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9"/>
  </p:notesMasterIdLst>
  <p:sldIdLst>
    <p:sldId id="256" r:id="rId2"/>
    <p:sldId id="257" r:id="rId3"/>
    <p:sldId id="258" r:id="rId4"/>
    <p:sldId id="260" r:id="rId5"/>
    <p:sldId id="259"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12192000" cy="6858000"/>
  <p:notesSz cx="7104063" cy="10234613"/>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2A43"/>
    <a:srgbClr val="0D1B28"/>
    <a:srgbClr val="14263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405" autoAdjust="0"/>
  </p:normalViewPr>
  <p:slideViewPr>
    <p:cSldViewPr snapToGrid="0">
      <p:cViewPr varScale="1">
        <p:scale>
          <a:sx n="73" d="100"/>
          <a:sy n="73" d="100"/>
        </p:scale>
        <p:origin x="762"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4313" y="0"/>
            <a:ext cx="3078162" cy="512763"/>
          </a:xfrm>
          <a:prstGeom prst="rect">
            <a:avLst/>
          </a:prstGeom>
        </p:spPr>
        <p:txBody>
          <a:bodyPr vert="horz" lIns="91440" tIns="45720" rIns="91440" bIns="45720" rtlCol="0"/>
          <a:lstStyle>
            <a:lvl1pPr algn="r">
              <a:defRPr sz="1200"/>
            </a:lvl1pPr>
          </a:lstStyle>
          <a:p>
            <a:fld id="{5B8322C5-2F7E-4EDF-B204-A45407DEAD9C}" type="datetimeFigureOut">
              <a:rPr lang="zh-CN" altLang="en-US" smtClean="0"/>
              <a:t>2021/1/26</a:t>
            </a:fld>
            <a:endParaRPr lang="zh-CN" altLang="en-US"/>
          </a:p>
        </p:txBody>
      </p:sp>
      <p:sp>
        <p:nvSpPr>
          <p:cNvPr id="4" name="幻灯片图像占位符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1200" y="4926013"/>
            <a:ext cx="5683250" cy="4029075"/>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9721850"/>
            <a:ext cx="3078163" cy="512763"/>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4313" y="9721850"/>
            <a:ext cx="3078162" cy="512763"/>
          </a:xfrm>
          <a:prstGeom prst="rect">
            <a:avLst/>
          </a:prstGeom>
        </p:spPr>
        <p:txBody>
          <a:bodyPr vert="horz" lIns="91440" tIns="45720" rIns="91440" bIns="45720" rtlCol="0" anchor="b"/>
          <a:lstStyle>
            <a:lvl1pPr algn="r">
              <a:defRPr sz="1200"/>
            </a:lvl1pPr>
          </a:lstStyle>
          <a:p>
            <a:fld id="{949CB01F-885A-4E25-9A48-FD3AF016085D}" type="slidenum">
              <a:rPr lang="zh-CN" altLang="en-US" smtClean="0"/>
              <a:t>‹#›</a:t>
            </a:fld>
            <a:endParaRPr lang="zh-CN" altLang="en-US"/>
          </a:p>
        </p:txBody>
      </p:sp>
    </p:spTree>
    <p:extLst>
      <p:ext uri="{BB962C8B-B14F-4D97-AF65-F5344CB8AC3E}">
        <p14:creationId xmlns:p14="http://schemas.microsoft.com/office/powerpoint/2010/main" val="3941370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49CB01F-885A-4E25-9A48-FD3AF016085D}" type="slidenum">
              <a:rPr lang="zh-CN" altLang="en-US" smtClean="0"/>
              <a:t>1</a:t>
            </a:fld>
            <a:endParaRPr lang="zh-CN" altLang="en-US"/>
          </a:p>
        </p:txBody>
      </p:sp>
    </p:spTree>
    <p:extLst>
      <p:ext uri="{BB962C8B-B14F-4D97-AF65-F5344CB8AC3E}">
        <p14:creationId xmlns:p14="http://schemas.microsoft.com/office/powerpoint/2010/main" val="5034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nly" preserve="1">
  <p:cSld name="内容">
    <p:spTree>
      <p:nvGrpSpPr>
        <p:cNvPr id="1" name=""/>
        <p:cNvGrpSpPr/>
        <p:nvPr/>
      </p:nvGrpSpPr>
      <p:grpSpPr>
        <a:xfrm>
          <a:off x="0" y="0"/>
          <a:ext cx="0" cy="0"/>
          <a:chOff x="0" y="0"/>
          <a:chExt cx="0" cy="0"/>
        </a:xfrm>
      </p:grpSpPr>
      <p:sp>
        <p:nvSpPr>
          <p:cNvPr id="2" name="内容占位符 1"/>
          <p:cNvSpPr>
            <a:spLocks noGrp="1"/>
          </p:cNvSpPr>
          <p:nvPr>
            <p:ph/>
          </p:nvPr>
        </p:nvSpPr>
        <p:spPr>
          <a:xfrm>
            <a:off x="838200" y="365125"/>
            <a:ext cx="10515600" cy="58118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1186774" y="1778438"/>
            <a:ext cx="4873574"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4" name="内容占位符 3"/>
          <p:cNvSpPr>
            <a:spLocks noGrp="1"/>
          </p:cNvSpPr>
          <p:nvPr>
            <p:ph sz="half" idx="2"/>
          </p:nvPr>
        </p:nvSpPr>
        <p:spPr>
          <a:xfrm>
            <a:off x="1186774" y="2665379"/>
            <a:ext cx="4873574"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256938" y="1778438"/>
            <a:ext cx="4897576" cy="823912"/>
          </a:xfrm>
        </p:spPr>
        <p:txBody>
          <a:bodyPr anchor="ctr" anchorCtr="0"/>
          <a:lstStyle>
            <a:lvl1pPr marL="0" indent="0">
              <a:buNone/>
              <a:defRPr sz="2800"/>
            </a:lvl1pPr>
            <a:lvl2pPr marL="457200" indent="0">
              <a:buNone/>
              <a:defRPr sz="2400"/>
            </a:lvl2pPr>
            <a:lvl3pPr marL="914400" indent="0">
              <a:buNone/>
              <a:defRPr sz="2000"/>
            </a:lvl3pPr>
            <a:lvl4pPr marL="1371600" indent="0">
              <a:buNone/>
              <a:defRPr sz="1800"/>
            </a:lvl4pPr>
            <a:lvl5pPr marL="1828800" indent="0">
              <a:buNone/>
              <a:defRPr sz="1800"/>
            </a:lvl5pPr>
            <a:lvl6pPr marL="2286000" indent="0">
              <a:buNone/>
              <a:defRPr sz="1800"/>
            </a:lvl6pPr>
            <a:lvl7pPr marL="2743200" indent="0">
              <a:buNone/>
              <a:defRPr sz="1800"/>
            </a:lvl7pPr>
            <a:lvl8pPr marL="3200400" indent="0">
              <a:buNone/>
              <a:defRPr sz="1800"/>
            </a:lvl8pPr>
            <a:lvl9pPr marL="3657600" indent="0">
              <a:buNone/>
              <a:defRPr sz="1800"/>
            </a:lvl9pPr>
          </a:lstStyle>
          <a:p>
            <a:pPr lvl="0"/>
            <a:r>
              <a:rPr lang="zh-CN" altLang="en-US"/>
              <a:t>单击此处编辑母版文本样式</a:t>
            </a:r>
          </a:p>
        </p:txBody>
      </p:sp>
      <p:sp>
        <p:nvSpPr>
          <p:cNvPr id="6" name="内容占位符 5"/>
          <p:cNvSpPr>
            <a:spLocks noGrp="1"/>
          </p:cNvSpPr>
          <p:nvPr>
            <p:ph sz="quarter" idx="4"/>
          </p:nvPr>
        </p:nvSpPr>
        <p:spPr>
          <a:xfrm>
            <a:off x="6256938" y="2665379"/>
            <a:ext cx="4897576" cy="3524284"/>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4165349"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457201"/>
            <a:ext cx="6172200" cy="54038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4165349" cy="3811588"/>
          </a:xfrm>
        </p:spPr>
        <p:txBody>
          <a:bodyPr/>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版">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82F288E0-7875-42C4-84C8-98DBBD3BF4D2}"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D9BB5D0-35E4-459D-AEF3-FE4D7C45CC19}"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53000">
              <a:srgbClr val="14263C"/>
            </a:gs>
            <a:gs pos="0">
              <a:srgbClr val="162A43"/>
            </a:gs>
            <a:gs pos="100000">
              <a:srgbClr val="0D1B28"/>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F288E0-7875-42C4-84C8-98DBBD3BF4D2}" type="datetimeFigureOut">
              <a:rPr lang="zh-CN" altLang="en-US" smtClean="0"/>
              <a:t>2021/1/26</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9BB5D0-35E4-459D-AEF3-FE4D7C45CC1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42"/>
          <p:cNvSpPr txBox="1"/>
          <p:nvPr/>
        </p:nvSpPr>
        <p:spPr>
          <a:xfrm>
            <a:off x="1589405" y="3359785"/>
            <a:ext cx="6509385" cy="829945"/>
          </a:xfrm>
          <a:prstGeom prst="rect">
            <a:avLst/>
          </a:prstGeom>
          <a:noFill/>
        </p:spPr>
        <p:txBody>
          <a:bodyPr wrap="square" rtlCol="0">
            <a:spAutoFit/>
          </a:bodyPr>
          <a:lstStyle/>
          <a:p>
            <a:r>
              <a:rPr lang="zh-CN" altLang="en-US" sz="4800" b="1" dirty="0" smtClean="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创妹设计</a:t>
            </a:r>
            <a:r>
              <a:rPr lang="en-US" altLang="zh-CN" sz="4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PPT</a:t>
            </a:r>
            <a:r>
              <a:rPr lang="zh-CN" altLang="en-US" sz="4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模版</a:t>
            </a:r>
            <a:endParaRPr lang="en-US" altLang="zh-CN" sz="4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endParaRPr>
          </a:p>
        </p:txBody>
      </p:sp>
      <p:pic>
        <p:nvPicPr>
          <p:cNvPr id="7" name="图片 6" descr="f646cacb0d471462fa44d72eb731af83"/>
          <p:cNvPicPr>
            <a:picLocks noChangeAspect="1"/>
          </p:cNvPicPr>
          <p:nvPr/>
        </p:nvPicPr>
        <p:blipFill>
          <a:blip r:embed="rId3"/>
          <a:stretch>
            <a:fillRect/>
          </a:stretch>
        </p:blipFill>
        <p:spPr>
          <a:xfrm flipH="1" flipV="1">
            <a:off x="-635" y="8890"/>
            <a:ext cx="5430520" cy="3382645"/>
          </a:xfrm>
          <a:prstGeom prst="rect">
            <a:avLst/>
          </a:prstGeom>
        </p:spPr>
      </p:pic>
      <p:sp>
        <p:nvSpPr>
          <p:cNvPr id="3" name="文本框 27"/>
          <p:cNvSpPr txBox="1"/>
          <p:nvPr/>
        </p:nvSpPr>
        <p:spPr>
          <a:xfrm>
            <a:off x="1589362" y="4221548"/>
            <a:ext cx="4998983" cy="400110"/>
          </a:xfrm>
          <a:prstGeom prst="rect">
            <a:avLst/>
          </a:prstGeom>
          <a:noFill/>
        </p:spPr>
        <p:txBody>
          <a:bodyPr wrap="square" rtlCol="0">
            <a:spAutoFit/>
          </a:bodyPr>
          <a:lstStyle/>
          <a:p>
            <a:pPr algn="l"/>
            <a:r>
              <a:rPr lang="en-US" altLang="zh-CN" sz="2000" dirty="0">
                <a:solidFill>
                  <a:schemeClr val="bg1"/>
                </a:solidFill>
                <a:latin typeface="微软雅黑" panose="020B0503020204020204" charset="-122"/>
                <a:ea typeface="微软雅黑" panose="020B0503020204020204" charset="-122"/>
              </a:rPr>
              <a:t>BUSINESS POWERPOINT</a:t>
            </a:r>
          </a:p>
        </p:txBody>
      </p:sp>
      <p:sp>
        <p:nvSpPr>
          <p:cNvPr id="17" name="文本框 20"/>
          <p:cNvSpPr txBox="1"/>
          <p:nvPr/>
        </p:nvSpPr>
        <p:spPr>
          <a:xfrm>
            <a:off x="1589362" y="2325529"/>
            <a:ext cx="4998983" cy="1198880"/>
          </a:xfrm>
          <a:prstGeom prst="rect">
            <a:avLst/>
          </a:prstGeom>
          <a:noFill/>
        </p:spPr>
        <p:txBody>
          <a:bodyPr wrap="square" rtlCol="0">
            <a:spAutoFit/>
          </a:bodyPr>
          <a:lstStyle/>
          <a:p>
            <a:pPr algn="l"/>
            <a:r>
              <a:rPr lang="en-US" altLang="zh-CN" sz="7200" b="1" dirty="0" smtClean="0">
                <a:solidFill>
                  <a:schemeClr val="bg1"/>
                </a:solidFill>
                <a:latin typeface="微软雅黑" panose="020B0503020204020204" charset="-122"/>
                <a:ea typeface="微软雅黑" panose="020B0503020204020204" charset="-122"/>
              </a:rPr>
              <a:t>202X</a:t>
            </a:r>
            <a:endParaRPr lang="en-US" altLang="zh-CN" sz="7200" b="1" dirty="0">
              <a:solidFill>
                <a:schemeClr val="bg1"/>
              </a:solidFill>
              <a:latin typeface="微软雅黑" panose="020B0503020204020204" charset="-122"/>
              <a:ea typeface="微软雅黑" panose="020B0503020204020204" charset="-122"/>
            </a:endParaRPr>
          </a:p>
        </p:txBody>
      </p:sp>
      <p:sp>
        <p:nvSpPr>
          <p:cNvPr id="4" name="TextBox 1"/>
          <p:cNvSpPr txBox="1"/>
          <p:nvPr/>
        </p:nvSpPr>
        <p:spPr>
          <a:xfrm>
            <a:off x="1589405" y="4690110"/>
            <a:ext cx="4868545" cy="645160"/>
          </a:xfrm>
          <a:prstGeom prst="rect">
            <a:avLst/>
          </a:prstGeom>
          <a:noFill/>
        </p:spPr>
        <p:txBody>
          <a:bodyPr wrap="square" rtlCol="0">
            <a:spAutoFit/>
          </a:bodyPr>
          <a:lstStyle/>
          <a:p>
            <a:pPr algn="l"/>
            <a:r>
              <a:rPr lang="zh-CN" altLang="en-US" sz="1800" dirty="0">
                <a:solidFill>
                  <a:schemeClr val="bg1"/>
                </a:solidFill>
                <a:latin typeface="微软雅黑" panose="020B0503020204020204" charset="-122"/>
                <a:ea typeface="微软雅黑" panose="020B0503020204020204" charset="-122"/>
              </a:rPr>
              <a:t>公司介绍、产品推广</a:t>
            </a:r>
            <a:r>
              <a:rPr lang="zh-CN" altLang="en-US" dirty="0">
                <a:solidFill>
                  <a:schemeClr val="bg1"/>
                </a:solidFill>
                <a:latin typeface="微软雅黑" panose="020B0503020204020204" charset="-122"/>
                <a:ea typeface="微软雅黑" panose="020B0503020204020204" charset="-122"/>
                <a:sym typeface="+mn-ea"/>
              </a:rPr>
              <a:t>、</a:t>
            </a:r>
            <a:r>
              <a:rPr lang="zh-CN" altLang="zh-CN" sz="1800" dirty="0">
                <a:solidFill>
                  <a:schemeClr val="bg1"/>
                </a:solidFill>
                <a:latin typeface="微软雅黑" panose="020B0503020204020204" charset="-122"/>
                <a:ea typeface="微软雅黑" panose="020B0503020204020204" charset="-122"/>
              </a:rPr>
              <a:t>述职报告</a:t>
            </a:r>
            <a:r>
              <a:rPr lang="zh-CN" altLang="en-US" dirty="0">
                <a:solidFill>
                  <a:schemeClr val="bg1"/>
                </a:solidFill>
                <a:latin typeface="微软雅黑" panose="020B0503020204020204" charset="-122"/>
                <a:ea typeface="微软雅黑" panose="020B0503020204020204" charset="-122"/>
                <a:sym typeface="+mn-ea"/>
              </a:rPr>
              <a:t>、</a:t>
            </a:r>
            <a:r>
              <a:rPr lang="zh-CN" altLang="zh-CN" sz="1800" dirty="0">
                <a:solidFill>
                  <a:schemeClr val="bg1"/>
                </a:solidFill>
                <a:latin typeface="微软雅黑" panose="020B0503020204020204" charset="-122"/>
                <a:ea typeface="微软雅黑" panose="020B0503020204020204" charset="-122"/>
              </a:rPr>
              <a:t>工作汇报等</a:t>
            </a:r>
          </a:p>
          <a:p>
            <a:pPr algn="l"/>
            <a:endParaRPr lang="zh-CN" altLang="zh-CN" sz="1800" dirty="0">
              <a:solidFill>
                <a:schemeClr val="bg1"/>
              </a:solidFill>
              <a:latin typeface="微软雅黑" panose="020B0503020204020204" charset="-122"/>
              <a:ea typeface="微软雅黑" panose="020B0503020204020204" charset="-122"/>
            </a:endParaRPr>
          </a:p>
        </p:txBody>
      </p:sp>
      <p:pic>
        <p:nvPicPr>
          <p:cNvPr id="6" name="图片 5" descr="f646cacb0d471462fa44d72eb731af83"/>
          <p:cNvPicPr>
            <a:picLocks noChangeAspect="1"/>
          </p:cNvPicPr>
          <p:nvPr/>
        </p:nvPicPr>
        <p:blipFill>
          <a:blip r:embed="rId3"/>
          <a:stretch>
            <a:fillRect/>
          </a:stretch>
        </p:blipFill>
        <p:spPr>
          <a:xfrm>
            <a:off x="4640580" y="2628265"/>
            <a:ext cx="7553325" cy="4247515"/>
          </a:xfrm>
          <a:prstGeom prst="rect">
            <a:avLst/>
          </a:prstGeom>
        </p:spPr>
      </p:pic>
    </p:spTree>
  </p:cSld>
  <p:clrMapOvr>
    <a:masterClrMapping/>
  </p:clrMapOvr>
  <p:transition advTm="505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7"/>
                                        </p:tgtEl>
                                        <p:attrNameLst>
                                          <p:attrName>ppt_y</p:attrName>
                                        </p:attrNameLst>
                                      </p:cBhvr>
                                      <p:tavLst>
                                        <p:tav tm="0">
                                          <p:val>
                                            <p:strVal val="#ppt_y"/>
                                          </p:val>
                                        </p:tav>
                                        <p:tav tm="100000">
                                          <p:val>
                                            <p:strVal val="#ppt_y"/>
                                          </p:val>
                                        </p:tav>
                                      </p:tavLst>
                                    </p:anim>
                                    <p:anim calcmode="lin" valueType="num">
                                      <p:cBhvr>
                                        <p:cTn id="1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7"/>
                                        </p:tgtEl>
                                      </p:cBhvr>
                                    </p:animEffect>
                                  </p:childTnLst>
                                </p:cTn>
                              </p:par>
                            </p:childTnLst>
                          </p:cTn>
                        </p:par>
                        <p:par>
                          <p:cTn id="21" fill="hold">
                            <p:stCondLst>
                              <p:cond delay="1150"/>
                            </p:stCondLst>
                            <p:childTnLst>
                              <p:par>
                                <p:cTn id="22" presetID="22" presetClass="entr" presetSubtype="8"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par>
                          <p:cTn id="25" fill="hold">
                            <p:stCondLst>
                              <p:cond delay="1650"/>
                            </p:stCondLst>
                            <p:childTnLst>
                              <p:par>
                                <p:cTn id="26" presetID="41" presetClass="entr" presetSubtype="0" fill="hold" grpId="0" nodeType="afterEffect">
                                  <p:stCondLst>
                                    <p:cond delay="0"/>
                                  </p:stCondLst>
                                  <p:iterate type="lt">
                                    <p:tmPct val="3529"/>
                                  </p:iterate>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
                                        </p:tgtEl>
                                        <p:attrNameLst>
                                          <p:attrName>ppt_y</p:attrName>
                                        </p:attrNameLst>
                                      </p:cBhvr>
                                      <p:tavLst>
                                        <p:tav tm="0">
                                          <p:val>
                                            <p:strVal val="#ppt_y"/>
                                          </p:val>
                                        </p:tav>
                                        <p:tav tm="100000">
                                          <p:val>
                                            <p:strVal val="#ppt_y"/>
                                          </p:val>
                                        </p:tav>
                                      </p:tavLst>
                                    </p:anim>
                                    <p:anim calcmode="lin" valueType="num">
                                      <p:cBhvr>
                                        <p:cTn id="30"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
                                        </p:tgtEl>
                                      </p:cBhvr>
                                    </p:animEffect>
                                  </p:childTnLst>
                                </p:cTn>
                              </p:par>
                            </p:childTnLst>
                          </p:cTn>
                        </p:par>
                        <p:par>
                          <p:cTn id="33" fill="hold">
                            <p:stCondLst>
                              <p:cond delay="24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4"/>
                                        </p:tgtEl>
                                        <p:attrNameLst>
                                          <p:attrName>ppt_y</p:attrName>
                                        </p:attrNameLst>
                                      </p:cBhvr>
                                      <p:tavLst>
                                        <p:tav tm="0">
                                          <p:val>
                                            <p:strVal val="#ppt_y"/>
                                          </p:val>
                                        </p:tav>
                                        <p:tav tm="100000">
                                          <p:val>
                                            <p:strVal val="#ppt_y"/>
                                          </p:val>
                                        </p:tav>
                                      </p:tavLst>
                                    </p:anim>
                                    <p:anim calcmode="lin" valueType="num">
                                      <p:cBhvr>
                                        <p:cTn id="3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7"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62" name="Freeform 5"/>
          <p:cNvSpPr>
            <a:spLocks noChangeArrowheads="1"/>
          </p:cNvSpPr>
          <p:nvPr/>
        </p:nvSpPr>
        <p:spPr bwMode="auto">
          <a:xfrm>
            <a:off x="2814176" y="2245784"/>
            <a:ext cx="1794933" cy="895351"/>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4"/>
              <a:gd name="T46" fmla="*/ 0 h 262"/>
              <a:gd name="T47" fmla="*/ 524 w 524"/>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0" name="Freeform 7"/>
          <p:cNvSpPr>
            <a:spLocks noChangeArrowheads="1"/>
          </p:cNvSpPr>
          <p:nvPr/>
        </p:nvSpPr>
        <p:spPr bwMode="auto">
          <a:xfrm>
            <a:off x="4441892" y="3141135"/>
            <a:ext cx="1790700" cy="897467"/>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3"/>
              <a:gd name="T46" fmla="*/ 0 h 262"/>
              <a:gd name="T47" fmla="*/ 523 w 523"/>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1" name="Freeform 8"/>
          <p:cNvSpPr>
            <a:spLocks noChangeArrowheads="1"/>
          </p:cNvSpPr>
          <p:nvPr/>
        </p:nvSpPr>
        <p:spPr bwMode="auto">
          <a:xfrm>
            <a:off x="6071726" y="2245784"/>
            <a:ext cx="1794933" cy="895351"/>
          </a:xfrm>
          <a:custGeom>
            <a:avLst/>
            <a:gdLst>
              <a:gd name="T0" fmla="*/ 113 w 524"/>
              <a:gd name="T1" fmla="*/ 0 h 262"/>
              <a:gd name="T2" fmla="*/ 416 w 524"/>
              <a:gd name="T3" fmla="*/ 1 h 262"/>
              <a:gd name="T4" fmla="*/ 510 w 524"/>
              <a:gd name="T5" fmla="*/ 60 h 262"/>
              <a:gd name="T6" fmla="*/ 524 w 524"/>
              <a:gd name="T7" fmla="*/ 113 h 262"/>
              <a:gd name="T8" fmla="*/ 523 w 524"/>
              <a:gd name="T9" fmla="*/ 262 h 262"/>
              <a:gd name="T10" fmla="*/ 475 w 524"/>
              <a:gd name="T11" fmla="*/ 262 h 262"/>
              <a:gd name="T12" fmla="*/ 475 w 524"/>
              <a:gd name="T13" fmla="*/ 114 h 262"/>
              <a:gd name="T14" fmla="*/ 410 w 524"/>
              <a:gd name="T15" fmla="*/ 49 h 262"/>
              <a:gd name="T16" fmla="*/ 114 w 524"/>
              <a:gd name="T17" fmla="*/ 49 h 262"/>
              <a:gd name="T18" fmla="*/ 49 w 524"/>
              <a:gd name="T19" fmla="*/ 114 h 262"/>
              <a:gd name="T20" fmla="*/ 49 w 524"/>
              <a:gd name="T21" fmla="*/ 262 h 262"/>
              <a:gd name="T22" fmla="*/ 0 w 524"/>
              <a:gd name="T23" fmla="*/ 262 h 262"/>
              <a:gd name="T24" fmla="*/ 1 w 524"/>
              <a:gd name="T25" fmla="*/ 108 h 262"/>
              <a:gd name="T26" fmla="*/ 60 w 524"/>
              <a:gd name="T27" fmla="*/ 14 h 262"/>
              <a:gd name="T28" fmla="*/ 113 w 524"/>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4"/>
              <a:gd name="T46" fmla="*/ 0 h 262"/>
              <a:gd name="T47" fmla="*/ 524 w 524"/>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4" h="262">
                <a:moveTo>
                  <a:pt x="113" y="0"/>
                </a:moveTo>
                <a:cubicBezTo>
                  <a:pt x="416" y="1"/>
                  <a:pt x="416" y="1"/>
                  <a:pt x="416" y="1"/>
                </a:cubicBezTo>
                <a:cubicBezTo>
                  <a:pt x="457" y="4"/>
                  <a:pt x="489" y="24"/>
                  <a:pt x="510" y="60"/>
                </a:cubicBezTo>
                <a:cubicBezTo>
                  <a:pt x="519" y="77"/>
                  <a:pt x="523" y="94"/>
                  <a:pt x="524" y="113"/>
                </a:cubicBezTo>
                <a:cubicBezTo>
                  <a:pt x="523" y="262"/>
                  <a:pt x="523" y="262"/>
                  <a:pt x="523" y="262"/>
                </a:cubicBezTo>
                <a:cubicBezTo>
                  <a:pt x="475" y="262"/>
                  <a:pt x="475" y="262"/>
                  <a:pt x="475" y="262"/>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1" y="108"/>
                  <a:pt x="1" y="108"/>
                  <a:pt x="1" y="108"/>
                </a:cubicBezTo>
                <a:cubicBezTo>
                  <a:pt x="4" y="67"/>
                  <a:pt x="24" y="35"/>
                  <a:pt x="60" y="14"/>
                </a:cubicBezTo>
                <a:cubicBezTo>
                  <a:pt x="77" y="5"/>
                  <a:pt x="94" y="1"/>
                  <a:pt x="113" y="0"/>
                </a:cubicBez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3" name="Freeform 10"/>
          <p:cNvSpPr>
            <a:spLocks noChangeArrowheads="1"/>
          </p:cNvSpPr>
          <p:nvPr/>
        </p:nvSpPr>
        <p:spPr bwMode="auto">
          <a:xfrm>
            <a:off x="7699443" y="3141135"/>
            <a:ext cx="1790700" cy="897467"/>
          </a:xfrm>
          <a:custGeom>
            <a:avLst/>
            <a:gdLst>
              <a:gd name="T0" fmla="*/ 523 w 523"/>
              <a:gd name="T1" fmla="*/ 0 h 262"/>
              <a:gd name="T2" fmla="*/ 523 w 523"/>
              <a:gd name="T3" fmla="*/ 154 h 262"/>
              <a:gd name="T4" fmla="*/ 522 w 523"/>
              <a:gd name="T5" fmla="*/ 165 h 262"/>
              <a:gd name="T6" fmla="*/ 411 w 523"/>
              <a:gd name="T7" fmla="*/ 262 h 262"/>
              <a:gd name="T8" fmla="*/ 108 w 523"/>
              <a:gd name="T9" fmla="*/ 261 h 262"/>
              <a:gd name="T10" fmla="*/ 14 w 523"/>
              <a:gd name="T11" fmla="*/ 202 h 262"/>
              <a:gd name="T12" fmla="*/ 0 w 523"/>
              <a:gd name="T13" fmla="*/ 149 h 262"/>
              <a:gd name="T14" fmla="*/ 0 w 523"/>
              <a:gd name="T15" fmla="*/ 0 h 262"/>
              <a:gd name="T16" fmla="*/ 49 w 523"/>
              <a:gd name="T17" fmla="*/ 0 h 262"/>
              <a:gd name="T18" fmla="*/ 49 w 523"/>
              <a:gd name="T19" fmla="*/ 148 h 262"/>
              <a:gd name="T20" fmla="*/ 114 w 523"/>
              <a:gd name="T21" fmla="*/ 213 h 262"/>
              <a:gd name="T22" fmla="*/ 410 w 523"/>
              <a:gd name="T23" fmla="*/ 213 h 262"/>
              <a:gd name="T24" fmla="*/ 475 w 523"/>
              <a:gd name="T25" fmla="*/ 148 h 262"/>
              <a:gd name="T26" fmla="*/ 475 w 523"/>
              <a:gd name="T27" fmla="*/ 0 h 262"/>
              <a:gd name="T28" fmla="*/ 523 w 523"/>
              <a:gd name="T29" fmla="*/ 0 h 26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3"/>
              <a:gd name="T46" fmla="*/ 0 h 262"/>
              <a:gd name="T47" fmla="*/ 523 w 523"/>
              <a:gd name="T48" fmla="*/ 262 h 262"/>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3" h="262">
                <a:moveTo>
                  <a:pt x="523" y="0"/>
                </a:moveTo>
                <a:cubicBezTo>
                  <a:pt x="523" y="154"/>
                  <a:pt x="523" y="154"/>
                  <a:pt x="523" y="154"/>
                </a:cubicBezTo>
                <a:cubicBezTo>
                  <a:pt x="522" y="165"/>
                  <a:pt x="522" y="165"/>
                  <a:pt x="522" y="165"/>
                </a:cubicBezTo>
                <a:cubicBezTo>
                  <a:pt x="512" y="221"/>
                  <a:pt x="468" y="260"/>
                  <a:pt x="411" y="262"/>
                </a:cubicBezTo>
                <a:cubicBezTo>
                  <a:pt x="108" y="261"/>
                  <a:pt x="108" y="261"/>
                  <a:pt x="108" y="261"/>
                </a:cubicBezTo>
                <a:cubicBezTo>
                  <a:pt x="67" y="258"/>
                  <a:pt x="35" y="238"/>
                  <a:pt x="14" y="202"/>
                </a:cubicBezTo>
                <a:cubicBezTo>
                  <a:pt x="5" y="185"/>
                  <a:pt x="1" y="168"/>
                  <a:pt x="0" y="149"/>
                </a:cubicBezTo>
                <a:cubicBezTo>
                  <a:pt x="0" y="0"/>
                  <a:pt x="0" y="0"/>
                  <a:pt x="0" y="0"/>
                </a:cubicBezTo>
                <a:cubicBezTo>
                  <a:pt x="49" y="0"/>
                  <a:pt x="49" y="0"/>
                  <a:pt x="49" y="0"/>
                </a:cubicBezTo>
                <a:cubicBezTo>
                  <a:pt x="49" y="148"/>
                  <a:pt x="49" y="148"/>
                  <a:pt x="49" y="148"/>
                </a:cubicBezTo>
                <a:cubicBezTo>
                  <a:pt x="49" y="184"/>
                  <a:pt x="78" y="213"/>
                  <a:pt x="114" y="213"/>
                </a:cubicBezTo>
                <a:cubicBezTo>
                  <a:pt x="410" y="213"/>
                  <a:pt x="410" y="213"/>
                  <a:pt x="410" y="213"/>
                </a:cubicBezTo>
                <a:cubicBezTo>
                  <a:pt x="446" y="213"/>
                  <a:pt x="475" y="184"/>
                  <a:pt x="475" y="148"/>
                </a:cubicBezTo>
                <a:cubicBezTo>
                  <a:pt x="475" y="0"/>
                  <a:pt x="475" y="0"/>
                  <a:pt x="475" y="0"/>
                </a:cubicBezTo>
                <a:cubicBezTo>
                  <a:pt x="523" y="0"/>
                  <a:pt x="523" y="0"/>
                  <a:pt x="523" y="0"/>
                </a:cubicBez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4" name="Freeform 11"/>
          <p:cNvSpPr>
            <a:spLocks noChangeArrowheads="1"/>
          </p:cNvSpPr>
          <p:nvPr/>
        </p:nvSpPr>
        <p:spPr bwMode="auto">
          <a:xfrm>
            <a:off x="9327159" y="2245784"/>
            <a:ext cx="1790700" cy="1540933"/>
          </a:xfrm>
          <a:custGeom>
            <a:avLst/>
            <a:gdLst>
              <a:gd name="T0" fmla="*/ 113 w 523"/>
              <a:gd name="T1" fmla="*/ 0 h 450"/>
              <a:gd name="T2" fmla="*/ 416 w 523"/>
              <a:gd name="T3" fmla="*/ 1 h 450"/>
              <a:gd name="T4" fmla="*/ 510 w 523"/>
              <a:gd name="T5" fmla="*/ 60 h 450"/>
              <a:gd name="T6" fmla="*/ 523 w 523"/>
              <a:gd name="T7" fmla="*/ 113 h 450"/>
              <a:gd name="T8" fmla="*/ 523 w 523"/>
              <a:gd name="T9" fmla="*/ 450 h 450"/>
              <a:gd name="T10" fmla="*/ 475 w 523"/>
              <a:gd name="T11" fmla="*/ 450 h 450"/>
              <a:gd name="T12" fmla="*/ 475 w 523"/>
              <a:gd name="T13" fmla="*/ 114 h 450"/>
              <a:gd name="T14" fmla="*/ 410 w 523"/>
              <a:gd name="T15" fmla="*/ 49 h 450"/>
              <a:gd name="T16" fmla="*/ 114 w 523"/>
              <a:gd name="T17" fmla="*/ 49 h 450"/>
              <a:gd name="T18" fmla="*/ 49 w 523"/>
              <a:gd name="T19" fmla="*/ 114 h 450"/>
              <a:gd name="T20" fmla="*/ 49 w 523"/>
              <a:gd name="T21" fmla="*/ 262 h 450"/>
              <a:gd name="T22" fmla="*/ 0 w 523"/>
              <a:gd name="T23" fmla="*/ 262 h 450"/>
              <a:gd name="T24" fmla="*/ 0 w 523"/>
              <a:gd name="T25" fmla="*/ 108 h 450"/>
              <a:gd name="T26" fmla="*/ 60 w 523"/>
              <a:gd name="T27" fmla="*/ 14 h 450"/>
              <a:gd name="T28" fmla="*/ 113 w 523"/>
              <a:gd name="T29" fmla="*/ 0 h 45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23"/>
              <a:gd name="T46" fmla="*/ 0 h 450"/>
              <a:gd name="T47" fmla="*/ 523 w 523"/>
              <a:gd name="T48" fmla="*/ 450 h 45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23" h="450">
                <a:moveTo>
                  <a:pt x="113" y="0"/>
                </a:moveTo>
                <a:cubicBezTo>
                  <a:pt x="416" y="1"/>
                  <a:pt x="416" y="1"/>
                  <a:pt x="416" y="1"/>
                </a:cubicBezTo>
                <a:cubicBezTo>
                  <a:pt x="457" y="4"/>
                  <a:pt x="489" y="24"/>
                  <a:pt x="510" y="60"/>
                </a:cubicBezTo>
                <a:cubicBezTo>
                  <a:pt x="519" y="77"/>
                  <a:pt x="523" y="94"/>
                  <a:pt x="523" y="113"/>
                </a:cubicBezTo>
                <a:cubicBezTo>
                  <a:pt x="523" y="450"/>
                  <a:pt x="523" y="450"/>
                  <a:pt x="523" y="450"/>
                </a:cubicBezTo>
                <a:cubicBezTo>
                  <a:pt x="475" y="450"/>
                  <a:pt x="475" y="450"/>
                  <a:pt x="475" y="450"/>
                </a:cubicBezTo>
                <a:cubicBezTo>
                  <a:pt x="475" y="114"/>
                  <a:pt x="475" y="114"/>
                  <a:pt x="475" y="114"/>
                </a:cubicBezTo>
                <a:cubicBezTo>
                  <a:pt x="475" y="78"/>
                  <a:pt x="446" y="49"/>
                  <a:pt x="410" y="49"/>
                </a:cubicBezTo>
                <a:cubicBezTo>
                  <a:pt x="114" y="49"/>
                  <a:pt x="114" y="49"/>
                  <a:pt x="114" y="49"/>
                </a:cubicBezTo>
                <a:cubicBezTo>
                  <a:pt x="78" y="49"/>
                  <a:pt x="49" y="78"/>
                  <a:pt x="49" y="114"/>
                </a:cubicBezTo>
                <a:cubicBezTo>
                  <a:pt x="49" y="262"/>
                  <a:pt x="49" y="262"/>
                  <a:pt x="49" y="262"/>
                </a:cubicBezTo>
                <a:cubicBezTo>
                  <a:pt x="0" y="262"/>
                  <a:pt x="0" y="262"/>
                  <a:pt x="0" y="262"/>
                </a:cubicBezTo>
                <a:cubicBezTo>
                  <a:pt x="0" y="108"/>
                  <a:pt x="0" y="108"/>
                  <a:pt x="0" y="108"/>
                </a:cubicBezTo>
                <a:cubicBezTo>
                  <a:pt x="4" y="67"/>
                  <a:pt x="24" y="35"/>
                  <a:pt x="60" y="14"/>
                </a:cubicBezTo>
                <a:cubicBezTo>
                  <a:pt x="77" y="5"/>
                  <a:pt x="94" y="1"/>
                  <a:pt x="113" y="0"/>
                </a:cubicBez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5" name="Freeform 12"/>
          <p:cNvSpPr>
            <a:spLocks noChangeArrowheads="1"/>
          </p:cNvSpPr>
          <p:nvPr/>
        </p:nvSpPr>
        <p:spPr bwMode="auto">
          <a:xfrm>
            <a:off x="10851159" y="3699935"/>
            <a:ext cx="376767" cy="338667"/>
          </a:xfrm>
          <a:custGeom>
            <a:avLst/>
            <a:gdLst>
              <a:gd name="T0" fmla="*/ 188 w 188"/>
              <a:gd name="T1" fmla="*/ 0 h 170"/>
              <a:gd name="T2" fmla="*/ 93 w 188"/>
              <a:gd name="T3" fmla="*/ 170 h 170"/>
              <a:gd name="T4" fmla="*/ 0 w 188"/>
              <a:gd name="T5" fmla="*/ 0 h 170"/>
              <a:gd name="T6" fmla="*/ 188 w 188"/>
              <a:gd name="T7" fmla="*/ 0 h 170"/>
              <a:gd name="T8" fmla="*/ 188 w 188"/>
              <a:gd name="T9" fmla="*/ 0 h 170"/>
              <a:gd name="T10" fmla="*/ 0 60000 65536"/>
              <a:gd name="T11" fmla="*/ 0 60000 65536"/>
              <a:gd name="T12" fmla="*/ 0 60000 65536"/>
              <a:gd name="T13" fmla="*/ 0 60000 65536"/>
              <a:gd name="T14" fmla="*/ 0 60000 65536"/>
              <a:gd name="T15" fmla="*/ 0 w 188"/>
              <a:gd name="T16" fmla="*/ 0 h 170"/>
              <a:gd name="T17" fmla="*/ 188 w 188"/>
              <a:gd name="T18" fmla="*/ 170 h 170"/>
            </a:gdLst>
            <a:ahLst/>
            <a:cxnLst>
              <a:cxn ang="T10">
                <a:pos x="T0" y="T1"/>
              </a:cxn>
              <a:cxn ang="T11">
                <a:pos x="T2" y="T3"/>
              </a:cxn>
              <a:cxn ang="T12">
                <a:pos x="T4" y="T5"/>
              </a:cxn>
              <a:cxn ang="T13">
                <a:pos x="T6" y="T7"/>
              </a:cxn>
              <a:cxn ang="T14">
                <a:pos x="T8" y="T9"/>
              </a:cxn>
            </a:cxnLst>
            <a:rect l="T15" t="T16" r="T17" b="T18"/>
            <a:pathLst>
              <a:path w="188" h="170">
                <a:moveTo>
                  <a:pt x="188" y="0"/>
                </a:moveTo>
                <a:lnTo>
                  <a:pt x="93" y="170"/>
                </a:lnTo>
                <a:lnTo>
                  <a:pt x="0" y="0"/>
                </a:lnTo>
                <a:lnTo>
                  <a:pt x="188" y="0"/>
                </a:lnTo>
                <a:lnTo>
                  <a:pt x="188" y="0"/>
                </a:ln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6" name="Freeform 13"/>
          <p:cNvSpPr>
            <a:spLocks noChangeArrowheads="1"/>
          </p:cNvSpPr>
          <p:nvPr/>
        </p:nvSpPr>
        <p:spPr bwMode="auto">
          <a:xfrm>
            <a:off x="1080626" y="2245784"/>
            <a:ext cx="376767" cy="338667"/>
          </a:xfrm>
          <a:custGeom>
            <a:avLst/>
            <a:gdLst>
              <a:gd name="T0" fmla="*/ 188 w 188"/>
              <a:gd name="T1" fmla="*/ 0 h 170"/>
              <a:gd name="T2" fmla="*/ 95 w 188"/>
              <a:gd name="T3" fmla="*/ 170 h 170"/>
              <a:gd name="T4" fmla="*/ 0 w 188"/>
              <a:gd name="T5" fmla="*/ 0 h 170"/>
              <a:gd name="T6" fmla="*/ 188 w 188"/>
              <a:gd name="T7" fmla="*/ 0 h 170"/>
              <a:gd name="T8" fmla="*/ 188 w 188"/>
              <a:gd name="T9" fmla="*/ 0 h 170"/>
              <a:gd name="T10" fmla="*/ 0 60000 65536"/>
              <a:gd name="T11" fmla="*/ 0 60000 65536"/>
              <a:gd name="T12" fmla="*/ 0 60000 65536"/>
              <a:gd name="T13" fmla="*/ 0 60000 65536"/>
              <a:gd name="T14" fmla="*/ 0 60000 65536"/>
              <a:gd name="T15" fmla="*/ 0 w 188"/>
              <a:gd name="T16" fmla="*/ 0 h 170"/>
              <a:gd name="T17" fmla="*/ 188 w 188"/>
              <a:gd name="T18" fmla="*/ 170 h 170"/>
            </a:gdLst>
            <a:ahLst/>
            <a:cxnLst>
              <a:cxn ang="T10">
                <a:pos x="T0" y="T1"/>
              </a:cxn>
              <a:cxn ang="T11">
                <a:pos x="T2" y="T3"/>
              </a:cxn>
              <a:cxn ang="T12">
                <a:pos x="T4" y="T5"/>
              </a:cxn>
              <a:cxn ang="T13">
                <a:pos x="T6" y="T7"/>
              </a:cxn>
              <a:cxn ang="T14">
                <a:pos x="T8" y="T9"/>
              </a:cxn>
            </a:cxnLst>
            <a:rect l="T15" t="T16" r="T17" b="T18"/>
            <a:pathLst>
              <a:path w="188" h="170">
                <a:moveTo>
                  <a:pt x="188" y="0"/>
                </a:moveTo>
                <a:lnTo>
                  <a:pt x="95" y="170"/>
                </a:lnTo>
                <a:lnTo>
                  <a:pt x="0" y="0"/>
                </a:lnTo>
                <a:lnTo>
                  <a:pt x="188" y="0"/>
                </a:lnTo>
                <a:lnTo>
                  <a:pt x="188" y="0"/>
                </a:ln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7" name="Freeform 14"/>
          <p:cNvSpPr>
            <a:spLocks noChangeArrowheads="1"/>
          </p:cNvSpPr>
          <p:nvPr/>
        </p:nvSpPr>
        <p:spPr bwMode="auto">
          <a:xfrm>
            <a:off x="1186459" y="2542117"/>
            <a:ext cx="1794933" cy="1496484"/>
          </a:xfrm>
          <a:custGeom>
            <a:avLst/>
            <a:gdLst>
              <a:gd name="T0" fmla="*/ 524 w 524"/>
              <a:gd name="T1" fmla="*/ 175 h 437"/>
              <a:gd name="T2" fmla="*/ 523 w 524"/>
              <a:gd name="T3" fmla="*/ 329 h 437"/>
              <a:gd name="T4" fmla="*/ 522 w 524"/>
              <a:gd name="T5" fmla="*/ 340 h 437"/>
              <a:gd name="T6" fmla="*/ 411 w 524"/>
              <a:gd name="T7" fmla="*/ 437 h 437"/>
              <a:gd name="T8" fmla="*/ 108 w 524"/>
              <a:gd name="T9" fmla="*/ 436 h 437"/>
              <a:gd name="T10" fmla="*/ 14 w 524"/>
              <a:gd name="T11" fmla="*/ 377 h 437"/>
              <a:gd name="T12" fmla="*/ 0 w 524"/>
              <a:gd name="T13" fmla="*/ 324 h 437"/>
              <a:gd name="T14" fmla="*/ 1 w 524"/>
              <a:gd name="T15" fmla="*/ 0 h 437"/>
              <a:gd name="T16" fmla="*/ 25 w 524"/>
              <a:gd name="T17" fmla="*/ 44 h 437"/>
              <a:gd name="T18" fmla="*/ 49 w 524"/>
              <a:gd name="T19" fmla="*/ 0 h 437"/>
              <a:gd name="T20" fmla="*/ 49 w 524"/>
              <a:gd name="T21" fmla="*/ 323 h 437"/>
              <a:gd name="T22" fmla="*/ 114 w 524"/>
              <a:gd name="T23" fmla="*/ 388 h 437"/>
              <a:gd name="T24" fmla="*/ 410 w 524"/>
              <a:gd name="T25" fmla="*/ 388 h 437"/>
              <a:gd name="T26" fmla="*/ 475 w 524"/>
              <a:gd name="T27" fmla="*/ 323 h 437"/>
              <a:gd name="T28" fmla="*/ 475 w 524"/>
              <a:gd name="T29" fmla="*/ 175 h 437"/>
              <a:gd name="T30" fmla="*/ 524 w 524"/>
              <a:gd name="T31" fmla="*/ 175 h 43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24"/>
              <a:gd name="T49" fmla="*/ 0 h 437"/>
              <a:gd name="T50" fmla="*/ 524 w 524"/>
              <a:gd name="T51" fmla="*/ 437 h 43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24" h="437">
                <a:moveTo>
                  <a:pt x="524" y="175"/>
                </a:moveTo>
                <a:cubicBezTo>
                  <a:pt x="523" y="329"/>
                  <a:pt x="523" y="329"/>
                  <a:pt x="523" y="329"/>
                </a:cubicBezTo>
                <a:cubicBezTo>
                  <a:pt x="522" y="340"/>
                  <a:pt x="522" y="340"/>
                  <a:pt x="522" y="340"/>
                </a:cubicBezTo>
                <a:cubicBezTo>
                  <a:pt x="512" y="396"/>
                  <a:pt x="468" y="435"/>
                  <a:pt x="411" y="437"/>
                </a:cubicBezTo>
                <a:cubicBezTo>
                  <a:pt x="108" y="436"/>
                  <a:pt x="108" y="436"/>
                  <a:pt x="108" y="436"/>
                </a:cubicBezTo>
                <a:cubicBezTo>
                  <a:pt x="67" y="433"/>
                  <a:pt x="35" y="413"/>
                  <a:pt x="14" y="377"/>
                </a:cubicBezTo>
                <a:cubicBezTo>
                  <a:pt x="5" y="360"/>
                  <a:pt x="1" y="343"/>
                  <a:pt x="0" y="324"/>
                </a:cubicBezTo>
                <a:cubicBezTo>
                  <a:pt x="1" y="0"/>
                  <a:pt x="1" y="0"/>
                  <a:pt x="1" y="0"/>
                </a:cubicBezTo>
                <a:cubicBezTo>
                  <a:pt x="25" y="44"/>
                  <a:pt x="25" y="44"/>
                  <a:pt x="25" y="44"/>
                </a:cubicBezTo>
                <a:cubicBezTo>
                  <a:pt x="49" y="0"/>
                  <a:pt x="49" y="0"/>
                  <a:pt x="49" y="0"/>
                </a:cubicBezTo>
                <a:cubicBezTo>
                  <a:pt x="49" y="323"/>
                  <a:pt x="49" y="323"/>
                  <a:pt x="49" y="323"/>
                </a:cubicBezTo>
                <a:cubicBezTo>
                  <a:pt x="49" y="359"/>
                  <a:pt x="78" y="388"/>
                  <a:pt x="114" y="388"/>
                </a:cubicBezTo>
                <a:cubicBezTo>
                  <a:pt x="410" y="388"/>
                  <a:pt x="410" y="388"/>
                  <a:pt x="410" y="388"/>
                </a:cubicBezTo>
                <a:cubicBezTo>
                  <a:pt x="446" y="388"/>
                  <a:pt x="475" y="359"/>
                  <a:pt x="475" y="323"/>
                </a:cubicBezTo>
                <a:cubicBezTo>
                  <a:pt x="475" y="175"/>
                  <a:pt x="475" y="175"/>
                  <a:pt x="475" y="175"/>
                </a:cubicBezTo>
                <a:cubicBezTo>
                  <a:pt x="524" y="175"/>
                  <a:pt x="524" y="175"/>
                  <a:pt x="524" y="175"/>
                </a:cubicBezTo>
                <a:close/>
              </a:path>
            </a:pathLst>
          </a:custGeom>
          <a:solidFill>
            <a:srgbClr val="FFFFFF">
              <a:alpha val="40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8" name="Freeform 15"/>
          <p:cNvSpPr>
            <a:spLocks noChangeArrowheads="1"/>
          </p:cNvSpPr>
          <p:nvPr/>
        </p:nvSpPr>
        <p:spPr bwMode="auto">
          <a:xfrm>
            <a:off x="2069110" y="3390901"/>
            <a:ext cx="27516" cy="522816"/>
          </a:xfrm>
          <a:custGeom>
            <a:avLst/>
            <a:gdLst>
              <a:gd name="T0" fmla="*/ 0 w 14"/>
              <a:gd name="T1" fmla="*/ 0 h 262"/>
              <a:gd name="T2" fmla="*/ 14 w 14"/>
              <a:gd name="T3" fmla="*/ 0 h 262"/>
              <a:gd name="T4" fmla="*/ 14 w 14"/>
              <a:gd name="T5" fmla="*/ 262 h 262"/>
              <a:gd name="T6" fmla="*/ 0 w 14"/>
              <a:gd name="T7" fmla="*/ 262 h 262"/>
              <a:gd name="T8" fmla="*/ 0 w 14"/>
              <a:gd name="T9" fmla="*/ 0 h 262"/>
              <a:gd name="T10" fmla="*/ 0 w 14"/>
              <a:gd name="T11" fmla="*/ 0 h 262"/>
              <a:gd name="T12" fmla="*/ 0 60000 65536"/>
              <a:gd name="T13" fmla="*/ 0 60000 65536"/>
              <a:gd name="T14" fmla="*/ 0 60000 65536"/>
              <a:gd name="T15" fmla="*/ 0 60000 65536"/>
              <a:gd name="T16" fmla="*/ 0 60000 65536"/>
              <a:gd name="T17" fmla="*/ 0 60000 65536"/>
              <a:gd name="T18" fmla="*/ 0 w 14"/>
              <a:gd name="T19" fmla="*/ 0 h 262"/>
              <a:gd name="T20" fmla="*/ 14 w 14"/>
              <a:gd name="T21" fmla="*/ 262 h 262"/>
            </a:gdLst>
            <a:ahLst/>
            <a:cxnLst>
              <a:cxn ang="T12">
                <a:pos x="T0" y="T1"/>
              </a:cxn>
              <a:cxn ang="T13">
                <a:pos x="T2" y="T3"/>
              </a:cxn>
              <a:cxn ang="T14">
                <a:pos x="T4" y="T5"/>
              </a:cxn>
              <a:cxn ang="T15">
                <a:pos x="T6" y="T7"/>
              </a:cxn>
              <a:cxn ang="T16">
                <a:pos x="T8" y="T9"/>
              </a:cxn>
              <a:cxn ang="T17">
                <a:pos x="T10" y="T11"/>
              </a:cxn>
            </a:cxnLst>
            <a:rect l="T18" t="T19" r="T20" b="T21"/>
            <a:pathLst>
              <a:path w="14" h="262">
                <a:moveTo>
                  <a:pt x="0" y="0"/>
                </a:moveTo>
                <a:lnTo>
                  <a:pt x="14" y="0"/>
                </a:lnTo>
                <a:lnTo>
                  <a:pt x="14" y="262"/>
                </a:lnTo>
                <a:lnTo>
                  <a:pt x="0" y="262"/>
                </a:lnTo>
                <a:lnTo>
                  <a:pt x="0" y="0"/>
                </a:lnTo>
                <a:lnTo>
                  <a:pt x="0" y="0"/>
                </a:ln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9" name="Oval 16"/>
          <p:cNvSpPr>
            <a:spLocks noChangeArrowheads="1"/>
          </p:cNvSpPr>
          <p:nvPr/>
        </p:nvSpPr>
        <p:spPr bwMode="auto">
          <a:xfrm>
            <a:off x="1465859" y="2245784"/>
            <a:ext cx="1234017" cy="1231900"/>
          </a:xfrm>
          <a:prstGeom prst="ellipse">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0" name="Freeform 17"/>
          <p:cNvSpPr>
            <a:spLocks noChangeArrowheads="1"/>
          </p:cNvSpPr>
          <p:nvPr/>
        </p:nvSpPr>
        <p:spPr bwMode="auto">
          <a:xfrm>
            <a:off x="3696826" y="2370668"/>
            <a:ext cx="27517" cy="518583"/>
          </a:xfrm>
          <a:custGeom>
            <a:avLst/>
            <a:gdLst>
              <a:gd name="T0" fmla="*/ 0 w 8"/>
              <a:gd name="T1" fmla="*/ 152 h 152"/>
              <a:gd name="T2" fmla="*/ 8 w 8"/>
              <a:gd name="T3" fmla="*/ 152 h 152"/>
              <a:gd name="T4" fmla="*/ 8 w 8"/>
              <a:gd name="T5" fmla="*/ 0 h 152"/>
              <a:gd name="T6" fmla="*/ 0 w 8"/>
              <a:gd name="T7" fmla="*/ 0 h 152"/>
              <a:gd name="T8" fmla="*/ 0 w 8"/>
              <a:gd name="T9" fmla="*/ 152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91" name="Oval 18"/>
          <p:cNvSpPr>
            <a:spLocks noChangeArrowheads="1"/>
          </p:cNvSpPr>
          <p:nvPr/>
        </p:nvSpPr>
        <p:spPr bwMode="auto">
          <a:xfrm>
            <a:off x="3095692" y="2804584"/>
            <a:ext cx="1231900" cy="1234017"/>
          </a:xfrm>
          <a:prstGeom prst="ellipse">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2" name="Freeform 19"/>
          <p:cNvSpPr>
            <a:spLocks noChangeArrowheads="1"/>
          </p:cNvSpPr>
          <p:nvPr/>
        </p:nvSpPr>
        <p:spPr bwMode="auto">
          <a:xfrm>
            <a:off x="5324543" y="3390901"/>
            <a:ext cx="27516" cy="522816"/>
          </a:xfrm>
          <a:custGeom>
            <a:avLst/>
            <a:gdLst>
              <a:gd name="T0" fmla="*/ 0 w 8"/>
              <a:gd name="T1" fmla="*/ 0 h 152"/>
              <a:gd name="T2" fmla="*/ 8 w 8"/>
              <a:gd name="T3" fmla="*/ 0 h 152"/>
              <a:gd name="T4" fmla="*/ 8 w 8"/>
              <a:gd name="T5" fmla="*/ 152 h 152"/>
              <a:gd name="T6" fmla="*/ 0 w 8"/>
              <a:gd name="T7" fmla="*/ 152 h 152"/>
              <a:gd name="T8" fmla="*/ 0 w 8"/>
              <a:gd name="T9" fmla="*/ 0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93" name="Oval 20"/>
          <p:cNvSpPr>
            <a:spLocks noChangeArrowheads="1"/>
          </p:cNvSpPr>
          <p:nvPr/>
        </p:nvSpPr>
        <p:spPr bwMode="auto">
          <a:xfrm>
            <a:off x="4723410" y="2245784"/>
            <a:ext cx="1234016" cy="1231900"/>
          </a:xfrm>
          <a:prstGeom prst="ellipse">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4" name="Freeform 21"/>
          <p:cNvSpPr>
            <a:spLocks noChangeArrowheads="1"/>
          </p:cNvSpPr>
          <p:nvPr/>
        </p:nvSpPr>
        <p:spPr bwMode="auto">
          <a:xfrm>
            <a:off x="6956492" y="2370668"/>
            <a:ext cx="25400" cy="518583"/>
          </a:xfrm>
          <a:custGeom>
            <a:avLst/>
            <a:gdLst>
              <a:gd name="T0" fmla="*/ 0 w 8"/>
              <a:gd name="T1" fmla="*/ 152 h 152"/>
              <a:gd name="T2" fmla="*/ 8 w 8"/>
              <a:gd name="T3" fmla="*/ 152 h 152"/>
              <a:gd name="T4" fmla="*/ 8 w 8"/>
              <a:gd name="T5" fmla="*/ 0 h 152"/>
              <a:gd name="T6" fmla="*/ 0 w 8"/>
              <a:gd name="T7" fmla="*/ 0 h 152"/>
              <a:gd name="T8" fmla="*/ 0 w 8"/>
              <a:gd name="T9" fmla="*/ 152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152"/>
                </a:moveTo>
                <a:cubicBezTo>
                  <a:pt x="3" y="152"/>
                  <a:pt x="5" y="152"/>
                  <a:pt x="8" y="152"/>
                </a:cubicBezTo>
                <a:cubicBezTo>
                  <a:pt x="8" y="101"/>
                  <a:pt x="8" y="51"/>
                  <a:pt x="8" y="0"/>
                </a:cubicBezTo>
                <a:cubicBezTo>
                  <a:pt x="5" y="0"/>
                  <a:pt x="3" y="0"/>
                  <a:pt x="0" y="0"/>
                </a:cubicBezTo>
                <a:cubicBezTo>
                  <a:pt x="0" y="51"/>
                  <a:pt x="0" y="101"/>
                  <a:pt x="0" y="152"/>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95" name="Oval 22"/>
          <p:cNvSpPr>
            <a:spLocks noChangeArrowheads="1"/>
          </p:cNvSpPr>
          <p:nvPr/>
        </p:nvSpPr>
        <p:spPr bwMode="auto">
          <a:xfrm>
            <a:off x="6351126" y="2804584"/>
            <a:ext cx="1234017" cy="1234017"/>
          </a:xfrm>
          <a:prstGeom prst="ellipse">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6" name="Freeform 23"/>
          <p:cNvSpPr>
            <a:spLocks noChangeArrowheads="1"/>
          </p:cNvSpPr>
          <p:nvPr/>
        </p:nvSpPr>
        <p:spPr bwMode="auto">
          <a:xfrm>
            <a:off x="8584210" y="3390901"/>
            <a:ext cx="25400" cy="522816"/>
          </a:xfrm>
          <a:custGeom>
            <a:avLst/>
            <a:gdLst>
              <a:gd name="T0" fmla="*/ 0 w 8"/>
              <a:gd name="T1" fmla="*/ 0 h 152"/>
              <a:gd name="T2" fmla="*/ 8 w 8"/>
              <a:gd name="T3" fmla="*/ 0 h 152"/>
              <a:gd name="T4" fmla="*/ 8 w 8"/>
              <a:gd name="T5" fmla="*/ 152 h 152"/>
              <a:gd name="T6" fmla="*/ 0 w 8"/>
              <a:gd name="T7" fmla="*/ 152 h 152"/>
              <a:gd name="T8" fmla="*/ 0 w 8"/>
              <a:gd name="T9" fmla="*/ 0 h 152"/>
              <a:gd name="T10" fmla="*/ 0 60000 65536"/>
              <a:gd name="T11" fmla="*/ 0 60000 65536"/>
              <a:gd name="T12" fmla="*/ 0 60000 65536"/>
              <a:gd name="T13" fmla="*/ 0 60000 65536"/>
              <a:gd name="T14" fmla="*/ 0 60000 65536"/>
              <a:gd name="T15" fmla="*/ 0 w 8"/>
              <a:gd name="T16" fmla="*/ 0 h 152"/>
              <a:gd name="T17" fmla="*/ 8 w 8"/>
              <a:gd name="T18" fmla="*/ 152 h 152"/>
            </a:gdLst>
            <a:ahLst/>
            <a:cxnLst>
              <a:cxn ang="T10">
                <a:pos x="T0" y="T1"/>
              </a:cxn>
              <a:cxn ang="T11">
                <a:pos x="T2" y="T3"/>
              </a:cxn>
              <a:cxn ang="T12">
                <a:pos x="T4" y="T5"/>
              </a:cxn>
              <a:cxn ang="T13">
                <a:pos x="T6" y="T7"/>
              </a:cxn>
              <a:cxn ang="T14">
                <a:pos x="T8" y="T9"/>
              </a:cxn>
            </a:cxnLst>
            <a:rect l="T15" t="T16" r="T17" b="T18"/>
            <a:pathLst>
              <a:path w="8" h="152">
                <a:moveTo>
                  <a:pt x="0" y="0"/>
                </a:moveTo>
                <a:cubicBezTo>
                  <a:pt x="3" y="0"/>
                  <a:pt x="5" y="0"/>
                  <a:pt x="8" y="0"/>
                </a:cubicBezTo>
                <a:cubicBezTo>
                  <a:pt x="8" y="51"/>
                  <a:pt x="8" y="101"/>
                  <a:pt x="8" y="152"/>
                </a:cubicBezTo>
                <a:cubicBezTo>
                  <a:pt x="5" y="152"/>
                  <a:pt x="3" y="152"/>
                  <a:pt x="0" y="152"/>
                </a:cubicBezTo>
                <a:cubicBezTo>
                  <a:pt x="0" y="101"/>
                  <a:pt x="0" y="51"/>
                  <a:pt x="0" y="0"/>
                </a:cubicBez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97" name="Oval 24"/>
          <p:cNvSpPr>
            <a:spLocks noChangeArrowheads="1"/>
          </p:cNvSpPr>
          <p:nvPr/>
        </p:nvSpPr>
        <p:spPr bwMode="auto">
          <a:xfrm>
            <a:off x="7980959" y="2245784"/>
            <a:ext cx="1231900" cy="1231900"/>
          </a:xfrm>
          <a:prstGeom prst="ellipse">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8" name="Freeform 25"/>
          <p:cNvSpPr>
            <a:spLocks noChangeArrowheads="1"/>
          </p:cNvSpPr>
          <p:nvPr/>
        </p:nvSpPr>
        <p:spPr bwMode="auto">
          <a:xfrm>
            <a:off x="10211926" y="2370668"/>
            <a:ext cx="25400" cy="518583"/>
          </a:xfrm>
          <a:custGeom>
            <a:avLst/>
            <a:gdLst>
              <a:gd name="T0" fmla="*/ 0 w 13"/>
              <a:gd name="T1" fmla="*/ 261 h 261"/>
              <a:gd name="T2" fmla="*/ 13 w 13"/>
              <a:gd name="T3" fmla="*/ 261 h 261"/>
              <a:gd name="T4" fmla="*/ 13 w 13"/>
              <a:gd name="T5" fmla="*/ 0 h 261"/>
              <a:gd name="T6" fmla="*/ 0 w 13"/>
              <a:gd name="T7" fmla="*/ 0 h 261"/>
              <a:gd name="T8" fmla="*/ 0 w 13"/>
              <a:gd name="T9" fmla="*/ 261 h 261"/>
              <a:gd name="T10" fmla="*/ 0 w 13"/>
              <a:gd name="T11" fmla="*/ 261 h 261"/>
              <a:gd name="T12" fmla="*/ 0 60000 65536"/>
              <a:gd name="T13" fmla="*/ 0 60000 65536"/>
              <a:gd name="T14" fmla="*/ 0 60000 65536"/>
              <a:gd name="T15" fmla="*/ 0 60000 65536"/>
              <a:gd name="T16" fmla="*/ 0 60000 65536"/>
              <a:gd name="T17" fmla="*/ 0 60000 65536"/>
              <a:gd name="T18" fmla="*/ 0 w 13"/>
              <a:gd name="T19" fmla="*/ 0 h 261"/>
              <a:gd name="T20" fmla="*/ 13 w 13"/>
              <a:gd name="T21" fmla="*/ 261 h 261"/>
            </a:gdLst>
            <a:ahLst/>
            <a:cxnLst>
              <a:cxn ang="T12">
                <a:pos x="T0" y="T1"/>
              </a:cxn>
              <a:cxn ang="T13">
                <a:pos x="T2" y="T3"/>
              </a:cxn>
              <a:cxn ang="T14">
                <a:pos x="T4" y="T5"/>
              </a:cxn>
              <a:cxn ang="T15">
                <a:pos x="T6" y="T7"/>
              </a:cxn>
              <a:cxn ang="T16">
                <a:pos x="T8" y="T9"/>
              </a:cxn>
              <a:cxn ang="T17">
                <a:pos x="T10" y="T11"/>
              </a:cxn>
            </a:cxnLst>
            <a:rect l="T18" t="T19" r="T20" b="T21"/>
            <a:pathLst>
              <a:path w="13" h="261">
                <a:moveTo>
                  <a:pt x="0" y="261"/>
                </a:moveTo>
                <a:lnTo>
                  <a:pt x="13" y="261"/>
                </a:lnTo>
                <a:lnTo>
                  <a:pt x="13" y="0"/>
                </a:lnTo>
                <a:lnTo>
                  <a:pt x="0" y="0"/>
                </a:lnTo>
                <a:lnTo>
                  <a:pt x="0" y="261"/>
                </a:lnTo>
                <a:lnTo>
                  <a:pt x="0" y="261"/>
                </a:lnTo>
                <a:close/>
              </a:path>
            </a:pathLst>
          </a:custGeom>
          <a:solidFill>
            <a:srgbClr val="CCCCCC"/>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99" name="Oval 26"/>
          <p:cNvSpPr>
            <a:spLocks noChangeArrowheads="1"/>
          </p:cNvSpPr>
          <p:nvPr/>
        </p:nvSpPr>
        <p:spPr bwMode="auto">
          <a:xfrm>
            <a:off x="9608676" y="2804584"/>
            <a:ext cx="1234016" cy="1234017"/>
          </a:xfrm>
          <a:prstGeom prst="ellipse">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0" name="TextBox 87"/>
          <p:cNvSpPr>
            <a:spLocks noChangeArrowheads="1"/>
          </p:cNvSpPr>
          <p:nvPr/>
        </p:nvSpPr>
        <p:spPr bwMode="auto">
          <a:xfrm>
            <a:off x="1694352" y="2387601"/>
            <a:ext cx="804545"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rPr>
              <a:t>标题</a:t>
            </a:r>
            <a:r>
              <a:rPr lang="en-US" altLang="zh-CN" sz="1865" b="1" dirty="0">
                <a:solidFill>
                  <a:schemeClr val="bg1"/>
                </a:solidFill>
                <a:latin typeface="微软雅黑" panose="020B0503020204020204" charset="-122"/>
                <a:ea typeface="微软雅黑" panose="020B0503020204020204" charset="-122"/>
                <a:sym typeface="Arial" panose="020B0604020202020204" pitchFamily="34" charset="0"/>
              </a:rPr>
              <a:t>1</a:t>
            </a:r>
            <a:endPar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01" name="矩形 100"/>
          <p:cNvSpPr>
            <a:spLocks noChangeArrowheads="1"/>
          </p:cNvSpPr>
          <p:nvPr/>
        </p:nvSpPr>
        <p:spPr bwMode="auto">
          <a:xfrm>
            <a:off x="1529644" y="2829984"/>
            <a:ext cx="10625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8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02" name="直接连接符 101"/>
          <p:cNvSpPr>
            <a:spLocks noChangeShapeType="1"/>
          </p:cNvSpPr>
          <p:nvPr/>
        </p:nvSpPr>
        <p:spPr bwMode="auto">
          <a:xfrm>
            <a:off x="1647892" y="2829984"/>
            <a:ext cx="865717" cy="0"/>
          </a:xfrm>
          <a:prstGeom prst="line">
            <a:avLst/>
          </a:prstGeom>
          <a:noFill/>
          <a:ln w="9525" cap="flat"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03" name="TextBox 95"/>
          <p:cNvSpPr>
            <a:spLocks noChangeArrowheads="1"/>
          </p:cNvSpPr>
          <p:nvPr/>
        </p:nvSpPr>
        <p:spPr bwMode="auto">
          <a:xfrm>
            <a:off x="4954019" y="2387601"/>
            <a:ext cx="804545"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rPr>
              <a:t>标题</a:t>
            </a:r>
            <a:r>
              <a:rPr lang="en-US" altLang="zh-CN" sz="1865" b="1" dirty="0">
                <a:solidFill>
                  <a:schemeClr val="bg1"/>
                </a:solidFill>
                <a:latin typeface="微软雅黑" panose="020B0503020204020204" charset="-122"/>
                <a:ea typeface="微软雅黑" panose="020B0503020204020204" charset="-122"/>
                <a:sym typeface="Arial" panose="020B0604020202020204" pitchFamily="34" charset="0"/>
              </a:rPr>
              <a:t>3</a:t>
            </a:r>
            <a:endPar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04" name="矩形 103"/>
          <p:cNvSpPr>
            <a:spLocks noChangeArrowheads="1"/>
          </p:cNvSpPr>
          <p:nvPr/>
        </p:nvSpPr>
        <p:spPr bwMode="auto">
          <a:xfrm>
            <a:off x="4797492" y="2829984"/>
            <a:ext cx="10625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8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05" name="直接连接符 104"/>
          <p:cNvSpPr>
            <a:spLocks noChangeShapeType="1"/>
          </p:cNvSpPr>
          <p:nvPr/>
        </p:nvSpPr>
        <p:spPr bwMode="auto">
          <a:xfrm>
            <a:off x="4907559" y="2829984"/>
            <a:ext cx="865717" cy="0"/>
          </a:xfrm>
          <a:prstGeom prst="line">
            <a:avLst/>
          </a:prstGeom>
          <a:noFill/>
          <a:ln w="9525" cap="flat"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 name="TextBox 98"/>
          <p:cNvSpPr>
            <a:spLocks noChangeArrowheads="1"/>
          </p:cNvSpPr>
          <p:nvPr/>
        </p:nvSpPr>
        <p:spPr bwMode="auto">
          <a:xfrm>
            <a:off x="8205219" y="2387601"/>
            <a:ext cx="804545"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rPr>
              <a:t>标题</a:t>
            </a:r>
            <a:r>
              <a:rPr lang="en-US" altLang="zh-CN" sz="1865" b="1" dirty="0">
                <a:solidFill>
                  <a:schemeClr val="bg1"/>
                </a:solidFill>
                <a:latin typeface="微软雅黑" panose="020B0503020204020204" charset="-122"/>
                <a:ea typeface="微软雅黑" panose="020B0503020204020204" charset="-122"/>
                <a:sym typeface="Arial" panose="020B0604020202020204" pitchFamily="34" charset="0"/>
              </a:rPr>
              <a:t>5</a:t>
            </a:r>
            <a:endPar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07" name="矩形 106"/>
          <p:cNvSpPr>
            <a:spLocks noChangeArrowheads="1"/>
          </p:cNvSpPr>
          <p:nvPr/>
        </p:nvSpPr>
        <p:spPr bwMode="auto">
          <a:xfrm>
            <a:off x="8048692" y="2829984"/>
            <a:ext cx="10625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8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08" name="直接连接符 107"/>
          <p:cNvSpPr>
            <a:spLocks noChangeShapeType="1"/>
          </p:cNvSpPr>
          <p:nvPr/>
        </p:nvSpPr>
        <p:spPr bwMode="auto">
          <a:xfrm>
            <a:off x="8158759" y="2829984"/>
            <a:ext cx="865717" cy="0"/>
          </a:xfrm>
          <a:prstGeom prst="line">
            <a:avLst/>
          </a:prstGeom>
          <a:noFill/>
          <a:ln w="9525" cap="flat"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09" name="TextBox 101"/>
          <p:cNvSpPr>
            <a:spLocks noChangeArrowheads="1"/>
          </p:cNvSpPr>
          <p:nvPr/>
        </p:nvSpPr>
        <p:spPr bwMode="auto">
          <a:xfrm>
            <a:off x="3323128" y="2925235"/>
            <a:ext cx="804545"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rPr>
              <a:t>标题</a:t>
            </a:r>
            <a:r>
              <a:rPr lang="en-US" altLang="zh-CN" sz="1865" b="1" dirty="0">
                <a:solidFill>
                  <a:schemeClr val="bg1"/>
                </a:solidFill>
                <a:latin typeface="微软雅黑" panose="020B0503020204020204" charset="-122"/>
                <a:ea typeface="微软雅黑" panose="020B0503020204020204" charset="-122"/>
                <a:sym typeface="Arial" panose="020B0604020202020204" pitchFamily="34" charset="0"/>
              </a:rPr>
              <a:t>2</a:t>
            </a:r>
            <a:endPar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10" name="矩形 109"/>
          <p:cNvSpPr>
            <a:spLocks noChangeArrowheads="1"/>
          </p:cNvSpPr>
          <p:nvPr/>
        </p:nvSpPr>
        <p:spPr bwMode="auto">
          <a:xfrm>
            <a:off x="3165543" y="3367617"/>
            <a:ext cx="10625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8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12" name="直接连接符 111"/>
          <p:cNvSpPr>
            <a:spLocks noChangeShapeType="1"/>
          </p:cNvSpPr>
          <p:nvPr/>
        </p:nvSpPr>
        <p:spPr bwMode="auto">
          <a:xfrm>
            <a:off x="3277726" y="3367617"/>
            <a:ext cx="863600" cy="0"/>
          </a:xfrm>
          <a:prstGeom prst="line">
            <a:avLst/>
          </a:prstGeom>
          <a:noFill/>
          <a:ln w="9525" cap="flat"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13" name="TextBox 104"/>
          <p:cNvSpPr>
            <a:spLocks noChangeArrowheads="1"/>
          </p:cNvSpPr>
          <p:nvPr/>
        </p:nvSpPr>
        <p:spPr bwMode="auto">
          <a:xfrm>
            <a:off x="6561628" y="2925235"/>
            <a:ext cx="804545"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rPr>
              <a:t>标题</a:t>
            </a:r>
            <a:r>
              <a:rPr lang="en-US" altLang="zh-CN" sz="1865" b="1" dirty="0">
                <a:solidFill>
                  <a:schemeClr val="bg1"/>
                </a:solidFill>
                <a:latin typeface="微软雅黑" panose="020B0503020204020204" charset="-122"/>
                <a:ea typeface="微软雅黑" panose="020B0503020204020204" charset="-122"/>
                <a:sym typeface="Arial" panose="020B0604020202020204" pitchFamily="34" charset="0"/>
              </a:rPr>
              <a:t>4</a:t>
            </a:r>
            <a:endPar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14" name="矩形 113"/>
          <p:cNvSpPr>
            <a:spLocks noChangeArrowheads="1"/>
          </p:cNvSpPr>
          <p:nvPr/>
        </p:nvSpPr>
        <p:spPr bwMode="auto">
          <a:xfrm>
            <a:off x="6404043" y="3367617"/>
            <a:ext cx="10625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8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15" name="直接连接符 114"/>
          <p:cNvSpPr>
            <a:spLocks noChangeShapeType="1"/>
          </p:cNvSpPr>
          <p:nvPr/>
        </p:nvSpPr>
        <p:spPr bwMode="auto">
          <a:xfrm>
            <a:off x="6516226" y="3367617"/>
            <a:ext cx="863600" cy="0"/>
          </a:xfrm>
          <a:prstGeom prst="line">
            <a:avLst/>
          </a:prstGeom>
          <a:noFill/>
          <a:ln w="9525" cap="flat"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solidFill>
                <a:schemeClr val="bg1"/>
              </a:solidFill>
            </a:endParaRPr>
          </a:p>
        </p:txBody>
      </p:sp>
      <p:sp>
        <p:nvSpPr>
          <p:cNvPr id="116" name="TextBox 107"/>
          <p:cNvSpPr>
            <a:spLocks noChangeArrowheads="1"/>
          </p:cNvSpPr>
          <p:nvPr/>
        </p:nvSpPr>
        <p:spPr bwMode="auto">
          <a:xfrm>
            <a:off x="9812828" y="2925235"/>
            <a:ext cx="804545"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rPr>
              <a:t>标题</a:t>
            </a:r>
            <a:r>
              <a:rPr lang="en-US" altLang="zh-CN" sz="1865" b="1" dirty="0">
                <a:solidFill>
                  <a:schemeClr val="bg1"/>
                </a:solidFill>
                <a:latin typeface="微软雅黑" panose="020B0503020204020204" charset="-122"/>
                <a:ea typeface="微软雅黑" panose="020B0503020204020204" charset="-122"/>
                <a:sym typeface="Arial" panose="020B0604020202020204" pitchFamily="34" charset="0"/>
              </a:rPr>
              <a:t>6</a:t>
            </a:r>
            <a:endParaRPr lang="zh-CN" altLang="en-US" sz="1865" b="1"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17" name="矩形 116"/>
          <p:cNvSpPr>
            <a:spLocks noChangeArrowheads="1"/>
          </p:cNvSpPr>
          <p:nvPr/>
        </p:nvSpPr>
        <p:spPr bwMode="auto">
          <a:xfrm>
            <a:off x="9655243" y="3367617"/>
            <a:ext cx="10625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8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18" name="直接连接符 117"/>
          <p:cNvSpPr>
            <a:spLocks noChangeShapeType="1"/>
          </p:cNvSpPr>
          <p:nvPr/>
        </p:nvSpPr>
        <p:spPr bwMode="auto">
          <a:xfrm>
            <a:off x="9767426" y="3367617"/>
            <a:ext cx="863600" cy="0"/>
          </a:xfrm>
          <a:prstGeom prst="line">
            <a:avLst/>
          </a:prstGeom>
          <a:noFill/>
          <a:ln w="9525" cap="flat" cmpd="sng">
            <a:solidFill>
              <a:srgbClr val="FFFFFF">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19" name="矩形 118"/>
          <p:cNvSpPr>
            <a:spLocks noChangeArrowheads="1"/>
          </p:cNvSpPr>
          <p:nvPr/>
        </p:nvSpPr>
        <p:spPr bwMode="auto">
          <a:xfrm>
            <a:off x="1248062" y="4142317"/>
            <a:ext cx="160782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dirty="0">
                <a:solidFill>
                  <a:srgbClr val="F2F2F2"/>
                </a:solidFill>
                <a:latin typeface="+mj-ea"/>
                <a:ea typeface="+mj-ea"/>
                <a:sym typeface="宋体" panose="02010600030101010101" pitchFamily="2" charset="-122"/>
              </a:rPr>
              <a:t>点击添加文本</a:t>
            </a:r>
          </a:p>
        </p:txBody>
      </p:sp>
      <p:sp>
        <p:nvSpPr>
          <p:cNvPr id="120" name="矩形 119"/>
          <p:cNvSpPr>
            <a:spLocks noChangeArrowheads="1"/>
          </p:cNvSpPr>
          <p:nvPr/>
        </p:nvSpPr>
        <p:spPr bwMode="auto">
          <a:xfrm>
            <a:off x="2978054" y="1758951"/>
            <a:ext cx="160782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dirty="0">
                <a:solidFill>
                  <a:srgbClr val="F2F2F2"/>
                </a:solidFill>
                <a:latin typeface="+mj-ea"/>
                <a:ea typeface="+mj-ea"/>
                <a:sym typeface="宋体" panose="02010600030101010101" pitchFamily="2" charset="-122"/>
              </a:rPr>
              <a:t>点击添加文本</a:t>
            </a:r>
          </a:p>
        </p:txBody>
      </p:sp>
      <p:sp>
        <p:nvSpPr>
          <p:cNvPr id="121" name="矩形 120"/>
          <p:cNvSpPr>
            <a:spLocks noChangeArrowheads="1"/>
          </p:cNvSpPr>
          <p:nvPr/>
        </p:nvSpPr>
        <p:spPr bwMode="auto">
          <a:xfrm>
            <a:off x="4620587" y="4142317"/>
            <a:ext cx="160782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dirty="0">
                <a:solidFill>
                  <a:srgbClr val="F2F2F2"/>
                </a:solidFill>
                <a:latin typeface="+mj-ea"/>
                <a:ea typeface="+mj-ea"/>
                <a:sym typeface="宋体" panose="02010600030101010101" pitchFamily="2" charset="-122"/>
              </a:rPr>
              <a:t>点击添加文本</a:t>
            </a:r>
          </a:p>
        </p:txBody>
      </p:sp>
      <p:sp>
        <p:nvSpPr>
          <p:cNvPr id="122" name="矩形 121"/>
          <p:cNvSpPr>
            <a:spLocks noChangeArrowheads="1"/>
          </p:cNvSpPr>
          <p:nvPr/>
        </p:nvSpPr>
        <p:spPr bwMode="auto">
          <a:xfrm>
            <a:off x="6210203" y="1758951"/>
            <a:ext cx="160782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dirty="0">
                <a:solidFill>
                  <a:srgbClr val="F2F2F2"/>
                </a:solidFill>
                <a:latin typeface="+mj-ea"/>
                <a:ea typeface="+mj-ea"/>
                <a:sym typeface="宋体" panose="02010600030101010101" pitchFamily="2" charset="-122"/>
              </a:rPr>
              <a:t>点击添加文本</a:t>
            </a:r>
          </a:p>
        </p:txBody>
      </p:sp>
      <p:sp>
        <p:nvSpPr>
          <p:cNvPr id="123" name="矩形 122"/>
          <p:cNvSpPr>
            <a:spLocks noChangeArrowheads="1"/>
          </p:cNvSpPr>
          <p:nvPr/>
        </p:nvSpPr>
        <p:spPr bwMode="auto">
          <a:xfrm>
            <a:off x="7850620" y="4116917"/>
            <a:ext cx="160782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dirty="0">
                <a:solidFill>
                  <a:srgbClr val="F2F2F2"/>
                </a:solidFill>
                <a:latin typeface="+mj-ea"/>
                <a:ea typeface="+mj-ea"/>
                <a:sym typeface="宋体" panose="02010600030101010101" pitchFamily="2" charset="-122"/>
              </a:rPr>
              <a:t>点击添加文本</a:t>
            </a:r>
          </a:p>
        </p:txBody>
      </p:sp>
      <p:sp>
        <p:nvSpPr>
          <p:cNvPr id="124" name="矩形 123"/>
          <p:cNvSpPr>
            <a:spLocks noChangeArrowheads="1"/>
          </p:cNvSpPr>
          <p:nvPr/>
        </p:nvSpPr>
        <p:spPr bwMode="auto">
          <a:xfrm>
            <a:off x="9469870" y="1731435"/>
            <a:ext cx="160782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dirty="0">
                <a:solidFill>
                  <a:srgbClr val="F2F2F2"/>
                </a:solidFill>
                <a:latin typeface="+mj-ea"/>
                <a:ea typeface="+mj-ea"/>
                <a:sym typeface="宋体" panose="02010600030101010101" pitchFamily="2" charset="-122"/>
              </a:rPr>
              <a:t>点击添加文本</a:t>
            </a:r>
          </a:p>
        </p:txBody>
      </p:sp>
      <p:sp>
        <p:nvSpPr>
          <p:cNvPr id="125" name="矩形 124"/>
          <p:cNvSpPr>
            <a:spLocks noChangeArrowheads="1"/>
          </p:cNvSpPr>
          <p:nvPr/>
        </p:nvSpPr>
        <p:spPr bwMode="auto">
          <a:xfrm>
            <a:off x="1175876" y="4689681"/>
            <a:ext cx="9872133" cy="11988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600" dirty="0">
                <a:solidFill>
                  <a:schemeClr val="bg1">
                    <a:lumMod val="95000"/>
                  </a:schemeClr>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阐述内容在这里输入年度工作概况阐述内容在这里输入年度工作概况阐述内容在这里输入年度工作概况阐述内容在这里输入年度工作概况阐述内容在这里输入年度工作概况阐述内容</a:t>
            </a:r>
          </a:p>
        </p:txBody>
      </p:sp>
    </p:spTree>
  </p:cSld>
  <p:clrMapOvr>
    <a:masterClrMapping/>
  </p:clrMapOvr>
  <p:transition advTm="486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86"/>
                                        </p:tgtEl>
                                        <p:attrNameLst>
                                          <p:attrName>style.visibility</p:attrName>
                                        </p:attrNameLst>
                                      </p:cBhvr>
                                      <p:to>
                                        <p:strVal val="visible"/>
                                      </p:to>
                                    </p:set>
                                    <p:anim calcmode="lin" valueType="num">
                                      <p:cBhvr additive="base">
                                        <p:cTn id="7" dur="500" fill="hold"/>
                                        <p:tgtEl>
                                          <p:spTgt spid="86"/>
                                        </p:tgtEl>
                                        <p:attrNameLst>
                                          <p:attrName>ppt_x</p:attrName>
                                        </p:attrNameLst>
                                      </p:cBhvr>
                                      <p:tavLst>
                                        <p:tav tm="0">
                                          <p:val>
                                            <p:strVal val="#ppt_x"/>
                                          </p:val>
                                        </p:tav>
                                        <p:tav tm="100000">
                                          <p:val>
                                            <p:strVal val="#ppt_x"/>
                                          </p:val>
                                        </p:tav>
                                      </p:tavLst>
                                    </p:anim>
                                    <p:anim calcmode="lin" valueType="num">
                                      <p:cBhvr additive="base">
                                        <p:cTn id="8" dur="500" fill="hold"/>
                                        <p:tgtEl>
                                          <p:spTgt spid="86"/>
                                        </p:tgtEl>
                                        <p:attrNameLst>
                                          <p:attrName>ppt_y</p:attrName>
                                        </p:attrNameLst>
                                      </p:cBhvr>
                                      <p:tavLst>
                                        <p:tav tm="0">
                                          <p:val>
                                            <p:strVal val="0-#ppt_h/2"/>
                                          </p:val>
                                        </p:tav>
                                        <p:tav tm="100000">
                                          <p:val>
                                            <p:strVal val="#ppt_y"/>
                                          </p:val>
                                        </p:tav>
                                      </p:tavLst>
                                    </p:anim>
                                  </p:childTnLst>
                                </p:cTn>
                              </p:par>
                              <p:par>
                                <p:cTn id="9" presetID="22" presetClass="entr" presetSubtype="8" fill="hold" grpId="0" nodeType="withEffect">
                                  <p:stCondLst>
                                    <p:cond delay="250"/>
                                  </p:stCondLst>
                                  <p:childTnLst>
                                    <p:set>
                                      <p:cBhvr>
                                        <p:cTn id="10" dur="1" fill="hold">
                                          <p:stCondLst>
                                            <p:cond delay="0"/>
                                          </p:stCondLst>
                                        </p:cTn>
                                        <p:tgtEl>
                                          <p:spTgt spid="87"/>
                                        </p:tgtEl>
                                        <p:attrNameLst>
                                          <p:attrName>style.visibility</p:attrName>
                                        </p:attrNameLst>
                                      </p:cBhvr>
                                      <p:to>
                                        <p:strVal val="visible"/>
                                      </p:to>
                                    </p:set>
                                    <p:animEffect transition="in" filter="wipe(left)">
                                      <p:cBhvr>
                                        <p:cTn id="11" dur="500"/>
                                        <p:tgtEl>
                                          <p:spTgt spid="87"/>
                                        </p:tgtEl>
                                      </p:cBhvr>
                                    </p:animEffect>
                                  </p:childTnLst>
                                </p:cTn>
                              </p:par>
                              <p:par>
                                <p:cTn id="12" presetID="42" presetClass="entr" presetSubtype="0" fill="hold" grpId="0" nodeType="withEffect">
                                  <p:stCondLst>
                                    <p:cond delay="250"/>
                                  </p:stCondLst>
                                  <p:childTnLst>
                                    <p:set>
                                      <p:cBhvr>
                                        <p:cTn id="13" dur="1" fill="hold">
                                          <p:stCondLst>
                                            <p:cond delay="0"/>
                                          </p:stCondLst>
                                        </p:cTn>
                                        <p:tgtEl>
                                          <p:spTgt spid="89"/>
                                        </p:tgtEl>
                                        <p:attrNameLst>
                                          <p:attrName>style.visibility</p:attrName>
                                        </p:attrNameLst>
                                      </p:cBhvr>
                                      <p:to>
                                        <p:strVal val="visible"/>
                                      </p:to>
                                    </p:set>
                                    <p:animEffect transition="in" filter="fade">
                                      <p:cBhvr>
                                        <p:cTn id="14" dur="500"/>
                                        <p:tgtEl>
                                          <p:spTgt spid="89"/>
                                        </p:tgtEl>
                                      </p:cBhvr>
                                    </p:animEffect>
                                    <p:anim calcmode="lin" valueType="num">
                                      <p:cBhvr>
                                        <p:cTn id="15" dur="500" fill="hold"/>
                                        <p:tgtEl>
                                          <p:spTgt spid="89"/>
                                        </p:tgtEl>
                                        <p:attrNameLst>
                                          <p:attrName>ppt_x</p:attrName>
                                        </p:attrNameLst>
                                      </p:cBhvr>
                                      <p:tavLst>
                                        <p:tav tm="0">
                                          <p:val>
                                            <p:strVal val="#ppt_x"/>
                                          </p:val>
                                        </p:tav>
                                        <p:tav tm="100000">
                                          <p:val>
                                            <p:strVal val="#ppt_x"/>
                                          </p:val>
                                        </p:tav>
                                      </p:tavLst>
                                    </p:anim>
                                    <p:anim calcmode="lin" valueType="num">
                                      <p:cBhvr>
                                        <p:cTn id="16" dur="500" fill="hold"/>
                                        <p:tgtEl>
                                          <p:spTgt spid="89"/>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50"/>
                                  </p:stCondLst>
                                  <p:childTnLst>
                                    <p:set>
                                      <p:cBhvr>
                                        <p:cTn id="18" dur="1" fill="hold">
                                          <p:stCondLst>
                                            <p:cond delay="0"/>
                                          </p:stCondLst>
                                        </p:cTn>
                                        <p:tgtEl>
                                          <p:spTgt spid="100"/>
                                        </p:tgtEl>
                                        <p:attrNameLst>
                                          <p:attrName>style.visibility</p:attrName>
                                        </p:attrNameLst>
                                      </p:cBhvr>
                                      <p:to>
                                        <p:strVal val="visible"/>
                                      </p:to>
                                    </p:set>
                                    <p:animEffect transition="in" filter="fade">
                                      <p:cBhvr>
                                        <p:cTn id="19" dur="500"/>
                                        <p:tgtEl>
                                          <p:spTgt spid="100"/>
                                        </p:tgtEl>
                                      </p:cBhvr>
                                    </p:animEffect>
                                    <p:anim calcmode="lin" valueType="num">
                                      <p:cBhvr>
                                        <p:cTn id="20" dur="500" fill="hold"/>
                                        <p:tgtEl>
                                          <p:spTgt spid="100"/>
                                        </p:tgtEl>
                                        <p:attrNameLst>
                                          <p:attrName>ppt_x</p:attrName>
                                        </p:attrNameLst>
                                      </p:cBhvr>
                                      <p:tavLst>
                                        <p:tav tm="0">
                                          <p:val>
                                            <p:strVal val="#ppt_x"/>
                                          </p:val>
                                        </p:tav>
                                        <p:tav tm="100000">
                                          <p:val>
                                            <p:strVal val="#ppt_x"/>
                                          </p:val>
                                        </p:tav>
                                      </p:tavLst>
                                    </p:anim>
                                    <p:anim calcmode="lin" valueType="num">
                                      <p:cBhvr>
                                        <p:cTn id="21" dur="500" fill="hold"/>
                                        <p:tgtEl>
                                          <p:spTgt spid="10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250"/>
                                  </p:stCondLst>
                                  <p:childTnLst>
                                    <p:set>
                                      <p:cBhvr>
                                        <p:cTn id="23" dur="1" fill="hold">
                                          <p:stCondLst>
                                            <p:cond delay="0"/>
                                          </p:stCondLst>
                                        </p:cTn>
                                        <p:tgtEl>
                                          <p:spTgt spid="101"/>
                                        </p:tgtEl>
                                        <p:attrNameLst>
                                          <p:attrName>style.visibility</p:attrName>
                                        </p:attrNameLst>
                                      </p:cBhvr>
                                      <p:to>
                                        <p:strVal val="visible"/>
                                      </p:to>
                                    </p:set>
                                    <p:animEffect transition="in" filter="fade">
                                      <p:cBhvr>
                                        <p:cTn id="24" dur="500"/>
                                        <p:tgtEl>
                                          <p:spTgt spid="101"/>
                                        </p:tgtEl>
                                      </p:cBhvr>
                                    </p:animEffect>
                                    <p:anim calcmode="lin" valueType="num">
                                      <p:cBhvr>
                                        <p:cTn id="25" dur="500" fill="hold"/>
                                        <p:tgtEl>
                                          <p:spTgt spid="101"/>
                                        </p:tgtEl>
                                        <p:attrNameLst>
                                          <p:attrName>ppt_x</p:attrName>
                                        </p:attrNameLst>
                                      </p:cBhvr>
                                      <p:tavLst>
                                        <p:tav tm="0">
                                          <p:val>
                                            <p:strVal val="#ppt_x"/>
                                          </p:val>
                                        </p:tav>
                                        <p:tav tm="100000">
                                          <p:val>
                                            <p:strVal val="#ppt_x"/>
                                          </p:val>
                                        </p:tav>
                                      </p:tavLst>
                                    </p:anim>
                                    <p:anim calcmode="lin" valueType="num">
                                      <p:cBhvr>
                                        <p:cTn id="26" dur="500" fill="hold"/>
                                        <p:tgtEl>
                                          <p:spTgt spid="101"/>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250"/>
                                  </p:stCondLst>
                                  <p:childTnLst>
                                    <p:set>
                                      <p:cBhvr>
                                        <p:cTn id="28" dur="1" fill="hold">
                                          <p:stCondLst>
                                            <p:cond delay="0"/>
                                          </p:stCondLst>
                                        </p:cTn>
                                        <p:tgtEl>
                                          <p:spTgt spid="102"/>
                                        </p:tgtEl>
                                        <p:attrNameLst>
                                          <p:attrName>style.visibility</p:attrName>
                                        </p:attrNameLst>
                                      </p:cBhvr>
                                      <p:to>
                                        <p:strVal val="visible"/>
                                      </p:to>
                                    </p:set>
                                    <p:animEffect transition="in" filter="fade">
                                      <p:cBhvr>
                                        <p:cTn id="29" dur="500"/>
                                        <p:tgtEl>
                                          <p:spTgt spid="102"/>
                                        </p:tgtEl>
                                      </p:cBhvr>
                                    </p:animEffect>
                                    <p:anim calcmode="lin" valueType="num">
                                      <p:cBhvr>
                                        <p:cTn id="30" dur="500" fill="hold"/>
                                        <p:tgtEl>
                                          <p:spTgt spid="102"/>
                                        </p:tgtEl>
                                        <p:attrNameLst>
                                          <p:attrName>ppt_x</p:attrName>
                                        </p:attrNameLst>
                                      </p:cBhvr>
                                      <p:tavLst>
                                        <p:tav tm="0">
                                          <p:val>
                                            <p:strVal val="#ppt_x"/>
                                          </p:val>
                                        </p:tav>
                                        <p:tav tm="100000">
                                          <p:val>
                                            <p:strVal val="#ppt_x"/>
                                          </p:val>
                                        </p:tav>
                                      </p:tavLst>
                                    </p:anim>
                                    <p:anim calcmode="lin" valueType="num">
                                      <p:cBhvr>
                                        <p:cTn id="31" dur="500" fill="hold"/>
                                        <p:tgtEl>
                                          <p:spTgt spid="10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250"/>
                                  </p:stCondLst>
                                  <p:childTnLst>
                                    <p:set>
                                      <p:cBhvr>
                                        <p:cTn id="33" dur="1" fill="hold">
                                          <p:stCondLst>
                                            <p:cond delay="0"/>
                                          </p:stCondLst>
                                        </p:cTn>
                                        <p:tgtEl>
                                          <p:spTgt spid="88"/>
                                        </p:tgtEl>
                                        <p:attrNameLst>
                                          <p:attrName>style.visibility</p:attrName>
                                        </p:attrNameLst>
                                      </p:cBhvr>
                                      <p:to>
                                        <p:strVal val="visible"/>
                                      </p:to>
                                    </p:set>
                                    <p:animEffect transition="in" filter="fade">
                                      <p:cBhvr>
                                        <p:cTn id="34" dur="500"/>
                                        <p:tgtEl>
                                          <p:spTgt spid="88"/>
                                        </p:tgtEl>
                                      </p:cBhvr>
                                    </p:animEffect>
                                    <p:anim calcmode="lin" valueType="num">
                                      <p:cBhvr>
                                        <p:cTn id="35" dur="500" fill="hold"/>
                                        <p:tgtEl>
                                          <p:spTgt spid="88"/>
                                        </p:tgtEl>
                                        <p:attrNameLst>
                                          <p:attrName>ppt_x</p:attrName>
                                        </p:attrNameLst>
                                      </p:cBhvr>
                                      <p:tavLst>
                                        <p:tav tm="0">
                                          <p:val>
                                            <p:strVal val="#ppt_x"/>
                                          </p:val>
                                        </p:tav>
                                        <p:tav tm="100000">
                                          <p:val>
                                            <p:strVal val="#ppt_x"/>
                                          </p:val>
                                        </p:tav>
                                      </p:tavLst>
                                    </p:anim>
                                    <p:anim calcmode="lin" valueType="num">
                                      <p:cBhvr>
                                        <p:cTn id="36" dur="500" fill="hold"/>
                                        <p:tgtEl>
                                          <p:spTgt spid="88"/>
                                        </p:tgtEl>
                                        <p:attrNameLst>
                                          <p:attrName>ppt_y</p:attrName>
                                        </p:attrNameLst>
                                      </p:cBhvr>
                                      <p:tavLst>
                                        <p:tav tm="0">
                                          <p:val>
                                            <p:strVal val="#ppt_y+.1"/>
                                          </p:val>
                                        </p:tav>
                                        <p:tav tm="100000">
                                          <p:val>
                                            <p:strVal val="#ppt_y"/>
                                          </p:val>
                                        </p:tav>
                                      </p:tavLst>
                                    </p:anim>
                                  </p:childTnLst>
                                </p:cTn>
                              </p:par>
                              <p:par>
                                <p:cTn id="37" presetID="22" presetClass="entr" presetSubtype="8" fill="hold" grpId="0" nodeType="withEffect">
                                  <p:stCondLst>
                                    <p:cond delay="750"/>
                                  </p:stCondLst>
                                  <p:childTnLst>
                                    <p:set>
                                      <p:cBhvr>
                                        <p:cTn id="38" dur="1" fill="hold">
                                          <p:stCondLst>
                                            <p:cond delay="0"/>
                                          </p:stCondLst>
                                        </p:cTn>
                                        <p:tgtEl>
                                          <p:spTgt spid="62"/>
                                        </p:tgtEl>
                                        <p:attrNameLst>
                                          <p:attrName>style.visibility</p:attrName>
                                        </p:attrNameLst>
                                      </p:cBhvr>
                                      <p:to>
                                        <p:strVal val="visible"/>
                                      </p:to>
                                    </p:set>
                                    <p:animEffect transition="in" filter="wipe(left)">
                                      <p:cBhvr>
                                        <p:cTn id="39" dur="500"/>
                                        <p:tgtEl>
                                          <p:spTgt spid="62"/>
                                        </p:tgtEl>
                                      </p:cBhvr>
                                    </p:animEffect>
                                  </p:childTnLst>
                                </p:cTn>
                              </p:par>
                              <p:par>
                                <p:cTn id="40" presetID="47" presetClass="entr" presetSubtype="0" fill="hold" grpId="0" nodeType="withEffect">
                                  <p:stCondLst>
                                    <p:cond delay="750"/>
                                  </p:stCondLst>
                                  <p:childTnLst>
                                    <p:set>
                                      <p:cBhvr>
                                        <p:cTn id="41" dur="1" fill="hold">
                                          <p:stCondLst>
                                            <p:cond delay="0"/>
                                          </p:stCondLst>
                                        </p:cTn>
                                        <p:tgtEl>
                                          <p:spTgt spid="90"/>
                                        </p:tgtEl>
                                        <p:attrNameLst>
                                          <p:attrName>style.visibility</p:attrName>
                                        </p:attrNameLst>
                                      </p:cBhvr>
                                      <p:to>
                                        <p:strVal val="visible"/>
                                      </p:to>
                                    </p:set>
                                    <p:animEffect transition="in" filter="fade">
                                      <p:cBhvr>
                                        <p:cTn id="42" dur="500"/>
                                        <p:tgtEl>
                                          <p:spTgt spid="90"/>
                                        </p:tgtEl>
                                      </p:cBhvr>
                                    </p:animEffect>
                                    <p:anim calcmode="lin" valueType="num">
                                      <p:cBhvr>
                                        <p:cTn id="43" dur="500" fill="hold"/>
                                        <p:tgtEl>
                                          <p:spTgt spid="90"/>
                                        </p:tgtEl>
                                        <p:attrNameLst>
                                          <p:attrName>ppt_x</p:attrName>
                                        </p:attrNameLst>
                                      </p:cBhvr>
                                      <p:tavLst>
                                        <p:tav tm="0">
                                          <p:val>
                                            <p:strVal val="#ppt_x"/>
                                          </p:val>
                                        </p:tav>
                                        <p:tav tm="100000">
                                          <p:val>
                                            <p:strVal val="#ppt_x"/>
                                          </p:val>
                                        </p:tav>
                                      </p:tavLst>
                                    </p:anim>
                                    <p:anim calcmode="lin" valueType="num">
                                      <p:cBhvr>
                                        <p:cTn id="44" dur="500" fill="hold"/>
                                        <p:tgtEl>
                                          <p:spTgt spid="90"/>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75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anim calcmode="lin" valueType="num">
                                      <p:cBhvr>
                                        <p:cTn id="48" dur="500" fill="hold"/>
                                        <p:tgtEl>
                                          <p:spTgt spid="91"/>
                                        </p:tgtEl>
                                        <p:attrNameLst>
                                          <p:attrName>ppt_x</p:attrName>
                                        </p:attrNameLst>
                                      </p:cBhvr>
                                      <p:tavLst>
                                        <p:tav tm="0">
                                          <p:val>
                                            <p:strVal val="#ppt_x"/>
                                          </p:val>
                                        </p:tav>
                                        <p:tav tm="100000">
                                          <p:val>
                                            <p:strVal val="#ppt_x"/>
                                          </p:val>
                                        </p:tav>
                                      </p:tavLst>
                                    </p:anim>
                                    <p:anim calcmode="lin" valueType="num">
                                      <p:cBhvr>
                                        <p:cTn id="49" dur="500" fill="hold"/>
                                        <p:tgtEl>
                                          <p:spTgt spid="91"/>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750"/>
                                  </p:stCondLst>
                                  <p:childTnLst>
                                    <p:set>
                                      <p:cBhvr>
                                        <p:cTn id="51" dur="1" fill="hold">
                                          <p:stCondLst>
                                            <p:cond delay="0"/>
                                          </p:stCondLst>
                                        </p:cTn>
                                        <p:tgtEl>
                                          <p:spTgt spid="109"/>
                                        </p:tgtEl>
                                        <p:attrNameLst>
                                          <p:attrName>style.visibility</p:attrName>
                                        </p:attrNameLst>
                                      </p:cBhvr>
                                      <p:to>
                                        <p:strVal val="visible"/>
                                      </p:to>
                                    </p:set>
                                    <p:animEffect transition="in" filter="fade">
                                      <p:cBhvr>
                                        <p:cTn id="52" dur="500"/>
                                        <p:tgtEl>
                                          <p:spTgt spid="109"/>
                                        </p:tgtEl>
                                      </p:cBhvr>
                                    </p:animEffect>
                                    <p:anim calcmode="lin" valueType="num">
                                      <p:cBhvr>
                                        <p:cTn id="53" dur="500" fill="hold"/>
                                        <p:tgtEl>
                                          <p:spTgt spid="109"/>
                                        </p:tgtEl>
                                        <p:attrNameLst>
                                          <p:attrName>ppt_x</p:attrName>
                                        </p:attrNameLst>
                                      </p:cBhvr>
                                      <p:tavLst>
                                        <p:tav tm="0">
                                          <p:val>
                                            <p:strVal val="#ppt_x"/>
                                          </p:val>
                                        </p:tav>
                                        <p:tav tm="100000">
                                          <p:val>
                                            <p:strVal val="#ppt_x"/>
                                          </p:val>
                                        </p:tav>
                                      </p:tavLst>
                                    </p:anim>
                                    <p:anim calcmode="lin" valueType="num">
                                      <p:cBhvr>
                                        <p:cTn id="54" dur="500" fill="hold"/>
                                        <p:tgtEl>
                                          <p:spTgt spid="109"/>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750"/>
                                  </p:stCondLst>
                                  <p:childTnLst>
                                    <p:set>
                                      <p:cBhvr>
                                        <p:cTn id="56" dur="1" fill="hold">
                                          <p:stCondLst>
                                            <p:cond delay="0"/>
                                          </p:stCondLst>
                                        </p:cTn>
                                        <p:tgtEl>
                                          <p:spTgt spid="110"/>
                                        </p:tgtEl>
                                        <p:attrNameLst>
                                          <p:attrName>style.visibility</p:attrName>
                                        </p:attrNameLst>
                                      </p:cBhvr>
                                      <p:to>
                                        <p:strVal val="visible"/>
                                      </p:to>
                                    </p:set>
                                    <p:animEffect transition="in" filter="fade">
                                      <p:cBhvr>
                                        <p:cTn id="57" dur="500"/>
                                        <p:tgtEl>
                                          <p:spTgt spid="110"/>
                                        </p:tgtEl>
                                      </p:cBhvr>
                                    </p:animEffect>
                                    <p:anim calcmode="lin" valueType="num">
                                      <p:cBhvr>
                                        <p:cTn id="58" dur="500" fill="hold"/>
                                        <p:tgtEl>
                                          <p:spTgt spid="110"/>
                                        </p:tgtEl>
                                        <p:attrNameLst>
                                          <p:attrName>ppt_x</p:attrName>
                                        </p:attrNameLst>
                                      </p:cBhvr>
                                      <p:tavLst>
                                        <p:tav tm="0">
                                          <p:val>
                                            <p:strVal val="#ppt_x"/>
                                          </p:val>
                                        </p:tav>
                                        <p:tav tm="100000">
                                          <p:val>
                                            <p:strVal val="#ppt_x"/>
                                          </p:val>
                                        </p:tav>
                                      </p:tavLst>
                                    </p:anim>
                                    <p:anim calcmode="lin" valueType="num">
                                      <p:cBhvr>
                                        <p:cTn id="59" dur="500" fill="hold"/>
                                        <p:tgtEl>
                                          <p:spTgt spid="110"/>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750"/>
                                  </p:stCondLst>
                                  <p:childTnLst>
                                    <p:set>
                                      <p:cBhvr>
                                        <p:cTn id="61" dur="1" fill="hold">
                                          <p:stCondLst>
                                            <p:cond delay="0"/>
                                          </p:stCondLst>
                                        </p:cTn>
                                        <p:tgtEl>
                                          <p:spTgt spid="112"/>
                                        </p:tgtEl>
                                        <p:attrNameLst>
                                          <p:attrName>style.visibility</p:attrName>
                                        </p:attrNameLst>
                                      </p:cBhvr>
                                      <p:to>
                                        <p:strVal val="visible"/>
                                      </p:to>
                                    </p:set>
                                    <p:animEffect transition="in" filter="fade">
                                      <p:cBhvr>
                                        <p:cTn id="62" dur="500"/>
                                        <p:tgtEl>
                                          <p:spTgt spid="112"/>
                                        </p:tgtEl>
                                      </p:cBhvr>
                                    </p:animEffect>
                                    <p:anim calcmode="lin" valueType="num">
                                      <p:cBhvr>
                                        <p:cTn id="63" dur="500" fill="hold"/>
                                        <p:tgtEl>
                                          <p:spTgt spid="112"/>
                                        </p:tgtEl>
                                        <p:attrNameLst>
                                          <p:attrName>ppt_x</p:attrName>
                                        </p:attrNameLst>
                                      </p:cBhvr>
                                      <p:tavLst>
                                        <p:tav tm="0">
                                          <p:val>
                                            <p:strVal val="#ppt_x"/>
                                          </p:val>
                                        </p:tav>
                                        <p:tav tm="100000">
                                          <p:val>
                                            <p:strVal val="#ppt_x"/>
                                          </p:val>
                                        </p:tav>
                                      </p:tavLst>
                                    </p:anim>
                                    <p:anim calcmode="lin" valueType="num">
                                      <p:cBhvr>
                                        <p:cTn id="64" dur="500" fill="hold"/>
                                        <p:tgtEl>
                                          <p:spTgt spid="112"/>
                                        </p:tgtEl>
                                        <p:attrNameLst>
                                          <p:attrName>ppt_y</p:attrName>
                                        </p:attrNameLst>
                                      </p:cBhvr>
                                      <p:tavLst>
                                        <p:tav tm="0">
                                          <p:val>
                                            <p:strVal val="#ppt_y-.1"/>
                                          </p:val>
                                        </p:tav>
                                        <p:tav tm="100000">
                                          <p:val>
                                            <p:strVal val="#ppt_y"/>
                                          </p:val>
                                        </p:tav>
                                      </p:tavLst>
                                    </p:anim>
                                  </p:childTnLst>
                                </p:cTn>
                              </p:par>
                              <p:par>
                                <p:cTn id="65" presetID="22" presetClass="entr" presetSubtype="8" fill="hold" grpId="0" nodeType="withEffect">
                                  <p:stCondLst>
                                    <p:cond delay="1250"/>
                                  </p:stCondLst>
                                  <p:childTnLst>
                                    <p:set>
                                      <p:cBhvr>
                                        <p:cTn id="66" dur="1" fill="hold">
                                          <p:stCondLst>
                                            <p:cond delay="0"/>
                                          </p:stCondLst>
                                        </p:cTn>
                                        <p:tgtEl>
                                          <p:spTgt spid="80"/>
                                        </p:tgtEl>
                                        <p:attrNameLst>
                                          <p:attrName>style.visibility</p:attrName>
                                        </p:attrNameLst>
                                      </p:cBhvr>
                                      <p:to>
                                        <p:strVal val="visible"/>
                                      </p:to>
                                    </p:set>
                                    <p:animEffect transition="in" filter="wipe(left)">
                                      <p:cBhvr>
                                        <p:cTn id="67" dur="500"/>
                                        <p:tgtEl>
                                          <p:spTgt spid="80"/>
                                        </p:tgtEl>
                                      </p:cBhvr>
                                    </p:animEffect>
                                  </p:childTnLst>
                                </p:cTn>
                              </p:par>
                              <p:par>
                                <p:cTn id="68" presetID="42" presetClass="entr" presetSubtype="0" fill="hold" grpId="0" nodeType="withEffect">
                                  <p:stCondLst>
                                    <p:cond delay="1250"/>
                                  </p:stCondLst>
                                  <p:childTnLst>
                                    <p:set>
                                      <p:cBhvr>
                                        <p:cTn id="69" dur="1" fill="hold">
                                          <p:stCondLst>
                                            <p:cond delay="0"/>
                                          </p:stCondLst>
                                        </p:cTn>
                                        <p:tgtEl>
                                          <p:spTgt spid="93"/>
                                        </p:tgtEl>
                                        <p:attrNameLst>
                                          <p:attrName>style.visibility</p:attrName>
                                        </p:attrNameLst>
                                      </p:cBhvr>
                                      <p:to>
                                        <p:strVal val="visible"/>
                                      </p:to>
                                    </p:set>
                                    <p:animEffect transition="in" filter="fade">
                                      <p:cBhvr>
                                        <p:cTn id="70" dur="500"/>
                                        <p:tgtEl>
                                          <p:spTgt spid="93"/>
                                        </p:tgtEl>
                                      </p:cBhvr>
                                    </p:animEffect>
                                    <p:anim calcmode="lin" valueType="num">
                                      <p:cBhvr>
                                        <p:cTn id="71" dur="500" fill="hold"/>
                                        <p:tgtEl>
                                          <p:spTgt spid="93"/>
                                        </p:tgtEl>
                                        <p:attrNameLst>
                                          <p:attrName>ppt_x</p:attrName>
                                        </p:attrNameLst>
                                      </p:cBhvr>
                                      <p:tavLst>
                                        <p:tav tm="0">
                                          <p:val>
                                            <p:strVal val="#ppt_x"/>
                                          </p:val>
                                        </p:tav>
                                        <p:tav tm="100000">
                                          <p:val>
                                            <p:strVal val="#ppt_x"/>
                                          </p:val>
                                        </p:tav>
                                      </p:tavLst>
                                    </p:anim>
                                    <p:anim calcmode="lin" valueType="num">
                                      <p:cBhvr>
                                        <p:cTn id="72" dur="500" fill="hold"/>
                                        <p:tgtEl>
                                          <p:spTgt spid="93"/>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1250"/>
                                  </p:stCondLst>
                                  <p:childTnLst>
                                    <p:set>
                                      <p:cBhvr>
                                        <p:cTn id="74" dur="1" fill="hold">
                                          <p:stCondLst>
                                            <p:cond delay="0"/>
                                          </p:stCondLst>
                                        </p:cTn>
                                        <p:tgtEl>
                                          <p:spTgt spid="103"/>
                                        </p:tgtEl>
                                        <p:attrNameLst>
                                          <p:attrName>style.visibility</p:attrName>
                                        </p:attrNameLst>
                                      </p:cBhvr>
                                      <p:to>
                                        <p:strVal val="visible"/>
                                      </p:to>
                                    </p:set>
                                    <p:animEffect transition="in" filter="fade">
                                      <p:cBhvr>
                                        <p:cTn id="75" dur="500"/>
                                        <p:tgtEl>
                                          <p:spTgt spid="103"/>
                                        </p:tgtEl>
                                      </p:cBhvr>
                                    </p:animEffect>
                                    <p:anim calcmode="lin" valueType="num">
                                      <p:cBhvr>
                                        <p:cTn id="76" dur="500" fill="hold"/>
                                        <p:tgtEl>
                                          <p:spTgt spid="103"/>
                                        </p:tgtEl>
                                        <p:attrNameLst>
                                          <p:attrName>ppt_x</p:attrName>
                                        </p:attrNameLst>
                                      </p:cBhvr>
                                      <p:tavLst>
                                        <p:tav tm="0">
                                          <p:val>
                                            <p:strVal val="#ppt_x"/>
                                          </p:val>
                                        </p:tav>
                                        <p:tav tm="100000">
                                          <p:val>
                                            <p:strVal val="#ppt_x"/>
                                          </p:val>
                                        </p:tav>
                                      </p:tavLst>
                                    </p:anim>
                                    <p:anim calcmode="lin" valueType="num">
                                      <p:cBhvr>
                                        <p:cTn id="77" dur="500" fill="hold"/>
                                        <p:tgtEl>
                                          <p:spTgt spid="103"/>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125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anim calcmode="lin" valueType="num">
                                      <p:cBhvr>
                                        <p:cTn id="81" dur="500" fill="hold"/>
                                        <p:tgtEl>
                                          <p:spTgt spid="104"/>
                                        </p:tgtEl>
                                        <p:attrNameLst>
                                          <p:attrName>ppt_x</p:attrName>
                                        </p:attrNameLst>
                                      </p:cBhvr>
                                      <p:tavLst>
                                        <p:tav tm="0">
                                          <p:val>
                                            <p:strVal val="#ppt_x"/>
                                          </p:val>
                                        </p:tav>
                                        <p:tav tm="100000">
                                          <p:val>
                                            <p:strVal val="#ppt_x"/>
                                          </p:val>
                                        </p:tav>
                                      </p:tavLst>
                                    </p:anim>
                                    <p:anim calcmode="lin" valueType="num">
                                      <p:cBhvr>
                                        <p:cTn id="82" dur="500" fill="hold"/>
                                        <p:tgtEl>
                                          <p:spTgt spid="104"/>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1250"/>
                                  </p:stCondLst>
                                  <p:childTnLst>
                                    <p:set>
                                      <p:cBhvr>
                                        <p:cTn id="84" dur="1" fill="hold">
                                          <p:stCondLst>
                                            <p:cond delay="0"/>
                                          </p:stCondLst>
                                        </p:cTn>
                                        <p:tgtEl>
                                          <p:spTgt spid="105"/>
                                        </p:tgtEl>
                                        <p:attrNameLst>
                                          <p:attrName>style.visibility</p:attrName>
                                        </p:attrNameLst>
                                      </p:cBhvr>
                                      <p:to>
                                        <p:strVal val="visible"/>
                                      </p:to>
                                    </p:set>
                                    <p:animEffect transition="in" filter="fade">
                                      <p:cBhvr>
                                        <p:cTn id="85" dur="500"/>
                                        <p:tgtEl>
                                          <p:spTgt spid="105"/>
                                        </p:tgtEl>
                                      </p:cBhvr>
                                    </p:animEffect>
                                    <p:anim calcmode="lin" valueType="num">
                                      <p:cBhvr>
                                        <p:cTn id="86" dur="500" fill="hold"/>
                                        <p:tgtEl>
                                          <p:spTgt spid="105"/>
                                        </p:tgtEl>
                                        <p:attrNameLst>
                                          <p:attrName>ppt_x</p:attrName>
                                        </p:attrNameLst>
                                      </p:cBhvr>
                                      <p:tavLst>
                                        <p:tav tm="0">
                                          <p:val>
                                            <p:strVal val="#ppt_x"/>
                                          </p:val>
                                        </p:tav>
                                        <p:tav tm="100000">
                                          <p:val>
                                            <p:strVal val="#ppt_x"/>
                                          </p:val>
                                        </p:tav>
                                      </p:tavLst>
                                    </p:anim>
                                    <p:anim calcmode="lin" valueType="num">
                                      <p:cBhvr>
                                        <p:cTn id="87" dur="500" fill="hold"/>
                                        <p:tgtEl>
                                          <p:spTgt spid="105"/>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1250"/>
                                  </p:stCondLst>
                                  <p:childTnLst>
                                    <p:set>
                                      <p:cBhvr>
                                        <p:cTn id="89" dur="1" fill="hold">
                                          <p:stCondLst>
                                            <p:cond delay="0"/>
                                          </p:stCondLst>
                                        </p:cTn>
                                        <p:tgtEl>
                                          <p:spTgt spid="92"/>
                                        </p:tgtEl>
                                        <p:attrNameLst>
                                          <p:attrName>style.visibility</p:attrName>
                                        </p:attrNameLst>
                                      </p:cBhvr>
                                      <p:to>
                                        <p:strVal val="visible"/>
                                      </p:to>
                                    </p:set>
                                    <p:animEffect transition="in" filter="fade">
                                      <p:cBhvr>
                                        <p:cTn id="90" dur="500"/>
                                        <p:tgtEl>
                                          <p:spTgt spid="92"/>
                                        </p:tgtEl>
                                      </p:cBhvr>
                                    </p:animEffect>
                                    <p:anim calcmode="lin" valueType="num">
                                      <p:cBhvr>
                                        <p:cTn id="91" dur="500" fill="hold"/>
                                        <p:tgtEl>
                                          <p:spTgt spid="92"/>
                                        </p:tgtEl>
                                        <p:attrNameLst>
                                          <p:attrName>ppt_x</p:attrName>
                                        </p:attrNameLst>
                                      </p:cBhvr>
                                      <p:tavLst>
                                        <p:tav tm="0">
                                          <p:val>
                                            <p:strVal val="#ppt_x"/>
                                          </p:val>
                                        </p:tav>
                                        <p:tav tm="100000">
                                          <p:val>
                                            <p:strVal val="#ppt_x"/>
                                          </p:val>
                                        </p:tav>
                                      </p:tavLst>
                                    </p:anim>
                                    <p:anim calcmode="lin" valueType="num">
                                      <p:cBhvr>
                                        <p:cTn id="92" dur="500" fill="hold"/>
                                        <p:tgtEl>
                                          <p:spTgt spid="92"/>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1250"/>
                                  </p:stCondLst>
                                  <p:childTnLst>
                                    <p:set>
                                      <p:cBhvr>
                                        <p:cTn id="94" dur="1" fill="hold">
                                          <p:stCondLst>
                                            <p:cond delay="0"/>
                                          </p:stCondLst>
                                        </p:cTn>
                                        <p:tgtEl>
                                          <p:spTgt spid="94"/>
                                        </p:tgtEl>
                                        <p:attrNameLst>
                                          <p:attrName>style.visibility</p:attrName>
                                        </p:attrNameLst>
                                      </p:cBhvr>
                                      <p:to>
                                        <p:strVal val="visible"/>
                                      </p:to>
                                    </p:set>
                                    <p:animEffect transition="in" filter="fade">
                                      <p:cBhvr>
                                        <p:cTn id="95" dur="500"/>
                                        <p:tgtEl>
                                          <p:spTgt spid="94"/>
                                        </p:tgtEl>
                                      </p:cBhvr>
                                    </p:animEffect>
                                    <p:anim calcmode="lin" valueType="num">
                                      <p:cBhvr>
                                        <p:cTn id="96" dur="500" fill="hold"/>
                                        <p:tgtEl>
                                          <p:spTgt spid="94"/>
                                        </p:tgtEl>
                                        <p:attrNameLst>
                                          <p:attrName>ppt_x</p:attrName>
                                        </p:attrNameLst>
                                      </p:cBhvr>
                                      <p:tavLst>
                                        <p:tav tm="0">
                                          <p:val>
                                            <p:strVal val="#ppt_x"/>
                                          </p:val>
                                        </p:tav>
                                        <p:tav tm="100000">
                                          <p:val>
                                            <p:strVal val="#ppt_x"/>
                                          </p:val>
                                        </p:tav>
                                      </p:tavLst>
                                    </p:anim>
                                    <p:anim calcmode="lin" valueType="num">
                                      <p:cBhvr>
                                        <p:cTn id="97" dur="500" fill="hold"/>
                                        <p:tgtEl>
                                          <p:spTgt spid="94"/>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1250"/>
                                  </p:stCondLst>
                                  <p:childTnLst>
                                    <p:set>
                                      <p:cBhvr>
                                        <p:cTn id="99" dur="1" fill="hold">
                                          <p:stCondLst>
                                            <p:cond delay="0"/>
                                          </p:stCondLst>
                                        </p:cTn>
                                        <p:tgtEl>
                                          <p:spTgt spid="95"/>
                                        </p:tgtEl>
                                        <p:attrNameLst>
                                          <p:attrName>style.visibility</p:attrName>
                                        </p:attrNameLst>
                                      </p:cBhvr>
                                      <p:to>
                                        <p:strVal val="visible"/>
                                      </p:to>
                                    </p:set>
                                    <p:animEffect transition="in" filter="fade">
                                      <p:cBhvr>
                                        <p:cTn id="100" dur="500"/>
                                        <p:tgtEl>
                                          <p:spTgt spid="95"/>
                                        </p:tgtEl>
                                      </p:cBhvr>
                                    </p:animEffect>
                                    <p:anim calcmode="lin" valueType="num">
                                      <p:cBhvr>
                                        <p:cTn id="101" dur="500" fill="hold"/>
                                        <p:tgtEl>
                                          <p:spTgt spid="95"/>
                                        </p:tgtEl>
                                        <p:attrNameLst>
                                          <p:attrName>ppt_x</p:attrName>
                                        </p:attrNameLst>
                                      </p:cBhvr>
                                      <p:tavLst>
                                        <p:tav tm="0">
                                          <p:val>
                                            <p:strVal val="#ppt_x"/>
                                          </p:val>
                                        </p:tav>
                                        <p:tav tm="100000">
                                          <p:val>
                                            <p:strVal val="#ppt_x"/>
                                          </p:val>
                                        </p:tav>
                                      </p:tavLst>
                                    </p:anim>
                                    <p:anim calcmode="lin" valueType="num">
                                      <p:cBhvr>
                                        <p:cTn id="102" dur="500" fill="hold"/>
                                        <p:tgtEl>
                                          <p:spTgt spid="95"/>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1250"/>
                                  </p:stCondLst>
                                  <p:childTnLst>
                                    <p:set>
                                      <p:cBhvr>
                                        <p:cTn id="104" dur="1" fill="hold">
                                          <p:stCondLst>
                                            <p:cond delay="0"/>
                                          </p:stCondLst>
                                        </p:cTn>
                                        <p:tgtEl>
                                          <p:spTgt spid="113"/>
                                        </p:tgtEl>
                                        <p:attrNameLst>
                                          <p:attrName>style.visibility</p:attrName>
                                        </p:attrNameLst>
                                      </p:cBhvr>
                                      <p:to>
                                        <p:strVal val="visible"/>
                                      </p:to>
                                    </p:set>
                                    <p:animEffect transition="in" filter="fade">
                                      <p:cBhvr>
                                        <p:cTn id="105" dur="500"/>
                                        <p:tgtEl>
                                          <p:spTgt spid="113"/>
                                        </p:tgtEl>
                                      </p:cBhvr>
                                    </p:animEffect>
                                    <p:anim calcmode="lin" valueType="num">
                                      <p:cBhvr>
                                        <p:cTn id="106" dur="500" fill="hold"/>
                                        <p:tgtEl>
                                          <p:spTgt spid="113"/>
                                        </p:tgtEl>
                                        <p:attrNameLst>
                                          <p:attrName>ppt_x</p:attrName>
                                        </p:attrNameLst>
                                      </p:cBhvr>
                                      <p:tavLst>
                                        <p:tav tm="0">
                                          <p:val>
                                            <p:strVal val="#ppt_x"/>
                                          </p:val>
                                        </p:tav>
                                        <p:tav tm="100000">
                                          <p:val>
                                            <p:strVal val="#ppt_x"/>
                                          </p:val>
                                        </p:tav>
                                      </p:tavLst>
                                    </p:anim>
                                    <p:anim calcmode="lin" valueType="num">
                                      <p:cBhvr>
                                        <p:cTn id="107" dur="500" fill="hold"/>
                                        <p:tgtEl>
                                          <p:spTgt spid="113"/>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1250"/>
                                  </p:stCondLst>
                                  <p:childTnLst>
                                    <p:set>
                                      <p:cBhvr>
                                        <p:cTn id="109" dur="1" fill="hold">
                                          <p:stCondLst>
                                            <p:cond delay="0"/>
                                          </p:stCondLst>
                                        </p:cTn>
                                        <p:tgtEl>
                                          <p:spTgt spid="114"/>
                                        </p:tgtEl>
                                        <p:attrNameLst>
                                          <p:attrName>style.visibility</p:attrName>
                                        </p:attrNameLst>
                                      </p:cBhvr>
                                      <p:to>
                                        <p:strVal val="visible"/>
                                      </p:to>
                                    </p:set>
                                    <p:animEffect transition="in" filter="fade">
                                      <p:cBhvr>
                                        <p:cTn id="110" dur="500"/>
                                        <p:tgtEl>
                                          <p:spTgt spid="114"/>
                                        </p:tgtEl>
                                      </p:cBhvr>
                                    </p:animEffect>
                                    <p:anim calcmode="lin" valueType="num">
                                      <p:cBhvr>
                                        <p:cTn id="111" dur="500" fill="hold"/>
                                        <p:tgtEl>
                                          <p:spTgt spid="114"/>
                                        </p:tgtEl>
                                        <p:attrNameLst>
                                          <p:attrName>ppt_x</p:attrName>
                                        </p:attrNameLst>
                                      </p:cBhvr>
                                      <p:tavLst>
                                        <p:tav tm="0">
                                          <p:val>
                                            <p:strVal val="#ppt_x"/>
                                          </p:val>
                                        </p:tav>
                                        <p:tav tm="100000">
                                          <p:val>
                                            <p:strVal val="#ppt_x"/>
                                          </p:val>
                                        </p:tav>
                                      </p:tavLst>
                                    </p:anim>
                                    <p:anim calcmode="lin" valueType="num">
                                      <p:cBhvr>
                                        <p:cTn id="112" dur="500" fill="hold"/>
                                        <p:tgtEl>
                                          <p:spTgt spid="114"/>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1250"/>
                                  </p:stCondLst>
                                  <p:childTnLst>
                                    <p:set>
                                      <p:cBhvr>
                                        <p:cTn id="114" dur="1" fill="hold">
                                          <p:stCondLst>
                                            <p:cond delay="0"/>
                                          </p:stCondLst>
                                        </p:cTn>
                                        <p:tgtEl>
                                          <p:spTgt spid="115"/>
                                        </p:tgtEl>
                                        <p:attrNameLst>
                                          <p:attrName>style.visibility</p:attrName>
                                        </p:attrNameLst>
                                      </p:cBhvr>
                                      <p:to>
                                        <p:strVal val="visible"/>
                                      </p:to>
                                    </p:set>
                                    <p:animEffect transition="in" filter="fade">
                                      <p:cBhvr>
                                        <p:cTn id="115" dur="500"/>
                                        <p:tgtEl>
                                          <p:spTgt spid="115"/>
                                        </p:tgtEl>
                                      </p:cBhvr>
                                    </p:animEffect>
                                    <p:anim calcmode="lin" valueType="num">
                                      <p:cBhvr>
                                        <p:cTn id="116" dur="500" fill="hold"/>
                                        <p:tgtEl>
                                          <p:spTgt spid="115"/>
                                        </p:tgtEl>
                                        <p:attrNameLst>
                                          <p:attrName>ppt_x</p:attrName>
                                        </p:attrNameLst>
                                      </p:cBhvr>
                                      <p:tavLst>
                                        <p:tav tm="0">
                                          <p:val>
                                            <p:strVal val="#ppt_x"/>
                                          </p:val>
                                        </p:tav>
                                        <p:tav tm="100000">
                                          <p:val>
                                            <p:strVal val="#ppt_x"/>
                                          </p:val>
                                        </p:tav>
                                      </p:tavLst>
                                    </p:anim>
                                    <p:anim calcmode="lin" valueType="num">
                                      <p:cBhvr>
                                        <p:cTn id="117" dur="500" fill="hold"/>
                                        <p:tgtEl>
                                          <p:spTgt spid="115"/>
                                        </p:tgtEl>
                                        <p:attrNameLst>
                                          <p:attrName>ppt_y</p:attrName>
                                        </p:attrNameLst>
                                      </p:cBhvr>
                                      <p:tavLst>
                                        <p:tav tm="0">
                                          <p:val>
                                            <p:strVal val="#ppt_y-.1"/>
                                          </p:val>
                                        </p:tav>
                                        <p:tav tm="100000">
                                          <p:val>
                                            <p:strVal val="#ppt_y"/>
                                          </p:val>
                                        </p:tav>
                                      </p:tavLst>
                                    </p:anim>
                                  </p:childTnLst>
                                </p:cTn>
                              </p:par>
                              <p:par>
                                <p:cTn id="118" presetID="22" presetClass="entr" presetSubtype="8" fill="hold" grpId="0" nodeType="withEffect">
                                  <p:stCondLst>
                                    <p:cond delay="1750"/>
                                  </p:stCondLst>
                                  <p:childTnLst>
                                    <p:set>
                                      <p:cBhvr>
                                        <p:cTn id="119" dur="1" fill="hold">
                                          <p:stCondLst>
                                            <p:cond delay="0"/>
                                          </p:stCondLst>
                                        </p:cTn>
                                        <p:tgtEl>
                                          <p:spTgt spid="81"/>
                                        </p:tgtEl>
                                        <p:attrNameLst>
                                          <p:attrName>style.visibility</p:attrName>
                                        </p:attrNameLst>
                                      </p:cBhvr>
                                      <p:to>
                                        <p:strVal val="visible"/>
                                      </p:to>
                                    </p:set>
                                    <p:animEffect transition="in" filter="wipe(left)">
                                      <p:cBhvr>
                                        <p:cTn id="120" dur="500"/>
                                        <p:tgtEl>
                                          <p:spTgt spid="81"/>
                                        </p:tgtEl>
                                      </p:cBhvr>
                                    </p:animEffect>
                                  </p:childTnLst>
                                </p:cTn>
                              </p:par>
                              <p:par>
                                <p:cTn id="121" presetID="42" presetClass="entr" presetSubtype="0" fill="hold" grpId="0" nodeType="withEffect">
                                  <p:stCondLst>
                                    <p:cond delay="1750"/>
                                  </p:stCondLst>
                                  <p:childTnLst>
                                    <p:set>
                                      <p:cBhvr>
                                        <p:cTn id="122" dur="1" fill="hold">
                                          <p:stCondLst>
                                            <p:cond delay="0"/>
                                          </p:stCondLst>
                                        </p:cTn>
                                        <p:tgtEl>
                                          <p:spTgt spid="97"/>
                                        </p:tgtEl>
                                        <p:attrNameLst>
                                          <p:attrName>style.visibility</p:attrName>
                                        </p:attrNameLst>
                                      </p:cBhvr>
                                      <p:to>
                                        <p:strVal val="visible"/>
                                      </p:to>
                                    </p:set>
                                    <p:animEffect transition="in" filter="fade">
                                      <p:cBhvr>
                                        <p:cTn id="123" dur="500"/>
                                        <p:tgtEl>
                                          <p:spTgt spid="97"/>
                                        </p:tgtEl>
                                      </p:cBhvr>
                                    </p:animEffect>
                                    <p:anim calcmode="lin" valueType="num">
                                      <p:cBhvr>
                                        <p:cTn id="124" dur="500" fill="hold"/>
                                        <p:tgtEl>
                                          <p:spTgt spid="97"/>
                                        </p:tgtEl>
                                        <p:attrNameLst>
                                          <p:attrName>ppt_x</p:attrName>
                                        </p:attrNameLst>
                                      </p:cBhvr>
                                      <p:tavLst>
                                        <p:tav tm="0">
                                          <p:val>
                                            <p:strVal val="#ppt_x"/>
                                          </p:val>
                                        </p:tav>
                                        <p:tav tm="100000">
                                          <p:val>
                                            <p:strVal val="#ppt_x"/>
                                          </p:val>
                                        </p:tav>
                                      </p:tavLst>
                                    </p:anim>
                                    <p:anim calcmode="lin" valueType="num">
                                      <p:cBhvr>
                                        <p:cTn id="125" dur="500" fill="hold"/>
                                        <p:tgtEl>
                                          <p:spTgt spid="97"/>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1750"/>
                                  </p:stCondLst>
                                  <p:childTnLst>
                                    <p:set>
                                      <p:cBhvr>
                                        <p:cTn id="127" dur="1" fill="hold">
                                          <p:stCondLst>
                                            <p:cond delay="0"/>
                                          </p:stCondLst>
                                        </p:cTn>
                                        <p:tgtEl>
                                          <p:spTgt spid="2"/>
                                        </p:tgtEl>
                                        <p:attrNameLst>
                                          <p:attrName>style.visibility</p:attrName>
                                        </p:attrNameLst>
                                      </p:cBhvr>
                                      <p:to>
                                        <p:strVal val="visible"/>
                                      </p:to>
                                    </p:set>
                                    <p:animEffect transition="in" filter="fade">
                                      <p:cBhvr>
                                        <p:cTn id="128" dur="500"/>
                                        <p:tgtEl>
                                          <p:spTgt spid="2"/>
                                        </p:tgtEl>
                                      </p:cBhvr>
                                    </p:animEffect>
                                    <p:anim calcmode="lin" valueType="num">
                                      <p:cBhvr>
                                        <p:cTn id="129" dur="500" fill="hold"/>
                                        <p:tgtEl>
                                          <p:spTgt spid="2"/>
                                        </p:tgtEl>
                                        <p:attrNameLst>
                                          <p:attrName>ppt_x</p:attrName>
                                        </p:attrNameLst>
                                      </p:cBhvr>
                                      <p:tavLst>
                                        <p:tav tm="0">
                                          <p:val>
                                            <p:strVal val="#ppt_x"/>
                                          </p:val>
                                        </p:tav>
                                        <p:tav tm="100000">
                                          <p:val>
                                            <p:strVal val="#ppt_x"/>
                                          </p:val>
                                        </p:tav>
                                      </p:tavLst>
                                    </p:anim>
                                    <p:anim calcmode="lin" valueType="num">
                                      <p:cBhvr>
                                        <p:cTn id="130" dur="500" fill="hold"/>
                                        <p:tgtEl>
                                          <p:spTgt spid="2"/>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1750"/>
                                  </p:stCondLst>
                                  <p:childTnLst>
                                    <p:set>
                                      <p:cBhvr>
                                        <p:cTn id="132" dur="1" fill="hold">
                                          <p:stCondLst>
                                            <p:cond delay="0"/>
                                          </p:stCondLst>
                                        </p:cTn>
                                        <p:tgtEl>
                                          <p:spTgt spid="107"/>
                                        </p:tgtEl>
                                        <p:attrNameLst>
                                          <p:attrName>style.visibility</p:attrName>
                                        </p:attrNameLst>
                                      </p:cBhvr>
                                      <p:to>
                                        <p:strVal val="visible"/>
                                      </p:to>
                                    </p:set>
                                    <p:animEffect transition="in" filter="fade">
                                      <p:cBhvr>
                                        <p:cTn id="133" dur="500"/>
                                        <p:tgtEl>
                                          <p:spTgt spid="107"/>
                                        </p:tgtEl>
                                      </p:cBhvr>
                                    </p:animEffect>
                                    <p:anim calcmode="lin" valueType="num">
                                      <p:cBhvr>
                                        <p:cTn id="134" dur="500" fill="hold"/>
                                        <p:tgtEl>
                                          <p:spTgt spid="107"/>
                                        </p:tgtEl>
                                        <p:attrNameLst>
                                          <p:attrName>ppt_x</p:attrName>
                                        </p:attrNameLst>
                                      </p:cBhvr>
                                      <p:tavLst>
                                        <p:tav tm="0">
                                          <p:val>
                                            <p:strVal val="#ppt_x"/>
                                          </p:val>
                                        </p:tav>
                                        <p:tav tm="100000">
                                          <p:val>
                                            <p:strVal val="#ppt_x"/>
                                          </p:val>
                                        </p:tav>
                                      </p:tavLst>
                                    </p:anim>
                                    <p:anim calcmode="lin" valueType="num">
                                      <p:cBhvr>
                                        <p:cTn id="135" dur="500" fill="hold"/>
                                        <p:tgtEl>
                                          <p:spTgt spid="107"/>
                                        </p:tgtEl>
                                        <p:attrNameLst>
                                          <p:attrName>ppt_y</p:attrName>
                                        </p:attrNameLst>
                                      </p:cBhvr>
                                      <p:tavLst>
                                        <p:tav tm="0">
                                          <p:val>
                                            <p:strVal val="#ppt_y+.1"/>
                                          </p:val>
                                        </p:tav>
                                        <p:tav tm="100000">
                                          <p:val>
                                            <p:strVal val="#ppt_y"/>
                                          </p:val>
                                        </p:tav>
                                      </p:tavLst>
                                    </p:anim>
                                  </p:childTnLst>
                                </p:cTn>
                              </p:par>
                              <p:par>
                                <p:cTn id="136" presetID="42" presetClass="entr" presetSubtype="0" fill="hold" grpId="0" nodeType="withEffect">
                                  <p:stCondLst>
                                    <p:cond delay="1750"/>
                                  </p:stCondLst>
                                  <p:childTnLst>
                                    <p:set>
                                      <p:cBhvr>
                                        <p:cTn id="137" dur="1" fill="hold">
                                          <p:stCondLst>
                                            <p:cond delay="0"/>
                                          </p:stCondLst>
                                        </p:cTn>
                                        <p:tgtEl>
                                          <p:spTgt spid="108"/>
                                        </p:tgtEl>
                                        <p:attrNameLst>
                                          <p:attrName>style.visibility</p:attrName>
                                        </p:attrNameLst>
                                      </p:cBhvr>
                                      <p:to>
                                        <p:strVal val="visible"/>
                                      </p:to>
                                    </p:set>
                                    <p:animEffect transition="in" filter="fade">
                                      <p:cBhvr>
                                        <p:cTn id="138" dur="500"/>
                                        <p:tgtEl>
                                          <p:spTgt spid="108"/>
                                        </p:tgtEl>
                                      </p:cBhvr>
                                    </p:animEffect>
                                    <p:anim calcmode="lin" valueType="num">
                                      <p:cBhvr>
                                        <p:cTn id="139" dur="500" fill="hold"/>
                                        <p:tgtEl>
                                          <p:spTgt spid="108"/>
                                        </p:tgtEl>
                                        <p:attrNameLst>
                                          <p:attrName>ppt_x</p:attrName>
                                        </p:attrNameLst>
                                      </p:cBhvr>
                                      <p:tavLst>
                                        <p:tav tm="0">
                                          <p:val>
                                            <p:strVal val="#ppt_x"/>
                                          </p:val>
                                        </p:tav>
                                        <p:tav tm="100000">
                                          <p:val>
                                            <p:strVal val="#ppt_x"/>
                                          </p:val>
                                        </p:tav>
                                      </p:tavLst>
                                    </p:anim>
                                    <p:anim calcmode="lin" valueType="num">
                                      <p:cBhvr>
                                        <p:cTn id="140" dur="500" fill="hold"/>
                                        <p:tgtEl>
                                          <p:spTgt spid="108"/>
                                        </p:tgtEl>
                                        <p:attrNameLst>
                                          <p:attrName>ppt_y</p:attrName>
                                        </p:attrNameLst>
                                      </p:cBhvr>
                                      <p:tavLst>
                                        <p:tav tm="0">
                                          <p:val>
                                            <p:strVal val="#ppt_y+.1"/>
                                          </p:val>
                                        </p:tav>
                                        <p:tav tm="100000">
                                          <p:val>
                                            <p:strVal val="#ppt_y"/>
                                          </p:val>
                                        </p:tav>
                                      </p:tavLst>
                                    </p:anim>
                                  </p:childTnLst>
                                </p:cTn>
                              </p:par>
                              <p:par>
                                <p:cTn id="141" presetID="42" presetClass="entr" presetSubtype="0" fill="hold" grpId="0" nodeType="withEffect">
                                  <p:stCondLst>
                                    <p:cond delay="1750"/>
                                  </p:stCondLst>
                                  <p:childTnLst>
                                    <p:set>
                                      <p:cBhvr>
                                        <p:cTn id="142" dur="1" fill="hold">
                                          <p:stCondLst>
                                            <p:cond delay="0"/>
                                          </p:stCondLst>
                                        </p:cTn>
                                        <p:tgtEl>
                                          <p:spTgt spid="96"/>
                                        </p:tgtEl>
                                        <p:attrNameLst>
                                          <p:attrName>style.visibility</p:attrName>
                                        </p:attrNameLst>
                                      </p:cBhvr>
                                      <p:to>
                                        <p:strVal val="visible"/>
                                      </p:to>
                                    </p:set>
                                    <p:animEffect transition="in" filter="fade">
                                      <p:cBhvr>
                                        <p:cTn id="143" dur="500"/>
                                        <p:tgtEl>
                                          <p:spTgt spid="96"/>
                                        </p:tgtEl>
                                      </p:cBhvr>
                                    </p:animEffect>
                                    <p:anim calcmode="lin" valueType="num">
                                      <p:cBhvr>
                                        <p:cTn id="144" dur="500" fill="hold"/>
                                        <p:tgtEl>
                                          <p:spTgt spid="96"/>
                                        </p:tgtEl>
                                        <p:attrNameLst>
                                          <p:attrName>ppt_x</p:attrName>
                                        </p:attrNameLst>
                                      </p:cBhvr>
                                      <p:tavLst>
                                        <p:tav tm="0">
                                          <p:val>
                                            <p:strVal val="#ppt_x"/>
                                          </p:val>
                                        </p:tav>
                                        <p:tav tm="100000">
                                          <p:val>
                                            <p:strVal val="#ppt_x"/>
                                          </p:val>
                                        </p:tav>
                                      </p:tavLst>
                                    </p:anim>
                                    <p:anim calcmode="lin" valueType="num">
                                      <p:cBhvr>
                                        <p:cTn id="145" dur="500" fill="hold"/>
                                        <p:tgtEl>
                                          <p:spTgt spid="96"/>
                                        </p:tgtEl>
                                        <p:attrNameLst>
                                          <p:attrName>ppt_y</p:attrName>
                                        </p:attrNameLst>
                                      </p:cBhvr>
                                      <p:tavLst>
                                        <p:tav tm="0">
                                          <p:val>
                                            <p:strVal val="#ppt_y+.1"/>
                                          </p:val>
                                        </p:tav>
                                        <p:tav tm="100000">
                                          <p:val>
                                            <p:strVal val="#ppt_y"/>
                                          </p:val>
                                        </p:tav>
                                      </p:tavLst>
                                    </p:anim>
                                  </p:childTnLst>
                                </p:cTn>
                              </p:par>
                              <p:par>
                                <p:cTn id="146" presetID="22" presetClass="entr" presetSubtype="8" fill="hold" grpId="0" nodeType="withEffect">
                                  <p:stCondLst>
                                    <p:cond delay="2250"/>
                                  </p:stCondLst>
                                  <p:childTnLst>
                                    <p:set>
                                      <p:cBhvr>
                                        <p:cTn id="147" dur="1" fill="hold">
                                          <p:stCondLst>
                                            <p:cond delay="0"/>
                                          </p:stCondLst>
                                        </p:cTn>
                                        <p:tgtEl>
                                          <p:spTgt spid="83"/>
                                        </p:tgtEl>
                                        <p:attrNameLst>
                                          <p:attrName>style.visibility</p:attrName>
                                        </p:attrNameLst>
                                      </p:cBhvr>
                                      <p:to>
                                        <p:strVal val="visible"/>
                                      </p:to>
                                    </p:set>
                                    <p:animEffect transition="in" filter="wipe(left)">
                                      <p:cBhvr>
                                        <p:cTn id="148" dur="500"/>
                                        <p:tgtEl>
                                          <p:spTgt spid="83"/>
                                        </p:tgtEl>
                                      </p:cBhvr>
                                    </p:animEffect>
                                  </p:childTnLst>
                                </p:cTn>
                              </p:par>
                              <p:par>
                                <p:cTn id="149" presetID="22" presetClass="entr" presetSubtype="8" fill="hold" grpId="0" nodeType="withEffect">
                                  <p:stCondLst>
                                    <p:cond delay="2750"/>
                                  </p:stCondLst>
                                  <p:childTnLst>
                                    <p:set>
                                      <p:cBhvr>
                                        <p:cTn id="150" dur="1" fill="hold">
                                          <p:stCondLst>
                                            <p:cond delay="0"/>
                                          </p:stCondLst>
                                        </p:cTn>
                                        <p:tgtEl>
                                          <p:spTgt spid="84"/>
                                        </p:tgtEl>
                                        <p:attrNameLst>
                                          <p:attrName>style.visibility</p:attrName>
                                        </p:attrNameLst>
                                      </p:cBhvr>
                                      <p:to>
                                        <p:strVal val="visible"/>
                                      </p:to>
                                    </p:set>
                                    <p:animEffect transition="in" filter="wipe(left)">
                                      <p:cBhvr>
                                        <p:cTn id="151" dur="500"/>
                                        <p:tgtEl>
                                          <p:spTgt spid="84"/>
                                        </p:tgtEl>
                                      </p:cBhvr>
                                    </p:animEffect>
                                  </p:childTnLst>
                                </p:cTn>
                              </p:par>
                              <p:par>
                                <p:cTn id="152" presetID="47" presetClass="entr" presetSubtype="0" fill="hold" grpId="0" nodeType="withEffect">
                                  <p:stCondLst>
                                    <p:cond delay="2750"/>
                                  </p:stCondLst>
                                  <p:childTnLst>
                                    <p:set>
                                      <p:cBhvr>
                                        <p:cTn id="153" dur="1" fill="hold">
                                          <p:stCondLst>
                                            <p:cond delay="0"/>
                                          </p:stCondLst>
                                        </p:cTn>
                                        <p:tgtEl>
                                          <p:spTgt spid="98"/>
                                        </p:tgtEl>
                                        <p:attrNameLst>
                                          <p:attrName>style.visibility</p:attrName>
                                        </p:attrNameLst>
                                      </p:cBhvr>
                                      <p:to>
                                        <p:strVal val="visible"/>
                                      </p:to>
                                    </p:set>
                                    <p:animEffect transition="in" filter="fade">
                                      <p:cBhvr>
                                        <p:cTn id="154" dur="500"/>
                                        <p:tgtEl>
                                          <p:spTgt spid="98"/>
                                        </p:tgtEl>
                                      </p:cBhvr>
                                    </p:animEffect>
                                    <p:anim calcmode="lin" valueType="num">
                                      <p:cBhvr>
                                        <p:cTn id="155" dur="500" fill="hold"/>
                                        <p:tgtEl>
                                          <p:spTgt spid="98"/>
                                        </p:tgtEl>
                                        <p:attrNameLst>
                                          <p:attrName>ppt_x</p:attrName>
                                        </p:attrNameLst>
                                      </p:cBhvr>
                                      <p:tavLst>
                                        <p:tav tm="0">
                                          <p:val>
                                            <p:strVal val="#ppt_x"/>
                                          </p:val>
                                        </p:tav>
                                        <p:tav tm="100000">
                                          <p:val>
                                            <p:strVal val="#ppt_x"/>
                                          </p:val>
                                        </p:tav>
                                      </p:tavLst>
                                    </p:anim>
                                    <p:anim calcmode="lin" valueType="num">
                                      <p:cBhvr>
                                        <p:cTn id="156" dur="500" fill="hold"/>
                                        <p:tgtEl>
                                          <p:spTgt spid="98"/>
                                        </p:tgtEl>
                                        <p:attrNameLst>
                                          <p:attrName>ppt_y</p:attrName>
                                        </p:attrNameLst>
                                      </p:cBhvr>
                                      <p:tavLst>
                                        <p:tav tm="0">
                                          <p:val>
                                            <p:strVal val="#ppt_y-.1"/>
                                          </p:val>
                                        </p:tav>
                                        <p:tav tm="100000">
                                          <p:val>
                                            <p:strVal val="#ppt_y"/>
                                          </p:val>
                                        </p:tav>
                                      </p:tavLst>
                                    </p:anim>
                                  </p:childTnLst>
                                </p:cTn>
                              </p:par>
                              <p:par>
                                <p:cTn id="157" presetID="47" presetClass="entr" presetSubtype="0" fill="hold" grpId="0" nodeType="withEffect">
                                  <p:stCondLst>
                                    <p:cond delay="2750"/>
                                  </p:stCondLst>
                                  <p:childTnLst>
                                    <p:set>
                                      <p:cBhvr>
                                        <p:cTn id="158" dur="1" fill="hold">
                                          <p:stCondLst>
                                            <p:cond delay="0"/>
                                          </p:stCondLst>
                                        </p:cTn>
                                        <p:tgtEl>
                                          <p:spTgt spid="99"/>
                                        </p:tgtEl>
                                        <p:attrNameLst>
                                          <p:attrName>style.visibility</p:attrName>
                                        </p:attrNameLst>
                                      </p:cBhvr>
                                      <p:to>
                                        <p:strVal val="visible"/>
                                      </p:to>
                                    </p:set>
                                    <p:animEffect transition="in" filter="fade">
                                      <p:cBhvr>
                                        <p:cTn id="159" dur="500"/>
                                        <p:tgtEl>
                                          <p:spTgt spid="99"/>
                                        </p:tgtEl>
                                      </p:cBhvr>
                                    </p:animEffect>
                                    <p:anim calcmode="lin" valueType="num">
                                      <p:cBhvr>
                                        <p:cTn id="160" dur="500" fill="hold"/>
                                        <p:tgtEl>
                                          <p:spTgt spid="99"/>
                                        </p:tgtEl>
                                        <p:attrNameLst>
                                          <p:attrName>ppt_x</p:attrName>
                                        </p:attrNameLst>
                                      </p:cBhvr>
                                      <p:tavLst>
                                        <p:tav tm="0">
                                          <p:val>
                                            <p:strVal val="#ppt_x"/>
                                          </p:val>
                                        </p:tav>
                                        <p:tav tm="100000">
                                          <p:val>
                                            <p:strVal val="#ppt_x"/>
                                          </p:val>
                                        </p:tav>
                                      </p:tavLst>
                                    </p:anim>
                                    <p:anim calcmode="lin" valueType="num">
                                      <p:cBhvr>
                                        <p:cTn id="161" dur="500" fill="hold"/>
                                        <p:tgtEl>
                                          <p:spTgt spid="99"/>
                                        </p:tgtEl>
                                        <p:attrNameLst>
                                          <p:attrName>ppt_y</p:attrName>
                                        </p:attrNameLst>
                                      </p:cBhvr>
                                      <p:tavLst>
                                        <p:tav tm="0">
                                          <p:val>
                                            <p:strVal val="#ppt_y-.1"/>
                                          </p:val>
                                        </p:tav>
                                        <p:tav tm="100000">
                                          <p:val>
                                            <p:strVal val="#ppt_y"/>
                                          </p:val>
                                        </p:tav>
                                      </p:tavLst>
                                    </p:anim>
                                  </p:childTnLst>
                                </p:cTn>
                              </p:par>
                              <p:par>
                                <p:cTn id="162" presetID="47" presetClass="entr" presetSubtype="0" fill="hold" grpId="0" nodeType="withEffect">
                                  <p:stCondLst>
                                    <p:cond delay="2750"/>
                                  </p:stCondLst>
                                  <p:childTnLst>
                                    <p:set>
                                      <p:cBhvr>
                                        <p:cTn id="163" dur="1" fill="hold">
                                          <p:stCondLst>
                                            <p:cond delay="0"/>
                                          </p:stCondLst>
                                        </p:cTn>
                                        <p:tgtEl>
                                          <p:spTgt spid="116"/>
                                        </p:tgtEl>
                                        <p:attrNameLst>
                                          <p:attrName>style.visibility</p:attrName>
                                        </p:attrNameLst>
                                      </p:cBhvr>
                                      <p:to>
                                        <p:strVal val="visible"/>
                                      </p:to>
                                    </p:set>
                                    <p:animEffect transition="in" filter="fade">
                                      <p:cBhvr>
                                        <p:cTn id="164" dur="500"/>
                                        <p:tgtEl>
                                          <p:spTgt spid="116"/>
                                        </p:tgtEl>
                                      </p:cBhvr>
                                    </p:animEffect>
                                    <p:anim calcmode="lin" valueType="num">
                                      <p:cBhvr>
                                        <p:cTn id="165" dur="500" fill="hold"/>
                                        <p:tgtEl>
                                          <p:spTgt spid="116"/>
                                        </p:tgtEl>
                                        <p:attrNameLst>
                                          <p:attrName>ppt_x</p:attrName>
                                        </p:attrNameLst>
                                      </p:cBhvr>
                                      <p:tavLst>
                                        <p:tav tm="0">
                                          <p:val>
                                            <p:strVal val="#ppt_x"/>
                                          </p:val>
                                        </p:tav>
                                        <p:tav tm="100000">
                                          <p:val>
                                            <p:strVal val="#ppt_x"/>
                                          </p:val>
                                        </p:tav>
                                      </p:tavLst>
                                    </p:anim>
                                    <p:anim calcmode="lin" valueType="num">
                                      <p:cBhvr>
                                        <p:cTn id="166" dur="500" fill="hold"/>
                                        <p:tgtEl>
                                          <p:spTgt spid="116"/>
                                        </p:tgtEl>
                                        <p:attrNameLst>
                                          <p:attrName>ppt_y</p:attrName>
                                        </p:attrNameLst>
                                      </p:cBhvr>
                                      <p:tavLst>
                                        <p:tav tm="0">
                                          <p:val>
                                            <p:strVal val="#ppt_y-.1"/>
                                          </p:val>
                                        </p:tav>
                                        <p:tav tm="100000">
                                          <p:val>
                                            <p:strVal val="#ppt_y"/>
                                          </p:val>
                                        </p:tav>
                                      </p:tavLst>
                                    </p:anim>
                                  </p:childTnLst>
                                </p:cTn>
                              </p:par>
                              <p:par>
                                <p:cTn id="167" presetID="47" presetClass="entr" presetSubtype="0" fill="hold" grpId="0" nodeType="withEffect">
                                  <p:stCondLst>
                                    <p:cond delay="2750"/>
                                  </p:stCondLst>
                                  <p:childTnLst>
                                    <p:set>
                                      <p:cBhvr>
                                        <p:cTn id="168" dur="1" fill="hold">
                                          <p:stCondLst>
                                            <p:cond delay="0"/>
                                          </p:stCondLst>
                                        </p:cTn>
                                        <p:tgtEl>
                                          <p:spTgt spid="117"/>
                                        </p:tgtEl>
                                        <p:attrNameLst>
                                          <p:attrName>style.visibility</p:attrName>
                                        </p:attrNameLst>
                                      </p:cBhvr>
                                      <p:to>
                                        <p:strVal val="visible"/>
                                      </p:to>
                                    </p:set>
                                    <p:animEffect transition="in" filter="fade">
                                      <p:cBhvr>
                                        <p:cTn id="169" dur="500"/>
                                        <p:tgtEl>
                                          <p:spTgt spid="117"/>
                                        </p:tgtEl>
                                      </p:cBhvr>
                                    </p:animEffect>
                                    <p:anim calcmode="lin" valueType="num">
                                      <p:cBhvr>
                                        <p:cTn id="170" dur="500" fill="hold"/>
                                        <p:tgtEl>
                                          <p:spTgt spid="117"/>
                                        </p:tgtEl>
                                        <p:attrNameLst>
                                          <p:attrName>ppt_x</p:attrName>
                                        </p:attrNameLst>
                                      </p:cBhvr>
                                      <p:tavLst>
                                        <p:tav tm="0">
                                          <p:val>
                                            <p:strVal val="#ppt_x"/>
                                          </p:val>
                                        </p:tav>
                                        <p:tav tm="100000">
                                          <p:val>
                                            <p:strVal val="#ppt_x"/>
                                          </p:val>
                                        </p:tav>
                                      </p:tavLst>
                                    </p:anim>
                                    <p:anim calcmode="lin" valueType="num">
                                      <p:cBhvr>
                                        <p:cTn id="171" dur="500" fill="hold"/>
                                        <p:tgtEl>
                                          <p:spTgt spid="117"/>
                                        </p:tgtEl>
                                        <p:attrNameLst>
                                          <p:attrName>ppt_y</p:attrName>
                                        </p:attrNameLst>
                                      </p:cBhvr>
                                      <p:tavLst>
                                        <p:tav tm="0">
                                          <p:val>
                                            <p:strVal val="#ppt_y-.1"/>
                                          </p:val>
                                        </p:tav>
                                        <p:tav tm="100000">
                                          <p:val>
                                            <p:strVal val="#ppt_y"/>
                                          </p:val>
                                        </p:tav>
                                      </p:tavLst>
                                    </p:anim>
                                  </p:childTnLst>
                                </p:cTn>
                              </p:par>
                              <p:par>
                                <p:cTn id="172" presetID="47" presetClass="entr" presetSubtype="0" fill="hold" grpId="0" nodeType="withEffect">
                                  <p:stCondLst>
                                    <p:cond delay="2750"/>
                                  </p:stCondLst>
                                  <p:childTnLst>
                                    <p:set>
                                      <p:cBhvr>
                                        <p:cTn id="173" dur="1" fill="hold">
                                          <p:stCondLst>
                                            <p:cond delay="0"/>
                                          </p:stCondLst>
                                        </p:cTn>
                                        <p:tgtEl>
                                          <p:spTgt spid="118"/>
                                        </p:tgtEl>
                                        <p:attrNameLst>
                                          <p:attrName>style.visibility</p:attrName>
                                        </p:attrNameLst>
                                      </p:cBhvr>
                                      <p:to>
                                        <p:strVal val="visible"/>
                                      </p:to>
                                    </p:set>
                                    <p:animEffect transition="in" filter="fade">
                                      <p:cBhvr>
                                        <p:cTn id="174" dur="500"/>
                                        <p:tgtEl>
                                          <p:spTgt spid="118"/>
                                        </p:tgtEl>
                                      </p:cBhvr>
                                    </p:animEffect>
                                    <p:anim calcmode="lin" valueType="num">
                                      <p:cBhvr>
                                        <p:cTn id="175" dur="500" fill="hold"/>
                                        <p:tgtEl>
                                          <p:spTgt spid="118"/>
                                        </p:tgtEl>
                                        <p:attrNameLst>
                                          <p:attrName>ppt_x</p:attrName>
                                        </p:attrNameLst>
                                      </p:cBhvr>
                                      <p:tavLst>
                                        <p:tav tm="0">
                                          <p:val>
                                            <p:strVal val="#ppt_x"/>
                                          </p:val>
                                        </p:tav>
                                        <p:tav tm="100000">
                                          <p:val>
                                            <p:strVal val="#ppt_x"/>
                                          </p:val>
                                        </p:tav>
                                      </p:tavLst>
                                    </p:anim>
                                    <p:anim calcmode="lin" valueType="num">
                                      <p:cBhvr>
                                        <p:cTn id="176" dur="500" fill="hold"/>
                                        <p:tgtEl>
                                          <p:spTgt spid="118"/>
                                        </p:tgtEl>
                                        <p:attrNameLst>
                                          <p:attrName>ppt_y</p:attrName>
                                        </p:attrNameLst>
                                      </p:cBhvr>
                                      <p:tavLst>
                                        <p:tav tm="0">
                                          <p:val>
                                            <p:strVal val="#ppt_y-.1"/>
                                          </p:val>
                                        </p:tav>
                                        <p:tav tm="100000">
                                          <p:val>
                                            <p:strVal val="#ppt_y"/>
                                          </p:val>
                                        </p:tav>
                                      </p:tavLst>
                                    </p:anim>
                                  </p:childTnLst>
                                </p:cTn>
                              </p:par>
                            </p:childTnLst>
                          </p:cTn>
                        </p:par>
                        <p:par>
                          <p:cTn id="177" fill="hold">
                            <p:stCondLst>
                              <p:cond delay="500"/>
                            </p:stCondLst>
                            <p:childTnLst>
                              <p:par>
                                <p:cTn id="178" presetID="2" presetClass="entr" presetSubtype="1" fill="hold" grpId="0" nodeType="afterEffect">
                                  <p:stCondLst>
                                    <p:cond delay="0"/>
                                  </p:stCondLst>
                                  <p:childTnLst>
                                    <p:set>
                                      <p:cBhvr>
                                        <p:cTn id="179" dur="1" fill="hold">
                                          <p:stCondLst>
                                            <p:cond delay="0"/>
                                          </p:stCondLst>
                                        </p:cTn>
                                        <p:tgtEl>
                                          <p:spTgt spid="85"/>
                                        </p:tgtEl>
                                        <p:attrNameLst>
                                          <p:attrName>style.visibility</p:attrName>
                                        </p:attrNameLst>
                                      </p:cBhvr>
                                      <p:to>
                                        <p:strVal val="visible"/>
                                      </p:to>
                                    </p:set>
                                    <p:anim calcmode="lin" valueType="num">
                                      <p:cBhvr additive="base">
                                        <p:cTn id="180" dur="500" fill="hold"/>
                                        <p:tgtEl>
                                          <p:spTgt spid="85"/>
                                        </p:tgtEl>
                                        <p:attrNameLst>
                                          <p:attrName>ppt_x</p:attrName>
                                        </p:attrNameLst>
                                      </p:cBhvr>
                                      <p:tavLst>
                                        <p:tav tm="0">
                                          <p:val>
                                            <p:strVal val="#ppt_x"/>
                                          </p:val>
                                        </p:tav>
                                        <p:tav tm="100000">
                                          <p:val>
                                            <p:strVal val="#ppt_x"/>
                                          </p:val>
                                        </p:tav>
                                      </p:tavLst>
                                    </p:anim>
                                    <p:anim calcmode="lin" valueType="num">
                                      <p:cBhvr additive="base">
                                        <p:cTn id="181" dur="500" fill="hold"/>
                                        <p:tgtEl>
                                          <p:spTgt spid="85"/>
                                        </p:tgtEl>
                                        <p:attrNameLst>
                                          <p:attrName>ppt_y</p:attrName>
                                        </p:attrNameLst>
                                      </p:cBhvr>
                                      <p:tavLst>
                                        <p:tav tm="0">
                                          <p:val>
                                            <p:strVal val="0-#ppt_h/2"/>
                                          </p:val>
                                        </p:tav>
                                        <p:tav tm="100000">
                                          <p:val>
                                            <p:strVal val="#ppt_y"/>
                                          </p:val>
                                        </p:tav>
                                      </p:tavLst>
                                    </p:anim>
                                  </p:childTnLst>
                                </p:cTn>
                              </p:par>
                              <p:par>
                                <p:cTn id="182" presetID="10" presetClass="entr" presetSubtype="0" fill="hold" grpId="0" nodeType="withEffect">
                                  <p:stCondLst>
                                    <p:cond delay="0"/>
                                  </p:stCondLst>
                                  <p:childTnLst>
                                    <p:set>
                                      <p:cBhvr>
                                        <p:cTn id="183" dur="1" fill="hold">
                                          <p:stCondLst>
                                            <p:cond delay="0"/>
                                          </p:stCondLst>
                                        </p:cTn>
                                        <p:tgtEl>
                                          <p:spTgt spid="120"/>
                                        </p:tgtEl>
                                        <p:attrNameLst>
                                          <p:attrName>style.visibility</p:attrName>
                                        </p:attrNameLst>
                                      </p:cBhvr>
                                      <p:to>
                                        <p:strVal val="visible"/>
                                      </p:to>
                                    </p:set>
                                    <p:animEffect transition="in" filter="fade">
                                      <p:cBhvr>
                                        <p:cTn id="184" dur="500"/>
                                        <p:tgtEl>
                                          <p:spTgt spid="120"/>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122"/>
                                        </p:tgtEl>
                                        <p:attrNameLst>
                                          <p:attrName>style.visibility</p:attrName>
                                        </p:attrNameLst>
                                      </p:cBhvr>
                                      <p:to>
                                        <p:strVal val="visible"/>
                                      </p:to>
                                    </p:set>
                                    <p:animEffect transition="in" filter="fade">
                                      <p:cBhvr>
                                        <p:cTn id="187" dur="500"/>
                                        <p:tgtEl>
                                          <p:spTgt spid="122"/>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124"/>
                                        </p:tgtEl>
                                        <p:attrNameLst>
                                          <p:attrName>style.visibility</p:attrName>
                                        </p:attrNameLst>
                                      </p:cBhvr>
                                      <p:to>
                                        <p:strVal val="visible"/>
                                      </p:to>
                                    </p:set>
                                    <p:animEffect transition="in" filter="fade">
                                      <p:cBhvr>
                                        <p:cTn id="190" dur="500"/>
                                        <p:tgtEl>
                                          <p:spTgt spid="124"/>
                                        </p:tgtEl>
                                      </p:cBhvr>
                                    </p:animEffect>
                                  </p:childTnLst>
                                </p:cTn>
                              </p:par>
                              <p:par>
                                <p:cTn id="191" presetID="10" presetClass="entr" presetSubtype="0" fill="hold" grpId="0" nodeType="withEffect">
                                  <p:stCondLst>
                                    <p:cond delay="0"/>
                                  </p:stCondLst>
                                  <p:childTnLst>
                                    <p:set>
                                      <p:cBhvr>
                                        <p:cTn id="192" dur="1" fill="hold">
                                          <p:stCondLst>
                                            <p:cond delay="0"/>
                                          </p:stCondLst>
                                        </p:cTn>
                                        <p:tgtEl>
                                          <p:spTgt spid="123"/>
                                        </p:tgtEl>
                                        <p:attrNameLst>
                                          <p:attrName>style.visibility</p:attrName>
                                        </p:attrNameLst>
                                      </p:cBhvr>
                                      <p:to>
                                        <p:strVal val="visible"/>
                                      </p:to>
                                    </p:set>
                                    <p:animEffect transition="in" filter="fade">
                                      <p:cBhvr>
                                        <p:cTn id="193" dur="500"/>
                                        <p:tgtEl>
                                          <p:spTgt spid="123"/>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21"/>
                                        </p:tgtEl>
                                        <p:attrNameLst>
                                          <p:attrName>style.visibility</p:attrName>
                                        </p:attrNameLst>
                                      </p:cBhvr>
                                      <p:to>
                                        <p:strVal val="visible"/>
                                      </p:to>
                                    </p:set>
                                    <p:animEffect transition="in" filter="fade">
                                      <p:cBhvr>
                                        <p:cTn id="196" dur="500"/>
                                        <p:tgtEl>
                                          <p:spTgt spid="121"/>
                                        </p:tgtEl>
                                      </p:cBhvr>
                                    </p:animEffect>
                                  </p:childTnLst>
                                </p:cTn>
                              </p:par>
                              <p:par>
                                <p:cTn id="197" presetID="10" presetClass="entr" presetSubtype="0" fill="hold" grpId="0" nodeType="withEffect">
                                  <p:stCondLst>
                                    <p:cond delay="0"/>
                                  </p:stCondLst>
                                  <p:childTnLst>
                                    <p:set>
                                      <p:cBhvr>
                                        <p:cTn id="198" dur="1" fill="hold">
                                          <p:stCondLst>
                                            <p:cond delay="0"/>
                                          </p:stCondLst>
                                        </p:cTn>
                                        <p:tgtEl>
                                          <p:spTgt spid="119"/>
                                        </p:tgtEl>
                                        <p:attrNameLst>
                                          <p:attrName>style.visibility</p:attrName>
                                        </p:attrNameLst>
                                      </p:cBhvr>
                                      <p:to>
                                        <p:strVal val="visible"/>
                                      </p:to>
                                    </p:set>
                                    <p:animEffect transition="in" filter="fade">
                                      <p:cBhvr>
                                        <p:cTn id="199" dur="500"/>
                                        <p:tgtEl>
                                          <p:spTgt spid="119"/>
                                        </p:tgtEl>
                                      </p:cBhvr>
                                    </p:animEffect>
                                  </p:childTnLst>
                                </p:cTn>
                              </p:par>
                            </p:childTnLst>
                          </p:cTn>
                        </p:par>
                        <p:par>
                          <p:cTn id="200" fill="hold">
                            <p:stCondLst>
                              <p:cond delay="1000"/>
                            </p:stCondLst>
                            <p:childTnLst>
                              <p:par>
                                <p:cTn id="201" presetID="22" presetClass="entr" presetSubtype="1" fill="hold" grpId="0" nodeType="afterEffect">
                                  <p:stCondLst>
                                    <p:cond delay="0"/>
                                  </p:stCondLst>
                                  <p:childTnLst>
                                    <p:set>
                                      <p:cBhvr>
                                        <p:cTn id="202" dur="1" fill="hold">
                                          <p:stCondLst>
                                            <p:cond delay="0"/>
                                          </p:stCondLst>
                                        </p:cTn>
                                        <p:tgtEl>
                                          <p:spTgt spid="125"/>
                                        </p:tgtEl>
                                        <p:attrNameLst>
                                          <p:attrName>style.visibility</p:attrName>
                                        </p:attrNameLst>
                                      </p:cBhvr>
                                      <p:to>
                                        <p:strVal val="visible"/>
                                      </p:to>
                                    </p:set>
                                    <p:animEffect transition="in" filter="wipe(up)">
                                      <p:cBhvr>
                                        <p:cTn id="203" dur="500"/>
                                        <p:tgtEl>
                                          <p:spTgt spid="1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bldLvl="0" animBg="1"/>
      <p:bldP spid="80" grpId="0" bldLvl="0" animBg="1"/>
      <p:bldP spid="81" grpId="0" bldLvl="0" animBg="1"/>
      <p:bldP spid="83" grpId="0" bldLvl="0" animBg="1"/>
      <p:bldP spid="84" grpId="0" bldLvl="0" animBg="1"/>
      <p:bldP spid="85" grpId="0" bldLvl="0" animBg="1"/>
      <p:bldP spid="86" grpId="0" bldLvl="0" animBg="1"/>
      <p:bldP spid="87" grpId="0" bldLvl="0" animBg="1"/>
      <p:bldP spid="88" grpId="0" bldLvl="0" animBg="1"/>
      <p:bldP spid="89" grpId="0" bldLvl="0" animBg="1"/>
      <p:bldP spid="90" grpId="0" bldLvl="0" animBg="1"/>
      <p:bldP spid="91" grpId="0" bldLvl="0" animBg="1"/>
      <p:bldP spid="92" grpId="0" bldLvl="0" animBg="1"/>
      <p:bldP spid="93" grpId="0" bldLvl="0" animBg="1"/>
      <p:bldP spid="94" grpId="0" bldLvl="0" animBg="1"/>
      <p:bldP spid="95" grpId="0" bldLvl="0" animBg="1"/>
      <p:bldP spid="96" grpId="0" bldLvl="0" animBg="1"/>
      <p:bldP spid="97" grpId="0" bldLvl="0" animBg="1"/>
      <p:bldP spid="98" grpId="0" bldLvl="0" animBg="1"/>
      <p:bldP spid="99" grpId="0" bldLvl="0" animBg="1"/>
      <p:bldP spid="100" grpId="0"/>
      <p:bldP spid="101" grpId="0"/>
      <p:bldP spid="102" grpId="0" bldLvl="0" animBg="1"/>
      <p:bldP spid="103" grpId="0"/>
      <p:bldP spid="104" grpId="0"/>
      <p:bldP spid="105" grpId="0" bldLvl="0" animBg="1"/>
      <p:bldP spid="2" grpId="0"/>
      <p:bldP spid="107" grpId="0"/>
      <p:bldP spid="108" grpId="0" bldLvl="0" animBg="1"/>
      <p:bldP spid="109" grpId="0"/>
      <p:bldP spid="110" grpId="0"/>
      <p:bldP spid="112" grpId="0" bldLvl="0" animBg="1"/>
      <p:bldP spid="113" grpId="0"/>
      <p:bldP spid="114" grpId="0"/>
      <p:bldP spid="115" grpId="0" bldLvl="0" animBg="1"/>
      <p:bldP spid="116" grpId="0"/>
      <p:bldP spid="117" grpId="0"/>
      <p:bldP spid="118" grpId="0" bldLvl="0" animBg="1"/>
      <p:bldP spid="119" grpId="0"/>
      <p:bldP spid="120" grpId="0"/>
      <p:bldP spid="121" grpId="0"/>
      <p:bldP spid="122" grpId="0"/>
      <p:bldP spid="123" grpId="0"/>
      <p:bldP spid="124" grpId="0"/>
      <p:bldP spid="12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2" name="Freeform 5"/>
          <p:cNvSpPr>
            <a:spLocks noChangeArrowheads="1"/>
          </p:cNvSpPr>
          <p:nvPr/>
        </p:nvSpPr>
        <p:spPr bwMode="auto">
          <a:xfrm>
            <a:off x="3929496" y="4201781"/>
            <a:ext cx="931333" cy="410633"/>
          </a:xfrm>
          <a:custGeom>
            <a:avLst/>
            <a:gdLst>
              <a:gd name="T0" fmla="*/ 326 w 363"/>
              <a:gd name="T1" fmla="*/ 161 h 161"/>
              <a:gd name="T2" fmla="*/ 290 w 363"/>
              <a:gd name="T3" fmla="*/ 73 h 161"/>
              <a:gd name="T4" fmla="*/ 202 w 363"/>
              <a:gd name="T5" fmla="*/ 37 h 161"/>
              <a:gd name="T6" fmla="*/ 0 w 363"/>
              <a:gd name="T7" fmla="*/ 37 h 161"/>
              <a:gd name="T8" fmla="*/ 0 w 363"/>
              <a:gd name="T9" fmla="*/ 0 h 161"/>
              <a:gd name="T10" fmla="*/ 202 w 363"/>
              <a:gd name="T11" fmla="*/ 0 h 161"/>
              <a:gd name="T12" fmla="*/ 316 w 363"/>
              <a:gd name="T13" fmla="*/ 47 h 161"/>
              <a:gd name="T14" fmla="*/ 363 w 363"/>
              <a:gd name="T15" fmla="*/ 161 h 161"/>
              <a:gd name="T16" fmla="*/ 326 w 363"/>
              <a:gd name="T17" fmla="*/ 161 h 16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63"/>
              <a:gd name="T28" fmla="*/ 0 h 161"/>
              <a:gd name="T29" fmla="*/ 363 w 363"/>
              <a:gd name="T30" fmla="*/ 161 h 16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63" h="161">
                <a:moveTo>
                  <a:pt x="326" y="161"/>
                </a:moveTo>
                <a:cubicBezTo>
                  <a:pt x="326" y="127"/>
                  <a:pt x="312" y="96"/>
                  <a:pt x="290" y="73"/>
                </a:cubicBezTo>
                <a:cubicBezTo>
                  <a:pt x="267" y="51"/>
                  <a:pt x="236" y="37"/>
                  <a:pt x="202" y="37"/>
                </a:cubicBezTo>
                <a:cubicBezTo>
                  <a:pt x="0" y="37"/>
                  <a:pt x="0" y="37"/>
                  <a:pt x="0" y="37"/>
                </a:cubicBezTo>
                <a:cubicBezTo>
                  <a:pt x="0" y="0"/>
                  <a:pt x="0" y="0"/>
                  <a:pt x="0" y="0"/>
                </a:cubicBezTo>
                <a:cubicBezTo>
                  <a:pt x="202" y="0"/>
                  <a:pt x="202" y="0"/>
                  <a:pt x="202" y="0"/>
                </a:cubicBezTo>
                <a:cubicBezTo>
                  <a:pt x="247" y="0"/>
                  <a:pt x="287" y="18"/>
                  <a:pt x="316" y="47"/>
                </a:cubicBezTo>
                <a:cubicBezTo>
                  <a:pt x="345" y="76"/>
                  <a:pt x="363" y="116"/>
                  <a:pt x="363" y="161"/>
                </a:cubicBezTo>
                <a:cubicBezTo>
                  <a:pt x="326" y="161"/>
                  <a:pt x="326" y="161"/>
                  <a:pt x="326" y="161"/>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6"/>
          <p:cNvSpPr>
            <a:spLocks noChangeArrowheads="1"/>
          </p:cNvSpPr>
          <p:nvPr/>
        </p:nvSpPr>
        <p:spPr bwMode="auto">
          <a:xfrm>
            <a:off x="5969963" y="2842881"/>
            <a:ext cx="412751" cy="416984"/>
          </a:xfrm>
          <a:custGeom>
            <a:avLst/>
            <a:gdLst>
              <a:gd name="T0" fmla="*/ 0 w 161"/>
              <a:gd name="T1" fmla="*/ 125 h 162"/>
              <a:gd name="T2" fmla="*/ 87 w 161"/>
              <a:gd name="T3" fmla="*/ 88 h 162"/>
              <a:gd name="T4" fmla="*/ 124 w 161"/>
              <a:gd name="T5" fmla="*/ 0 h 162"/>
              <a:gd name="T6" fmla="*/ 161 w 161"/>
              <a:gd name="T7" fmla="*/ 0 h 162"/>
              <a:gd name="T8" fmla="*/ 114 w 161"/>
              <a:gd name="T9" fmla="*/ 114 h 162"/>
              <a:gd name="T10" fmla="*/ 0 w 161"/>
              <a:gd name="T11" fmla="*/ 162 h 162"/>
              <a:gd name="T12" fmla="*/ 0 w 161"/>
              <a:gd name="T13" fmla="*/ 125 h 162"/>
              <a:gd name="T14" fmla="*/ 0 60000 65536"/>
              <a:gd name="T15" fmla="*/ 0 60000 65536"/>
              <a:gd name="T16" fmla="*/ 0 60000 65536"/>
              <a:gd name="T17" fmla="*/ 0 60000 65536"/>
              <a:gd name="T18" fmla="*/ 0 60000 65536"/>
              <a:gd name="T19" fmla="*/ 0 60000 65536"/>
              <a:gd name="T20" fmla="*/ 0 60000 65536"/>
              <a:gd name="T21" fmla="*/ 0 w 161"/>
              <a:gd name="T22" fmla="*/ 0 h 162"/>
              <a:gd name="T23" fmla="*/ 161 w 161"/>
              <a:gd name="T24" fmla="*/ 162 h 1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62">
                <a:moveTo>
                  <a:pt x="0" y="125"/>
                </a:moveTo>
                <a:cubicBezTo>
                  <a:pt x="34" y="125"/>
                  <a:pt x="65" y="111"/>
                  <a:pt x="87" y="88"/>
                </a:cubicBezTo>
                <a:cubicBezTo>
                  <a:pt x="110" y="66"/>
                  <a:pt x="124" y="35"/>
                  <a:pt x="124" y="0"/>
                </a:cubicBezTo>
                <a:cubicBezTo>
                  <a:pt x="161" y="0"/>
                  <a:pt x="161" y="0"/>
                  <a:pt x="161" y="0"/>
                </a:cubicBezTo>
                <a:cubicBezTo>
                  <a:pt x="161" y="45"/>
                  <a:pt x="143" y="85"/>
                  <a:pt x="114" y="114"/>
                </a:cubicBezTo>
                <a:cubicBezTo>
                  <a:pt x="84" y="144"/>
                  <a:pt x="44" y="162"/>
                  <a:pt x="0" y="162"/>
                </a:cubicBezTo>
                <a:cubicBezTo>
                  <a:pt x="0" y="125"/>
                  <a:pt x="0" y="125"/>
                  <a:pt x="0" y="125"/>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 name="Freeform 7"/>
          <p:cNvSpPr>
            <a:spLocks noChangeArrowheads="1"/>
          </p:cNvSpPr>
          <p:nvPr/>
        </p:nvSpPr>
        <p:spPr bwMode="auto">
          <a:xfrm>
            <a:off x="5290514" y="2112632"/>
            <a:ext cx="825500" cy="730249"/>
          </a:xfrm>
          <a:custGeom>
            <a:avLst/>
            <a:gdLst>
              <a:gd name="T0" fmla="*/ 0 w 322"/>
              <a:gd name="T1" fmla="*/ 285 h 285"/>
              <a:gd name="T2" fmla="*/ 47 w 322"/>
              <a:gd name="T3" fmla="*/ 171 h 285"/>
              <a:gd name="T4" fmla="*/ 161 w 322"/>
              <a:gd name="T5" fmla="*/ 124 h 285"/>
              <a:gd name="T6" fmla="*/ 249 w 322"/>
              <a:gd name="T7" fmla="*/ 88 h 285"/>
              <a:gd name="T8" fmla="*/ 285 w 322"/>
              <a:gd name="T9" fmla="*/ 0 h 285"/>
              <a:gd name="T10" fmla="*/ 322 w 322"/>
              <a:gd name="T11" fmla="*/ 0 h 285"/>
              <a:gd name="T12" fmla="*/ 275 w 322"/>
              <a:gd name="T13" fmla="*/ 114 h 285"/>
              <a:gd name="T14" fmla="*/ 161 w 322"/>
              <a:gd name="T15" fmla="*/ 161 h 285"/>
              <a:gd name="T16" fmla="*/ 73 w 322"/>
              <a:gd name="T17" fmla="*/ 198 h 285"/>
              <a:gd name="T18" fmla="*/ 37 w 322"/>
              <a:gd name="T19" fmla="*/ 285 h 285"/>
              <a:gd name="T20" fmla="*/ 0 w 322"/>
              <a:gd name="T21" fmla="*/ 285 h 28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22"/>
              <a:gd name="T34" fmla="*/ 0 h 285"/>
              <a:gd name="T35" fmla="*/ 322 w 322"/>
              <a:gd name="T36" fmla="*/ 285 h 28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22" h="285">
                <a:moveTo>
                  <a:pt x="0" y="285"/>
                </a:moveTo>
                <a:cubicBezTo>
                  <a:pt x="0" y="241"/>
                  <a:pt x="18" y="201"/>
                  <a:pt x="47" y="171"/>
                </a:cubicBezTo>
                <a:cubicBezTo>
                  <a:pt x="76" y="142"/>
                  <a:pt x="116" y="124"/>
                  <a:pt x="161" y="124"/>
                </a:cubicBezTo>
                <a:cubicBezTo>
                  <a:pt x="195" y="124"/>
                  <a:pt x="226" y="110"/>
                  <a:pt x="249" y="88"/>
                </a:cubicBezTo>
                <a:cubicBezTo>
                  <a:pt x="271" y="65"/>
                  <a:pt x="285" y="34"/>
                  <a:pt x="285" y="0"/>
                </a:cubicBezTo>
                <a:cubicBezTo>
                  <a:pt x="322" y="0"/>
                  <a:pt x="322" y="0"/>
                  <a:pt x="322" y="0"/>
                </a:cubicBezTo>
                <a:cubicBezTo>
                  <a:pt x="322" y="45"/>
                  <a:pt x="304" y="85"/>
                  <a:pt x="275" y="114"/>
                </a:cubicBezTo>
                <a:cubicBezTo>
                  <a:pt x="246" y="143"/>
                  <a:pt x="205" y="161"/>
                  <a:pt x="161" y="161"/>
                </a:cubicBezTo>
                <a:cubicBezTo>
                  <a:pt x="126" y="161"/>
                  <a:pt x="95" y="175"/>
                  <a:pt x="73" y="198"/>
                </a:cubicBezTo>
                <a:cubicBezTo>
                  <a:pt x="50" y="220"/>
                  <a:pt x="37" y="251"/>
                  <a:pt x="37" y="285"/>
                </a:cubicBezTo>
                <a:cubicBezTo>
                  <a:pt x="0" y="285"/>
                  <a:pt x="0" y="285"/>
                  <a:pt x="0" y="285"/>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Freeform 8"/>
          <p:cNvSpPr>
            <a:spLocks noChangeArrowheads="1"/>
          </p:cNvSpPr>
          <p:nvPr/>
        </p:nvSpPr>
        <p:spPr bwMode="auto">
          <a:xfrm>
            <a:off x="6541463" y="1767615"/>
            <a:ext cx="829733" cy="1077384"/>
          </a:xfrm>
          <a:custGeom>
            <a:avLst/>
            <a:gdLst>
              <a:gd name="T0" fmla="*/ 286 w 323"/>
              <a:gd name="T1" fmla="*/ 420 h 420"/>
              <a:gd name="T2" fmla="*/ 249 w 323"/>
              <a:gd name="T3" fmla="*/ 333 h 420"/>
              <a:gd name="T4" fmla="*/ 162 w 323"/>
              <a:gd name="T5" fmla="*/ 296 h 420"/>
              <a:gd name="T6" fmla="*/ 48 w 323"/>
              <a:gd name="T7" fmla="*/ 249 h 420"/>
              <a:gd name="T8" fmla="*/ 0 w 323"/>
              <a:gd name="T9" fmla="*/ 135 h 420"/>
              <a:gd name="T10" fmla="*/ 0 w 323"/>
              <a:gd name="T11" fmla="*/ 0 h 420"/>
              <a:gd name="T12" fmla="*/ 37 w 323"/>
              <a:gd name="T13" fmla="*/ 0 h 420"/>
              <a:gd name="T14" fmla="*/ 37 w 323"/>
              <a:gd name="T15" fmla="*/ 135 h 420"/>
              <a:gd name="T16" fmla="*/ 74 w 323"/>
              <a:gd name="T17" fmla="*/ 223 h 420"/>
              <a:gd name="T18" fmla="*/ 162 w 323"/>
              <a:gd name="T19" fmla="*/ 259 h 420"/>
              <a:gd name="T20" fmla="*/ 276 w 323"/>
              <a:gd name="T21" fmla="*/ 306 h 420"/>
              <a:gd name="T22" fmla="*/ 323 w 323"/>
              <a:gd name="T23" fmla="*/ 420 h 420"/>
              <a:gd name="T24" fmla="*/ 286 w 323"/>
              <a:gd name="T25" fmla="*/ 420 h 42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3"/>
              <a:gd name="T40" fmla="*/ 0 h 420"/>
              <a:gd name="T41" fmla="*/ 323 w 323"/>
              <a:gd name="T42" fmla="*/ 420 h 420"/>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3" h="420">
                <a:moveTo>
                  <a:pt x="286" y="420"/>
                </a:moveTo>
                <a:cubicBezTo>
                  <a:pt x="286" y="386"/>
                  <a:pt x="272" y="355"/>
                  <a:pt x="249" y="333"/>
                </a:cubicBezTo>
                <a:cubicBezTo>
                  <a:pt x="227" y="310"/>
                  <a:pt x="196" y="296"/>
                  <a:pt x="162" y="296"/>
                </a:cubicBezTo>
                <a:cubicBezTo>
                  <a:pt x="117" y="296"/>
                  <a:pt x="77" y="278"/>
                  <a:pt x="48" y="249"/>
                </a:cubicBezTo>
                <a:cubicBezTo>
                  <a:pt x="18" y="220"/>
                  <a:pt x="0" y="180"/>
                  <a:pt x="0" y="135"/>
                </a:cubicBezTo>
                <a:cubicBezTo>
                  <a:pt x="0" y="0"/>
                  <a:pt x="0" y="0"/>
                  <a:pt x="0" y="0"/>
                </a:cubicBezTo>
                <a:cubicBezTo>
                  <a:pt x="37" y="0"/>
                  <a:pt x="37" y="0"/>
                  <a:pt x="37" y="0"/>
                </a:cubicBezTo>
                <a:cubicBezTo>
                  <a:pt x="37" y="135"/>
                  <a:pt x="37" y="135"/>
                  <a:pt x="37" y="135"/>
                </a:cubicBezTo>
                <a:cubicBezTo>
                  <a:pt x="37" y="169"/>
                  <a:pt x="51" y="200"/>
                  <a:pt x="74" y="223"/>
                </a:cubicBezTo>
                <a:cubicBezTo>
                  <a:pt x="96" y="245"/>
                  <a:pt x="127" y="259"/>
                  <a:pt x="162" y="259"/>
                </a:cubicBezTo>
                <a:cubicBezTo>
                  <a:pt x="206" y="259"/>
                  <a:pt x="246" y="277"/>
                  <a:pt x="276" y="306"/>
                </a:cubicBezTo>
                <a:cubicBezTo>
                  <a:pt x="305" y="336"/>
                  <a:pt x="323" y="376"/>
                  <a:pt x="323" y="420"/>
                </a:cubicBezTo>
                <a:cubicBezTo>
                  <a:pt x="286" y="420"/>
                  <a:pt x="286" y="420"/>
                  <a:pt x="286" y="42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8" name="Freeform 9"/>
          <p:cNvSpPr>
            <a:spLocks noChangeArrowheads="1"/>
          </p:cNvSpPr>
          <p:nvPr/>
        </p:nvSpPr>
        <p:spPr bwMode="auto">
          <a:xfrm>
            <a:off x="6541463" y="2432248"/>
            <a:ext cx="1147233" cy="1147233"/>
          </a:xfrm>
          <a:custGeom>
            <a:avLst/>
            <a:gdLst>
              <a:gd name="T0" fmla="*/ 447 w 447"/>
              <a:gd name="T1" fmla="*/ 37 h 447"/>
              <a:gd name="T2" fmla="*/ 359 w 447"/>
              <a:gd name="T3" fmla="*/ 74 h 447"/>
              <a:gd name="T4" fmla="*/ 323 w 447"/>
              <a:gd name="T5" fmla="*/ 161 h 447"/>
              <a:gd name="T6" fmla="*/ 276 w 447"/>
              <a:gd name="T7" fmla="*/ 275 h 447"/>
              <a:gd name="T8" fmla="*/ 162 w 447"/>
              <a:gd name="T9" fmla="*/ 323 h 447"/>
              <a:gd name="T10" fmla="*/ 74 w 447"/>
              <a:gd name="T11" fmla="*/ 359 h 447"/>
              <a:gd name="T12" fmla="*/ 37 w 447"/>
              <a:gd name="T13" fmla="*/ 447 h 447"/>
              <a:gd name="T14" fmla="*/ 0 w 447"/>
              <a:gd name="T15" fmla="*/ 447 h 447"/>
              <a:gd name="T16" fmla="*/ 48 w 447"/>
              <a:gd name="T17" fmla="*/ 333 h 447"/>
              <a:gd name="T18" fmla="*/ 162 w 447"/>
              <a:gd name="T19" fmla="*/ 286 h 447"/>
              <a:gd name="T20" fmla="*/ 249 w 447"/>
              <a:gd name="T21" fmla="*/ 249 h 447"/>
              <a:gd name="T22" fmla="*/ 286 w 447"/>
              <a:gd name="T23" fmla="*/ 161 h 447"/>
              <a:gd name="T24" fmla="*/ 333 w 447"/>
              <a:gd name="T25" fmla="*/ 47 h 447"/>
              <a:gd name="T26" fmla="*/ 447 w 447"/>
              <a:gd name="T27" fmla="*/ 0 h 447"/>
              <a:gd name="T28" fmla="*/ 447 w 447"/>
              <a:gd name="T29" fmla="*/ 37 h 44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47"/>
              <a:gd name="T46" fmla="*/ 0 h 447"/>
              <a:gd name="T47" fmla="*/ 447 w 447"/>
              <a:gd name="T48" fmla="*/ 447 h 44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47" h="447">
                <a:moveTo>
                  <a:pt x="447" y="37"/>
                </a:moveTo>
                <a:cubicBezTo>
                  <a:pt x="413" y="37"/>
                  <a:pt x="382" y="51"/>
                  <a:pt x="359" y="74"/>
                </a:cubicBezTo>
                <a:cubicBezTo>
                  <a:pt x="337" y="96"/>
                  <a:pt x="323" y="127"/>
                  <a:pt x="323" y="161"/>
                </a:cubicBezTo>
                <a:cubicBezTo>
                  <a:pt x="323" y="206"/>
                  <a:pt x="305" y="246"/>
                  <a:pt x="276" y="275"/>
                </a:cubicBezTo>
                <a:cubicBezTo>
                  <a:pt x="246" y="305"/>
                  <a:pt x="206" y="323"/>
                  <a:pt x="162" y="323"/>
                </a:cubicBezTo>
                <a:cubicBezTo>
                  <a:pt x="127" y="323"/>
                  <a:pt x="96" y="337"/>
                  <a:pt x="74" y="359"/>
                </a:cubicBezTo>
                <a:cubicBezTo>
                  <a:pt x="51" y="382"/>
                  <a:pt x="37" y="413"/>
                  <a:pt x="37" y="447"/>
                </a:cubicBezTo>
                <a:cubicBezTo>
                  <a:pt x="0" y="447"/>
                  <a:pt x="0" y="447"/>
                  <a:pt x="0" y="447"/>
                </a:cubicBezTo>
                <a:cubicBezTo>
                  <a:pt x="0" y="402"/>
                  <a:pt x="18" y="362"/>
                  <a:pt x="48" y="333"/>
                </a:cubicBezTo>
                <a:cubicBezTo>
                  <a:pt x="77" y="304"/>
                  <a:pt x="117" y="286"/>
                  <a:pt x="162" y="286"/>
                </a:cubicBezTo>
                <a:cubicBezTo>
                  <a:pt x="196" y="286"/>
                  <a:pt x="227" y="272"/>
                  <a:pt x="249" y="249"/>
                </a:cubicBezTo>
                <a:cubicBezTo>
                  <a:pt x="272" y="227"/>
                  <a:pt x="286" y="196"/>
                  <a:pt x="286" y="161"/>
                </a:cubicBezTo>
                <a:cubicBezTo>
                  <a:pt x="286" y="117"/>
                  <a:pt x="304" y="77"/>
                  <a:pt x="333" y="47"/>
                </a:cubicBezTo>
                <a:cubicBezTo>
                  <a:pt x="362" y="18"/>
                  <a:pt x="403" y="0"/>
                  <a:pt x="447" y="0"/>
                </a:cubicBezTo>
                <a:cubicBezTo>
                  <a:pt x="447" y="37"/>
                  <a:pt x="447" y="37"/>
                  <a:pt x="447" y="37"/>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 name="Freeform 10"/>
          <p:cNvSpPr>
            <a:spLocks noChangeArrowheads="1"/>
          </p:cNvSpPr>
          <p:nvPr/>
        </p:nvSpPr>
        <p:spPr bwMode="auto">
          <a:xfrm>
            <a:off x="4556030" y="2112632"/>
            <a:ext cx="2815167" cy="2197100"/>
          </a:xfrm>
          <a:custGeom>
            <a:avLst/>
            <a:gdLst>
              <a:gd name="T0" fmla="*/ 37 w 1097"/>
              <a:gd name="T1" fmla="*/ 0 h 856"/>
              <a:gd name="T2" fmla="*/ 73 w 1097"/>
              <a:gd name="T3" fmla="*/ 88 h 856"/>
              <a:gd name="T4" fmla="*/ 161 w 1097"/>
              <a:gd name="T5" fmla="*/ 124 h 856"/>
              <a:gd name="T6" fmla="*/ 275 w 1097"/>
              <a:gd name="T7" fmla="*/ 171 h 856"/>
              <a:gd name="T8" fmla="*/ 323 w 1097"/>
              <a:gd name="T9" fmla="*/ 285 h 856"/>
              <a:gd name="T10" fmla="*/ 359 w 1097"/>
              <a:gd name="T11" fmla="*/ 373 h 856"/>
              <a:gd name="T12" fmla="*/ 447 w 1097"/>
              <a:gd name="T13" fmla="*/ 410 h 856"/>
              <a:gd name="T14" fmla="*/ 650 w 1097"/>
              <a:gd name="T15" fmla="*/ 410 h 856"/>
              <a:gd name="T16" fmla="*/ 764 w 1097"/>
              <a:gd name="T17" fmla="*/ 457 h 856"/>
              <a:gd name="T18" fmla="*/ 811 w 1097"/>
              <a:gd name="T19" fmla="*/ 571 h 856"/>
              <a:gd name="T20" fmla="*/ 848 w 1097"/>
              <a:gd name="T21" fmla="*/ 659 h 856"/>
              <a:gd name="T22" fmla="*/ 936 w 1097"/>
              <a:gd name="T23" fmla="*/ 695 h 856"/>
              <a:gd name="T24" fmla="*/ 1050 w 1097"/>
              <a:gd name="T25" fmla="*/ 742 h 856"/>
              <a:gd name="T26" fmla="*/ 1097 w 1097"/>
              <a:gd name="T27" fmla="*/ 856 h 856"/>
              <a:gd name="T28" fmla="*/ 1060 w 1097"/>
              <a:gd name="T29" fmla="*/ 856 h 856"/>
              <a:gd name="T30" fmla="*/ 1023 w 1097"/>
              <a:gd name="T31" fmla="*/ 769 h 856"/>
              <a:gd name="T32" fmla="*/ 936 w 1097"/>
              <a:gd name="T33" fmla="*/ 732 h 856"/>
              <a:gd name="T34" fmla="*/ 822 w 1097"/>
              <a:gd name="T35" fmla="*/ 685 h 856"/>
              <a:gd name="T36" fmla="*/ 774 w 1097"/>
              <a:gd name="T37" fmla="*/ 571 h 856"/>
              <a:gd name="T38" fmla="*/ 738 w 1097"/>
              <a:gd name="T39" fmla="*/ 483 h 856"/>
              <a:gd name="T40" fmla="*/ 650 w 1097"/>
              <a:gd name="T41" fmla="*/ 447 h 856"/>
              <a:gd name="T42" fmla="*/ 447 w 1097"/>
              <a:gd name="T43" fmla="*/ 447 h 856"/>
              <a:gd name="T44" fmla="*/ 333 w 1097"/>
              <a:gd name="T45" fmla="*/ 399 h 856"/>
              <a:gd name="T46" fmla="*/ 286 w 1097"/>
              <a:gd name="T47" fmla="*/ 285 h 856"/>
              <a:gd name="T48" fmla="*/ 249 w 1097"/>
              <a:gd name="T49" fmla="*/ 198 h 856"/>
              <a:gd name="T50" fmla="*/ 161 w 1097"/>
              <a:gd name="T51" fmla="*/ 161 h 856"/>
              <a:gd name="T52" fmla="*/ 47 w 1097"/>
              <a:gd name="T53" fmla="*/ 114 h 856"/>
              <a:gd name="T54" fmla="*/ 0 w 1097"/>
              <a:gd name="T55" fmla="*/ 0 h 856"/>
              <a:gd name="T56" fmla="*/ 37 w 1097"/>
              <a:gd name="T57" fmla="*/ 0 h 8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097"/>
              <a:gd name="T88" fmla="*/ 0 h 856"/>
              <a:gd name="T89" fmla="*/ 1097 w 1097"/>
              <a:gd name="T90" fmla="*/ 856 h 8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097" h="856">
                <a:moveTo>
                  <a:pt x="37" y="0"/>
                </a:moveTo>
                <a:cubicBezTo>
                  <a:pt x="37" y="34"/>
                  <a:pt x="51" y="65"/>
                  <a:pt x="73" y="88"/>
                </a:cubicBezTo>
                <a:cubicBezTo>
                  <a:pt x="96" y="110"/>
                  <a:pt x="127" y="124"/>
                  <a:pt x="161" y="124"/>
                </a:cubicBezTo>
                <a:cubicBezTo>
                  <a:pt x="206" y="124"/>
                  <a:pt x="246" y="142"/>
                  <a:pt x="275" y="171"/>
                </a:cubicBezTo>
                <a:cubicBezTo>
                  <a:pt x="304" y="201"/>
                  <a:pt x="323" y="241"/>
                  <a:pt x="323" y="285"/>
                </a:cubicBezTo>
                <a:cubicBezTo>
                  <a:pt x="323" y="320"/>
                  <a:pt x="336" y="351"/>
                  <a:pt x="359" y="373"/>
                </a:cubicBezTo>
                <a:cubicBezTo>
                  <a:pt x="381" y="396"/>
                  <a:pt x="412" y="410"/>
                  <a:pt x="447" y="410"/>
                </a:cubicBezTo>
                <a:cubicBezTo>
                  <a:pt x="650" y="410"/>
                  <a:pt x="650" y="410"/>
                  <a:pt x="650" y="410"/>
                </a:cubicBezTo>
                <a:cubicBezTo>
                  <a:pt x="695" y="410"/>
                  <a:pt x="735" y="428"/>
                  <a:pt x="764" y="457"/>
                </a:cubicBezTo>
                <a:cubicBezTo>
                  <a:pt x="793" y="486"/>
                  <a:pt x="811" y="526"/>
                  <a:pt x="811" y="571"/>
                </a:cubicBezTo>
                <a:cubicBezTo>
                  <a:pt x="811" y="605"/>
                  <a:pt x="825" y="636"/>
                  <a:pt x="848" y="659"/>
                </a:cubicBezTo>
                <a:cubicBezTo>
                  <a:pt x="870" y="681"/>
                  <a:pt x="901" y="695"/>
                  <a:pt x="936" y="695"/>
                </a:cubicBezTo>
                <a:cubicBezTo>
                  <a:pt x="980" y="695"/>
                  <a:pt x="1020" y="713"/>
                  <a:pt x="1050" y="742"/>
                </a:cubicBezTo>
                <a:cubicBezTo>
                  <a:pt x="1079" y="772"/>
                  <a:pt x="1097" y="812"/>
                  <a:pt x="1097" y="856"/>
                </a:cubicBezTo>
                <a:cubicBezTo>
                  <a:pt x="1060" y="856"/>
                  <a:pt x="1060" y="856"/>
                  <a:pt x="1060" y="856"/>
                </a:cubicBezTo>
                <a:cubicBezTo>
                  <a:pt x="1060" y="822"/>
                  <a:pt x="1046" y="791"/>
                  <a:pt x="1023" y="769"/>
                </a:cubicBezTo>
                <a:cubicBezTo>
                  <a:pt x="1001" y="746"/>
                  <a:pt x="970" y="732"/>
                  <a:pt x="936" y="732"/>
                </a:cubicBezTo>
                <a:cubicBezTo>
                  <a:pt x="891" y="732"/>
                  <a:pt x="851" y="714"/>
                  <a:pt x="822" y="685"/>
                </a:cubicBezTo>
                <a:cubicBezTo>
                  <a:pt x="792" y="656"/>
                  <a:pt x="774" y="615"/>
                  <a:pt x="774" y="571"/>
                </a:cubicBezTo>
                <a:cubicBezTo>
                  <a:pt x="774" y="537"/>
                  <a:pt x="760" y="506"/>
                  <a:pt x="738" y="483"/>
                </a:cubicBezTo>
                <a:cubicBezTo>
                  <a:pt x="716" y="461"/>
                  <a:pt x="684" y="447"/>
                  <a:pt x="650" y="447"/>
                </a:cubicBezTo>
                <a:cubicBezTo>
                  <a:pt x="447" y="447"/>
                  <a:pt x="447" y="447"/>
                  <a:pt x="447" y="447"/>
                </a:cubicBezTo>
                <a:cubicBezTo>
                  <a:pt x="402" y="447"/>
                  <a:pt x="362" y="429"/>
                  <a:pt x="333" y="399"/>
                </a:cubicBezTo>
                <a:cubicBezTo>
                  <a:pt x="304" y="370"/>
                  <a:pt x="286" y="330"/>
                  <a:pt x="286" y="285"/>
                </a:cubicBezTo>
                <a:cubicBezTo>
                  <a:pt x="286" y="251"/>
                  <a:pt x="272" y="220"/>
                  <a:pt x="249" y="198"/>
                </a:cubicBezTo>
                <a:cubicBezTo>
                  <a:pt x="227" y="175"/>
                  <a:pt x="196" y="161"/>
                  <a:pt x="161" y="161"/>
                </a:cubicBezTo>
                <a:cubicBezTo>
                  <a:pt x="117" y="161"/>
                  <a:pt x="76" y="143"/>
                  <a:pt x="47" y="114"/>
                </a:cubicBezTo>
                <a:cubicBezTo>
                  <a:pt x="18" y="85"/>
                  <a:pt x="0" y="45"/>
                  <a:pt x="0" y="0"/>
                </a:cubicBezTo>
                <a:cubicBezTo>
                  <a:pt x="37" y="0"/>
                  <a:pt x="37" y="0"/>
                  <a:pt x="37" y="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 name="Freeform 11"/>
          <p:cNvSpPr>
            <a:spLocks noChangeArrowheads="1"/>
          </p:cNvSpPr>
          <p:nvPr/>
        </p:nvSpPr>
        <p:spPr bwMode="auto">
          <a:xfrm>
            <a:off x="6020763" y="4201781"/>
            <a:ext cx="412751" cy="410633"/>
          </a:xfrm>
          <a:custGeom>
            <a:avLst/>
            <a:gdLst>
              <a:gd name="T0" fmla="*/ 161 w 161"/>
              <a:gd name="T1" fmla="*/ 37 h 161"/>
              <a:gd name="T2" fmla="*/ 73 w 161"/>
              <a:gd name="T3" fmla="*/ 73 h 161"/>
              <a:gd name="T4" fmla="*/ 37 w 161"/>
              <a:gd name="T5" fmla="*/ 161 h 161"/>
              <a:gd name="T6" fmla="*/ 0 w 161"/>
              <a:gd name="T7" fmla="*/ 161 h 161"/>
              <a:gd name="T8" fmla="*/ 47 w 161"/>
              <a:gd name="T9" fmla="*/ 47 h 161"/>
              <a:gd name="T10" fmla="*/ 161 w 161"/>
              <a:gd name="T11" fmla="*/ 0 h 161"/>
              <a:gd name="T12" fmla="*/ 161 w 161"/>
              <a:gd name="T13" fmla="*/ 37 h 161"/>
              <a:gd name="T14" fmla="*/ 0 60000 65536"/>
              <a:gd name="T15" fmla="*/ 0 60000 65536"/>
              <a:gd name="T16" fmla="*/ 0 60000 65536"/>
              <a:gd name="T17" fmla="*/ 0 60000 65536"/>
              <a:gd name="T18" fmla="*/ 0 60000 65536"/>
              <a:gd name="T19" fmla="*/ 0 60000 65536"/>
              <a:gd name="T20" fmla="*/ 0 60000 65536"/>
              <a:gd name="T21" fmla="*/ 0 w 161"/>
              <a:gd name="T22" fmla="*/ 0 h 161"/>
              <a:gd name="T23" fmla="*/ 161 w 161"/>
              <a:gd name="T24" fmla="*/ 161 h 16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61">
                <a:moveTo>
                  <a:pt x="161" y="37"/>
                </a:moveTo>
                <a:cubicBezTo>
                  <a:pt x="127" y="37"/>
                  <a:pt x="96" y="51"/>
                  <a:pt x="73" y="73"/>
                </a:cubicBezTo>
                <a:cubicBezTo>
                  <a:pt x="51" y="96"/>
                  <a:pt x="37" y="127"/>
                  <a:pt x="37" y="161"/>
                </a:cubicBezTo>
                <a:cubicBezTo>
                  <a:pt x="0" y="161"/>
                  <a:pt x="0" y="161"/>
                  <a:pt x="0" y="161"/>
                </a:cubicBezTo>
                <a:cubicBezTo>
                  <a:pt x="0" y="116"/>
                  <a:pt x="18" y="76"/>
                  <a:pt x="47" y="47"/>
                </a:cubicBezTo>
                <a:cubicBezTo>
                  <a:pt x="76" y="18"/>
                  <a:pt x="117" y="0"/>
                  <a:pt x="161" y="0"/>
                </a:cubicBezTo>
                <a:cubicBezTo>
                  <a:pt x="161" y="37"/>
                  <a:pt x="161" y="37"/>
                  <a:pt x="161" y="37"/>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Freeform 12"/>
          <p:cNvSpPr>
            <a:spLocks noChangeArrowheads="1"/>
          </p:cNvSpPr>
          <p:nvPr/>
        </p:nvSpPr>
        <p:spPr bwMode="auto">
          <a:xfrm>
            <a:off x="5286280" y="4472715"/>
            <a:ext cx="416983" cy="554567"/>
          </a:xfrm>
          <a:custGeom>
            <a:avLst/>
            <a:gdLst>
              <a:gd name="T0" fmla="*/ 37 w 162"/>
              <a:gd name="T1" fmla="*/ 55 h 216"/>
              <a:gd name="T2" fmla="*/ 74 w 162"/>
              <a:gd name="T3" fmla="*/ 143 h 216"/>
              <a:gd name="T4" fmla="*/ 162 w 162"/>
              <a:gd name="T5" fmla="*/ 179 h 216"/>
              <a:gd name="T6" fmla="*/ 162 w 162"/>
              <a:gd name="T7" fmla="*/ 216 h 216"/>
              <a:gd name="T8" fmla="*/ 48 w 162"/>
              <a:gd name="T9" fmla="*/ 169 h 216"/>
              <a:gd name="T10" fmla="*/ 1 w 162"/>
              <a:gd name="T11" fmla="*/ 55 h 216"/>
              <a:gd name="T12" fmla="*/ 0 w 162"/>
              <a:gd name="T13" fmla="*/ 55 h 216"/>
              <a:gd name="T14" fmla="*/ 0 w 162"/>
              <a:gd name="T15" fmla="*/ 0 h 216"/>
              <a:gd name="T16" fmla="*/ 38 w 162"/>
              <a:gd name="T17" fmla="*/ 0 h 216"/>
              <a:gd name="T18" fmla="*/ 38 w 162"/>
              <a:gd name="T19" fmla="*/ 55 h 216"/>
              <a:gd name="T20" fmla="*/ 37 w 162"/>
              <a:gd name="T21" fmla="*/ 55 h 21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62"/>
              <a:gd name="T34" fmla="*/ 0 h 216"/>
              <a:gd name="T35" fmla="*/ 162 w 162"/>
              <a:gd name="T36" fmla="*/ 216 h 21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62" h="216">
                <a:moveTo>
                  <a:pt x="37" y="55"/>
                </a:moveTo>
                <a:cubicBezTo>
                  <a:pt x="37" y="89"/>
                  <a:pt x="51" y="120"/>
                  <a:pt x="74" y="143"/>
                </a:cubicBezTo>
                <a:cubicBezTo>
                  <a:pt x="96" y="165"/>
                  <a:pt x="127" y="179"/>
                  <a:pt x="162" y="179"/>
                </a:cubicBezTo>
                <a:cubicBezTo>
                  <a:pt x="162" y="216"/>
                  <a:pt x="162" y="216"/>
                  <a:pt x="162" y="216"/>
                </a:cubicBezTo>
                <a:cubicBezTo>
                  <a:pt x="117" y="216"/>
                  <a:pt x="77" y="198"/>
                  <a:pt x="48" y="169"/>
                </a:cubicBezTo>
                <a:cubicBezTo>
                  <a:pt x="19" y="140"/>
                  <a:pt x="1" y="99"/>
                  <a:pt x="1" y="55"/>
                </a:cubicBezTo>
                <a:cubicBezTo>
                  <a:pt x="0" y="55"/>
                  <a:pt x="0" y="55"/>
                  <a:pt x="0" y="55"/>
                </a:cubicBezTo>
                <a:cubicBezTo>
                  <a:pt x="0" y="0"/>
                  <a:pt x="0" y="0"/>
                  <a:pt x="0" y="0"/>
                </a:cubicBezTo>
                <a:cubicBezTo>
                  <a:pt x="38" y="0"/>
                  <a:pt x="38" y="0"/>
                  <a:pt x="38" y="0"/>
                </a:cubicBezTo>
                <a:cubicBezTo>
                  <a:pt x="38" y="55"/>
                  <a:pt x="38" y="55"/>
                  <a:pt x="38" y="55"/>
                </a:cubicBezTo>
                <a:cubicBezTo>
                  <a:pt x="37" y="55"/>
                  <a:pt x="37" y="55"/>
                  <a:pt x="37" y="55"/>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2" name="Freeform 13"/>
          <p:cNvSpPr>
            <a:spLocks noChangeArrowheads="1"/>
          </p:cNvSpPr>
          <p:nvPr/>
        </p:nvSpPr>
        <p:spPr bwMode="auto">
          <a:xfrm>
            <a:off x="4970896" y="3164615"/>
            <a:ext cx="1462617" cy="1862667"/>
          </a:xfrm>
          <a:custGeom>
            <a:avLst/>
            <a:gdLst>
              <a:gd name="T0" fmla="*/ 447 w 571"/>
              <a:gd name="T1" fmla="*/ 447 h 726"/>
              <a:gd name="T2" fmla="*/ 447 w 571"/>
              <a:gd name="T3" fmla="*/ 565 h 726"/>
              <a:gd name="T4" fmla="*/ 483 w 571"/>
              <a:gd name="T5" fmla="*/ 653 h 726"/>
              <a:gd name="T6" fmla="*/ 571 w 571"/>
              <a:gd name="T7" fmla="*/ 689 h 726"/>
              <a:gd name="T8" fmla="*/ 571 w 571"/>
              <a:gd name="T9" fmla="*/ 726 h 726"/>
              <a:gd name="T10" fmla="*/ 457 w 571"/>
              <a:gd name="T11" fmla="*/ 679 h 726"/>
              <a:gd name="T12" fmla="*/ 410 w 571"/>
              <a:gd name="T13" fmla="*/ 565 h 726"/>
              <a:gd name="T14" fmla="*/ 410 w 571"/>
              <a:gd name="T15" fmla="*/ 447 h 726"/>
              <a:gd name="T16" fmla="*/ 410 w 571"/>
              <a:gd name="T17" fmla="*/ 446 h 726"/>
              <a:gd name="T18" fmla="*/ 374 w 571"/>
              <a:gd name="T19" fmla="*/ 359 h 726"/>
              <a:gd name="T20" fmla="*/ 286 w 571"/>
              <a:gd name="T21" fmla="*/ 322 h 726"/>
              <a:gd name="T22" fmla="*/ 172 w 571"/>
              <a:gd name="T23" fmla="*/ 275 h 726"/>
              <a:gd name="T24" fmla="*/ 125 w 571"/>
              <a:gd name="T25" fmla="*/ 161 h 726"/>
              <a:gd name="T26" fmla="*/ 88 w 571"/>
              <a:gd name="T27" fmla="*/ 73 h 726"/>
              <a:gd name="T28" fmla="*/ 0 w 571"/>
              <a:gd name="T29" fmla="*/ 37 h 726"/>
              <a:gd name="T30" fmla="*/ 0 w 571"/>
              <a:gd name="T31" fmla="*/ 0 h 726"/>
              <a:gd name="T32" fmla="*/ 114 w 571"/>
              <a:gd name="T33" fmla="*/ 47 h 726"/>
              <a:gd name="T34" fmla="*/ 162 w 571"/>
              <a:gd name="T35" fmla="*/ 161 h 726"/>
              <a:gd name="T36" fmla="*/ 198 w 571"/>
              <a:gd name="T37" fmla="*/ 249 h 726"/>
              <a:gd name="T38" fmla="*/ 286 w 571"/>
              <a:gd name="T39" fmla="*/ 285 h 726"/>
              <a:gd name="T40" fmla="*/ 400 w 571"/>
              <a:gd name="T41" fmla="*/ 332 h 726"/>
              <a:gd name="T42" fmla="*/ 447 w 571"/>
              <a:gd name="T43" fmla="*/ 446 h 726"/>
              <a:gd name="T44" fmla="*/ 447 w 571"/>
              <a:gd name="T45" fmla="*/ 447 h 72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571"/>
              <a:gd name="T70" fmla="*/ 0 h 726"/>
              <a:gd name="T71" fmla="*/ 571 w 571"/>
              <a:gd name="T72" fmla="*/ 726 h 72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571" h="726">
                <a:moveTo>
                  <a:pt x="447" y="447"/>
                </a:moveTo>
                <a:cubicBezTo>
                  <a:pt x="447" y="565"/>
                  <a:pt x="447" y="565"/>
                  <a:pt x="447" y="565"/>
                </a:cubicBezTo>
                <a:cubicBezTo>
                  <a:pt x="447" y="599"/>
                  <a:pt x="461" y="630"/>
                  <a:pt x="483" y="653"/>
                </a:cubicBezTo>
                <a:cubicBezTo>
                  <a:pt x="506" y="675"/>
                  <a:pt x="537" y="689"/>
                  <a:pt x="571" y="689"/>
                </a:cubicBezTo>
                <a:cubicBezTo>
                  <a:pt x="571" y="726"/>
                  <a:pt x="571" y="726"/>
                  <a:pt x="571" y="726"/>
                </a:cubicBezTo>
                <a:cubicBezTo>
                  <a:pt x="527" y="726"/>
                  <a:pt x="487" y="708"/>
                  <a:pt x="457" y="679"/>
                </a:cubicBezTo>
                <a:cubicBezTo>
                  <a:pt x="428" y="650"/>
                  <a:pt x="410" y="609"/>
                  <a:pt x="410" y="565"/>
                </a:cubicBezTo>
                <a:cubicBezTo>
                  <a:pt x="410" y="447"/>
                  <a:pt x="410" y="447"/>
                  <a:pt x="410" y="447"/>
                </a:cubicBezTo>
                <a:cubicBezTo>
                  <a:pt x="410" y="446"/>
                  <a:pt x="410" y="446"/>
                  <a:pt x="410" y="446"/>
                </a:cubicBezTo>
                <a:cubicBezTo>
                  <a:pt x="410" y="412"/>
                  <a:pt x="396" y="381"/>
                  <a:pt x="374" y="359"/>
                </a:cubicBezTo>
                <a:cubicBezTo>
                  <a:pt x="351" y="336"/>
                  <a:pt x="320" y="322"/>
                  <a:pt x="286" y="322"/>
                </a:cubicBezTo>
                <a:cubicBezTo>
                  <a:pt x="241" y="322"/>
                  <a:pt x="201" y="304"/>
                  <a:pt x="172" y="275"/>
                </a:cubicBezTo>
                <a:cubicBezTo>
                  <a:pt x="143" y="246"/>
                  <a:pt x="125" y="205"/>
                  <a:pt x="125" y="161"/>
                </a:cubicBezTo>
                <a:cubicBezTo>
                  <a:pt x="125" y="127"/>
                  <a:pt x="111" y="96"/>
                  <a:pt x="88" y="73"/>
                </a:cubicBezTo>
                <a:cubicBezTo>
                  <a:pt x="66" y="51"/>
                  <a:pt x="35" y="37"/>
                  <a:pt x="0" y="37"/>
                </a:cubicBezTo>
                <a:cubicBezTo>
                  <a:pt x="0" y="0"/>
                  <a:pt x="0" y="0"/>
                  <a:pt x="0" y="0"/>
                </a:cubicBezTo>
                <a:cubicBezTo>
                  <a:pt x="45" y="0"/>
                  <a:pt x="85" y="18"/>
                  <a:pt x="114" y="47"/>
                </a:cubicBezTo>
                <a:cubicBezTo>
                  <a:pt x="143" y="76"/>
                  <a:pt x="162" y="116"/>
                  <a:pt x="162" y="161"/>
                </a:cubicBezTo>
                <a:cubicBezTo>
                  <a:pt x="162" y="195"/>
                  <a:pt x="175" y="226"/>
                  <a:pt x="198" y="249"/>
                </a:cubicBezTo>
                <a:cubicBezTo>
                  <a:pt x="220" y="271"/>
                  <a:pt x="251" y="285"/>
                  <a:pt x="286" y="285"/>
                </a:cubicBezTo>
                <a:cubicBezTo>
                  <a:pt x="330" y="285"/>
                  <a:pt x="371" y="303"/>
                  <a:pt x="400" y="332"/>
                </a:cubicBezTo>
                <a:cubicBezTo>
                  <a:pt x="429" y="362"/>
                  <a:pt x="447" y="402"/>
                  <a:pt x="447" y="446"/>
                </a:cubicBezTo>
                <a:cubicBezTo>
                  <a:pt x="447" y="447"/>
                  <a:pt x="447" y="447"/>
                  <a:pt x="447" y="447"/>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3" name="Freeform 14"/>
          <p:cNvSpPr>
            <a:spLocks noChangeArrowheads="1"/>
          </p:cNvSpPr>
          <p:nvPr/>
        </p:nvSpPr>
        <p:spPr bwMode="auto">
          <a:xfrm>
            <a:off x="6020763" y="3164615"/>
            <a:ext cx="2400300" cy="2182284"/>
          </a:xfrm>
          <a:custGeom>
            <a:avLst/>
            <a:gdLst>
              <a:gd name="T0" fmla="*/ 0 w 936"/>
              <a:gd name="T1" fmla="*/ 850 h 850"/>
              <a:gd name="T2" fmla="*/ 47 w 936"/>
              <a:gd name="T3" fmla="*/ 736 h 850"/>
              <a:gd name="T4" fmla="*/ 161 w 936"/>
              <a:gd name="T5" fmla="*/ 689 h 850"/>
              <a:gd name="T6" fmla="*/ 365 w 936"/>
              <a:gd name="T7" fmla="*/ 689 h 850"/>
              <a:gd name="T8" fmla="*/ 452 w 936"/>
              <a:gd name="T9" fmla="*/ 653 h 850"/>
              <a:gd name="T10" fmla="*/ 489 w 936"/>
              <a:gd name="T11" fmla="*/ 565 h 850"/>
              <a:gd name="T12" fmla="*/ 489 w 936"/>
              <a:gd name="T13" fmla="*/ 446 h 850"/>
              <a:gd name="T14" fmla="*/ 536 w 936"/>
              <a:gd name="T15" fmla="*/ 332 h 850"/>
              <a:gd name="T16" fmla="*/ 650 w 936"/>
              <a:gd name="T17" fmla="*/ 285 h 850"/>
              <a:gd name="T18" fmla="*/ 738 w 936"/>
              <a:gd name="T19" fmla="*/ 249 h 850"/>
              <a:gd name="T20" fmla="*/ 774 w 936"/>
              <a:gd name="T21" fmla="*/ 161 h 850"/>
              <a:gd name="T22" fmla="*/ 822 w 936"/>
              <a:gd name="T23" fmla="*/ 47 h 850"/>
              <a:gd name="T24" fmla="*/ 936 w 936"/>
              <a:gd name="T25" fmla="*/ 0 h 850"/>
              <a:gd name="T26" fmla="*/ 936 w 936"/>
              <a:gd name="T27" fmla="*/ 37 h 850"/>
              <a:gd name="T28" fmla="*/ 848 w 936"/>
              <a:gd name="T29" fmla="*/ 73 h 850"/>
              <a:gd name="T30" fmla="*/ 811 w 936"/>
              <a:gd name="T31" fmla="*/ 161 h 850"/>
              <a:gd name="T32" fmla="*/ 764 w 936"/>
              <a:gd name="T33" fmla="*/ 275 h 850"/>
              <a:gd name="T34" fmla="*/ 650 w 936"/>
              <a:gd name="T35" fmla="*/ 322 h 850"/>
              <a:gd name="T36" fmla="*/ 562 w 936"/>
              <a:gd name="T37" fmla="*/ 359 h 850"/>
              <a:gd name="T38" fmla="*/ 526 w 936"/>
              <a:gd name="T39" fmla="*/ 446 h 850"/>
              <a:gd name="T40" fmla="*/ 526 w 936"/>
              <a:gd name="T41" fmla="*/ 565 h 850"/>
              <a:gd name="T42" fmla="*/ 479 w 936"/>
              <a:gd name="T43" fmla="*/ 679 h 850"/>
              <a:gd name="T44" fmla="*/ 365 w 936"/>
              <a:gd name="T45" fmla="*/ 726 h 850"/>
              <a:gd name="T46" fmla="*/ 161 w 936"/>
              <a:gd name="T47" fmla="*/ 726 h 850"/>
              <a:gd name="T48" fmla="*/ 73 w 936"/>
              <a:gd name="T49" fmla="*/ 763 h 850"/>
              <a:gd name="T50" fmla="*/ 37 w 936"/>
              <a:gd name="T51" fmla="*/ 850 h 850"/>
              <a:gd name="T52" fmla="*/ 0 w 936"/>
              <a:gd name="T53" fmla="*/ 850 h 85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936"/>
              <a:gd name="T82" fmla="*/ 0 h 850"/>
              <a:gd name="T83" fmla="*/ 936 w 936"/>
              <a:gd name="T84" fmla="*/ 850 h 85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936" h="850">
                <a:moveTo>
                  <a:pt x="0" y="850"/>
                </a:moveTo>
                <a:cubicBezTo>
                  <a:pt x="0" y="806"/>
                  <a:pt x="18" y="766"/>
                  <a:pt x="47" y="736"/>
                </a:cubicBezTo>
                <a:cubicBezTo>
                  <a:pt x="76" y="707"/>
                  <a:pt x="117" y="689"/>
                  <a:pt x="161" y="689"/>
                </a:cubicBezTo>
                <a:cubicBezTo>
                  <a:pt x="365" y="689"/>
                  <a:pt x="365" y="689"/>
                  <a:pt x="365" y="689"/>
                </a:cubicBezTo>
                <a:cubicBezTo>
                  <a:pt x="399" y="689"/>
                  <a:pt x="430" y="675"/>
                  <a:pt x="452" y="653"/>
                </a:cubicBezTo>
                <a:cubicBezTo>
                  <a:pt x="475" y="630"/>
                  <a:pt x="489" y="599"/>
                  <a:pt x="489" y="565"/>
                </a:cubicBezTo>
                <a:cubicBezTo>
                  <a:pt x="489" y="446"/>
                  <a:pt x="489" y="446"/>
                  <a:pt x="489" y="446"/>
                </a:cubicBezTo>
                <a:cubicBezTo>
                  <a:pt x="489" y="402"/>
                  <a:pt x="507" y="362"/>
                  <a:pt x="536" y="332"/>
                </a:cubicBezTo>
                <a:cubicBezTo>
                  <a:pt x="565" y="303"/>
                  <a:pt x="606" y="285"/>
                  <a:pt x="650" y="285"/>
                </a:cubicBezTo>
                <a:cubicBezTo>
                  <a:pt x="684" y="285"/>
                  <a:pt x="715" y="271"/>
                  <a:pt x="738" y="249"/>
                </a:cubicBezTo>
                <a:cubicBezTo>
                  <a:pt x="760" y="226"/>
                  <a:pt x="774" y="195"/>
                  <a:pt x="774" y="161"/>
                </a:cubicBezTo>
                <a:cubicBezTo>
                  <a:pt x="774" y="116"/>
                  <a:pt x="792" y="76"/>
                  <a:pt x="822" y="47"/>
                </a:cubicBezTo>
                <a:cubicBezTo>
                  <a:pt x="851" y="18"/>
                  <a:pt x="891" y="0"/>
                  <a:pt x="936" y="0"/>
                </a:cubicBezTo>
                <a:cubicBezTo>
                  <a:pt x="936" y="37"/>
                  <a:pt x="936" y="37"/>
                  <a:pt x="936" y="37"/>
                </a:cubicBezTo>
                <a:cubicBezTo>
                  <a:pt x="901" y="37"/>
                  <a:pt x="870" y="51"/>
                  <a:pt x="848" y="73"/>
                </a:cubicBezTo>
                <a:cubicBezTo>
                  <a:pt x="825" y="96"/>
                  <a:pt x="811" y="127"/>
                  <a:pt x="811" y="161"/>
                </a:cubicBezTo>
                <a:cubicBezTo>
                  <a:pt x="811" y="205"/>
                  <a:pt x="793" y="246"/>
                  <a:pt x="764" y="275"/>
                </a:cubicBezTo>
                <a:cubicBezTo>
                  <a:pt x="735" y="304"/>
                  <a:pt x="695" y="322"/>
                  <a:pt x="650" y="322"/>
                </a:cubicBezTo>
                <a:cubicBezTo>
                  <a:pt x="616" y="322"/>
                  <a:pt x="585" y="336"/>
                  <a:pt x="562" y="359"/>
                </a:cubicBezTo>
                <a:cubicBezTo>
                  <a:pt x="540" y="381"/>
                  <a:pt x="526" y="412"/>
                  <a:pt x="526" y="446"/>
                </a:cubicBezTo>
                <a:cubicBezTo>
                  <a:pt x="526" y="565"/>
                  <a:pt x="526" y="565"/>
                  <a:pt x="526" y="565"/>
                </a:cubicBezTo>
                <a:cubicBezTo>
                  <a:pt x="526" y="609"/>
                  <a:pt x="508" y="650"/>
                  <a:pt x="479" y="679"/>
                </a:cubicBezTo>
                <a:cubicBezTo>
                  <a:pt x="449" y="708"/>
                  <a:pt x="409" y="726"/>
                  <a:pt x="365" y="726"/>
                </a:cubicBezTo>
                <a:cubicBezTo>
                  <a:pt x="161" y="726"/>
                  <a:pt x="161" y="726"/>
                  <a:pt x="161" y="726"/>
                </a:cubicBezTo>
                <a:cubicBezTo>
                  <a:pt x="127" y="726"/>
                  <a:pt x="96" y="740"/>
                  <a:pt x="73" y="763"/>
                </a:cubicBezTo>
                <a:cubicBezTo>
                  <a:pt x="51" y="785"/>
                  <a:pt x="37" y="816"/>
                  <a:pt x="37" y="850"/>
                </a:cubicBezTo>
                <a:cubicBezTo>
                  <a:pt x="0" y="850"/>
                  <a:pt x="0" y="850"/>
                  <a:pt x="0" y="85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4" name="Freeform 15"/>
          <p:cNvSpPr>
            <a:spLocks noChangeArrowheads="1"/>
          </p:cNvSpPr>
          <p:nvPr/>
        </p:nvSpPr>
        <p:spPr bwMode="auto">
          <a:xfrm>
            <a:off x="4035330" y="3365699"/>
            <a:ext cx="2080684" cy="2641600"/>
          </a:xfrm>
          <a:custGeom>
            <a:avLst/>
            <a:gdLst>
              <a:gd name="T0" fmla="*/ 774 w 811"/>
              <a:gd name="T1" fmla="*/ 1030 h 1030"/>
              <a:gd name="T2" fmla="*/ 774 w 811"/>
              <a:gd name="T3" fmla="*/ 772 h 1030"/>
              <a:gd name="T4" fmla="*/ 738 w 811"/>
              <a:gd name="T5" fmla="*/ 685 h 1030"/>
              <a:gd name="T6" fmla="*/ 650 w 811"/>
              <a:gd name="T7" fmla="*/ 648 h 1030"/>
              <a:gd name="T8" fmla="*/ 446 w 811"/>
              <a:gd name="T9" fmla="*/ 648 h 1030"/>
              <a:gd name="T10" fmla="*/ 332 w 811"/>
              <a:gd name="T11" fmla="*/ 601 h 1030"/>
              <a:gd name="T12" fmla="*/ 285 w 811"/>
              <a:gd name="T13" fmla="*/ 487 h 1030"/>
              <a:gd name="T14" fmla="*/ 285 w 811"/>
              <a:gd name="T15" fmla="*/ 285 h 1030"/>
              <a:gd name="T16" fmla="*/ 285 w 811"/>
              <a:gd name="T17" fmla="*/ 285 h 1030"/>
              <a:gd name="T18" fmla="*/ 249 w 811"/>
              <a:gd name="T19" fmla="*/ 198 h 1030"/>
              <a:gd name="T20" fmla="*/ 161 w 811"/>
              <a:gd name="T21" fmla="*/ 161 h 1030"/>
              <a:gd name="T22" fmla="*/ 47 w 811"/>
              <a:gd name="T23" fmla="*/ 114 h 1030"/>
              <a:gd name="T24" fmla="*/ 0 w 811"/>
              <a:gd name="T25" fmla="*/ 0 h 1030"/>
              <a:gd name="T26" fmla="*/ 37 w 811"/>
              <a:gd name="T27" fmla="*/ 0 h 1030"/>
              <a:gd name="T28" fmla="*/ 73 w 811"/>
              <a:gd name="T29" fmla="*/ 88 h 1030"/>
              <a:gd name="T30" fmla="*/ 161 w 811"/>
              <a:gd name="T31" fmla="*/ 124 h 1030"/>
              <a:gd name="T32" fmla="*/ 275 w 811"/>
              <a:gd name="T33" fmla="*/ 171 h 1030"/>
              <a:gd name="T34" fmla="*/ 322 w 811"/>
              <a:gd name="T35" fmla="*/ 285 h 1030"/>
              <a:gd name="T36" fmla="*/ 322 w 811"/>
              <a:gd name="T37" fmla="*/ 285 h 1030"/>
              <a:gd name="T38" fmla="*/ 322 w 811"/>
              <a:gd name="T39" fmla="*/ 487 h 1030"/>
              <a:gd name="T40" fmla="*/ 359 w 811"/>
              <a:gd name="T41" fmla="*/ 575 h 1030"/>
              <a:gd name="T42" fmla="*/ 446 w 811"/>
              <a:gd name="T43" fmla="*/ 611 h 1030"/>
              <a:gd name="T44" fmla="*/ 650 w 811"/>
              <a:gd name="T45" fmla="*/ 611 h 1030"/>
              <a:gd name="T46" fmla="*/ 764 w 811"/>
              <a:gd name="T47" fmla="*/ 658 h 1030"/>
              <a:gd name="T48" fmla="*/ 811 w 811"/>
              <a:gd name="T49" fmla="*/ 772 h 1030"/>
              <a:gd name="T50" fmla="*/ 811 w 811"/>
              <a:gd name="T51" fmla="*/ 1030 h 1030"/>
              <a:gd name="T52" fmla="*/ 774 w 811"/>
              <a:gd name="T53" fmla="*/ 1030 h 103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11"/>
              <a:gd name="T82" fmla="*/ 0 h 1030"/>
              <a:gd name="T83" fmla="*/ 811 w 811"/>
              <a:gd name="T84" fmla="*/ 1030 h 103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11" h="1030">
                <a:moveTo>
                  <a:pt x="774" y="1030"/>
                </a:moveTo>
                <a:cubicBezTo>
                  <a:pt x="774" y="772"/>
                  <a:pt x="774" y="772"/>
                  <a:pt x="774" y="772"/>
                </a:cubicBezTo>
                <a:cubicBezTo>
                  <a:pt x="774" y="738"/>
                  <a:pt x="760" y="707"/>
                  <a:pt x="738" y="685"/>
                </a:cubicBezTo>
                <a:cubicBezTo>
                  <a:pt x="715" y="662"/>
                  <a:pt x="684" y="648"/>
                  <a:pt x="650" y="648"/>
                </a:cubicBezTo>
                <a:cubicBezTo>
                  <a:pt x="446" y="648"/>
                  <a:pt x="446" y="648"/>
                  <a:pt x="446" y="648"/>
                </a:cubicBezTo>
                <a:cubicBezTo>
                  <a:pt x="402" y="648"/>
                  <a:pt x="362" y="630"/>
                  <a:pt x="332" y="601"/>
                </a:cubicBezTo>
                <a:cubicBezTo>
                  <a:pt x="303" y="572"/>
                  <a:pt x="285" y="531"/>
                  <a:pt x="285" y="487"/>
                </a:cubicBezTo>
                <a:cubicBezTo>
                  <a:pt x="285" y="285"/>
                  <a:pt x="285" y="285"/>
                  <a:pt x="285" y="285"/>
                </a:cubicBezTo>
                <a:cubicBezTo>
                  <a:pt x="285" y="285"/>
                  <a:pt x="285" y="285"/>
                  <a:pt x="285" y="285"/>
                </a:cubicBezTo>
                <a:cubicBezTo>
                  <a:pt x="285" y="251"/>
                  <a:pt x="271" y="220"/>
                  <a:pt x="249" y="198"/>
                </a:cubicBezTo>
                <a:cubicBezTo>
                  <a:pt x="226" y="175"/>
                  <a:pt x="195" y="161"/>
                  <a:pt x="161" y="161"/>
                </a:cubicBezTo>
                <a:cubicBezTo>
                  <a:pt x="116" y="161"/>
                  <a:pt x="76" y="143"/>
                  <a:pt x="47" y="114"/>
                </a:cubicBezTo>
                <a:cubicBezTo>
                  <a:pt x="18" y="85"/>
                  <a:pt x="0" y="44"/>
                  <a:pt x="0" y="0"/>
                </a:cubicBezTo>
                <a:cubicBezTo>
                  <a:pt x="37" y="0"/>
                  <a:pt x="37" y="0"/>
                  <a:pt x="37" y="0"/>
                </a:cubicBezTo>
                <a:cubicBezTo>
                  <a:pt x="37" y="34"/>
                  <a:pt x="51" y="65"/>
                  <a:pt x="73" y="88"/>
                </a:cubicBezTo>
                <a:cubicBezTo>
                  <a:pt x="96" y="110"/>
                  <a:pt x="127" y="124"/>
                  <a:pt x="161" y="124"/>
                </a:cubicBezTo>
                <a:cubicBezTo>
                  <a:pt x="205" y="124"/>
                  <a:pt x="246" y="142"/>
                  <a:pt x="275" y="171"/>
                </a:cubicBezTo>
                <a:cubicBezTo>
                  <a:pt x="304" y="201"/>
                  <a:pt x="322" y="241"/>
                  <a:pt x="322" y="285"/>
                </a:cubicBezTo>
                <a:cubicBezTo>
                  <a:pt x="322" y="285"/>
                  <a:pt x="322" y="285"/>
                  <a:pt x="322" y="285"/>
                </a:cubicBezTo>
                <a:cubicBezTo>
                  <a:pt x="322" y="487"/>
                  <a:pt x="322" y="487"/>
                  <a:pt x="322" y="487"/>
                </a:cubicBezTo>
                <a:cubicBezTo>
                  <a:pt x="322" y="521"/>
                  <a:pt x="336" y="552"/>
                  <a:pt x="359" y="575"/>
                </a:cubicBezTo>
                <a:cubicBezTo>
                  <a:pt x="381" y="597"/>
                  <a:pt x="412" y="611"/>
                  <a:pt x="446" y="611"/>
                </a:cubicBezTo>
                <a:cubicBezTo>
                  <a:pt x="650" y="611"/>
                  <a:pt x="650" y="611"/>
                  <a:pt x="650" y="611"/>
                </a:cubicBezTo>
                <a:cubicBezTo>
                  <a:pt x="694" y="611"/>
                  <a:pt x="735" y="629"/>
                  <a:pt x="764" y="658"/>
                </a:cubicBezTo>
                <a:cubicBezTo>
                  <a:pt x="793" y="688"/>
                  <a:pt x="811" y="728"/>
                  <a:pt x="811" y="772"/>
                </a:cubicBezTo>
                <a:cubicBezTo>
                  <a:pt x="811" y="1030"/>
                  <a:pt x="811" y="1030"/>
                  <a:pt x="811" y="1030"/>
                </a:cubicBezTo>
                <a:cubicBezTo>
                  <a:pt x="774" y="1030"/>
                  <a:pt x="774" y="1030"/>
                  <a:pt x="774" y="103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 name="Oval 16"/>
          <p:cNvSpPr>
            <a:spLocks noChangeArrowheads="1"/>
          </p:cNvSpPr>
          <p:nvPr/>
        </p:nvSpPr>
        <p:spPr bwMode="auto">
          <a:xfrm>
            <a:off x="6363663" y="1316765"/>
            <a:ext cx="452967" cy="448733"/>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6" name="Oval 17"/>
          <p:cNvSpPr>
            <a:spLocks noChangeArrowheads="1"/>
          </p:cNvSpPr>
          <p:nvPr/>
        </p:nvSpPr>
        <p:spPr bwMode="auto">
          <a:xfrm>
            <a:off x="7688696" y="2254448"/>
            <a:ext cx="452967" cy="446617"/>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7" name="Oval 18"/>
          <p:cNvSpPr>
            <a:spLocks noChangeArrowheads="1"/>
          </p:cNvSpPr>
          <p:nvPr/>
        </p:nvSpPr>
        <p:spPr bwMode="auto">
          <a:xfrm>
            <a:off x="8421063" y="2984699"/>
            <a:ext cx="450851" cy="450849"/>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8" name="Oval 19"/>
          <p:cNvSpPr>
            <a:spLocks noChangeArrowheads="1"/>
          </p:cNvSpPr>
          <p:nvPr/>
        </p:nvSpPr>
        <p:spPr bwMode="auto">
          <a:xfrm>
            <a:off x="5110596" y="4021865"/>
            <a:ext cx="450851" cy="450849"/>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9" name="Oval 20"/>
          <p:cNvSpPr>
            <a:spLocks noChangeArrowheads="1"/>
          </p:cNvSpPr>
          <p:nvPr/>
        </p:nvSpPr>
        <p:spPr bwMode="auto">
          <a:xfrm>
            <a:off x="3853296" y="2912732"/>
            <a:ext cx="452967" cy="452967"/>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0" name="Oval 21"/>
          <p:cNvSpPr>
            <a:spLocks noChangeArrowheads="1"/>
          </p:cNvSpPr>
          <p:nvPr/>
        </p:nvSpPr>
        <p:spPr bwMode="auto">
          <a:xfrm>
            <a:off x="5845080" y="1661781"/>
            <a:ext cx="446616" cy="452967"/>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1" name="Oval 22"/>
          <p:cNvSpPr>
            <a:spLocks noChangeArrowheads="1"/>
          </p:cNvSpPr>
          <p:nvPr/>
        </p:nvSpPr>
        <p:spPr bwMode="auto">
          <a:xfrm>
            <a:off x="4378230" y="1661781"/>
            <a:ext cx="448733" cy="452967"/>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2" name="Oval 23"/>
          <p:cNvSpPr>
            <a:spLocks noChangeArrowheads="1"/>
          </p:cNvSpPr>
          <p:nvPr/>
        </p:nvSpPr>
        <p:spPr bwMode="auto">
          <a:xfrm>
            <a:off x="4520047" y="2984699"/>
            <a:ext cx="448733" cy="450849"/>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3" name="Oval 24"/>
          <p:cNvSpPr>
            <a:spLocks noChangeArrowheads="1"/>
          </p:cNvSpPr>
          <p:nvPr/>
        </p:nvSpPr>
        <p:spPr bwMode="auto">
          <a:xfrm>
            <a:off x="6111780" y="2394148"/>
            <a:ext cx="446616" cy="448733"/>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4" name="Oval 25"/>
          <p:cNvSpPr>
            <a:spLocks noChangeArrowheads="1"/>
          </p:cNvSpPr>
          <p:nvPr/>
        </p:nvSpPr>
        <p:spPr bwMode="auto">
          <a:xfrm>
            <a:off x="3480763" y="4021865"/>
            <a:ext cx="452967" cy="450849"/>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5" name="Oval 26"/>
          <p:cNvSpPr>
            <a:spLocks noChangeArrowheads="1"/>
          </p:cNvSpPr>
          <p:nvPr/>
        </p:nvSpPr>
        <p:spPr bwMode="auto">
          <a:xfrm>
            <a:off x="6433514" y="4021865"/>
            <a:ext cx="450849" cy="450849"/>
          </a:xfrm>
          <a:prstGeom prst="ellipse">
            <a:avLst/>
          </a:prstGeom>
          <a:solidFill>
            <a:srgbClr val="0070C0"/>
          </a:solidFill>
          <a:ln w="43" cap="flat" cmpd="sng">
            <a:noFill/>
            <a:round/>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6" name="Oval 27"/>
          <p:cNvSpPr>
            <a:spLocks noChangeArrowheads="1"/>
          </p:cNvSpPr>
          <p:nvPr/>
        </p:nvSpPr>
        <p:spPr bwMode="auto">
          <a:xfrm>
            <a:off x="5845080" y="6007299"/>
            <a:ext cx="446616" cy="452967"/>
          </a:xfrm>
          <a:prstGeom prst="ellipse">
            <a:avLst/>
          </a:prstGeom>
          <a:solidFill>
            <a:srgbClr val="00B0F0"/>
          </a:solidFill>
          <a:ln w="9525" cmpd="sng">
            <a:solidFill>
              <a:srgbClr val="7F7F7F"/>
            </a:solidFill>
            <a:beve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7" name="Freeform 28"/>
          <p:cNvSpPr>
            <a:spLocks noEditPoints="1" noChangeArrowheads="1"/>
          </p:cNvSpPr>
          <p:nvPr/>
        </p:nvSpPr>
        <p:spPr bwMode="auto">
          <a:xfrm>
            <a:off x="5980547" y="6094081"/>
            <a:ext cx="177800" cy="279400"/>
          </a:xfrm>
          <a:custGeom>
            <a:avLst/>
            <a:gdLst>
              <a:gd name="T0" fmla="*/ 35 w 69"/>
              <a:gd name="T1" fmla="*/ 110 h 110"/>
              <a:gd name="T2" fmla="*/ 15 w 69"/>
              <a:gd name="T3" fmla="*/ 56 h 110"/>
              <a:gd name="T4" fmla="*/ 14 w 69"/>
              <a:gd name="T5" fmla="*/ 86 h 110"/>
              <a:gd name="T6" fmla="*/ 10 w 69"/>
              <a:gd name="T7" fmla="*/ 38 h 110"/>
              <a:gd name="T8" fmla="*/ 35 w 69"/>
              <a:gd name="T9" fmla="*/ 33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4 h 110"/>
              <a:gd name="T22" fmla="*/ 35 w 69"/>
              <a:gd name="T23" fmla="*/ 29 h 110"/>
              <a:gd name="T24" fmla="*/ 20 w 69"/>
              <a:gd name="T25" fmla="*/ 14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8"/>
                  <a:pt x="24" y="71"/>
                  <a:pt x="15" y="56"/>
                </a:cubicBezTo>
                <a:cubicBezTo>
                  <a:pt x="13" y="66"/>
                  <a:pt x="11" y="72"/>
                  <a:pt x="14" y="86"/>
                </a:cubicBezTo>
                <a:cubicBezTo>
                  <a:pt x="1" y="72"/>
                  <a:pt x="0" y="44"/>
                  <a:pt x="10" y="38"/>
                </a:cubicBezTo>
                <a:cubicBezTo>
                  <a:pt x="20" y="32"/>
                  <a:pt x="26" y="33"/>
                  <a:pt x="35" y="33"/>
                </a:cubicBezTo>
                <a:cubicBezTo>
                  <a:pt x="43" y="33"/>
                  <a:pt x="49" y="32"/>
                  <a:pt x="59" y="38"/>
                </a:cubicBezTo>
                <a:cubicBezTo>
                  <a:pt x="69" y="44"/>
                  <a:pt x="68" y="72"/>
                  <a:pt x="55" y="86"/>
                </a:cubicBezTo>
                <a:cubicBezTo>
                  <a:pt x="58" y="72"/>
                  <a:pt x="56" y="66"/>
                  <a:pt x="55" y="56"/>
                </a:cubicBezTo>
                <a:cubicBezTo>
                  <a:pt x="45" y="71"/>
                  <a:pt x="61" y="88"/>
                  <a:pt x="35" y="110"/>
                </a:cubicBezTo>
                <a:close/>
                <a:moveTo>
                  <a:pt x="35" y="0"/>
                </a:moveTo>
                <a:cubicBezTo>
                  <a:pt x="42" y="0"/>
                  <a:pt x="49" y="6"/>
                  <a:pt x="49" y="14"/>
                </a:cubicBezTo>
                <a:cubicBezTo>
                  <a:pt x="49" y="22"/>
                  <a:pt x="42" y="29"/>
                  <a:pt x="35" y="29"/>
                </a:cubicBezTo>
                <a:cubicBezTo>
                  <a:pt x="27" y="29"/>
                  <a:pt x="20" y="22"/>
                  <a:pt x="20" y="14"/>
                </a:cubicBezTo>
                <a:cubicBezTo>
                  <a:pt x="20" y="6"/>
                  <a:pt x="27" y="0"/>
                  <a:pt x="35" y="0"/>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8" name="Freeform 29"/>
          <p:cNvSpPr>
            <a:spLocks noEditPoints="1" noChangeArrowheads="1"/>
          </p:cNvSpPr>
          <p:nvPr/>
        </p:nvSpPr>
        <p:spPr bwMode="auto">
          <a:xfrm>
            <a:off x="3992996" y="2997399"/>
            <a:ext cx="173567" cy="281516"/>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5 h 110"/>
              <a:gd name="T22" fmla="*/ 34 w 68"/>
              <a:gd name="T23" fmla="*/ 29 h 110"/>
              <a:gd name="T24" fmla="*/ 20 w 68"/>
              <a:gd name="T25" fmla="*/ 15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9"/>
                  <a:pt x="23" y="72"/>
                  <a:pt x="14" y="56"/>
                </a:cubicBezTo>
                <a:cubicBezTo>
                  <a:pt x="12" y="66"/>
                  <a:pt x="11" y="72"/>
                  <a:pt x="13" y="86"/>
                </a:cubicBezTo>
                <a:cubicBezTo>
                  <a:pt x="0" y="72"/>
                  <a:pt x="0" y="45"/>
                  <a:pt x="10" y="38"/>
                </a:cubicBezTo>
                <a:cubicBezTo>
                  <a:pt x="19" y="33"/>
                  <a:pt x="26" y="34"/>
                  <a:pt x="34" y="34"/>
                </a:cubicBezTo>
                <a:cubicBezTo>
                  <a:pt x="43" y="34"/>
                  <a:pt x="49" y="33"/>
                  <a:pt x="58" y="38"/>
                </a:cubicBezTo>
                <a:cubicBezTo>
                  <a:pt x="68" y="45"/>
                  <a:pt x="68" y="72"/>
                  <a:pt x="55" y="86"/>
                </a:cubicBezTo>
                <a:cubicBezTo>
                  <a:pt x="57" y="72"/>
                  <a:pt x="56" y="66"/>
                  <a:pt x="54" y="56"/>
                </a:cubicBezTo>
                <a:cubicBezTo>
                  <a:pt x="45" y="72"/>
                  <a:pt x="61" y="89"/>
                  <a:pt x="34" y="110"/>
                </a:cubicBezTo>
                <a:close/>
                <a:moveTo>
                  <a:pt x="34" y="0"/>
                </a:moveTo>
                <a:cubicBezTo>
                  <a:pt x="42" y="0"/>
                  <a:pt x="48" y="7"/>
                  <a:pt x="48" y="15"/>
                </a:cubicBezTo>
                <a:cubicBezTo>
                  <a:pt x="48" y="22"/>
                  <a:pt x="42" y="29"/>
                  <a:pt x="34" y="29"/>
                </a:cubicBezTo>
                <a:cubicBezTo>
                  <a:pt x="26" y="29"/>
                  <a:pt x="20" y="22"/>
                  <a:pt x="20" y="15"/>
                </a:cubicBezTo>
                <a:cubicBezTo>
                  <a:pt x="20" y="7"/>
                  <a:pt x="26"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9" name="Freeform 30"/>
          <p:cNvSpPr>
            <a:spLocks noEditPoints="1" noChangeArrowheads="1"/>
          </p:cNvSpPr>
          <p:nvPr/>
        </p:nvSpPr>
        <p:spPr bwMode="auto">
          <a:xfrm>
            <a:off x="5980547" y="1744332"/>
            <a:ext cx="177800" cy="283633"/>
          </a:xfrm>
          <a:custGeom>
            <a:avLst/>
            <a:gdLst>
              <a:gd name="T0" fmla="*/ 35 w 69"/>
              <a:gd name="T1" fmla="*/ 110 h 110"/>
              <a:gd name="T2" fmla="*/ 15 w 69"/>
              <a:gd name="T3" fmla="*/ 56 h 110"/>
              <a:gd name="T4" fmla="*/ 14 w 69"/>
              <a:gd name="T5" fmla="*/ 86 h 110"/>
              <a:gd name="T6" fmla="*/ 10 w 69"/>
              <a:gd name="T7" fmla="*/ 38 h 110"/>
              <a:gd name="T8" fmla="*/ 35 w 69"/>
              <a:gd name="T9" fmla="*/ 34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5 h 110"/>
              <a:gd name="T22" fmla="*/ 35 w 69"/>
              <a:gd name="T23" fmla="*/ 29 h 110"/>
              <a:gd name="T24" fmla="*/ 20 w 69"/>
              <a:gd name="T25" fmla="*/ 15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9"/>
                  <a:pt x="24" y="72"/>
                  <a:pt x="15" y="56"/>
                </a:cubicBezTo>
                <a:cubicBezTo>
                  <a:pt x="13" y="66"/>
                  <a:pt x="11" y="72"/>
                  <a:pt x="14" y="86"/>
                </a:cubicBezTo>
                <a:cubicBezTo>
                  <a:pt x="1" y="72"/>
                  <a:pt x="0" y="45"/>
                  <a:pt x="10" y="38"/>
                </a:cubicBezTo>
                <a:cubicBezTo>
                  <a:pt x="20" y="33"/>
                  <a:pt x="26" y="34"/>
                  <a:pt x="35" y="34"/>
                </a:cubicBezTo>
                <a:cubicBezTo>
                  <a:pt x="43" y="34"/>
                  <a:pt x="49" y="33"/>
                  <a:pt x="59" y="38"/>
                </a:cubicBezTo>
                <a:cubicBezTo>
                  <a:pt x="69" y="45"/>
                  <a:pt x="68" y="72"/>
                  <a:pt x="55" y="86"/>
                </a:cubicBezTo>
                <a:cubicBezTo>
                  <a:pt x="58" y="72"/>
                  <a:pt x="56" y="66"/>
                  <a:pt x="55" y="56"/>
                </a:cubicBezTo>
                <a:cubicBezTo>
                  <a:pt x="45" y="72"/>
                  <a:pt x="61" y="89"/>
                  <a:pt x="35" y="110"/>
                </a:cubicBezTo>
                <a:close/>
                <a:moveTo>
                  <a:pt x="35" y="0"/>
                </a:moveTo>
                <a:cubicBezTo>
                  <a:pt x="42" y="0"/>
                  <a:pt x="49" y="7"/>
                  <a:pt x="49" y="15"/>
                </a:cubicBezTo>
                <a:cubicBezTo>
                  <a:pt x="49" y="22"/>
                  <a:pt x="42" y="29"/>
                  <a:pt x="35" y="29"/>
                </a:cubicBezTo>
                <a:cubicBezTo>
                  <a:pt x="27" y="29"/>
                  <a:pt x="20" y="22"/>
                  <a:pt x="20" y="15"/>
                </a:cubicBezTo>
                <a:cubicBezTo>
                  <a:pt x="20" y="7"/>
                  <a:pt x="27" y="0"/>
                  <a:pt x="35"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0" name="Freeform 31"/>
          <p:cNvSpPr>
            <a:spLocks noEditPoints="1" noChangeArrowheads="1"/>
          </p:cNvSpPr>
          <p:nvPr/>
        </p:nvSpPr>
        <p:spPr bwMode="auto">
          <a:xfrm>
            <a:off x="7828396" y="2339115"/>
            <a:ext cx="173567" cy="281517"/>
          </a:xfrm>
          <a:custGeom>
            <a:avLst/>
            <a:gdLst>
              <a:gd name="T0" fmla="*/ 34 w 68"/>
              <a:gd name="T1" fmla="*/ 110 h 110"/>
              <a:gd name="T2" fmla="*/ 14 w 68"/>
              <a:gd name="T3" fmla="*/ 56 h 110"/>
              <a:gd name="T4" fmla="*/ 13 w 68"/>
              <a:gd name="T5" fmla="*/ 85 h 110"/>
              <a:gd name="T6" fmla="*/ 10 w 68"/>
              <a:gd name="T7" fmla="*/ 38 h 110"/>
              <a:gd name="T8" fmla="*/ 34 w 68"/>
              <a:gd name="T9" fmla="*/ 33 h 110"/>
              <a:gd name="T10" fmla="*/ 58 w 68"/>
              <a:gd name="T11" fmla="*/ 38 h 110"/>
              <a:gd name="T12" fmla="*/ 55 w 68"/>
              <a:gd name="T13" fmla="*/ 85 h 110"/>
              <a:gd name="T14" fmla="*/ 54 w 68"/>
              <a:gd name="T15" fmla="*/ 56 h 110"/>
              <a:gd name="T16" fmla="*/ 34 w 68"/>
              <a:gd name="T17" fmla="*/ 110 h 110"/>
              <a:gd name="T18" fmla="*/ 34 w 68"/>
              <a:gd name="T19" fmla="*/ 0 h 110"/>
              <a:gd name="T20" fmla="*/ 48 w 68"/>
              <a:gd name="T21" fmla="*/ 14 h 110"/>
              <a:gd name="T22" fmla="*/ 34 w 68"/>
              <a:gd name="T23" fmla="*/ 28 h 110"/>
              <a:gd name="T24" fmla="*/ 20 w 68"/>
              <a:gd name="T25" fmla="*/ 14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8"/>
                  <a:pt x="23" y="71"/>
                  <a:pt x="14" y="56"/>
                </a:cubicBezTo>
                <a:cubicBezTo>
                  <a:pt x="12" y="65"/>
                  <a:pt x="11" y="72"/>
                  <a:pt x="13" y="85"/>
                </a:cubicBezTo>
                <a:cubicBezTo>
                  <a:pt x="0" y="71"/>
                  <a:pt x="0" y="44"/>
                  <a:pt x="10" y="38"/>
                </a:cubicBezTo>
                <a:cubicBezTo>
                  <a:pt x="19" y="32"/>
                  <a:pt x="25" y="33"/>
                  <a:pt x="34" y="33"/>
                </a:cubicBezTo>
                <a:cubicBezTo>
                  <a:pt x="42" y="33"/>
                  <a:pt x="49" y="32"/>
                  <a:pt x="58" y="38"/>
                </a:cubicBezTo>
                <a:cubicBezTo>
                  <a:pt x="68" y="44"/>
                  <a:pt x="68" y="71"/>
                  <a:pt x="55" y="85"/>
                </a:cubicBezTo>
                <a:cubicBezTo>
                  <a:pt x="57" y="72"/>
                  <a:pt x="56" y="65"/>
                  <a:pt x="54" y="56"/>
                </a:cubicBezTo>
                <a:cubicBezTo>
                  <a:pt x="45" y="71"/>
                  <a:pt x="60" y="88"/>
                  <a:pt x="34" y="110"/>
                </a:cubicBezTo>
                <a:close/>
                <a:moveTo>
                  <a:pt x="34" y="0"/>
                </a:moveTo>
                <a:cubicBezTo>
                  <a:pt x="42" y="0"/>
                  <a:pt x="48" y="6"/>
                  <a:pt x="48" y="14"/>
                </a:cubicBezTo>
                <a:cubicBezTo>
                  <a:pt x="48" y="22"/>
                  <a:pt x="42" y="28"/>
                  <a:pt x="34" y="28"/>
                </a:cubicBezTo>
                <a:cubicBezTo>
                  <a:pt x="26" y="28"/>
                  <a:pt x="20" y="22"/>
                  <a:pt x="20" y="14"/>
                </a:cubicBezTo>
                <a:cubicBezTo>
                  <a:pt x="20" y="6"/>
                  <a:pt x="26"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1" name="Freeform 32"/>
          <p:cNvSpPr>
            <a:spLocks noEditPoints="1" noChangeArrowheads="1"/>
          </p:cNvSpPr>
          <p:nvPr/>
        </p:nvSpPr>
        <p:spPr bwMode="auto">
          <a:xfrm>
            <a:off x="5248180" y="4106532"/>
            <a:ext cx="175683" cy="281516"/>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4 h 110"/>
              <a:gd name="T22" fmla="*/ 34 w 68"/>
              <a:gd name="T23" fmla="*/ 29 h 110"/>
              <a:gd name="T24" fmla="*/ 20 w 68"/>
              <a:gd name="T25" fmla="*/ 14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8"/>
                  <a:pt x="23" y="71"/>
                  <a:pt x="14" y="56"/>
                </a:cubicBezTo>
                <a:cubicBezTo>
                  <a:pt x="12" y="66"/>
                  <a:pt x="11" y="72"/>
                  <a:pt x="13" y="86"/>
                </a:cubicBezTo>
                <a:cubicBezTo>
                  <a:pt x="0" y="72"/>
                  <a:pt x="0" y="44"/>
                  <a:pt x="10" y="38"/>
                </a:cubicBezTo>
                <a:cubicBezTo>
                  <a:pt x="19" y="32"/>
                  <a:pt x="26" y="34"/>
                  <a:pt x="34" y="34"/>
                </a:cubicBezTo>
                <a:cubicBezTo>
                  <a:pt x="43" y="34"/>
                  <a:pt x="49" y="32"/>
                  <a:pt x="58" y="38"/>
                </a:cubicBezTo>
                <a:cubicBezTo>
                  <a:pt x="68" y="44"/>
                  <a:pt x="68" y="72"/>
                  <a:pt x="55" y="86"/>
                </a:cubicBezTo>
                <a:cubicBezTo>
                  <a:pt x="57" y="72"/>
                  <a:pt x="56" y="66"/>
                  <a:pt x="54" y="56"/>
                </a:cubicBezTo>
                <a:cubicBezTo>
                  <a:pt x="45" y="71"/>
                  <a:pt x="60" y="88"/>
                  <a:pt x="34" y="110"/>
                </a:cubicBezTo>
                <a:close/>
                <a:moveTo>
                  <a:pt x="34" y="0"/>
                </a:moveTo>
                <a:cubicBezTo>
                  <a:pt x="42" y="0"/>
                  <a:pt x="48" y="6"/>
                  <a:pt x="48" y="14"/>
                </a:cubicBezTo>
                <a:cubicBezTo>
                  <a:pt x="48" y="22"/>
                  <a:pt x="42" y="29"/>
                  <a:pt x="34" y="29"/>
                </a:cubicBezTo>
                <a:cubicBezTo>
                  <a:pt x="26" y="29"/>
                  <a:pt x="20" y="22"/>
                  <a:pt x="20" y="14"/>
                </a:cubicBezTo>
                <a:cubicBezTo>
                  <a:pt x="20" y="6"/>
                  <a:pt x="26"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2" name="Freeform 33"/>
          <p:cNvSpPr>
            <a:spLocks noEditPoints="1" noChangeArrowheads="1"/>
          </p:cNvSpPr>
          <p:nvPr/>
        </p:nvSpPr>
        <p:spPr bwMode="auto">
          <a:xfrm>
            <a:off x="6571096" y="4106532"/>
            <a:ext cx="175684" cy="281516"/>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5 h 110"/>
              <a:gd name="T22" fmla="*/ 34 w 68"/>
              <a:gd name="T23" fmla="*/ 29 h 110"/>
              <a:gd name="T24" fmla="*/ 20 w 68"/>
              <a:gd name="T25" fmla="*/ 15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7" y="89"/>
                  <a:pt x="23" y="72"/>
                  <a:pt x="14" y="56"/>
                </a:cubicBezTo>
                <a:cubicBezTo>
                  <a:pt x="12" y="66"/>
                  <a:pt x="11" y="72"/>
                  <a:pt x="13" y="86"/>
                </a:cubicBezTo>
                <a:cubicBezTo>
                  <a:pt x="0" y="72"/>
                  <a:pt x="0" y="45"/>
                  <a:pt x="10" y="38"/>
                </a:cubicBezTo>
                <a:cubicBezTo>
                  <a:pt x="19" y="33"/>
                  <a:pt x="25" y="34"/>
                  <a:pt x="34" y="34"/>
                </a:cubicBezTo>
                <a:cubicBezTo>
                  <a:pt x="42" y="34"/>
                  <a:pt x="49" y="33"/>
                  <a:pt x="58" y="38"/>
                </a:cubicBezTo>
                <a:cubicBezTo>
                  <a:pt x="68" y="45"/>
                  <a:pt x="68" y="72"/>
                  <a:pt x="55" y="86"/>
                </a:cubicBezTo>
                <a:cubicBezTo>
                  <a:pt x="57" y="72"/>
                  <a:pt x="56" y="66"/>
                  <a:pt x="54" y="56"/>
                </a:cubicBezTo>
                <a:cubicBezTo>
                  <a:pt x="45" y="72"/>
                  <a:pt x="60" y="89"/>
                  <a:pt x="34" y="110"/>
                </a:cubicBezTo>
                <a:close/>
                <a:moveTo>
                  <a:pt x="34" y="0"/>
                </a:moveTo>
                <a:cubicBezTo>
                  <a:pt x="42" y="0"/>
                  <a:pt x="48" y="7"/>
                  <a:pt x="48" y="15"/>
                </a:cubicBezTo>
                <a:cubicBezTo>
                  <a:pt x="48" y="22"/>
                  <a:pt x="42" y="29"/>
                  <a:pt x="34" y="29"/>
                </a:cubicBezTo>
                <a:cubicBezTo>
                  <a:pt x="26" y="29"/>
                  <a:pt x="20" y="22"/>
                  <a:pt x="20" y="15"/>
                </a:cubicBezTo>
                <a:cubicBezTo>
                  <a:pt x="20" y="7"/>
                  <a:pt x="26"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3" name="Freeform 34"/>
          <p:cNvSpPr>
            <a:spLocks noEditPoints="1" noChangeArrowheads="1"/>
          </p:cNvSpPr>
          <p:nvPr/>
        </p:nvSpPr>
        <p:spPr bwMode="auto">
          <a:xfrm>
            <a:off x="3620463" y="4106532"/>
            <a:ext cx="173567" cy="281516"/>
          </a:xfrm>
          <a:custGeom>
            <a:avLst/>
            <a:gdLst>
              <a:gd name="T0" fmla="*/ 34 w 68"/>
              <a:gd name="T1" fmla="*/ 110 h 110"/>
              <a:gd name="T2" fmla="*/ 14 w 68"/>
              <a:gd name="T3" fmla="*/ 56 h 110"/>
              <a:gd name="T4" fmla="*/ 13 w 68"/>
              <a:gd name="T5" fmla="*/ 86 h 110"/>
              <a:gd name="T6" fmla="*/ 10 w 68"/>
              <a:gd name="T7" fmla="*/ 38 h 110"/>
              <a:gd name="T8" fmla="*/ 34 w 68"/>
              <a:gd name="T9" fmla="*/ 34 h 110"/>
              <a:gd name="T10" fmla="*/ 58 w 68"/>
              <a:gd name="T11" fmla="*/ 38 h 110"/>
              <a:gd name="T12" fmla="*/ 55 w 68"/>
              <a:gd name="T13" fmla="*/ 86 h 110"/>
              <a:gd name="T14" fmla="*/ 54 w 68"/>
              <a:gd name="T15" fmla="*/ 56 h 110"/>
              <a:gd name="T16" fmla="*/ 34 w 68"/>
              <a:gd name="T17" fmla="*/ 110 h 110"/>
              <a:gd name="T18" fmla="*/ 34 w 68"/>
              <a:gd name="T19" fmla="*/ 0 h 110"/>
              <a:gd name="T20" fmla="*/ 48 w 68"/>
              <a:gd name="T21" fmla="*/ 15 h 110"/>
              <a:gd name="T22" fmla="*/ 34 w 68"/>
              <a:gd name="T23" fmla="*/ 29 h 110"/>
              <a:gd name="T24" fmla="*/ 20 w 68"/>
              <a:gd name="T25" fmla="*/ 15 h 110"/>
              <a:gd name="T26" fmla="*/ 34 w 68"/>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10"/>
              <a:gd name="T44" fmla="*/ 68 w 68"/>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10">
                <a:moveTo>
                  <a:pt x="34" y="110"/>
                </a:moveTo>
                <a:cubicBezTo>
                  <a:pt x="8" y="89"/>
                  <a:pt x="24" y="72"/>
                  <a:pt x="14" y="56"/>
                </a:cubicBezTo>
                <a:cubicBezTo>
                  <a:pt x="12" y="66"/>
                  <a:pt x="11" y="72"/>
                  <a:pt x="13" y="86"/>
                </a:cubicBezTo>
                <a:cubicBezTo>
                  <a:pt x="1" y="72"/>
                  <a:pt x="0" y="45"/>
                  <a:pt x="10" y="38"/>
                </a:cubicBezTo>
                <a:cubicBezTo>
                  <a:pt x="19" y="33"/>
                  <a:pt x="26" y="34"/>
                  <a:pt x="34" y="34"/>
                </a:cubicBezTo>
                <a:cubicBezTo>
                  <a:pt x="43" y="34"/>
                  <a:pt x="49" y="33"/>
                  <a:pt x="58" y="38"/>
                </a:cubicBezTo>
                <a:cubicBezTo>
                  <a:pt x="68" y="45"/>
                  <a:pt x="68" y="72"/>
                  <a:pt x="55" y="86"/>
                </a:cubicBezTo>
                <a:cubicBezTo>
                  <a:pt x="57" y="72"/>
                  <a:pt x="56" y="66"/>
                  <a:pt x="54" y="56"/>
                </a:cubicBezTo>
                <a:cubicBezTo>
                  <a:pt x="45" y="72"/>
                  <a:pt x="61" y="89"/>
                  <a:pt x="34" y="110"/>
                </a:cubicBezTo>
                <a:close/>
                <a:moveTo>
                  <a:pt x="34" y="0"/>
                </a:moveTo>
                <a:cubicBezTo>
                  <a:pt x="42" y="0"/>
                  <a:pt x="48" y="7"/>
                  <a:pt x="48" y="15"/>
                </a:cubicBezTo>
                <a:cubicBezTo>
                  <a:pt x="48" y="22"/>
                  <a:pt x="42" y="29"/>
                  <a:pt x="34" y="29"/>
                </a:cubicBezTo>
                <a:cubicBezTo>
                  <a:pt x="26" y="29"/>
                  <a:pt x="20" y="22"/>
                  <a:pt x="20" y="15"/>
                </a:cubicBezTo>
                <a:cubicBezTo>
                  <a:pt x="20" y="7"/>
                  <a:pt x="26"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4" name="Freeform 35"/>
          <p:cNvSpPr>
            <a:spLocks noEditPoints="1" noChangeArrowheads="1"/>
          </p:cNvSpPr>
          <p:nvPr/>
        </p:nvSpPr>
        <p:spPr bwMode="auto">
          <a:xfrm>
            <a:off x="8558647" y="3069365"/>
            <a:ext cx="177800" cy="283633"/>
          </a:xfrm>
          <a:custGeom>
            <a:avLst/>
            <a:gdLst>
              <a:gd name="T0" fmla="*/ 34 w 69"/>
              <a:gd name="T1" fmla="*/ 110 h 110"/>
              <a:gd name="T2" fmla="*/ 14 w 69"/>
              <a:gd name="T3" fmla="*/ 56 h 110"/>
              <a:gd name="T4" fmla="*/ 14 w 69"/>
              <a:gd name="T5" fmla="*/ 86 h 110"/>
              <a:gd name="T6" fmla="*/ 10 w 69"/>
              <a:gd name="T7" fmla="*/ 38 h 110"/>
              <a:gd name="T8" fmla="*/ 34 w 69"/>
              <a:gd name="T9" fmla="*/ 34 h 110"/>
              <a:gd name="T10" fmla="*/ 58 w 69"/>
              <a:gd name="T11" fmla="*/ 38 h 110"/>
              <a:gd name="T12" fmla="*/ 55 w 69"/>
              <a:gd name="T13" fmla="*/ 86 h 110"/>
              <a:gd name="T14" fmla="*/ 54 w 69"/>
              <a:gd name="T15" fmla="*/ 56 h 110"/>
              <a:gd name="T16" fmla="*/ 34 w 69"/>
              <a:gd name="T17" fmla="*/ 110 h 110"/>
              <a:gd name="T18" fmla="*/ 34 w 69"/>
              <a:gd name="T19" fmla="*/ 0 h 110"/>
              <a:gd name="T20" fmla="*/ 49 w 69"/>
              <a:gd name="T21" fmla="*/ 15 h 110"/>
              <a:gd name="T22" fmla="*/ 34 w 69"/>
              <a:gd name="T23" fmla="*/ 29 h 110"/>
              <a:gd name="T24" fmla="*/ 20 w 69"/>
              <a:gd name="T25" fmla="*/ 15 h 110"/>
              <a:gd name="T26" fmla="*/ 34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4" y="110"/>
                </a:moveTo>
                <a:cubicBezTo>
                  <a:pt x="8" y="89"/>
                  <a:pt x="24" y="72"/>
                  <a:pt x="14" y="56"/>
                </a:cubicBezTo>
                <a:cubicBezTo>
                  <a:pt x="12" y="66"/>
                  <a:pt x="11" y="72"/>
                  <a:pt x="14" y="86"/>
                </a:cubicBezTo>
                <a:cubicBezTo>
                  <a:pt x="1" y="72"/>
                  <a:pt x="0" y="45"/>
                  <a:pt x="10" y="38"/>
                </a:cubicBezTo>
                <a:cubicBezTo>
                  <a:pt x="19" y="33"/>
                  <a:pt x="26" y="34"/>
                  <a:pt x="34" y="34"/>
                </a:cubicBezTo>
                <a:cubicBezTo>
                  <a:pt x="43" y="34"/>
                  <a:pt x="49" y="33"/>
                  <a:pt x="58" y="38"/>
                </a:cubicBezTo>
                <a:cubicBezTo>
                  <a:pt x="69" y="45"/>
                  <a:pt x="68" y="72"/>
                  <a:pt x="55" y="86"/>
                </a:cubicBezTo>
                <a:cubicBezTo>
                  <a:pt x="57" y="72"/>
                  <a:pt x="56" y="66"/>
                  <a:pt x="54" y="56"/>
                </a:cubicBezTo>
                <a:cubicBezTo>
                  <a:pt x="45" y="72"/>
                  <a:pt x="61" y="89"/>
                  <a:pt x="34" y="110"/>
                </a:cubicBezTo>
                <a:close/>
                <a:moveTo>
                  <a:pt x="34" y="0"/>
                </a:moveTo>
                <a:cubicBezTo>
                  <a:pt x="42" y="0"/>
                  <a:pt x="49" y="7"/>
                  <a:pt x="49" y="15"/>
                </a:cubicBezTo>
                <a:cubicBezTo>
                  <a:pt x="49" y="22"/>
                  <a:pt x="42" y="29"/>
                  <a:pt x="34" y="29"/>
                </a:cubicBezTo>
                <a:cubicBezTo>
                  <a:pt x="26" y="29"/>
                  <a:pt x="20" y="22"/>
                  <a:pt x="20" y="15"/>
                </a:cubicBezTo>
                <a:cubicBezTo>
                  <a:pt x="20" y="7"/>
                  <a:pt x="26"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5" name="Freeform 36"/>
          <p:cNvSpPr>
            <a:spLocks noEditPoints="1" noChangeArrowheads="1"/>
          </p:cNvSpPr>
          <p:nvPr/>
        </p:nvSpPr>
        <p:spPr bwMode="auto">
          <a:xfrm>
            <a:off x="6503363" y="1401432"/>
            <a:ext cx="173567" cy="279400"/>
          </a:xfrm>
          <a:custGeom>
            <a:avLst/>
            <a:gdLst>
              <a:gd name="T0" fmla="*/ 34 w 68"/>
              <a:gd name="T1" fmla="*/ 109 h 109"/>
              <a:gd name="T2" fmla="*/ 14 w 68"/>
              <a:gd name="T3" fmla="*/ 55 h 109"/>
              <a:gd name="T4" fmla="*/ 13 w 68"/>
              <a:gd name="T5" fmla="*/ 85 h 109"/>
              <a:gd name="T6" fmla="*/ 10 w 68"/>
              <a:gd name="T7" fmla="*/ 38 h 109"/>
              <a:gd name="T8" fmla="*/ 34 w 68"/>
              <a:gd name="T9" fmla="*/ 33 h 109"/>
              <a:gd name="T10" fmla="*/ 58 w 68"/>
              <a:gd name="T11" fmla="*/ 38 h 109"/>
              <a:gd name="T12" fmla="*/ 55 w 68"/>
              <a:gd name="T13" fmla="*/ 85 h 109"/>
              <a:gd name="T14" fmla="*/ 54 w 68"/>
              <a:gd name="T15" fmla="*/ 55 h 109"/>
              <a:gd name="T16" fmla="*/ 34 w 68"/>
              <a:gd name="T17" fmla="*/ 109 h 109"/>
              <a:gd name="T18" fmla="*/ 34 w 68"/>
              <a:gd name="T19" fmla="*/ 0 h 109"/>
              <a:gd name="T20" fmla="*/ 48 w 68"/>
              <a:gd name="T21" fmla="*/ 14 h 109"/>
              <a:gd name="T22" fmla="*/ 34 w 68"/>
              <a:gd name="T23" fmla="*/ 28 h 109"/>
              <a:gd name="T24" fmla="*/ 20 w 68"/>
              <a:gd name="T25" fmla="*/ 14 h 109"/>
              <a:gd name="T26" fmla="*/ 34 w 68"/>
              <a:gd name="T27" fmla="*/ 0 h 10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8"/>
              <a:gd name="T43" fmla="*/ 0 h 109"/>
              <a:gd name="T44" fmla="*/ 68 w 68"/>
              <a:gd name="T45" fmla="*/ 109 h 10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8" h="109">
                <a:moveTo>
                  <a:pt x="34" y="109"/>
                </a:moveTo>
                <a:cubicBezTo>
                  <a:pt x="8" y="88"/>
                  <a:pt x="23" y="71"/>
                  <a:pt x="14" y="55"/>
                </a:cubicBezTo>
                <a:cubicBezTo>
                  <a:pt x="12" y="65"/>
                  <a:pt x="11" y="72"/>
                  <a:pt x="13" y="85"/>
                </a:cubicBezTo>
                <a:cubicBezTo>
                  <a:pt x="0" y="71"/>
                  <a:pt x="0" y="44"/>
                  <a:pt x="10" y="38"/>
                </a:cubicBezTo>
                <a:cubicBezTo>
                  <a:pt x="19" y="32"/>
                  <a:pt x="25" y="33"/>
                  <a:pt x="34" y="33"/>
                </a:cubicBezTo>
                <a:cubicBezTo>
                  <a:pt x="42" y="33"/>
                  <a:pt x="49" y="32"/>
                  <a:pt x="58" y="38"/>
                </a:cubicBezTo>
                <a:cubicBezTo>
                  <a:pt x="68" y="44"/>
                  <a:pt x="68" y="71"/>
                  <a:pt x="55" y="85"/>
                </a:cubicBezTo>
                <a:cubicBezTo>
                  <a:pt x="57" y="72"/>
                  <a:pt x="56" y="65"/>
                  <a:pt x="54" y="55"/>
                </a:cubicBezTo>
                <a:cubicBezTo>
                  <a:pt x="45" y="71"/>
                  <a:pt x="60" y="88"/>
                  <a:pt x="34" y="109"/>
                </a:cubicBezTo>
                <a:close/>
                <a:moveTo>
                  <a:pt x="34" y="0"/>
                </a:moveTo>
                <a:cubicBezTo>
                  <a:pt x="42" y="0"/>
                  <a:pt x="48" y="6"/>
                  <a:pt x="48" y="14"/>
                </a:cubicBezTo>
                <a:cubicBezTo>
                  <a:pt x="48" y="22"/>
                  <a:pt x="42" y="28"/>
                  <a:pt x="34" y="28"/>
                </a:cubicBezTo>
                <a:cubicBezTo>
                  <a:pt x="26" y="28"/>
                  <a:pt x="20" y="22"/>
                  <a:pt x="20" y="14"/>
                </a:cubicBezTo>
                <a:cubicBezTo>
                  <a:pt x="20" y="6"/>
                  <a:pt x="26"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6" name="Freeform 37"/>
          <p:cNvSpPr>
            <a:spLocks noEditPoints="1" noChangeArrowheads="1"/>
          </p:cNvSpPr>
          <p:nvPr/>
        </p:nvSpPr>
        <p:spPr bwMode="auto">
          <a:xfrm>
            <a:off x="6247247" y="2478815"/>
            <a:ext cx="177800" cy="283633"/>
          </a:xfrm>
          <a:custGeom>
            <a:avLst/>
            <a:gdLst>
              <a:gd name="T0" fmla="*/ 34 w 69"/>
              <a:gd name="T1" fmla="*/ 110 h 110"/>
              <a:gd name="T2" fmla="*/ 14 w 69"/>
              <a:gd name="T3" fmla="*/ 56 h 110"/>
              <a:gd name="T4" fmla="*/ 14 w 69"/>
              <a:gd name="T5" fmla="*/ 85 h 110"/>
              <a:gd name="T6" fmla="*/ 10 w 69"/>
              <a:gd name="T7" fmla="*/ 38 h 110"/>
              <a:gd name="T8" fmla="*/ 34 w 69"/>
              <a:gd name="T9" fmla="*/ 33 h 110"/>
              <a:gd name="T10" fmla="*/ 58 w 69"/>
              <a:gd name="T11" fmla="*/ 38 h 110"/>
              <a:gd name="T12" fmla="*/ 55 w 69"/>
              <a:gd name="T13" fmla="*/ 85 h 110"/>
              <a:gd name="T14" fmla="*/ 54 w 69"/>
              <a:gd name="T15" fmla="*/ 56 h 110"/>
              <a:gd name="T16" fmla="*/ 34 w 69"/>
              <a:gd name="T17" fmla="*/ 110 h 110"/>
              <a:gd name="T18" fmla="*/ 34 w 69"/>
              <a:gd name="T19" fmla="*/ 0 h 110"/>
              <a:gd name="T20" fmla="*/ 49 w 69"/>
              <a:gd name="T21" fmla="*/ 14 h 110"/>
              <a:gd name="T22" fmla="*/ 34 w 69"/>
              <a:gd name="T23" fmla="*/ 28 h 110"/>
              <a:gd name="T24" fmla="*/ 20 w 69"/>
              <a:gd name="T25" fmla="*/ 14 h 110"/>
              <a:gd name="T26" fmla="*/ 34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4" y="110"/>
                </a:moveTo>
                <a:cubicBezTo>
                  <a:pt x="8" y="88"/>
                  <a:pt x="24" y="71"/>
                  <a:pt x="14" y="56"/>
                </a:cubicBezTo>
                <a:cubicBezTo>
                  <a:pt x="12" y="65"/>
                  <a:pt x="11" y="72"/>
                  <a:pt x="14" y="85"/>
                </a:cubicBezTo>
                <a:cubicBezTo>
                  <a:pt x="1" y="71"/>
                  <a:pt x="0" y="44"/>
                  <a:pt x="10" y="38"/>
                </a:cubicBezTo>
                <a:cubicBezTo>
                  <a:pt x="19" y="32"/>
                  <a:pt x="26" y="33"/>
                  <a:pt x="34" y="33"/>
                </a:cubicBezTo>
                <a:cubicBezTo>
                  <a:pt x="43" y="33"/>
                  <a:pt x="49" y="32"/>
                  <a:pt x="58" y="38"/>
                </a:cubicBezTo>
                <a:cubicBezTo>
                  <a:pt x="69" y="44"/>
                  <a:pt x="68" y="71"/>
                  <a:pt x="55" y="85"/>
                </a:cubicBezTo>
                <a:cubicBezTo>
                  <a:pt x="58" y="72"/>
                  <a:pt x="56" y="65"/>
                  <a:pt x="54" y="56"/>
                </a:cubicBezTo>
                <a:cubicBezTo>
                  <a:pt x="45" y="71"/>
                  <a:pt x="61" y="88"/>
                  <a:pt x="34" y="110"/>
                </a:cubicBezTo>
                <a:close/>
                <a:moveTo>
                  <a:pt x="34" y="0"/>
                </a:moveTo>
                <a:cubicBezTo>
                  <a:pt x="42" y="0"/>
                  <a:pt x="49" y="6"/>
                  <a:pt x="49" y="14"/>
                </a:cubicBezTo>
                <a:cubicBezTo>
                  <a:pt x="49" y="22"/>
                  <a:pt x="42" y="28"/>
                  <a:pt x="34" y="28"/>
                </a:cubicBezTo>
                <a:cubicBezTo>
                  <a:pt x="27" y="28"/>
                  <a:pt x="20" y="22"/>
                  <a:pt x="20" y="14"/>
                </a:cubicBezTo>
                <a:cubicBezTo>
                  <a:pt x="20" y="6"/>
                  <a:pt x="27" y="0"/>
                  <a:pt x="34"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7" name="Freeform 38"/>
          <p:cNvSpPr>
            <a:spLocks noEditPoints="1" noChangeArrowheads="1"/>
          </p:cNvSpPr>
          <p:nvPr/>
        </p:nvSpPr>
        <p:spPr bwMode="auto">
          <a:xfrm>
            <a:off x="4657630" y="3069365"/>
            <a:ext cx="175684" cy="283633"/>
          </a:xfrm>
          <a:custGeom>
            <a:avLst/>
            <a:gdLst>
              <a:gd name="T0" fmla="*/ 35 w 69"/>
              <a:gd name="T1" fmla="*/ 110 h 110"/>
              <a:gd name="T2" fmla="*/ 15 w 69"/>
              <a:gd name="T3" fmla="*/ 56 h 110"/>
              <a:gd name="T4" fmla="*/ 14 w 69"/>
              <a:gd name="T5" fmla="*/ 86 h 110"/>
              <a:gd name="T6" fmla="*/ 10 w 69"/>
              <a:gd name="T7" fmla="*/ 38 h 110"/>
              <a:gd name="T8" fmla="*/ 35 w 69"/>
              <a:gd name="T9" fmla="*/ 34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5 h 110"/>
              <a:gd name="T22" fmla="*/ 35 w 69"/>
              <a:gd name="T23" fmla="*/ 29 h 110"/>
              <a:gd name="T24" fmla="*/ 20 w 69"/>
              <a:gd name="T25" fmla="*/ 15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9"/>
                  <a:pt x="24" y="72"/>
                  <a:pt x="15" y="56"/>
                </a:cubicBezTo>
                <a:cubicBezTo>
                  <a:pt x="13" y="66"/>
                  <a:pt x="11" y="72"/>
                  <a:pt x="14" y="86"/>
                </a:cubicBezTo>
                <a:cubicBezTo>
                  <a:pt x="1" y="72"/>
                  <a:pt x="0" y="45"/>
                  <a:pt x="10" y="38"/>
                </a:cubicBezTo>
                <a:cubicBezTo>
                  <a:pt x="20" y="33"/>
                  <a:pt x="26" y="34"/>
                  <a:pt x="35" y="34"/>
                </a:cubicBezTo>
                <a:cubicBezTo>
                  <a:pt x="43" y="34"/>
                  <a:pt x="49" y="33"/>
                  <a:pt x="59" y="38"/>
                </a:cubicBezTo>
                <a:cubicBezTo>
                  <a:pt x="69" y="45"/>
                  <a:pt x="68" y="72"/>
                  <a:pt x="55" y="86"/>
                </a:cubicBezTo>
                <a:cubicBezTo>
                  <a:pt x="58" y="72"/>
                  <a:pt x="56" y="66"/>
                  <a:pt x="55" y="56"/>
                </a:cubicBezTo>
                <a:cubicBezTo>
                  <a:pt x="45" y="72"/>
                  <a:pt x="61" y="89"/>
                  <a:pt x="35" y="110"/>
                </a:cubicBezTo>
                <a:close/>
                <a:moveTo>
                  <a:pt x="35" y="0"/>
                </a:moveTo>
                <a:cubicBezTo>
                  <a:pt x="42" y="0"/>
                  <a:pt x="49" y="7"/>
                  <a:pt x="49" y="15"/>
                </a:cubicBezTo>
                <a:cubicBezTo>
                  <a:pt x="49" y="22"/>
                  <a:pt x="42" y="29"/>
                  <a:pt x="35" y="29"/>
                </a:cubicBezTo>
                <a:cubicBezTo>
                  <a:pt x="27" y="29"/>
                  <a:pt x="20" y="22"/>
                  <a:pt x="20" y="15"/>
                </a:cubicBezTo>
                <a:cubicBezTo>
                  <a:pt x="20" y="7"/>
                  <a:pt x="27" y="0"/>
                  <a:pt x="35"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8" name="Freeform 39"/>
          <p:cNvSpPr>
            <a:spLocks noEditPoints="1" noChangeArrowheads="1"/>
          </p:cNvSpPr>
          <p:nvPr/>
        </p:nvSpPr>
        <p:spPr bwMode="auto">
          <a:xfrm>
            <a:off x="4513696" y="1744332"/>
            <a:ext cx="177800" cy="283633"/>
          </a:xfrm>
          <a:custGeom>
            <a:avLst/>
            <a:gdLst>
              <a:gd name="T0" fmla="*/ 35 w 69"/>
              <a:gd name="T1" fmla="*/ 110 h 110"/>
              <a:gd name="T2" fmla="*/ 15 w 69"/>
              <a:gd name="T3" fmla="*/ 56 h 110"/>
              <a:gd name="T4" fmla="*/ 14 w 69"/>
              <a:gd name="T5" fmla="*/ 86 h 110"/>
              <a:gd name="T6" fmla="*/ 10 w 69"/>
              <a:gd name="T7" fmla="*/ 38 h 110"/>
              <a:gd name="T8" fmla="*/ 35 w 69"/>
              <a:gd name="T9" fmla="*/ 34 h 110"/>
              <a:gd name="T10" fmla="*/ 59 w 69"/>
              <a:gd name="T11" fmla="*/ 38 h 110"/>
              <a:gd name="T12" fmla="*/ 55 w 69"/>
              <a:gd name="T13" fmla="*/ 86 h 110"/>
              <a:gd name="T14" fmla="*/ 55 w 69"/>
              <a:gd name="T15" fmla="*/ 56 h 110"/>
              <a:gd name="T16" fmla="*/ 35 w 69"/>
              <a:gd name="T17" fmla="*/ 110 h 110"/>
              <a:gd name="T18" fmla="*/ 35 w 69"/>
              <a:gd name="T19" fmla="*/ 0 h 110"/>
              <a:gd name="T20" fmla="*/ 49 w 69"/>
              <a:gd name="T21" fmla="*/ 15 h 110"/>
              <a:gd name="T22" fmla="*/ 35 w 69"/>
              <a:gd name="T23" fmla="*/ 29 h 110"/>
              <a:gd name="T24" fmla="*/ 20 w 69"/>
              <a:gd name="T25" fmla="*/ 15 h 110"/>
              <a:gd name="T26" fmla="*/ 35 w 69"/>
              <a:gd name="T27" fmla="*/ 0 h 11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9"/>
              <a:gd name="T43" fmla="*/ 0 h 110"/>
              <a:gd name="T44" fmla="*/ 69 w 69"/>
              <a:gd name="T45" fmla="*/ 110 h 11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9" h="110">
                <a:moveTo>
                  <a:pt x="35" y="110"/>
                </a:moveTo>
                <a:cubicBezTo>
                  <a:pt x="8" y="89"/>
                  <a:pt x="24" y="72"/>
                  <a:pt x="15" y="56"/>
                </a:cubicBezTo>
                <a:cubicBezTo>
                  <a:pt x="13" y="66"/>
                  <a:pt x="11" y="72"/>
                  <a:pt x="14" y="86"/>
                </a:cubicBezTo>
                <a:cubicBezTo>
                  <a:pt x="1" y="72"/>
                  <a:pt x="0" y="45"/>
                  <a:pt x="10" y="38"/>
                </a:cubicBezTo>
                <a:cubicBezTo>
                  <a:pt x="20" y="33"/>
                  <a:pt x="26" y="34"/>
                  <a:pt x="35" y="34"/>
                </a:cubicBezTo>
                <a:cubicBezTo>
                  <a:pt x="43" y="34"/>
                  <a:pt x="49" y="33"/>
                  <a:pt x="59" y="38"/>
                </a:cubicBezTo>
                <a:cubicBezTo>
                  <a:pt x="69" y="45"/>
                  <a:pt x="68" y="72"/>
                  <a:pt x="55" y="86"/>
                </a:cubicBezTo>
                <a:cubicBezTo>
                  <a:pt x="58" y="72"/>
                  <a:pt x="56" y="66"/>
                  <a:pt x="55" y="56"/>
                </a:cubicBezTo>
                <a:cubicBezTo>
                  <a:pt x="45" y="72"/>
                  <a:pt x="61" y="89"/>
                  <a:pt x="35" y="110"/>
                </a:cubicBezTo>
                <a:close/>
                <a:moveTo>
                  <a:pt x="35" y="0"/>
                </a:moveTo>
                <a:cubicBezTo>
                  <a:pt x="42" y="0"/>
                  <a:pt x="49" y="7"/>
                  <a:pt x="49" y="15"/>
                </a:cubicBezTo>
                <a:cubicBezTo>
                  <a:pt x="49" y="22"/>
                  <a:pt x="42" y="29"/>
                  <a:pt x="35" y="29"/>
                </a:cubicBezTo>
                <a:cubicBezTo>
                  <a:pt x="27" y="29"/>
                  <a:pt x="20" y="22"/>
                  <a:pt x="20" y="15"/>
                </a:cubicBezTo>
                <a:cubicBezTo>
                  <a:pt x="20" y="7"/>
                  <a:pt x="27" y="0"/>
                  <a:pt x="35" y="0"/>
                </a:cubicBezTo>
                <a:close/>
              </a:path>
            </a:pathLst>
          </a:custGeom>
          <a:solidFill>
            <a:schemeClr val="bg1"/>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9" name="TextBox 69"/>
          <p:cNvSpPr>
            <a:spLocks noChangeArrowheads="1"/>
          </p:cNvSpPr>
          <p:nvPr/>
        </p:nvSpPr>
        <p:spPr bwMode="auto">
          <a:xfrm>
            <a:off x="8871914" y="2995281"/>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2135">
                <a:solidFill>
                  <a:schemeClr val="bg1">
                    <a:lumMod val="95000"/>
                  </a:schemeClr>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lumMod val="95000"/>
                </a:schemeClr>
              </a:solidFill>
            </a:endParaRPr>
          </a:p>
        </p:txBody>
      </p:sp>
      <p:sp>
        <p:nvSpPr>
          <p:cNvPr id="40" name="TextBox 70"/>
          <p:cNvSpPr>
            <a:spLocks noChangeArrowheads="1"/>
          </p:cNvSpPr>
          <p:nvPr/>
        </p:nvSpPr>
        <p:spPr bwMode="auto">
          <a:xfrm>
            <a:off x="2094346" y="4028215"/>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A6A6A6"/>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A6A6A6"/>
              </a:solidFill>
            </a:endParaRPr>
          </a:p>
        </p:txBody>
      </p:sp>
      <p:sp>
        <p:nvSpPr>
          <p:cNvPr id="41" name="TextBox 71"/>
          <p:cNvSpPr>
            <a:spLocks noChangeArrowheads="1"/>
          </p:cNvSpPr>
          <p:nvPr/>
        </p:nvSpPr>
        <p:spPr bwMode="auto">
          <a:xfrm>
            <a:off x="8285597" y="2237515"/>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chemeClr val="bg1">
                    <a:lumMod val="95000"/>
                  </a:schemeClr>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chemeClr val="bg1">
                  <a:lumMod val="95000"/>
                </a:schemeClr>
              </a:solidFill>
            </a:endParaRPr>
          </a:p>
        </p:txBody>
      </p:sp>
      <p:sp>
        <p:nvSpPr>
          <p:cNvPr id="42" name="TextBox 72"/>
          <p:cNvSpPr>
            <a:spLocks noChangeArrowheads="1"/>
          </p:cNvSpPr>
          <p:nvPr/>
        </p:nvSpPr>
        <p:spPr bwMode="auto">
          <a:xfrm>
            <a:off x="7013480" y="1335815"/>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a:solidFill>
                  <a:schemeClr val="bg1">
                    <a:lumMod val="95000"/>
                  </a:schemeClr>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lumMod val="95000"/>
                </a:schemeClr>
              </a:solidFill>
            </a:endParaRPr>
          </a:p>
        </p:txBody>
      </p:sp>
      <p:sp>
        <p:nvSpPr>
          <p:cNvPr id="43" name="TextBox 73"/>
          <p:cNvSpPr>
            <a:spLocks noChangeArrowheads="1"/>
          </p:cNvSpPr>
          <p:nvPr/>
        </p:nvSpPr>
        <p:spPr bwMode="auto">
          <a:xfrm>
            <a:off x="3709364" y="2476699"/>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a:solidFill>
                  <a:schemeClr val="bg1">
                    <a:lumMod val="95000"/>
                  </a:schemeClr>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lumMod val="95000"/>
                </a:schemeClr>
              </a:solidFill>
            </a:endParaRPr>
          </a:p>
        </p:txBody>
      </p:sp>
      <p:sp>
        <p:nvSpPr>
          <p:cNvPr id="44" name="TextBox 74"/>
          <p:cNvSpPr>
            <a:spLocks noChangeArrowheads="1"/>
          </p:cNvSpPr>
          <p:nvPr/>
        </p:nvSpPr>
        <p:spPr bwMode="auto">
          <a:xfrm>
            <a:off x="2970646" y="1659665"/>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a:solidFill>
                  <a:schemeClr val="bg1">
                    <a:lumMod val="95000"/>
                  </a:schemeClr>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lumMod val="95000"/>
                </a:schemeClr>
              </a:solidFill>
            </a:endParaRPr>
          </a:p>
        </p:txBody>
      </p:sp>
      <p:sp>
        <p:nvSpPr>
          <p:cNvPr id="45" name="TextBox 75"/>
          <p:cNvSpPr>
            <a:spLocks noChangeArrowheads="1"/>
          </p:cNvSpPr>
          <p:nvPr/>
        </p:nvSpPr>
        <p:spPr bwMode="auto">
          <a:xfrm>
            <a:off x="2446772" y="2914848"/>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chemeClr val="bg1">
                    <a:lumMod val="95000"/>
                  </a:schemeClr>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chemeClr val="bg1">
                  <a:lumMod val="95000"/>
                </a:schemeClr>
              </a:solidFill>
            </a:endParaRPr>
          </a:p>
        </p:txBody>
      </p:sp>
      <p:sp>
        <p:nvSpPr>
          <p:cNvPr id="46" name="矩形 45"/>
          <p:cNvSpPr>
            <a:spLocks noChangeArrowheads="1"/>
          </p:cNvSpPr>
          <p:nvPr/>
        </p:nvSpPr>
        <p:spPr bwMode="auto">
          <a:xfrm>
            <a:off x="6503363" y="5924748"/>
            <a:ext cx="2628900" cy="542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465" b="1" dirty="0">
                <a:solidFill>
                  <a:schemeClr val="bg1">
                    <a:lumMod val="95000"/>
                  </a:schemeClr>
                </a:solidFill>
                <a:latin typeface="微软雅黑" panose="020B0503020204020204" charset="-122"/>
                <a:ea typeface="微软雅黑" panose="020B0503020204020204" charset="-122"/>
                <a:sym typeface="微软雅黑" panose="020B0503020204020204" charset="-122"/>
              </a:rPr>
              <a:t>在这里输入年度工作概</a:t>
            </a:r>
            <a:endParaRPr lang="en-US" altLang="zh-CN" sz="1465" b="1" dirty="0">
              <a:solidFill>
                <a:schemeClr val="bg1">
                  <a:lumMod val="95000"/>
                </a:schemeClr>
              </a:solidFill>
              <a:latin typeface="微软雅黑" panose="020B0503020204020204" charset="-122"/>
              <a:ea typeface="微软雅黑" panose="020B0503020204020204" charset="-122"/>
              <a:sym typeface="微软雅黑" panose="020B0503020204020204" charset="-122"/>
            </a:endParaRPr>
          </a:p>
          <a:p>
            <a:r>
              <a:rPr lang="zh-CN" altLang="en-US" sz="1465" b="1" dirty="0">
                <a:solidFill>
                  <a:schemeClr val="bg1">
                    <a:lumMod val="95000"/>
                  </a:schemeClr>
                </a:solidFill>
                <a:latin typeface="微软雅黑" panose="020B0503020204020204" charset="-122"/>
                <a:ea typeface="微软雅黑" panose="020B0503020204020204" charset="-122"/>
                <a:sym typeface="微软雅黑" panose="020B0503020204020204" charset="-122"/>
              </a:rPr>
              <a:t>况阐述内容标题文本</a:t>
            </a:r>
            <a:endParaRPr lang="zh-CN" altLang="en-US" sz="3200" b="1" dirty="0">
              <a:solidFill>
                <a:schemeClr val="bg1">
                  <a:lumMod val="95000"/>
                </a:schemeClr>
              </a:solidFill>
            </a:endParaRPr>
          </a:p>
        </p:txBody>
      </p:sp>
    </p:spTree>
  </p:cSld>
  <p:clrMapOvr>
    <a:masterClrMapping/>
  </p:clrMapOvr>
  <p:transition advTm="337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ppt_x"/>
                                          </p:val>
                                        </p:tav>
                                        <p:tav tm="100000">
                                          <p:val>
                                            <p:strVal val="#ppt_x"/>
                                          </p:val>
                                        </p:tav>
                                      </p:tavLst>
                                    </p:anim>
                                    <p:anim calcmode="lin" valueType="num">
                                      <p:cBhvr additive="base">
                                        <p:cTn id="8" dur="500" fill="hold"/>
                                        <p:tgtEl>
                                          <p:spTgt spid="2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additive="base">
                                        <p:cTn id="11" dur="500" fill="hold"/>
                                        <p:tgtEl>
                                          <p:spTgt spid="27"/>
                                        </p:tgtEl>
                                        <p:attrNameLst>
                                          <p:attrName>ppt_x</p:attrName>
                                        </p:attrNameLst>
                                      </p:cBhvr>
                                      <p:tavLst>
                                        <p:tav tm="0">
                                          <p:val>
                                            <p:strVal val="#ppt_x"/>
                                          </p:val>
                                        </p:tav>
                                        <p:tav tm="100000">
                                          <p:val>
                                            <p:strVal val="#ppt_x"/>
                                          </p:val>
                                        </p:tav>
                                      </p:tavLst>
                                    </p:anim>
                                    <p:anim calcmode="lin" valueType="num">
                                      <p:cBhvr additive="base">
                                        <p:cTn id="12" dur="500" fill="hold"/>
                                        <p:tgtEl>
                                          <p:spTgt spid="2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down)">
                                      <p:cBhvr>
                                        <p:cTn id="16" dur="500"/>
                                        <p:tgtEl>
                                          <p:spTgt spid="14"/>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down)">
                                      <p:cBhvr>
                                        <p:cTn id="25" dur="500"/>
                                        <p:tgtEl>
                                          <p:spTgt spid="11"/>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500"/>
                                        <p:tgtEl>
                                          <p:spTgt spid="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down)">
                                      <p:cBhvr>
                                        <p:cTn id="31" dur="500"/>
                                        <p:tgtEl>
                                          <p:spTgt spid="5"/>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wipe(down)">
                                      <p:cBhvr>
                                        <p:cTn id="34" dur="500"/>
                                        <p:tgtEl>
                                          <p:spTgt spid="4"/>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wipe(down)">
                                      <p:cBhvr>
                                        <p:cTn id="37" dur="500"/>
                                        <p:tgtEl>
                                          <p:spTgt spid="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wipe(down)">
                                      <p:cBhvr>
                                        <p:cTn id="40" dur="500"/>
                                        <p:tgtEl>
                                          <p:spTgt spid="10"/>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down)">
                                      <p:cBhvr>
                                        <p:cTn id="43" dur="500"/>
                                        <p:tgtEl>
                                          <p:spTgt spid="12"/>
                                        </p:tgtEl>
                                      </p:cBhvr>
                                    </p:animEffect>
                                  </p:childTnLst>
                                </p:cTn>
                              </p:par>
                              <p:par>
                                <p:cTn id="44" presetID="22" presetClass="entr" presetSubtype="4" fill="hold" grpId="0" nodeType="with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wipe(down)">
                                      <p:cBhvr>
                                        <p:cTn id="46" dur="500"/>
                                        <p:tgtEl>
                                          <p:spTgt spid="9"/>
                                        </p:tgtEl>
                                      </p:cBhvr>
                                    </p:animEffect>
                                  </p:childTnLst>
                                </p:cTn>
                              </p:par>
                            </p:childTnLst>
                          </p:cTn>
                        </p:par>
                        <p:par>
                          <p:cTn id="47" fill="hold">
                            <p:stCondLst>
                              <p:cond delay="1000"/>
                            </p:stCondLst>
                            <p:childTnLst>
                              <p:par>
                                <p:cTn id="48" presetID="10" presetClass="entr" presetSubtype="0" fill="hold" grpId="0" nodeType="after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fade">
                                      <p:cBhvr>
                                        <p:cTn id="59" dur="500"/>
                                        <p:tgtEl>
                                          <p:spTgt spid="30"/>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fade">
                                      <p:cBhvr>
                                        <p:cTn id="65" dur="500"/>
                                        <p:tgtEl>
                                          <p:spTgt spid="20"/>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500"/>
                                        <p:tgtEl>
                                          <p:spTgt spid="23"/>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29"/>
                                        </p:tgtEl>
                                        <p:attrNameLst>
                                          <p:attrName>style.visibility</p:attrName>
                                        </p:attrNameLst>
                                      </p:cBhvr>
                                      <p:to>
                                        <p:strVal val="visible"/>
                                      </p:to>
                                    </p:set>
                                    <p:animEffect transition="in" filter="fade">
                                      <p:cBhvr>
                                        <p:cTn id="71" dur="500"/>
                                        <p:tgtEl>
                                          <p:spTgt spid="29"/>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35"/>
                                        </p:tgtEl>
                                        <p:attrNameLst>
                                          <p:attrName>style.visibility</p:attrName>
                                        </p:attrNameLst>
                                      </p:cBhvr>
                                      <p:to>
                                        <p:strVal val="visible"/>
                                      </p:to>
                                    </p:set>
                                    <p:animEffect transition="in" filter="fade">
                                      <p:cBhvr>
                                        <p:cTn id="74" dur="500"/>
                                        <p:tgtEl>
                                          <p:spTgt spid="35"/>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fade">
                                      <p:cBhvr>
                                        <p:cTn id="80" dur="500"/>
                                        <p:tgtEl>
                                          <p:spTgt spid="2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2"/>
                                        </p:tgtEl>
                                        <p:attrNameLst>
                                          <p:attrName>style.visibility</p:attrName>
                                        </p:attrNameLst>
                                      </p:cBhvr>
                                      <p:to>
                                        <p:strVal val="visible"/>
                                      </p:to>
                                    </p:set>
                                    <p:animEffect transition="in" filter="fade">
                                      <p:cBhvr>
                                        <p:cTn id="83" dur="500"/>
                                        <p:tgtEl>
                                          <p:spTgt spid="32"/>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18"/>
                                        </p:tgtEl>
                                        <p:attrNameLst>
                                          <p:attrName>style.visibility</p:attrName>
                                        </p:attrNameLst>
                                      </p:cBhvr>
                                      <p:to>
                                        <p:strVal val="visible"/>
                                      </p:to>
                                    </p:set>
                                    <p:animEffect transition="in" filter="fade">
                                      <p:cBhvr>
                                        <p:cTn id="86" dur="500"/>
                                        <p:tgtEl>
                                          <p:spTgt spid="18"/>
                                        </p:tgtEl>
                                      </p:cBhvr>
                                    </p:animEffect>
                                  </p:childTnLst>
                                </p:cTn>
                              </p:par>
                              <p:par>
                                <p:cTn id="87" presetID="10" presetClass="entr" presetSubtype="0" fill="hold" grpId="0" nodeType="withEffect">
                                  <p:stCondLst>
                                    <p:cond delay="250"/>
                                  </p:stCondLst>
                                  <p:childTnLst>
                                    <p:set>
                                      <p:cBhvr>
                                        <p:cTn id="88" dur="1" fill="hold">
                                          <p:stCondLst>
                                            <p:cond delay="0"/>
                                          </p:stCondLst>
                                        </p:cTn>
                                        <p:tgtEl>
                                          <p:spTgt spid="31"/>
                                        </p:tgtEl>
                                        <p:attrNameLst>
                                          <p:attrName>style.visibility</p:attrName>
                                        </p:attrNameLst>
                                      </p:cBhvr>
                                      <p:to>
                                        <p:strVal val="visible"/>
                                      </p:to>
                                    </p:set>
                                    <p:animEffect transition="in" filter="fade">
                                      <p:cBhvr>
                                        <p:cTn id="89" dur="500"/>
                                        <p:tgtEl>
                                          <p:spTgt spid="31"/>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500"/>
                                        <p:tgtEl>
                                          <p:spTgt spid="24"/>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fade">
                                      <p:cBhvr>
                                        <p:cTn id="95" dur="500"/>
                                        <p:tgtEl>
                                          <p:spTgt spid="33"/>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fade">
                                      <p:cBhvr>
                                        <p:cTn id="98" dur="500"/>
                                        <p:tgtEl>
                                          <p:spTgt spid="19"/>
                                        </p:tgtEl>
                                      </p:cBhvr>
                                    </p:animEffect>
                                  </p:childTnLst>
                                </p:cTn>
                              </p:par>
                              <p:par>
                                <p:cTn id="99" presetID="10" presetClass="entr" presetSubtype="0" fill="hold" grpId="0" nodeType="withEffect">
                                  <p:stCondLst>
                                    <p:cond delay="250"/>
                                  </p:stCondLst>
                                  <p:childTnLst>
                                    <p:set>
                                      <p:cBhvr>
                                        <p:cTn id="100" dur="1" fill="hold">
                                          <p:stCondLst>
                                            <p:cond delay="0"/>
                                          </p:stCondLst>
                                        </p:cTn>
                                        <p:tgtEl>
                                          <p:spTgt spid="22"/>
                                        </p:tgtEl>
                                        <p:attrNameLst>
                                          <p:attrName>style.visibility</p:attrName>
                                        </p:attrNameLst>
                                      </p:cBhvr>
                                      <p:to>
                                        <p:strVal val="visible"/>
                                      </p:to>
                                    </p:set>
                                    <p:animEffect transition="in" filter="fade">
                                      <p:cBhvr>
                                        <p:cTn id="101" dur="500"/>
                                        <p:tgtEl>
                                          <p:spTgt spid="2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500"/>
                                        <p:tgtEl>
                                          <p:spTgt spid="28"/>
                                        </p:tgtEl>
                                      </p:cBhvr>
                                    </p:animEffect>
                                  </p:childTnLst>
                                </p:cTn>
                              </p:par>
                              <p:par>
                                <p:cTn id="105" presetID="10" presetClass="entr" presetSubtype="0" fill="hold" grpId="0" nodeType="withEffect">
                                  <p:stCondLst>
                                    <p:cond delay="250"/>
                                  </p:stCondLst>
                                  <p:childTnLst>
                                    <p:set>
                                      <p:cBhvr>
                                        <p:cTn id="106" dur="1" fill="hold">
                                          <p:stCondLst>
                                            <p:cond delay="0"/>
                                          </p:stCondLst>
                                        </p:cTn>
                                        <p:tgtEl>
                                          <p:spTgt spid="37"/>
                                        </p:tgtEl>
                                        <p:attrNameLst>
                                          <p:attrName>style.visibility</p:attrName>
                                        </p:attrNameLst>
                                      </p:cBhvr>
                                      <p:to>
                                        <p:strVal val="visible"/>
                                      </p:to>
                                    </p:set>
                                    <p:animEffect transition="in" filter="fade">
                                      <p:cBhvr>
                                        <p:cTn id="107" dur="500"/>
                                        <p:tgtEl>
                                          <p:spTgt spid="37"/>
                                        </p:tgtEl>
                                      </p:cBhvr>
                                    </p:animEffect>
                                  </p:childTnLst>
                                </p:cTn>
                              </p:par>
                              <p:par>
                                <p:cTn id="108" presetID="10" presetClass="entr" presetSubtype="0" fill="hold" grpId="0" nodeType="withEffect">
                                  <p:stCondLst>
                                    <p:cond delay="250"/>
                                  </p:stCondLst>
                                  <p:childTnLst>
                                    <p:set>
                                      <p:cBhvr>
                                        <p:cTn id="109" dur="1" fill="hold">
                                          <p:stCondLst>
                                            <p:cond delay="0"/>
                                          </p:stCondLst>
                                        </p:cTn>
                                        <p:tgtEl>
                                          <p:spTgt spid="21"/>
                                        </p:tgtEl>
                                        <p:attrNameLst>
                                          <p:attrName>style.visibility</p:attrName>
                                        </p:attrNameLst>
                                      </p:cBhvr>
                                      <p:to>
                                        <p:strVal val="visible"/>
                                      </p:to>
                                    </p:set>
                                    <p:animEffect transition="in" filter="fade">
                                      <p:cBhvr>
                                        <p:cTn id="110" dur="500"/>
                                        <p:tgtEl>
                                          <p:spTgt spid="21"/>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38"/>
                                        </p:tgtEl>
                                        <p:attrNameLst>
                                          <p:attrName>style.visibility</p:attrName>
                                        </p:attrNameLst>
                                      </p:cBhvr>
                                      <p:to>
                                        <p:strVal val="visible"/>
                                      </p:to>
                                    </p:set>
                                    <p:animEffect transition="in" filter="fade">
                                      <p:cBhvr>
                                        <p:cTn id="113" dur="500"/>
                                        <p:tgtEl>
                                          <p:spTgt spid="38"/>
                                        </p:tgtEl>
                                      </p:cBhvr>
                                    </p:animEffect>
                                  </p:childTnLst>
                                </p:cTn>
                              </p:par>
                            </p:childTnLst>
                          </p:cTn>
                        </p:par>
                        <p:par>
                          <p:cTn id="114" fill="hold">
                            <p:stCondLst>
                              <p:cond delay="1500"/>
                            </p:stCondLst>
                            <p:childTnLst>
                              <p:par>
                                <p:cTn id="115" presetID="22" presetClass="entr" presetSubtype="4" fill="hold" grpId="0" nodeType="after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wipe(down)">
                                      <p:cBhvr>
                                        <p:cTn id="117" dur="500"/>
                                        <p:tgtEl>
                                          <p:spTgt spid="46"/>
                                        </p:tgtEl>
                                      </p:cBhvr>
                                    </p:animEffect>
                                  </p:childTnLst>
                                </p:cTn>
                              </p:par>
                            </p:childTnLst>
                          </p:cTn>
                        </p:par>
                        <p:par>
                          <p:cTn id="118" fill="hold">
                            <p:stCondLst>
                              <p:cond delay="2000"/>
                            </p:stCondLst>
                            <p:childTnLst>
                              <p:par>
                                <p:cTn id="119" presetID="10" presetClass="entr" presetSubtype="0" fill="hold" grpId="0" nodeType="afterEffect">
                                  <p:stCondLst>
                                    <p:cond delay="0"/>
                                  </p:stCondLst>
                                  <p:childTnLst>
                                    <p:set>
                                      <p:cBhvr>
                                        <p:cTn id="120" dur="1" fill="hold">
                                          <p:stCondLst>
                                            <p:cond delay="0"/>
                                          </p:stCondLst>
                                        </p:cTn>
                                        <p:tgtEl>
                                          <p:spTgt spid="41"/>
                                        </p:tgtEl>
                                        <p:attrNameLst>
                                          <p:attrName>style.visibility</p:attrName>
                                        </p:attrNameLst>
                                      </p:cBhvr>
                                      <p:to>
                                        <p:strVal val="visible"/>
                                      </p:to>
                                    </p:set>
                                    <p:animEffect transition="in" filter="fade">
                                      <p:cBhvr>
                                        <p:cTn id="121" dur="500"/>
                                        <p:tgtEl>
                                          <p:spTgt spid="41"/>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39"/>
                                        </p:tgtEl>
                                        <p:attrNameLst>
                                          <p:attrName>style.visibility</p:attrName>
                                        </p:attrNameLst>
                                      </p:cBhvr>
                                      <p:to>
                                        <p:strVal val="visible"/>
                                      </p:to>
                                    </p:set>
                                    <p:animEffect transition="in" filter="fade">
                                      <p:cBhvr>
                                        <p:cTn id="124" dur="500"/>
                                        <p:tgtEl>
                                          <p:spTgt spid="39"/>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42"/>
                                        </p:tgtEl>
                                        <p:attrNameLst>
                                          <p:attrName>style.visibility</p:attrName>
                                        </p:attrNameLst>
                                      </p:cBhvr>
                                      <p:to>
                                        <p:strVal val="visible"/>
                                      </p:to>
                                    </p:set>
                                    <p:animEffect transition="in" filter="fade">
                                      <p:cBhvr>
                                        <p:cTn id="127" dur="500"/>
                                        <p:tgtEl>
                                          <p:spTgt spid="42"/>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44"/>
                                        </p:tgtEl>
                                        <p:attrNameLst>
                                          <p:attrName>style.visibility</p:attrName>
                                        </p:attrNameLst>
                                      </p:cBhvr>
                                      <p:to>
                                        <p:strVal val="visible"/>
                                      </p:to>
                                    </p:set>
                                    <p:animEffect transition="in" filter="fade">
                                      <p:cBhvr>
                                        <p:cTn id="130" dur="500"/>
                                        <p:tgtEl>
                                          <p:spTgt spid="44"/>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fade">
                                      <p:cBhvr>
                                        <p:cTn id="133" dur="500"/>
                                        <p:tgtEl>
                                          <p:spTgt spid="43"/>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fade">
                                      <p:cBhvr>
                                        <p:cTn id="136" dur="500"/>
                                        <p:tgtEl>
                                          <p:spTgt spid="45"/>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40"/>
                                        </p:tgtEl>
                                        <p:attrNameLst>
                                          <p:attrName>style.visibility</p:attrName>
                                        </p:attrNameLst>
                                      </p:cBhvr>
                                      <p:to>
                                        <p:strVal val="visible"/>
                                      </p:to>
                                    </p:set>
                                    <p:animEffect transition="in" filter="fade">
                                      <p:cBhvr>
                                        <p:cTn id="13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39" grpId="0"/>
      <p:bldP spid="40" grpId="0"/>
      <p:bldP spid="41" grpId="0"/>
      <p:bldP spid="42" grpId="0"/>
      <p:bldP spid="43" grpId="0"/>
      <p:bldP spid="44" grpId="0"/>
      <p:bldP spid="45" grpId="0"/>
      <p:bldP spid="4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44" name="Rectangle 5"/>
          <p:cNvSpPr>
            <a:spLocks noChangeArrowheads="1"/>
          </p:cNvSpPr>
          <p:nvPr/>
        </p:nvSpPr>
        <p:spPr bwMode="auto">
          <a:xfrm>
            <a:off x="3234239" y="1824568"/>
            <a:ext cx="2366433" cy="423333"/>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bg1"/>
              </a:solidFill>
              <a:sym typeface="宋体" panose="02010600030101010101" pitchFamily="2" charset="-122"/>
            </a:endParaRPr>
          </a:p>
        </p:txBody>
      </p:sp>
      <p:sp>
        <p:nvSpPr>
          <p:cNvPr id="45" name="Rectangle 6"/>
          <p:cNvSpPr>
            <a:spLocks noChangeArrowheads="1"/>
          </p:cNvSpPr>
          <p:nvPr/>
        </p:nvSpPr>
        <p:spPr bwMode="auto">
          <a:xfrm>
            <a:off x="3234239" y="2307168"/>
            <a:ext cx="2366433" cy="702733"/>
          </a:xfrm>
          <a:prstGeom prst="rect">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bg1"/>
              </a:solidFill>
              <a:sym typeface="宋体" panose="02010600030101010101" pitchFamily="2" charset="-122"/>
            </a:endParaRPr>
          </a:p>
        </p:txBody>
      </p:sp>
      <p:sp>
        <p:nvSpPr>
          <p:cNvPr id="46" name="Rectangle 7"/>
          <p:cNvSpPr>
            <a:spLocks noChangeArrowheads="1"/>
          </p:cNvSpPr>
          <p:nvPr/>
        </p:nvSpPr>
        <p:spPr bwMode="auto">
          <a:xfrm>
            <a:off x="3234239" y="3064935"/>
            <a:ext cx="2366433" cy="419100"/>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bg1"/>
              </a:solidFill>
              <a:sym typeface="宋体" panose="02010600030101010101" pitchFamily="2" charset="-122"/>
            </a:endParaRPr>
          </a:p>
        </p:txBody>
      </p:sp>
      <p:sp>
        <p:nvSpPr>
          <p:cNvPr id="51" name="Rectangle 8"/>
          <p:cNvSpPr>
            <a:spLocks noChangeArrowheads="1"/>
          </p:cNvSpPr>
          <p:nvPr/>
        </p:nvSpPr>
        <p:spPr bwMode="auto">
          <a:xfrm>
            <a:off x="3234239" y="3539068"/>
            <a:ext cx="2366433" cy="425451"/>
          </a:xfrm>
          <a:prstGeom prst="rect">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bg1"/>
              </a:solidFill>
              <a:sym typeface="宋体" panose="02010600030101010101" pitchFamily="2" charset="-122"/>
            </a:endParaRPr>
          </a:p>
        </p:txBody>
      </p:sp>
      <p:sp>
        <p:nvSpPr>
          <p:cNvPr id="52" name="Rectangle 9"/>
          <p:cNvSpPr>
            <a:spLocks noChangeArrowheads="1"/>
          </p:cNvSpPr>
          <p:nvPr/>
        </p:nvSpPr>
        <p:spPr bwMode="auto">
          <a:xfrm>
            <a:off x="3234239" y="4013201"/>
            <a:ext cx="2366433" cy="575733"/>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bg1"/>
              </a:solidFill>
              <a:sym typeface="宋体" panose="02010600030101010101" pitchFamily="2" charset="-122"/>
            </a:endParaRPr>
          </a:p>
        </p:txBody>
      </p:sp>
      <p:sp>
        <p:nvSpPr>
          <p:cNvPr id="56" name="Rectangle 10"/>
          <p:cNvSpPr>
            <a:spLocks noChangeArrowheads="1"/>
          </p:cNvSpPr>
          <p:nvPr/>
        </p:nvSpPr>
        <p:spPr bwMode="auto">
          <a:xfrm>
            <a:off x="3234239" y="4643968"/>
            <a:ext cx="2366433" cy="425451"/>
          </a:xfrm>
          <a:prstGeom prst="rect">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bg1"/>
              </a:solidFill>
              <a:sym typeface="宋体" panose="02010600030101010101" pitchFamily="2" charset="-122"/>
            </a:endParaRPr>
          </a:p>
        </p:txBody>
      </p:sp>
      <p:sp>
        <p:nvSpPr>
          <p:cNvPr id="57" name="Rectangle 11"/>
          <p:cNvSpPr>
            <a:spLocks noChangeArrowheads="1"/>
          </p:cNvSpPr>
          <p:nvPr/>
        </p:nvSpPr>
        <p:spPr bwMode="auto">
          <a:xfrm>
            <a:off x="3234239" y="5118101"/>
            <a:ext cx="2366433" cy="423333"/>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chemeClr val="bg1"/>
              </a:solidFill>
              <a:sym typeface="宋体" panose="02010600030101010101" pitchFamily="2" charset="-122"/>
            </a:endParaRPr>
          </a:p>
        </p:txBody>
      </p:sp>
      <p:sp>
        <p:nvSpPr>
          <p:cNvPr id="59" name="Freeform 37"/>
          <p:cNvSpPr>
            <a:spLocks noChangeArrowheads="1"/>
          </p:cNvSpPr>
          <p:nvPr/>
        </p:nvSpPr>
        <p:spPr bwMode="auto">
          <a:xfrm>
            <a:off x="5575272" y="2675468"/>
            <a:ext cx="2590800" cy="1090084"/>
          </a:xfrm>
          <a:custGeom>
            <a:avLst/>
            <a:gdLst>
              <a:gd name="T0" fmla="*/ 0 w 518"/>
              <a:gd name="T1" fmla="*/ 0 h 218"/>
              <a:gd name="T2" fmla="*/ 518 w 518"/>
              <a:gd name="T3" fmla="*/ 211 h 218"/>
              <a:gd name="T4" fmla="*/ 0 60000 65536"/>
              <a:gd name="T5" fmla="*/ 0 60000 65536"/>
              <a:gd name="T6" fmla="*/ 0 w 518"/>
              <a:gd name="T7" fmla="*/ 0 h 218"/>
              <a:gd name="T8" fmla="*/ 518 w 518"/>
              <a:gd name="T9" fmla="*/ 218 h 218"/>
            </a:gdLst>
            <a:ahLst/>
            <a:cxnLst>
              <a:cxn ang="T4">
                <a:pos x="T0" y="T1"/>
              </a:cxn>
              <a:cxn ang="T5">
                <a:pos x="T2" y="T3"/>
              </a:cxn>
            </a:cxnLst>
            <a:rect l="T6" t="T7" r="T8" b="T9"/>
            <a:pathLst>
              <a:path w="518" h="218">
                <a:moveTo>
                  <a:pt x="0" y="0"/>
                </a:moveTo>
                <a:cubicBezTo>
                  <a:pt x="411" y="0"/>
                  <a:pt x="260" y="218"/>
                  <a:pt x="518" y="211"/>
                </a:cubicBezTo>
              </a:path>
            </a:pathLst>
          </a:custGeom>
          <a:noFill/>
          <a:ln w="14" cap="flat" cmpd="sng">
            <a:solidFill>
              <a:srgbClr val="F2F2F2">
                <a:alpha val="30196"/>
              </a:srgbClr>
            </a:solidFill>
            <a:miter lim="800000"/>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62" name="Freeform 38"/>
          <p:cNvSpPr>
            <a:spLocks noChangeArrowheads="1"/>
          </p:cNvSpPr>
          <p:nvPr/>
        </p:nvSpPr>
        <p:spPr bwMode="auto">
          <a:xfrm>
            <a:off x="5575272" y="3272368"/>
            <a:ext cx="2590800" cy="474133"/>
          </a:xfrm>
          <a:custGeom>
            <a:avLst/>
            <a:gdLst>
              <a:gd name="T0" fmla="*/ 0 w 518"/>
              <a:gd name="T1" fmla="*/ 0 h 95"/>
              <a:gd name="T2" fmla="*/ 518 w 518"/>
              <a:gd name="T3" fmla="*/ 92 h 95"/>
              <a:gd name="T4" fmla="*/ 0 60000 65536"/>
              <a:gd name="T5" fmla="*/ 0 60000 65536"/>
              <a:gd name="T6" fmla="*/ 0 w 518"/>
              <a:gd name="T7" fmla="*/ 0 h 95"/>
              <a:gd name="T8" fmla="*/ 518 w 518"/>
              <a:gd name="T9" fmla="*/ 95 h 95"/>
            </a:gdLst>
            <a:ahLst/>
            <a:cxnLst>
              <a:cxn ang="T4">
                <a:pos x="T0" y="T1"/>
              </a:cxn>
              <a:cxn ang="T5">
                <a:pos x="T2" y="T3"/>
              </a:cxn>
            </a:cxnLst>
            <a:rect l="T6" t="T7" r="T8" b="T9"/>
            <a:pathLst>
              <a:path w="518" h="95">
                <a:moveTo>
                  <a:pt x="0" y="0"/>
                </a:moveTo>
                <a:cubicBezTo>
                  <a:pt x="411" y="0"/>
                  <a:pt x="260" y="95"/>
                  <a:pt x="518" y="92"/>
                </a:cubicBezTo>
              </a:path>
            </a:pathLst>
          </a:custGeom>
          <a:noFill/>
          <a:ln w="14" cap="flat" cmpd="sng">
            <a:solidFill>
              <a:srgbClr val="F2F2F2">
                <a:alpha val="30196"/>
              </a:srgbClr>
            </a:solidFill>
            <a:miter lim="800000"/>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63" name="Freeform 39"/>
          <p:cNvSpPr>
            <a:spLocks noChangeArrowheads="1"/>
          </p:cNvSpPr>
          <p:nvPr/>
        </p:nvSpPr>
        <p:spPr bwMode="auto">
          <a:xfrm>
            <a:off x="5575272" y="2027768"/>
            <a:ext cx="2590800" cy="1756833"/>
          </a:xfrm>
          <a:custGeom>
            <a:avLst/>
            <a:gdLst>
              <a:gd name="T0" fmla="*/ 0 w 518"/>
              <a:gd name="T1" fmla="*/ 0 h 351"/>
              <a:gd name="T2" fmla="*/ 518 w 518"/>
              <a:gd name="T3" fmla="*/ 340 h 351"/>
              <a:gd name="T4" fmla="*/ 0 60000 65536"/>
              <a:gd name="T5" fmla="*/ 0 60000 65536"/>
              <a:gd name="T6" fmla="*/ 0 w 518"/>
              <a:gd name="T7" fmla="*/ 0 h 351"/>
              <a:gd name="T8" fmla="*/ 518 w 518"/>
              <a:gd name="T9" fmla="*/ 351 h 351"/>
            </a:gdLst>
            <a:ahLst/>
            <a:cxnLst>
              <a:cxn ang="T4">
                <a:pos x="T0" y="T1"/>
              </a:cxn>
              <a:cxn ang="T5">
                <a:pos x="T2" y="T3"/>
              </a:cxn>
            </a:cxnLst>
            <a:rect l="T6" t="T7" r="T8" b="T9"/>
            <a:pathLst>
              <a:path w="518" h="351">
                <a:moveTo>
                  <a:pt x="0" y="0"/>
                </a:moveTo>
                <a:cubicBezTo>
                  <a:pt x="411" y="0"/>
                  <a:pt x="260" y="351"/>
                  <a:pt x="518" y="340"/>
                </a:cubicBezTo>
              </a:path>
            </a:pathLst>
          </a:custGeom>
          <a:noFill/>
          <a:ln w="14" cap="flat" cmpd="sng">
            <a:solidFill>
              <a:srgbClr val="F2F2F2">
                <a:alpha val="30196"/>
              </a:srgbClr>
            </a:solidFill>
            <a:miter lim="800000"/>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64" name="Freeform 40"/>
          <p:cNvSpPr>
            <a:spLocks noChangeArrowheads="1"/>
          </p:cNvSpPr>
          <p:nvPr/>
        </p:nvSpPr>
        <p:spPr bwMode="auto">
          <a:xfrm>
            <a:off x="5575272" y="3712635"/>
            <a:ext cx="2590800" cy="1172633"/>
          </a:xfrm>
          <a:custGeom>
            <a:avLst/>
            <a:gdLst>
              <a:gd name="T0" fmla="*/ 0 w 518"/>
              <a:gd name="T1" fmla="*/ 234 h 234"/>
              <a:gd name="T2" fmla="*/ 518 w 518"/>
              <a:gd name="T3" fmla="*/ 7 h 234"/>
              <a:gd name="T4" fmla="*/ 0 60000 65536"/>
              <a:gd name="T5" fmla="*/ 0 60000 65536"/>
              <a:gd name="T6" fmla="*/ 0 w 518"/>
              <a:gd name="T7" fmla="*/ 0 h 234"/>
              <a:gd name="T8" fmla="*/ 518 w 518"/>
              <a:gd name="T9" fmla="*/ 234 h 234"/>
            </a:gdLst>
            <a:ahLst/>
            <a:cxnLst>
              <a:cxn ang="T4">
                <a:pos x="T0" y="T1"/>
              </a:cxn>
              <a:cxn ang="T5">
                <a:pos x="T2" y="T3"/>
              </a:cxn>
            </a:cxnLst>
            <a:rect l="T6" t="T7" r="T8" b="T9"/>
            <a:pathLst>
              <a:path w="518" h="234">
                <a:moveTo>
                  <a:pt x="0" y="234"/>
                </a:moveTo>
                <a:cubicBezTo>
                  <a:pt x="411" y="234"/>
                  <a:pt x="260" y="0"/>
                  <a:pt x="518" y="7"/>
                </a:cubicBezTo>
              </a:path>
            </a:pathLst>
          </a:custGeom>
          <a:noFill/>
          <a:ln w="14" cap="flat" cmpd="sng">
            <a:solidFill>
              <a:srgbClr val="F2F2F2">
                <a:alpha val="30196"/>
              </a:srgbClr>
            </a:solidFill>
            <a:miter lim="800000"/>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65" name="Freeform 41"/>
          <p:cNvSpPr>
            <a:spLocks noChangeArrowheads="1"/>
          </p:cNvSpPr>
          <p:nvPr/>
        </p:nvSpPr>
        <p:spPr bwMode="auto">
          <a:xfrm>
            <a:off x="5575272" y="3729568"/>
            <a:ext cx="2590800" cy="584200"/>
          </a:xfrm>
          <a:custGeom>
            <a:avLst/>
            <a:gdLst>
              <a:gd name="T0" fmla="*/ 0 w 518"/>
              <a:gd name="T1" fmla="*/ 117 h 117"/>
              <a:gd name="T2" fmla="*/ 518 w 518"/>
              <a:gd name="T3" fmla="*/ 4 h 117"/>
              <a:gd name="T4" fmla="*/ 0 60000 65536"/>
              <a:gd name="T5" fmla="*/ 0 60000 65536"/>
              <a:gd name="T6" fmla="*/ 0 w 518"/>
              <a:gd name="T7" fmla="*/ 0 h 117"/>
              <a:gd name="T8" fmla="*/ 518 w 518"/>
              <a:gd name="T9" fmla="*/ 117 h 117"/>
            </a:gdLst>
            <a:ahLst/>
            <a:cxnLst>
              <a:cxn ang="T4">
                <a:pos x="T0" y="T1"/>
              </a:cxn>
              <a:cxn ang="T5">
                <a:pos x="T2" y="T3"/>
              </a:cxn>
            </a:cxnLst>
            <a:rect l="T6" t="T7" r="T8" b="T9"/>
            <a:pathLst>
              <a:path w="518" h="117">
                <a:moveTo>
                  <a:pt x="0" y="117"/>
                </a:moveTo>
                <a:cubicBezTo>
                  <a:pt x="411" y="117"/>
                  <a:pt x="260" y="0"/>
                  <a:pt x="518" y="4"/>
                </a:cubicBezTo>
              </a:path>
            </a:pathLst>
          </a:custGeom>
          <a:noFill/>
          <a:ln w="14" cap="flat" cmpd="sng">
            <a:solidFill>
              <a:srgbClr val="F2F2F2">
                <a:alpha val="30196"/>
              </a:srgbClr>
            </a:solidFill>
            <a:miter lim="800000"/>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66" name="Freeform 42"/>
          <p:cNvSpPr>
            <a:spLocks noChangeArrowheads="1"/>
          </p:cNvSpPr>
          <p:nvPr/>
        </p:nvSpPr>
        <p:spPr bwMode="auto">
          <a:xfrm>
            <a:off x="5575272" y="3704168"/>
            <a:ext cx="2590800" cy="1634067"/>
          </a:xfrm>
          <a:custGeom>
            <a:avLst/>
            <a:gdLst>
              <a:gd name="T0" fmla="*/ 0 w 518"/>
              <a:gd name="T1" fmla="*/ 327 h 327"/>
              <a:gd name="T2" fmla="*/ 518 w 518"/>
              <a:gd name="T3" fmla="*/ 10 h 327"/>
              <a:gd name="T4" fmla="*/ 0 60000 65536"/>
              <a:gd name="T5" fmla="*/ 0 60000 65536"/>
              <a:gd name="T6" fmla="*/ 0 w 518"/>
              <a:gd name="T7" fmla="*/ 0 h 327"/>
              <a:gd name="T8" fmla="*/ 518 w 518"/>
              <a:gd name="T9" fmla="*/ 327 h 327"/>
            </a:gdLst>
            <a:ahLst/>
            <a:cxnLst>
              <a:cxn ang="T4">
                <a:pos x="T0" y="T1"/>
              </a:cxn>
              <a:cxn ang="T5">
                <a:pos x="T2" y="T3"/>
              </a:cxn>
            </a:cxnLst>
            <a:rect l="T6" t="T7" r="T8" b="T9"/>
            <a:pathLst>
              <a:path w="518" h="327">
                <a:moveTo>
                  <a:pt x="0" y="327"/>
                </a:moveTo>
                <a:cubicBezTo>
                  <a:pt x="411" y="327"/>
                  <a:pt x="260" y="0"/>
                  <a:pt x="518" y="10"/>
                </a:cubicBezTo>
              </a:path>
            </a:pathLst>
          </a:custGeom>
          <a:noFill/>
          <a:ln w="14" cap="flat" cmpd="sng">
            <a:solidFill>
              <a:srgbClr val="F2F2F2">
                <a:alpha val="30196"/>
              </a:srgbClr>
            </a:solidFill>
            <a:miter lim="800000"/>
          </a:ln>
          <a:extLst>
            <a:ext uri="{909E8E84-426E-40DD-AFC4-6F175D3DCCD1}">
              <a14:hiddenFill xmlns:a14="http://schemas.microsoft.com/office/drawing/2010/main">
                <a:solidFill>
                  <a:srgbClr val="FFFFFF"/>
                </a:solid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67" name="Line 43"/>
          <p:cNvSpPr>
            <a:spLocks noChangeShapeType="1"/>
          </p:cNvSpPr>
          <p:nvPr/>
        </p:nvSpPr>
        <p:spPr bwMode="auto">
          <a:xfrm>
            <a:off x="5516006" y="3746501"/>
            <a:ext cx="2650067" cy="2117"/>
          </a:xfrm>
          <a:prstGeom prst="line">
            <a:avLst/>
          </a:prstGeom>
          <a:noFill/>
          <a:ln w="14" cap="flat" cmpd="sng">
            <a:solidFill>
              <a:srgbClr val="F2F2F2">
                <a:alpha val="30196"/>
              </a:srgbClr>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69" name="Freeform 227"/>
          <p:cNvSpPr>
            <a:spLocks noChangeArrowheads="1"/>
          </p:cNvSpPr>
          <p:nvPr/>
        </p:nvSpPr>
        <p:spPr bwMode="auto">
          <a:xfrm>
            <a:off x="8005206" y="3623735"/>
            <a:ext cx="325967" cy="249767"/>
          </a:xfrm>
          <a:custGeom>
            <a:avLst/>
            <a:gdLst>
              <a:gd name="T0" fmla="*/ 0 w 154"/>
              <a:gd name="T1" fmla="*/ 0 h 118"/>
              <a:gd name="T2" fmla="*/ 154 w 154"/>
              <a:gd name="T3" fmla="*/ 59 h 118"/>
              <a:gd name="T4" fmla="*/ 0 w 154"/>
              <a:gd name="T5" fmla="*/ 118 h 118"/>
              <a:gd name="T6" fmla="*/ 0 w 154"/>
              <a:gd name="T7" fmla="*/ 0 h 118"/>
              <a:gd name="T8" fmla="*/ 0 60000 65536"/>
              <a:gd name="T9" fmla="*/ 0 60000 65536"/>
              <a:gd name="T10" fmla="*/ 0 60000 65536"/>
              <a:gd name="T11" fmla="*/ 0 60000 65536"/>
              <a:gd name="T12" fmla="*/ 0 w 154"/>
              <a:gd name="T13" fmla="*/ 0 h 118"/>
              <a:gd name="T14" fmla="*/ 154 w 154"/>
              <a:gd name="T15" fmla="*/ 118 h 118"/>
            </a:gdLst>
            <a:ahLst/>
            <a:cxnLst>
              <a:cxn ang="T8">
                <a:pos x="T0" y="T1"/>
              </a:cxn>
              <a:cxn ang="T9">
                <a:pos x="T2" y="T3"/>
              </a:cxn>
              <a:cxn ang="T10">
                <a:pos x="T4" y="T5"/>
              </a:cxn>
              <a:cxn ang="T11">
                <a:pos x="T6" y="T7"/>
              </a:cxn>
            </a:cxnLst>
            <a:rect l="T12" t="T13" r="T14" b="T15"/>
            <a:pathLst>
              <a:path w="154" h="118">
                <a:moveTo>
                  <a:pt x="0" y="0"/>
                </a:moveTo>
                <a:lnTo>
                  <a:pt x="154" y="59"/>
                </a:lnTo>
                <a:lnTo>
                  <a:pt x="0" y="118"/>
                </a:lnTo>
                <a:lnTo>
                  <a:pt x="0" y="0"/>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70" name="TextBox 254"/>
          <p:cNvSpPr>
            <a:spLocks noChangeArrowheads="1"/>
          </p:cNvSpPr>
          <p:nvPr/>
        </p:nvSpPr>
        <p:spPr bwMode="auto">
          <a:xfrm>
            <a:off x="3792344" y="1847005"/>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dirty="0">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72" name="TextBox 261"/>
          <p:cNvSpPr>
            <a:spLocks noChangeArrowheads="1"/>
          </p:cNvSpPr>
          <p:nvPr/>
        </p:nvSpPr>
        <p:spPr bwMode="auto">
          <a:xfrm>
            <a:off x="3792344" y="2458721"/>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74" name="TextBox 267"/>
          <p:cNvSpPr>
            <a:spLocks noChangeArrowheads="1"/>
          </p:cNvSpPr>
          <p:nvPr/>
        </p:nvSpPr>
        <p:spPr bwMode="auto">
          <a:xfrm>
            <a:off x="3792344" y="3085255"/>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76" name="TextBox 273"/>
          <p:cNvSpPr>
            <a:spLocks noChangeArrowheads="1"/>
          </p:cNvSpPr>
          <p:nvPr/>
        </p:nvSpPr>
        <p:spPr bwMode="auto">
          <a:xfrm>
            <a:off x="3792344" y="3567855"/>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78" name="TextBox 279"/>
          <p:cNvSpPr>
            <a:spLocks noChangeArrowheads="1"/>
          </p:cNvSpPr>
          <p:nvPr/>
        </p:nvSpPr>
        <p:spPr bwMode="auto">
          <a:xfrm>
            <a:off x="3792344" y="4111839"/>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80" name="TextBox 285"/>
          <p:cNvSpPr>
            <a:spLocks noChangeArrowheads="1"/>
          </p:cNvSpPr>
          <p:nvPr/>
        </p:nvSpPr>
        <p:spPr bwMode="auto">
          <a:xfrm>
            <a:off x="3792344" y="4666405"/>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82" name="TextBox 291"/>
          <p:cNvSpPr>
            <a:spLocks noChangeArrowheads="1"/>
          </p:cNvSpPr>
          <p:nvPr/>
        </p:nvSpPr>
        <p:spPr bwMode="auto">
          <a:xfrm>
            <a:off x="3792344" y="5134188"/>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83" name="TextBox 292"/>
          <p:cNvSpPr>
            <a:spLocks noChangeArrowheads="1"/>
          </p:cNvSpPr>
          <p:nvPr/>
        </p:nvSpPr>
        <p:spPr bwMode="auto">
          <a:xfrm>
            <a:off x="8688888" y="1960035"/>
            <a:ext cx="2082800" cy="666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3735" dirty="0">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84" name="矩形 83"/>
          <p:cNvSpPr>
            <a:spLocks noChangeArrowheads="1"/>
          </p:cNvSpPr>
          <p:nvPr/>
        </p:nvSpPr>
        <p:spPr bwMode="auto">
          <a:xfrm>
            <a:off x="8261322" y="2679701"/>
            <a:ext cx="3151717" cy="225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33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阐述内容在这里输入年度工作概况阐述内容在这里输入年度工作概况阐述内容在这里输入年度工作概况阐述内容在这里输入年度工作概况阐述内容在这里输入年度工作概况阐述内容</a:t>
            </a:r>
          </a:p>
        </p:txBody>
      </p:sp>
      <p:sp>
        <p:nvSpPr>
          <p:cNvPr id="85" name="矩形 84"/>
          <p:cNvSpPr>
            <a:spLocks noChangeArrowheads="1"/>
          </p:cNvSpPr>
          <p:nvPr/>
        </p:nvSpPr>
        <p:spPr bwMode="auto">
          <a:xfrm>
            <a:off x="1132388" y="1811868"/>
            <a:ext cx="2091267" cy="4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06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a:t>
            </a:r>
          </a:p>
        </p:txBody>
      </p:sp>
      <p:sp>
        <p:nvSpPr>
          <p:cNvPr id="86" name="矩形 85"/>
          <p:cNvSpPr>
            <a:spLocks noChangeArrowheads="1"/>
          </p:cNvSpPr>
          <p:nvPr/>
        </p:nvSpPr>
        <p:spPr bwMode="auto">
          <a:xfrm>
            <a:off x="1132388" y="2396068"/>
            <a:ext cx="2091267" cy="4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06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a:t>
            </a:r>
          </a:p>
        </p:txBody>
      </p:sp>
      <p:sp>
        <p:nvSpPr>
          <p:cNvPr id="87" name="矩形 86"/>
          <p:cNvSpPr>
            <a:spLocks noChangeArrowheads="1"/>
          </p:cNvSpPr>
          <p:nvPr/>
        </p:nvSpPr>
        <p:spPr bwMode="auto">
          <a:xfrm>
            <a:off x="1132388" y="3056468"/>
            <a:ext cx="2091267" cy="4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06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a:t>
            </a:r>
          </a:p>
        </p:txBody>
      </p:sp>
      <p:sp>
        <p:nvSpPr>
          <p:cNvPr id="88" name="矩形 87"/>
          <p:cNvSpPr>
            <a:spLocks noChangeArrowheads="1"/>
          </p:cNvSpPr>
          <p:nvPr/>
        </p:nvSpPr>
        <p:spPr bwMode="auto">
          <a:xfrm>
            <a:off x="1132388" y="3513668"/>
            <a:ext cx="2091267" cy="4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06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a:t>
            </a:r>
          </a:p>
        </p:txBody>
      </p:sp>
      <p:sp>
        <p:nvSpPr>
          <p:cNvPr id="89" name="矩形 88"/>
          <p:cNvSpPr>
            <a:spLocks noChangeArrowheads="1"/>
          </p:cNvSpPr>
          <p:nvPr/>
        </p:nvSpPr>
        <p:spPr bwMode="auto">
          <a:xfrm>
            <a:off x="1132388" y="4059768"/>
            <a:ext cx="2091267" cy="4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06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a:t>
            </a:r>
          </a:p>
        </p:txBody>
      </p:sp>
      <p:sp>
        <p:nvSpPr>
          <p:cNvPr id="90" name="矩形 89"/>
          <p:cNvSpPr>
            <a:spLocks noChangeArrowheads="1"/>
          </p:cNvSpPr>
          <p:nvPr/>
        </p:nvSpPr>
        <p:spPr bwMode="auto">
          <a:xfrm>
            <a:off x="1132388" y="4605868"/>
            <a:ext cx="2091267" cy="4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06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a:t>
            </a:r>
          </a:p>
        </p:txBody>
      </p:sp>
      <p:sp>
        <p:nvSpPr>
          <p:cNvPr id="91" name="矩形 90"/>
          <p:cNvSpPr>
            <a:spLocks noChangeArrowheads="1"/>
          </p:cNvSpPr>
          <p:nvPr/>
        </p:nvSpPr>
        <p:spPr bwMode="auto">
          <a:xfrm>
            <a:off x="1132388" y="5101168"/>
            <a:ext cx="2091267" cy="419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065" dirty="0">
                <a:solidFill>
                  <a:schemeClr val="bg1"/>
                </a:solidFill>
                <a:latin typeface="微软雅黑" panose="020B0503020204020204" charset="-122"/>
                <a:ea typeface="微软雅黑" panose="020B0503020204020204" charset="-122"/>
                <a:sym typeface="微软雅黑" panose="020B0503020204020204" charset="-122"/>
              </a:rPr>
              <a:t>在这里输入年度工作概况阐述内容在这里输入年度工作概况</a:t>
            </a:r>
          </a:p>
        </p:txBody>
      </p:sp>
      <p:sp>
        <p:nvSpPr>
          <p:cNvPr id="92" name="直接连接符 91"/>
          <p:cNvSpPr>
            <a:spLocks noChangeShapeType="1"/>
          </p:cNvSpPr>
          <p:nvPr/>
        </p:nvSpPr>
        <p:spPr bwMode="auto">
          <a:xfrm>
            <a:off x="8295188" y="2652185"/>
            <a:ext cx="3124200" cy="2116"/>
          </a:xfrm>
          <a:prstGeom prst="line">
            <a:avLst/>
          </a:prstGeom>
          <a:noFill/>
          <a:ln w="12700" cap="flat" cmpd="sng">
            <a:solidFill>
              <a:srgbClr val="F2F2F2">
                <a:alpha val="30196"/>
              </a:srgbClr>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Tree>
  </p:cSld>
  <p:clrMapOvr>
    <a:masterClrMapping/>
  </p:clrMapOvr>
  <p:transition advTm="566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0-#ppt_w/2"/>
                                          </p:val>
                                        </p:tav>
                                        <p:tav tm="100000">
                                          <p:val>
                                            <p:strVal val="#ppt_x"/>
                                          </p:val>
                                        </p:tav>
                                      </p:tavLst>
                                    </p:anim>
                                    <p:anim calcmode="lin" valueType="num">
                                      <p:cBhvr additive="base">
                                        <p:cTn id="12" dur="500" fill="hold"/>
                                        <p:tgtEl>
                                          <p:spTgt spid="45"/>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0-#ppt_w/2"/>
                                          </p:val>
                                        </p:tav>
                                        <p:tav tm="100000">
                                          <p:val>
                                            <p:strVal val="#ppt_x"/>
                                          </p:val>
                                        </p:tav>
                                      </p:tavLst>
                                    </p:anim>
                                    <p:anim calcmode="lin" valueType="num">
                                      <p:cBhvr additive="base">
                                        <p:cTn id="16" dur="500" fill="hold"/>
                                        <p:tgtEl>
                                          <p:spTgt spid="4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0-#ppt_w/2"/>
                                          </p:val>
                                        </p:tav>
                                        <p:tav tm="100000">
                                          <p:val>
                                            <p:strVal val="#ppt_x"/>
                                          </p:val>
                                        </p:tav>
                                      </p:tavLst>
                                    </p:anim>
                                    <p:anim calcmode="lin" valueType="num">
                                      <p:cBhvr additive="base">
                                        <p:cTn id="20" dur="500" fill="hold"/>
                                        <p:tgtEl>
                                          <p:spTgt spid="51"/>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0-#ppt_w/2"/>
                                          </p:val>
                                        </p:tav>
                                        <p:tav tm="100000">
                                          <p:val>
                                            <p:strVal val="#ppt_x"/>
                                          </p:val>
                                        </p:tav>
                                      </p:tavLst>
                                    </p:anim>
                                    <p:anim calcmode="lin" valueType="num">
                                      <p:cBhvr additive="base">
                                        <p:cTn id="24" dur="500" fill="hold"/>
                                        <p:tgtEl>
                                          <p:spTgt spid="5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0-#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anim calcmode="lin" valueType="num">
                                      <p:cBhvr additive="base">
                                        <p:cTn id="31" dur="500" fill="hold"/>
                                        <p:tgtEl>
                                          <p:spTgt spid="57"/>
                                        </p:tgtEl>
                                        <p:attrNameLst>
                                          <p:attrName>ppt_x</p:attrName>
                                        </p:attrNameLst>
                                      </p:cBhvr>
                                      <p:tavLst>
                                        <p:tav tm="0">
                                          <p:val>
                                            <p:strVal val="0-#ppt_w/2"/>
                                          </p:val>
                                        </p:tav>
                                        <p:tav tm="100000">
                                          <p:val>
                                            <p:strVal val="#ppt_x"/>
                                          </p:val>
                                        </p:tav>
                                      </p:tavLst>
                                    </p:anim>
                                    <p:anim calcmode="lin" valueType="num">
                                      <p:cBhvr additive="base">
                                        <p:cTn id="32" dur="500" fill="hold"/>
                                        <p:tgtEl>
                                          <p:spTgt spid="5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70"/>
                                        </p:tgtEl>
                                        <p:attrNameLst>
                                          <p:attrName>style.visibility</p:attrName>
                                        </p:attrNameLst>
                                      </p:cBhvr>
                                      <p:to>
                                        <p:strVal val="visible"/>
                                      </p:to>
                                    </p:set>
                                    <p:anim calcmode="lin" valueType="num">
                                      <p:cBhvr additive="base">
                                        <p:cTn id="35" dur="500" fill="hold"/>
                                        <p:tgtEl>
                                          <p:spTgt spid="70"/>
                                        </p:tgtEl>
                                        <p:attrNameLst>
                                          <p:attrName>ppt_x</p:attrName>
                                        </p:attrNameLst>
                                      </p:cBhvr>
                                      <p:tavLst>
                                        <p:tav tm="0">
                                          <p:val>
                                            <p:strVal val="0-#ppt_w/2"/>
                                          </p:val>
                                        </p:tav>
                                        <p:tav tm="100000">
                                          <p:val>
                                            <p:strVal val="#ppt_x"/>
                                          </p:val>
                                        </p:tav>
                                      </p:tavLst>
                                    </p:anim>
                                    <p:anim calcmode="lin" valueType="num">
                                      <p:cBhvr additive="base">
                                        <p:cTn id="36" dur="500" fill="hold"/>
                                        <p:tgtEl>
                                          <p:spTgt spid="70"/>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72"/>
                                        </p:tgtEl>
                                        <p:attrNameLst>
                                          <p:attrName>style.visibility</p:attrName>
                                        </p:attrNameLst>
                                      </p:cBhvr>
                                      <p:to>
                                        <p:strVal val="visible"/>
                                      </p:to>
                                    </p:set>
                                    <p:anim calcmode="lin" valueType="num">
                                      <p:cBhvr additive="base">
                                        <p:cTn id="39" dur="500" fill="hold"/>
                                        <p:tgtEl>
                                          <p:spTgt spid="72"/>
                                        </p:tgtEl>
                                        <p:attrNameLst>
                                          <p:attrName>ppt_x</p:attrName>
                                        </p:attrNameLst>
                                      </p:cBhvr>
                                      <p:tavLst>
                                        <p:tav tm="0">
                                          <p:val>
                                            <p:strVal val="0-#ppt_w/2"/>
                                          </p:val>
                                        </p:tav>
                                        <p:tav tm="100000">
                                          <p:val>
                                            <p:strVal val="#ppt_x"/>
                                          </p:val>
                                        </p:tav>
                                      </p:tavLst>
                                    </p:anim>
                                    <p:anim calcmode="lin" valueType="num">
                                      <p:cBhvr additive="base">
                                        <p:cTn id="40" dur="500" fill="hold"/>
                                        <p:tgtEl>
                                          <p:spTgt spid="72"/>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74"/>
                                        </p:tgtEl>
                                        <p:attrNameLst>
                                          <p:attrName>style.visibility</p:attrName>
                                        </p:attrNameLst>
                                      </p:cBhvr>
                                      <p:to>
                                        <p:strVal val="visible"/>
                                      </p:to>
                                    </p:set>
                                    <p:anim calcmode="lin" valueType="num">
                                      <p:cBhvr additive="base">
                                        <p:cTn id="43" dur="500" fill="hold"/>
                                        <p:tgtEl>
                                          <p:spTgt spid="74"/>
                                        </p:tgtEl>
                                        <p:attrNameLst>
                                          <p:attrName>ppt_x</p:attrName>
                                        </p:attrNameLst>
                                      </p:cBhvr>
                                      <p:tavLst>
                                        <p:tav tm="0">
                                          <p:val>
                                            <p:strVal val="0-#ppt_w/2"/>
                                          </p:val>
                                        </p:tav>
                                        <p:tav tm="100000">
                                          <p:val>
                                            <p:strVal val="#ppt_x"/>
                                          </p:val>
                                        </p:tav>
                                      </p:tavLst>
                                    </p:anim>
                                    <p:anim calcmode="lin" valueType="num">
                                      <p:cBhvr additive="base">
                                        <p:cTn id="44" dur="500" fill="hold"/>
                                        <p:tgtEl>
                                          <p:spTgt spid="74"/>
                                        </p:tgtEl>
                                        <p:attrNameLst>
                                          <p:attrName>ppt_y</p:attrName>
                                        </p:attrNameLst>
                                      </p:cBhvr>
                                      <p:tavLst>
                                        <p:tav tm="0">
                                          <p:val>
                                            <p:strVal val="#ppt_y"/>
                                          </p:val>
                                        </p:tav>
                                        <p:tav tm="100000">
                                          <p:val>
                                            <p:strVal val="#ppt_y"/>
                                          </p:val>
                                        </p:tav>
                                      </p:tavLst>
                                    </p:anim>
                                  </p:childTnLst>
                                </p:cTn>
                              </p:par>
                              <p:par>
                                <p:cTn id="45" presetID="2" presetClass="entr" presetSubtype="8" fill="hold" grpId="0" nodeType="withEffect">
                                  <p:stCondLst>
                                    <p:cond delay="0"/>
                                  </p:stCondLst>
                                  <p:childTnLst>
                                    <p:set>
                                      <p:cBhvr>
                                        <p:cTn id="46" dur="1" fill="hold">
                                          <p:stCondLst>
                                            <p:cond delay="0"/>
                                          </p:stCondLst>
                                        </p:cTn>
                                        <p:tgtEl>
                                          <p:spTgt spid="76"/>
                                        </p:tgtEl>
                                        <p:attrNameLst>
                                          <p:attrName>style.visibility</p:attrName>
                                        </p:attrNameLst>
                                      </p:cBhvr>
                                      <p:to>
                                        <p:strVal val="visible"/>
                                      </p:to>
                                    </p:set>
                                    <p:anim calcmode="lin" valueType="num">
                                      <p:cBhvr additive="base">
                                        <p:cTn id="47" dur="500" fill="hold"/>
                                        <p:tgtEl>
                                          <p:spTgt spid="76"/>
                                        </p:tgtEl>
                                        <p:attrNameLst>
                                          <p:attrName>ppt_x</p:attrName>
                                        </p:attrNameLst>
                                      </p:cBhvr>
                                      <p:tavLst>
                                        <p:tav tm="0">
                                          <p:val>
                                            <p:strVal val="0-#ppt_w/2"/>
                                          </p:val>
                                        </p:tav>
                                        <p:tav tm="100000">
                                          <p:val>
                                            <p:strVal val="#ppt_x"/>
                                          </p:val>
                                        </p:tav>
                                      </p:tavLst>
                                    </p:anim>
                                    <p:anim calcmode="lin" valueType="num">
                                      <p:cBhvr additive="base">
                                        <p:cTn id="48" dur="500" fill="hold"/>
                                        <p:tgtEl>
                                          <p:spTgt spid="76"/>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78"/>
                                        </p:tgtEl>
                                        <p:attrNameLst>
                                          <p:attrName>style.visibility</p:attrName>
                                        </p:attrNameLst>
                                      </p:cBhvr>
                                      <p:to>
                                        <p:strVal val="visible"/>
                                      </p:to>
                                    </p:set>
                                    <p:anim calcmode="lin" valueType="num">
                                      <p:cBhvr additive="base">
                                        <p:cTn id="51" dur="500" fill="hold"/>
                                        <p:tgtEl>
                                          <p:spTgt spid="78"/>
                                        </p:tgtEl>
                                        <p:attrNameLst>
                                          <p:attrName>ppt_x</p:attrName>
                                        </p:attrNameLst>
                                      </p:cBhvr>
                                      <p:tavLst>
                                        <p:tav tm="0">
                                          <p:val>
                                            <p:strVal val="0-#ppt_w/2"/>
                                          </p:val>
                                        </p:tav>
                                        <p:tav tm="100000">
                                          <p:val>
                                            <p:strVal val="#ppt_x"/>
                                          </p:val>
                                        </p:tav>
                                      </p:tavLst>
                                    </p:anim>
                                    <p:anim calcmode="lin" valueType="num">
                                      <p:cBhvr additive="base">
                                        <p:cTn id="52" dur="500" fill="hold"/>
                                        <p:tgtEl>
                                          <p:spTgt spid="78"/>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80"/>
                                        </p:tgtEl>
                                        <p:attrNameLst>
                                          <p:attrName>style.visibility</p:attrName>
                                        </p:attrNameLst>
                                      </p:cBhvr>
                                      <p:to>
                                        <p:strVal val="visible"/>
                                      </p:to>
                                    </p:set>
                                    <p:anim calcmode="lin" valueType="num">
                                      <p:cBhvr additive="base">
                                        <p:cTn id="55" dur="500" fill="hold"/>
                                        <p:tgtEl>
                                          <p:spTgt spid="80"/>
                                        </p:tgtEl>
                                        <p:attrNameLst>
                                          <p:attrName>ppt_x</p:attrName>
                                        </p:attrNameLst>
                                      </p:cBhvr>
                                      <p:tavLst>
                                        <p:tav tm="0">
                                          <p:val>
                                            <p:strVal val="0-#ppt_w/2"/>
                                          </p:val>
                                        </p:tav>
                                        <p:tav tm="100000">
                                          <p:val>
                                            <p:strVal val="#ppt_x"/>
                                          </p:val>
                                        </p:tav>
                                      </p:tavLst>
                                    </p:anim>
                                    <p:anim calcmode="lin" valueType="num">
                                      <p:cBhvr additive="base">
                                        <p:cTn id="56" dur="500" fill="hold"/>
                                        <p:tgtEl>
                                          <p:spTgt spid="80"/>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82"/>
                                        </p:tgtEl>
                                        <p:attrNameLst>
                                          <p:attrName>style.visibility</p:attrName>
                                        </p:attrNameLst>
                                      </p:cBhvr>
                                      <p:to>
                                        <p:strVal val="visible"/>
                                      </p:to>
                                    </p:set>
                                    <p:anim calcmode="lin" valueType="num">
                                      <p:cBhvr additive="base">
                                        <p:cTn id="59" dur="500" fill="hold"/>
                                        <p:tgtEl>
                                          <p:spTgt spid="82"/>
                                        </p:tgtEl>
                                        <p:attrNameLst>
                                          <p:attrName>ppt_x</p:attrName>
                                        </p:attrNameLst>
                                      </p:cBhvr>
                                      <p:tavLst>
                                        <p:tav tm="0">
                                          <p:val>
                                            <p:strVal val="0-#ppt_w/2"/>
                                          </p:val>
                                        </p:tav>
                                        <p:tav tm="100000">
                                          <p:val>
                                            <p:strVal val="#ppt_x"/>
                                          </p:val>
                                        </p:tav>
                                      </p:tavLst>
                                    </p:anim>
                                    <p:anim calcmode="lin" valueType="num">
                                      <p:cBhvr additive="base">
                                        <p:cTn id="60" dur="500" fill="hold"/>
                                        <p:tgtEl>
                                          <p:spTgt spid="82"/>
                                        </p:tgtEl>
                                        <p:attrNameLst>
                                          <p:attrName>ppt_y</p:attrName>
                                        </p:attrNameLst>
                                      </p:cBhvr>
                                      <p:tavLst>
                                        <p:tav tm="0">
                                          <p:val>
                                            <p:strVal val="#ppt_y"/>
                                          </p:val>
                                        </p:tav>
                                        <p:tav tm="100000">
                                          <p:val>
                                            <p:strVal val="#ppt_y"/>
                                          </p:val>
                                        </p:tav>
                                      </p:tavLst>
                                    </p:anim>
                                  </p:childTnLst>
                                </p:cTn>
                              </p:par>
                            </p:childTnLst>
                          </p:cTn>
                        </p:par>
                        <p:par>
                          <p:cTn id="61" fill="hold">
                            <p:stCondLst>
                              <p:cond delay="500"/>
                            </p:stCondLst>
                            <p:childTnLst>
                              <p:par>
                                <p:cTn id="62" presetID="22" presetClass="entr" presetSubtype="2" fill="hold" grpId="0" nodeType="after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wipe(right)">
                                      <p:cBhvr>
                                        <p:cTn id="64" dur="500"/>
                                        <p:tgtEl>
                                          <p:spTgt spid="85"/>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86"/>
                                        </p:tgtEl>
                                        <p:attrNameLst>
                                          <p:attrName>style.visibility</p:attrName>
                                        </p:attrNameLst>
                                      </p:cBhvr>
                                      <p:to>
                                        <p:strVal val="visible"/>
                                      </p:to>
                                    </p:set>
                                    <p:animEffect transition="in" filter="wipe(right)">
                                      <p:cBhvr>
                                        <p:cTn id="67" dur="500"/>
                                        <p:tgtEl>
                                          <p:spTgt spid="86"/>
                                        </p:tgtEl>
                                      </p:cBhvr>
                                    </p:animEffect>
                                  </p:childTnLst>
                                </p:cTn>
                              </p:par>
                              <p:par>
                                <p:cTn id="68" presetID="22" presetClass="entr" presetSubtype="2" fill="hold" grpId="0" nodeType="withEffect">
                                  <p:stCondLst>
                                    <p:cond delay="0"/>
                                  </p:stCondLst>
                                  <p:childTnLst>
                                    <p:set>
                                      <p:cBhvr>
                                        <p:cTn id="69" dur="1" fill="hold">
                                          <p:stCondLst>
                                            <p:cond delay="0"/>
                                          </p:stCondLst>
                                        </p:cTn>
                                        <p:tgtEl>
                                          <p:spTgt spid="87"/>
                                        </p:tgtEl>
                                        <p:attrNameLst>
                                          <p:attrName>style.visibility</p:attrName>
                                        </p:attrNameLst>
                                      </p:cBhvr>
                                      <p:to>
                                        <p:strVal val="visible"/>
                                      </p:to>
                                    </p:set>
                                    <p:animEffect transition="in" filter="wipe(right)">
                                      <p:cBhvr>
                                        <p:cTn id="70" dur="500"/>
                                        <p:tgtEl>
                                          <p:spTgt spid="87"/>
                                        </p:tgtEl>
                                      </p:cBhvr>
                                    </p:animEffect>
                                  </p:childTnLst>
                                </p:cTn>
                              </p:par>
                              <p:par>
                                <p:cTn id="71" presetID="22" presetClass="entr" presetSubtype="2" fill="hold" grpId="0" nodeType="with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wipe(right)">
                                      <p:cBhvr>
                                        <p:cTn id="73" dur="500"/>
                                        <p:tgtEl>
                                          <p:spTgt spid="88"/>
                                        </p:tgtEl>
                                      </p:cBhvr>
                                    </p:animEffect>
                                  </p:childTnLst>
                                </p:cTn>
                              </p:par>
                              <p:par>
                                <p:cTn id="74" presetID="22" presetClass="entr" presetSubtype="2" fill="hold" grpId="0" nodeType="withEffect">
                                  <p:stCondLst>
                                    <p:cond delay="0"/>
                                  </p:stCondLst>
                                  <p:childTnLst>
                                    <p:set>
                                      <p:cBhvr>
                                        <p:cTn id="75" dur="1" fill="hold">
                                          <p:stCondLst>
                                            <p:cond delay="0"/>
                                          </p:stCondLst>
                                        </p:cTn>
                                        <p:tgtEl>
                                          <p:spTgt spid="89"/>
                                        </p:tgtEl>
                                        <p:attrNameLst>
                                          <p:attrName>style.visibility</p:attrName>
                                        </p:attrNameLst>
                                      </p:cBhvr>
                                      <p:to>
                                        <p:strVal val="visible"/>
                                      </p:to>
                                    </p:set>
                                    <p:animEffect transition="in" filter="wipe(right)">
                                      <p:cBhvr>
                                        <p:cTn id="76" dur="500"/>
                                        <p:tgtEl>
                                          <p:spTgt spid="89"/>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90"/>
                                        </p:tgtEl>
                                        <p:attrNameLst>
                                          <p:attrName>style.visibility</p:attrName>
                                        </p:attrNameLst>
                                      </p:cBhvr>
                                      <p:to>
                                        <p:strVal val="visible"/>
                                      </p:to>
                                    </p:set>
                                    <p:animEffect transition="in" filter="wipe(right)">
                                      <p:cBhvr>
                                        <p:cTn id="79" dur="500"/>
                                        <p:tgtEl>
                                          <p:spTgt spid="90"/>
                                        </p:tgtEl>
                                      </p:cBhvr>
                                    </p:animEffect>
                                  </p:childTnLst>
                                </p:cTn>
                              </p:par>
                              <p:par>
                                <p:cTn id="80" presetID="22" presetClass="entr" presetSubtype="2" fill="hold" grpId="0" nodeType="withEffect">
                                  <p:stCondLst>
                                    <p:cond delay="0"/>
                                  </p:stCondLst>
                                  <p:childTnLst>
                                    <p:set>
                                      <p:cBhvr>
                                        <p:cTn id="81" dur="1" fill="hold">
                                          <p:stCondLst>
                                            <p:cond delay="0"/>
                                          </p:stCondLst>
                                        </p:cTn>
                                        <p:tgtEl>
                                          <p:spTgt spid="91"/>
                                        </p:tgtEl>
                                        <p:attrNameLst>
                                          <p:attrName>style.visibility</p:attrName>
                                        </p:attrNameLst>
                                      </p:cBhvr>
                                      <p:to>
                                        <p:strVal val="visible"/>
                                      </p:to>
                                    </p:set>
                                    <p:animEffect transition="in" filter="wipe(right)">
                                      <p:cBhvr>
                                        <p:cTn id="82" dur="500"/>
                                        <p:tgtEl>
                                          <p:spTgt spid="91"/>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59"/>
                                        </p:tgtEl>
                                        <p:attrNameLst>
                                          <p:attrName>style.visibility</p:attrName>
                                        </p:attrNameLst>
                                      </p:cBhvr>
                                      <p:to>
                                        <p:strVal val="visible"/>
                                      </p:to>
                                    </p:set>
                                    <p:animEffect transition="in" filter="wipe(left)">
                                      <p:cBhvr>
                                        <p:cTn id="85" dur="500"/>
                                        <p:tgtEl>
                                          <p:spTgt spid="59"/>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62"/>
                                        </p:tgtEl>
                                        <p:attrNameLst>
                                          <p:attrName>style.visibility</p:attrName>
                                        </p:attrNameLst>
                                      </p:cBhvr>
                                      <p:to>
                                        <p:strVal val="visible"/>
                                      </p:to>
                                    </p:set>
                                    <p:animEffect transition="in" filter="wipe(left)">
                                      <p:cBhvr>
                                        <p:cTn id="88" dur="500"/>
                                        <p:tgtEl>
                                          <p:spTgt spid="62"/>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63"/>
                                        </p:tgtEl>
                                        <p:attrNameLst>
                                          <p:attrName>style.visibility</p:attrName>
                                        </p:attrNameLst>
                                      </p:cBhvr>
                                      <p:to>
                                        <p:strVal val="visible"/>
                                      </p:to>
                                    </p:set>
                                    <p:animEffect transition="in" filter="wipe(left)">
                                      <p:cBhvr>
                                        <p:cTn id="91" dur="500"/>
                                        <p:tgtEl>
                                          <p:spTgt spid="6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64"/>
                                        </p:tgtEl>
                                        <p:attrNameLst>
                                          <p:attrName>style.visibility</p:attrName>
                                        </p:attrNameLst>
                                      </p:cBhvr>
                                      <p:to>
                                        <p:strVal val="visible"/>
                                      </p:to>
                                    </p:set>
                                    <p:animEffect transition="in" filter="wipe(left)">
                                      <p:cBhvr>
                                        <p:cTn id="94" dur="500"/>
                                        <p:tgtEl>
                                          <p:spTgt spid="6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65"/>
                                        </p:tgtEl>
                                        <p:attrNameLst>
                                          <p:attrName>style.visibility</p:attrName>
                                        </p:attrNameLst>
                                      </p:cBhvr>
                                      <p:to>
                                        <p:strVal val="visible"/>
                                      </p:to>
                                    </p:set>
                                    <p:animEffect transition="in" filter="wipe(left)">
                                      <p:cBhvr>
                                        <p:cTn id="97" dur="500"/>
                                        <p:tgtEl>
                                          <p:spTgt spid="6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wipe(left)">
                                      <p:cBhvr>
                                        <p:cTn id="100" dur="500"/>
                                        <p:tgtEl>
                                          <p:spTgt spid="6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wipe(left)">
                                      <p:cBhvr>
                                        <p:cTn id="103" dur="500"/>
                                        <p:tgtEl>
                                          <p:spTgt spid="6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69"/>
                                        </p:tgtEl>
                                        <p:attrNameLst>
                                          <p:attrName>style.visibility</p:attrName>
                                        </p:attrNameLst>
                                      </p:cBhvr>
                                      <p:to>
                                        <p:strVal val="visible"/>
                                      </p:to>
                                    </p:set>
                                    <p:animEffect transition="in" filter="wipe(left)">
                                      <p:cBhvr>
                                        <p:cTn id="106" dur="500"/>
                                        <p:tgtEl>
                                          <p:spTgt spid="69"/>
                                        </p:tgtEl>
                                      </p:cBhvr>
                                    </p:animEffect>
                                  </p:childTnLst>
                                </p:cTn>
                              </p:par>
                            </p:childTnLst>
                          </p:cTn>
                        </p:par>
                        <p:par>
                          <p:cTn id="107" fill="hold">
                            <p:stCondLst>
                              <p:cond delay="1000"/>
                            </p:stCondLst>
                            <p:childTnLst>
                              <p:par>
                                <p:cTn id="108" presetID="42" presetClass="entr" presetSubtype="0" fill="hold" grpId="0" nodeType="afterEffect">
                                  <p:stCondLst>
                                    <p:cond delay="0"/>
                                  </p:stCondLst>
                                  <p:childTnLst>
                                    <p:set>
                                      <p:cBhvr>
                                        <p:cTn id="109" dur="1" fill="hold">
                                          <p:stCondLst>
                                            <p:cond delay="0"/>
                                          </p:stCondLst>
                                        </p:cTn>
                                        <p:tgtEl>
                                          <p:spTgt spid="83"/>
                                        </p:tgtEl>
                                        <p:attrNameLst>
                                          <p:attrName>style.visibility</p:attrName>
                                        </p:attrNameLst>
                                      </p:cBhvr>
                                      <p:to>
                                        <p:strVal val="visible"/>
                                      </p:to>
                                    </p:set>
                                    <p:animEffect transition="in" filter="fade">
                                      <p:cBhvr>
                                        <p:cTn id="110" dur="1000"/>
                                        <p:tgtEl>
                                          <p:spTgt spid="83"/>
                                        </p:tgtEl>
                                      </p:cBhvr>
                                    </p:animEffect>
                                    <p:anim calcmode="lin" valueType="num">
                                      <p:cBhvr>
                                        <p:cTn id="111" dur="1000" fill="hold"/>
                                        <p:tgtEl>
                                          <p:spTgt spid="83"/>
                                        </p:tgtEl>
                                        <p:attrNameLst>
                                          <p:attrName>ppt_x</p:attrName>
                                        </p:attrNameLst>
                                      </p:cBhvr>
                                      <p:tavLst>
                                        <p:tav tm="0">
                                          <p:val>
                                            <p:strVal val="#ppt_x"/>
                                          </p:val>
                                        </p:tav>
                                        <p:tav tm="100000">
                                          <p:val>
                                            <p:strVal val="#ppt_x"/>
                                          </p:val>
                                        </p:tav>
                                      </p:tavLst>
                                    </p:anim>
                                    <p:anim calcmode="lin" valueType="num">
                                      <p:cBhvr>
                                        <p:cTn id="112" dur="1000" fill="hold"/>
                                        <p:tgtEl>
                                          <p:spTgt spid="83"/>
                                        </p:tgtEl>
                                        <p:attrNameLst>
                                          <p:attrName>ppt_y</p:attrName>
                                        </p:attrNameLst>
                                      </p:cBhvr>
                                      <p:tavLst>
                                        <p:tav tm="0">
                                          <p:val>
                                            <p:strVal val="#ppt_y+.1"/>
                                          </p:val>
                                        </p:tav>
                                        <p:tav tm="100000">
                                          <p:val>
                                            <p:strVal val="#ppt_y"/>
                                          </p:val>
                                        </p:tav>
                                      </p:tavLst>
                                    </p:anim>
                                  </p:childTnLst>
                                </p:cTn>
                              </p:par>
                            </p:childTnLst>
                          </p:cTn>
                        </p:par>
                        <p:par>
                          <p:cTn id="113" fill="hold">
                            <p:stCondLst>
                              <p:cond delay="2000"/>
                            </p:stCondLst>
                            <p:childTnLst>
                              <p:par>
                                <p:cTn id="114" presetID="16" presetClass="entr" presetSubtype="21" fill="hold" grpId="0" nodeType="afterEffect">
                                  <p:stCondLst>
                                    <p:cond delay="0"/>
                                  </p:stCondLst>
                                  <p:childTnLst>
                                    <p:set>
                                      <p:cBhvr>
                                        <p:cTn id="115" dur="1" fill="hold">
                                          <p:stCondLst>
                                            <p:cond delay="0"/>
                                          </p:stCondLst>
                                        </p:cTn>
                                        <p:tgtEl>
                                          <p:spTgt spid="92"/>
                                        </p:tgtEl>
                                        <p:attrNameLst>
                                          <p:attrName>style.visibility</p:attrName>
                                        </p:attrNameLst>
                                      </p:cBhvr>
                                      <p:to>
                                        <p:strVal val="visible"/>
                                      </p:to>
                                    </p:set>
                                    <p:animEffect transition="in" filter="barn(inVertical)">
                                      <p:cBhvr>
                                        <p:cTn id="116" dur="500"/>
                                        <p:tgtEl>
                                          <p:spTgt spid="92"/>
                                        </p:tgtEl>
                                      </p:cBhvr>
                                    </p:animEffect>
                                  </p:childTnLst>
                                </p:cTn>
                              </p:par>
                            </p:childTnLst>
                          </p:cTn>
                        </p:par>
                        <p:par>
                          <p:cTn id="117" fill="hold">
                            <p:stCondLst>
                              <p:cond delay="2500"/>
                            </p:stCondLst>
                            <p:childTnLst>
                              <p:par>
                                <p:cTn id="118" presetID="22" presetClass="entr" presetSubtype="1" fill="hold" grpId="0" nodeType="afterEffect">
                                  <p:stCondLst>
                                    <p:cond delay="0"/>
                                  </p:stCondLst>
                                  <p:childTnLst>
                                    <p:set>
                                      <p:cBhvr>
                                        <p:cTn id="119" dur="1" fill="hold">
                                          <p:stCondLst>
                                            <p:cond delay="0"/>
                                          </p:stCondLst>
                                        </p:cTn>
                                        <p:tgtEl>
                                          <p:spTgt spid="84"/>
                                        </p:tgtEl>
                                        <p:attrNameLst>
                                          <p:attrName>style.visibility</p:attrName>
                                        </p:attrNameLst>
                                      </p:cBhvr>
                                      <p:to>
                                        <p:strVal val="visible"/>
                                      </p:to>
                                    </p:set>
                                    <p:animEffect transition="in" filter="wipe(up)">
                                      <p:cBhvr>
                                        <p:cTn id="120"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bldLvl="0" animBg="1"/>
      <p:bldP spid="45" grpId="0" bldLvl="0" animBg="1"/>
      <p:bldP spid="46" grpId="0" bldLvl="0" animBg="1"/>
      <p:bldP spid="51" grpId="0" bldLvl="0" animBg="1"/>
      <p:bldP spid="52" grpId="0" bldLvl="0" animBg="1"/>
      <p:bldP spid="56" grpId="0" bldLvl="0" animBg="1"/>
      <p:bldP spid="57" grpId="0" bldLvl="0" animBg="1"/>
      <p:bldP spid="59" grpId="0" bldLvl="0" animBg="1"/>
      <p:bldP spid="62" grpId="0" bldLvl="0" animBg="1"/>
      <p:bldP spid="63" grpId="0" bldLvl="0" animBg="1"/>
      <p:bldP spid="64" grpId="0" bldLvl="0" animBg="1"/>
      <p:bldP spid="65" grpId="0" bldLvl="0" animBg="1"/>
      <p:bldP spid="66" grpId="0" bldLvl="0" animBg="1"/>
      <p:bldP spid="67" grpId="0" bldLvl="0" animBg="1"/>
      <p:bldP spid="69" grpId="0" bldLvl="0" animBg="1"/>
      <p:bldP spid="70" grpId="0"/>
      <p:bldP spid="72" grpId="0"/>
      <p:bldP spid="74" grpId="0"/>
      <p:bldP spid="76" grpId="0"/>
      <p:bldP spid="78" grpId="0"/>
      <p:bldP spid="80" grpId="0"/>
      <p:bldP spid="82" grpId="0"/>
      <p:bldP spid="83" grpId="0"/>
      <p:bldP spid="84" grpId="0"/>
      <p:bldP spid="85" grpId="0"/>
      <p:bldP spid="86" grpId="0"/>
      <p:bldP spid="87" grpId="0"/>
      <p:bldP spid="88" grpId="0"/>
      <p:bldP spid="89" grpId="0"/>
      <p:bldP spid="90" grpId="0"/>
      <p:bldP spid="91" grpId="0"/>
      <p:bldP spid="92"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2" name="Freeform 5"/>
          <p:cNvSpPr>
            <a:spLocks noChangeArrowheads="1"/>
          </p:cNvSpPr>
          <p:nvPr/>
        </p:nvSpPr>
        <p:spPr bwMode="auto">
          <a:xfrm>
            <a:off x="2496200" y="3612467"/>
            <a:ext cx="1900767" cy="2091209"/>
          </a:xfrm>
          <a:custGeom>
            <a:avLst/>
            <a:gdLst>
              <a:gd name="T0" fmla="*/ 387 w 396"/>
              <a:gd name="T1" fmla="*/ 304 h 435"/>
              <a:gd name="T2" fmla="*/ 349 w 396"/>
              <a:gd name="T3" fmla="*/ 262 h 435"/>
              <a:gd name="T4" fmla="*/ 256 w 396"/>
              <a:gd name="T5" fmla="*/ 250 h 435"/>
              <a:gd name="T6" fmla="*/ 256 w 396"/>
              <a:gd name="T7" fmla="*/ 225 h 435"/>
              <a:gd name="T8" fmla="*/ 270 w 396"/>
              <a:gd name="T9" fmla="*/ 176 h 435"/>
              <a:gd name="T10" fmla="*/ 277 w 396"/>
              <a:gd name="T11" fmla="*/ 163 h 435"/>
              <a:gd name="T12" fmla="*/ 280 w 396"/>
              <a:gd name="T13" fmla="*/ 154 h 435"/>
              <a:gd name="T14" fmla="*/ 286 w 396"/>
              <a:gd name="T15" fmla="*/ 138 h 435"/>
              <a:gd name="T16" fmla="*/ 282 w 396"/>
              <a:gd name="T17" fmla="*/ 124 h 435"/>
              <a:gd name="T18" fmla="*/ 292 w 396"/>
              <a:gd name="T19" fmla="*/ 86 h 435"/>
              <a:gd name="T20" fmla="*/ 265 w 396"/>
              <a:gd name="T21" fmla="*/ 22 h 435"/>
              <a:gd name="T22" fmla="*/ 223 w 396"/>
              <a:gd name="T23" fmla="*/ 11 h 435"/>
              <a:gd name="T24" fmla="*/ 213 w 396"/>
              <a:gd name="T25" fmla="*/ 6 h 435"/>
              <a:gd name="T26" fmla="*/ 194 w 396"/>
              <a:gd name="T27" fmla="*/ 0 h 435"/>
              <a:gd name="T28" fmla="*/ 164 w 396"/>
              <a:gd name="T29" fmla="*/ 5 h 435"/>
              <a:gd name="T30" fmla="*/ 144 w 396"/>
              <a:gd name="T31" fmla="*/ 16 h 435"/>
              <a:gd name="T32" fmla="*/ 125 w 396"/>
              <a:gd name="T33" fmla="*/ 34 h 435"/>
              <a:gd name="T34" fmla="*/ 111 w 396"/>
              <a:gd name="T35" fmla="*/ 53 h 435"/>
              <a:gd name="T36" fmla="*/ 114 w 396"/>
              <a:gd name="T37" fmla="*/ 125 h 435"/>
              <a:gd name="T38" fmla="*/ 114 w 396"/>
              <a:gd name="T39" fmla="*/ 146 h 435"/>
              <a:gd name="T40" fmla="*/ 119 w 396"/>
              <a:gd name="T41" fmla="*/ 162 h 435"/>
              <a:gd name="T42" fmla="*/ 123 w 396"/>
              <a:gd name="T43" fmla="*/ 173 h 435"/>
              <a:gd name="T44" fmla="*/ 130 w 396"/>
              <a:gd name="T45" fmla="*/ 178 h 435"/>
              <a:gd name="T46" fmla="*/ 133 w 396"/>
              <a:gd name="T47" fmla="*/ 182 h 435"/>
              <a:gd name="T48" fmla="*/ 143 w 396"/>
              <a:gd name="T49" fmla="*/ 218 h 435"/>
              <a:gd name="T50" fmla="*/ 145 w 396"/>
              <a:gd name="T51" fmla="*/ 249 h 435"/>
              <a:gd name="T52" fmla="*/ 48 w 396"/>
              <a:gd name="T53" fmla="*/ 262 h 435"/>
              <a:gd name="T54" fmla="*/ 10 w 396"/>
              <a:gd name="T55" fmla="*/ 304 h 435"/>
              <a:gd name="T56" fmla="*/ 0 w 396"/>
              <a:gd name="T57" fmla="*/ 435 h 435"/>
              <a:gd name="T58" fmla="*/ 175 w 396"/>
              <a:gd name="T59" fmla="*/ 435 h 435"/>
              <a:gd name="T60" fmla="*/ 221 w 396"/>
              <a:gd name="T61" fmla="*/ 435 h 435"/>
              <a:gd name="T62" fmla="*/ 396 w 396"/>
              <a:gd name="T63" fmla="*/ 435 h 435"/>
              <a:gd name="T64" fmla="*/ 387 w 396"/>
              <a:gd name="T65" fmla="*/ 304 h 43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96"/>
              <a:gd name="T100" fmla="*/ 0 h 435"/>
              <a:gd name="T101" fmla="*/ 396 w 396"/>
              <a:gd name="T102" fmla="*/ 435 h 43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96" h="435">
                <a:moveTo>
                  <a:pt x="387" y="304"/>
                </a:moveTo>
                <a:cubicBezTo>
                  <a:pt x="385" y="274"/>
                  <a:pt x="349" y="262"/>
                  <a:pt x="349" y="262"/>
                </a:cubicBezTo>
                <a:cubicBezTo>
                  <a:pt x="256" y="250"/>
                  <a:pt x="256" y="250"/>
                  <a:pt x="256" y="250"/>
                </a:cubicBezTo>
                <a:cubicBezTo>
                  <a:pt x="256" y="225"/>
                  <a:pt x="256" y="225"/>
                  <a:pt x="256" y="225"/>
                </a:cubicBezTo>
                <a:cubicBezTo>
                  <a:pt x="271" y="206"/>
                  <a:pt x="270" y="176"/>
                  <a:pt x="270" y="176"/>
                </a:cubicBezTo>
                <a:cubicBezTo>
                  <a:pt x="277" y="182"/>
                  <a:pt x="277" y="166"/>
                  <a:pt x="277" y="163"/>
                </a:cubicBezTo>
                <a:cubicBezTo>
                  <a:pt x="277" y="161"/>
                  <a:pt x="280" y="157"/>
                  <a:pt x="280" y="154"/>
                </a:cubicBezTo>
                <a:cubicBezTo>
                  <a:pt x="280" y="151"/>
                  <a:pt x="282" y="145"/>
                  <a:pt x="286" y="138"/>
                </a:cubicBezTo>
                <a:cubicBezTo>
                  <a:pt x="289" y="132"/>
                  <a:pt x="287" y="125"/>
                  <a:pt x="282" y="124"/>
                </a:cubicBezTo>
                <a:cubicBezTo>
                  <a:pt x="286" y="117"/>
                  <a:pt x="292" y="86"/>
                  <a:pt x="292" y="86"/>
                </a:cubicBezTo>
                <a:cubicBezTo>
                  <a:pt x="295" y="60"/>
                  <a:pt x="279" y="38"/>
                  <a:pt x="265" y="22"/>
                </a:cubicBezTo>
                <a:cubicBezTo>
                  <a:pt x="252" y="6"/>
                  <a:pt x="236" y="6"/>
                  <a:pt x="223" y="11"/>
                </a:cubicBezTo>
                <a:cubicBezTo>
                  <a:pt x="222" y="9"/>
                  <a:pt x="215" y="8"/>
                  <a:pt x="213" y="6"/>
                </a:cubicBezTo>
                <a:cubicBezTo>
                  <a:pt x="211" y="3"/>
                  <a:pt x="199" y="0"/>
                  <a:pt x="194" y="0"/>
                </a:cubicBezTo>
                <a:cubicBezTo>
                  <a:pt x="190" y="0"/>
                  <a:pt x="173" y="3"/>
                  <a:pt x="164" y="5"/>
                </a:cubicBezTo>
                <a:cubicBezTo>
                  <a:pt x="155" y="7"/>
                  <a:pt x="154" y="12"/>
                  <a:pt x="144" y="16"/>
                </a:cubicBezTo>
                <a:cubicBezTo>
                  <a:pt x="134" y="20"/>
                  <a:pt x="125" y="32"/>
                  <a:pt x="125" y="34"/>
                </a:cubicBezTo>
                <a:cubicBezTo>
                  <a:pt x="124" y="36"/>
                  <a:pt x="125" y="28"/>
                  <a:pt x="111" y="53"/>
                </a:cubicBezTo>
                <a:cubicBezTo>
                  <a:pt x="97" y="79"/>
                  <a:pt x="111" y="118"/>
                  <a:pt x="114" y="125"/>
                </a:cubicBezTo>
                <a:cubicBezTo>
                  <a:pt x="111" y="128"/>
                  <a:pt x="114" y="143"/>
                  <a:pt x="114" y="146"/>
                </a:cubicBezTo>
                <a:cubicBezTo>
                  <a:pt x="114" y="149"/>
                  <a:pt x="117" y="160"/>
                  <a:pt x="119" y="162"/>
                </a:cubicBezTo>
                <a:cubicBezTo>
                  <a:pt x="121" y="164"/>
                  <a:pt x="121" y="166"/>
                  <a:pt x="123" y="173"/>
                </a:cubicBezTo>
                <a:cubicBezTo>
                  <a:pt x="125" y="180"/>
                  <a:pt x="130" y="178"/>
                  <a:pt x="130" y="178"/>
                </a:cubicBezTo>
                <a:cubicBezTo>
                  <a:pt x="133" y="182"/>
                  <a:pt x="133" y="182"/>
                  <a:pt x="133" y="182"/>
                </a:cubicBezTo>
                <a:cubicBezTo>
                  <a:pt x="135" y="206"/>
                  <a:pt x="143" y="218"/>
                  <a:pt x="143" y="218"/>
                </a:cubicBezTo>
                <a:cubicBezTo>
                  <a:pt x="145" y="249"/>
                  <a:pt x="145" y="249"/>
                  <a:pt x="145" y="249"/>
                </a:cubicBezTo>
                <a:cubicBezTo>
                  <a:pt x="48" y="262"/>
                  <a:pt x="48" y="262"/>
                  <a:pt x="48" y="262"/>
                </a:cubicBezTo>
                <a:cubicBezTo>
                  <a:pt x="48" y="262"/>
                  <a:pt x="16" y="275"/>
                  <a:pt x="10" y="304"/>
                </a:cubicBezTo>
                <a:cubicBezTo>
                  <a:pt x="3" y="335"/>
                  <a:pt x="0" y="435"/>
                  <a:pt x="0" y="435"/>
                </a:cubicBezTo>
                <a:cubicBezTo>
                  <a:pt x="175" y="435"/>
                  <a:pt x="175" y="435"/>
                  <a:pt x="175" y="435"/>
                </a:cubicBezTo>
                <a:cubicBezTo>
                  <a:pt x="221" y="435"/>
                  <a:pt x="221" y="435"/>
                  <a:pt x="221" y="435"/>
                </a:cubicBezTo>
                <a:cubicBezTo>
                  <a:pt x="396" y="435"/>
                  <a:pt x="396" y="435"/>
                  <a:pt x="396" y="435"/>
                </a:cubicBezTo>
                <a:cubicBezTo>
                  <a:pt x="396" y="435"/>
                  <a:pt x="390" y="334"/>
                  <a:pt x="387" y="304"/>
                </a:cubicBezTo>
                <a:close/>
              </a:path>
            </a:pathLst>
          </a:custGeom>
          <a:solidFill>
            <a:srgbClr val="FFFFFF">
              <a:alpha val="5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3" name="Freeform 6"/>
          <p:cNvSpPr>
            <a:spLocks noChangeArrowheads="1"/>
          </p:cNvSpPr>
          <p:nvPr/>
        </p:nvSpPr>
        <p:spPr bwMode="auto">
          <a:xfrm>
            <a:off x="4917618" y="1233305"/>
            <a:ext cx="3016249" cy="2008717"/>
          </a:xfrm>
          <a:custGeom>
            <a:avLst/>
            <a:gdLst>
              <a:gd name="T0" fmla="*/ 274 w 543"/>
              <a:gd name="T1" fmla="*/ 0 h 362"/>
              <a:gd name="T2" fmla="*/ 0 w 543"/>
              <a:gd name="T3" fmla="*/ 189 h 362"/>
              <a:gd name="T4" fmla="*/ 38 w 543"/>
              <a:gd name="T5" fmla="*/ 287 h 362"/>
              <a:gd name="T6" fmla="*/ 154 w 543"/>
              <a:gd name="T7" fmla="*/ 269 h 362"/>
              <a:gd name="T8" fmla="*/ 389 w 543"/>
              <a:gd name="T9" fmla="*/ 362 h 362"/>
              <a:gd name="T10" fmla="*/ 434 w 543"/>
              <a:gd name="T11" fmla="*/ 343 h 362"/>
              <a:gd name="T12" fmla="*/ 425 w 543"/>
              <a:gd name="T13" fmla="*/ 299 h 362"/>
              <a:gd name="T14" fmla="*/ 543 w 543"/>
              <a:gd name="T15" fmla="*/ 158 h 362"/>
              <a:gd name="T16" fmla="*/ 274 w 543"/>
              <a:gd name="T17" fmla="*/ 0 h 36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3"/>
              <a:gd name="T28" fmla="*/ 0 h 362"/>
              <a:gd name="T29" fmla="*/ 543 w 543"/>
              <a:gd name="T30" fmla="*/ 362 h 36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3" h="362">
                <a:moveTo>
                  <a:pt x="274" y="0"/>
                </a:moveTo>
                <a:cubicBezTo>
                  <a:pt x="122" y="0"/>
                  <a:pt x="0" y="85"/>
                  <a:pt x="0" y="189"/>
                </a:cubicBezTo>
                <a:cubicBezTo>
                  <a:pt x="0" y="225"/>
                  <a:pt x="14" y="258"/>
                  <a:pt x="38" y="287"/>
                </a:cubicBezTo>
                <a:cubicBezTo>
                  <a:pt x="73" y="275"/>
                  <a:pt x="112" y="269"/>
                  <a:pt x="154" y="269"/>
                </a:cubicBezTo>
                <a:cubicBezTo>
                  <a:pt x="254" y="269"/>
                  <a:pt x="341" y="306"/>
                  <a:pt x="389" y="362"/>
                </a:cubicBezTo>
                <a:cubicBezTo>
                  <a:pt x="405" y="356"/>
                  <a:pt x="420" y="350"/>
                  <a:pt x="434" y="343"/>
                </a:cubicBezTo>
                <a:cubicBezTo>
                  <a:pt x="428" y="329"/>
                  <a:pt x="425" y="314"/>
                  <a:pt x="425" y="299"/>
                </a:cubicBezTo>
                <a:cubicBezTo>
                  <a:pt x="425" y="238"/>
                  <a:pt x="473" y="185"/>
                  <a:pt x="543" y="158"/>
                </a:cubicBezTo>
                <a:cubicBezTo>
                  <a:pt x="522" y="68"/>
                  <a:pt x="409" y="0"/>
                  <a:pt x="274" y="0"/>
                </a:cubicBezTo>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 name="Freeform 7"/>
          <p:cNvSpPr>
            <a:spLocks noChangeArrowheads="1"/>
          </p:cNvSpPr>
          <p:nvPr/>
        </p:nvSpPr>
        <p:spPr bwMode="auto">
          <a:xfrm>
            <a:off x="5757934" y="3563756"/>
            <a:ext cx="3742267" cy="2127249"/>
          </a:xfrm>
          <a:custGeom>
            <a:avLst/>
            <a:gdLst>
              <a:gd name="T0" fmla="*/ 352 w 674"/>
              <a:gd name="T1" fmla="*/ 0 h 383"/>
              <a:gd name="T2" fmla="*/ 276 w 674"/>
              <a:gd name="T3" fmla="*/ 16 h 383"/>
              <a:gd name="T4" fmla="*/ 278 w 674"/>
              <a:gd name="T5" fmla="*/ 40 h 383"/>
              <a:gd name="T6" fmla="*/ 120 w 674"/>
              <a:gd name="T7" fmla="*/ 213 h 383"/>
              <a:gd name="T8" fmla="*/ 160 w 674"/>
              <a:gd name="T9" fmla="*/ 293 h 383"/>
              <a:gd name="T10" fmla="*/ 27 w 674"/>
              <a:gd name="T11" fmla="*/ 334 h 383"/>
              <a:gd name="T12" fmla="*/ 0 w 674"/>
              <a:gd name="T13" fmla="*/ 333 h 383"/>
              <a:gd name="T14" fmla="*/ 121 w 674"/>
              <a:gd name="T15" fmla="*/ 359 h 383"/>
              <a:gd name="T16" fmla="*/ 224 w 674"/>
              <a:gd name="T17" fmla="*/ 342 h 383"/>
              <a:gd name="T18" fmla="*/ 396 w 674"/>
              <a:gd name="T19" fmla="*/ 383 h 383"/>
              <a:gd name="T20" fmla="*/ 674 w 674"/>
              <a:gd name="T21" fmla="*/ 190 h 383"/>
              <a:gd name="T22" fmla="*/ 562 w 674"/>
              <a:gd name="T23" fmla="*/ 35 h 383"/>
              <a:gd name="T24" fmla="*/ 517 w 674"/>
              <a:gd name="T25" fmla="*/ 40 h 383"/>
              <a:gd name="T26" fmla="*/ 413 w 674"/>
              <a:gd name="T27" fmla="*/ 69 h 383"/>
              <a:gd name="T28" fmla="*/ 370 w 674"/>
              <a:gd name="T29" fmla="*/ 66 h 383"/>
              <a:gd name="T30" fmla="*/ 449 w 674"/>
              <a:gd name="T31" fmla="*/ 35 h 383"/>
              <a:gd name="T32" fmla="*/ 352 w 674"/>
              <a:gd name="T33" fmla="*/ 0 h 383"/>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74"/>
              <a:gd name="T52" fmla="*/ 0 h 383"/>
              <a:gd name="T53" fmla="*/ 674 w 674"/>
              <a:gd name="T54" fmla="*/ 383 h 383"/>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74" h="383">
                <a:moveTo>
                  <a:pt x="352" y="0"/>
                </a:moveTo>
                <a:cubicBezTo>
                  <a:pt x="325" y="3"/>
                  <a:pt x="299" y="8"/>
                  <a:pt x="276" y="16"/>
                </a:cubicBezTo>
                <a:cubicBezTo>
                  <a:pt x="277" y="24"/>
                  <a:pt x="278" y="32"/>
                  <a:pt x="278" y="40"/>
                </a:cubicBezTo>
                <a:cubicBezTo>
                  <a:pt x="278" y="117"/>
                  <a:pt x="213" y="183"/>
                  <a:pt x="120" y="213"/>
                </a:cubicBezTo>
                <a:cubicBezTo>
                  <a:pt x="125" y="242"/>
                  <a:pt x="139" y="269"/>
                  <a:pt x="160" y="293"/>
                </a:cubicBezTo>
                <a:cubicBezTo>
                  <a:pt x="131" y="313"/>
                  <a:pt x="85" y="334"/>
                  <a:pt x="27" y="334"/>
                </a:cubicBezTo>
                <a:cubicBezTo>
                  <a:pt x="18" y="334"/>
                  <a:pt x="10" y="334"/>
                  <a:pt x="0" y="333"/>
                </a:cubicBezTo>
                <a:cubicBezTo>
                  <a:pt x="0" y="333"/>
                  <a:pt x="48" y="359"/>
                  <a:pt x="121" y="359"/>
                </a:cubicBezTo>
                <a:cubicBezTo>
                  <a:pt x="151" y="359"/>
                  <a:pt x="186" y="354"/>
                  <a:pt x="224" y="342"/>
                </a:cubicBezTo>
                <a:cubicBezTo>
                  <a:pt x="271" y="367"/>
                  <a:pt x="331" y="383"/>
                  <a:pt x="396" y="383"/>
                </a:cubicBezTo>
                <a:cubicBezTo>
                  <a:pt x="549" y="383"/>
                  <a:pt x="674" y="297"/>
                  <a:pt x="674" y="190"/>
                </a:cubicBezTo>
                <a:cubicBezTo>
                  <a:pt x="674" y="127"/>
                  <a:pt x="630" y="71"/>
                  <a:pt x="562" y="35"/>
                </a:cubicBezTo>
                <a:cubicBezTo>
                  <a:pt x="547" y="38"/>
                  <a:pt x="533" y="40"/>
                  <a:pt x="517" y="40"/>
                </a:cubicBezTo>
                <a:cubicBezTo>
                  <a:pt x="494" y="64"/>
                  <a:pt x="447" y="69"/>
                  <a:pt x="413" y="69"/>
                </a:cubicBezTo>
                <a:cubicBezTo>
                  <a:pt x="389" y="69"/>
                  <a:pt x="370" y="66"/>
                  <a:pt x="370" y="66"/>
                </a:cubicBezTo>
                <a:cubicBezTo>
                  <a:pt x="417" y="61"/>
                  <a:pt x="439" y="49"/>
                  <a:pt x="449" y="35"/>
                </a:cubicBezTo>
                <a:cubicBezTo>
                  <a:pt x="413" y="29"/>
                  <a:pt x="379" y="17"/>
                  <a:pt x="352" y="0"/>
                </a:cubicBezTo>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Freeform 8"/>
          <p:cNvSpPr>
            <a:spLocks noChangeArrowheads="1"/>
          </p:cNvSpPr>
          <p:nvPr/>
        </p:nvSpPr>
        <p:spPr bwMode="auto">
          <a:xfrm>
            <a:off x="4242400" y="2827156"/>
            <a:ext cx="3048000" cy="2326216"/>
          </a:xfrm>
          <a:custGeom>
            <a:avLst/>
            <a:gdLst>
              <a:gd name="T0" fmla="*/ 160 w 549"/>
              <a:gd name="T1" fmla="*/ 0 h 419"/>
              <a:gd name="T2" fmla="*/ 0 w 549"/>
              <a:gd name="T3" fmla="*/ 173 h 419"/>
              <a:gd name="T4" fmla="*/ 183 w 549"/>
              <a:gd name="T5" fmla="*/ 353 h 419"/>
              <a:gd name="T6" fmla="*/ 92 w 549"/>
              <a:gd name="T7" fmla="*/ 416 h 419"/>
              <a:gd name="T8" fmla="*/ 137 w 549"/>
              <a:gd name="T9" fmla="*/ 419 h 419"/>
              <a:gd name="T10" fmla="*/ 257 w 549"/>
              <a:gd name="T11" fmla="*/ 364 h 419"/>
              <a:gd name="T12" fmla="*/ 276 w 549"/>
              <a:gd name="T13" fmla="*/ 364 h 419"/>
              <a:gd name="T14" fmla="*/ 393 w 549"/>
              <a:gd name="T15" fmla="*/ 346 h 419"/>
              <a:gd name="T16" fmla="*/ 391 w 549"/>
              <a:gd name="T17" fmla="*/ 323 h 419"/>
              <a:gd name="T18" fmla="*/ 549 w 549"/>
              <a:gd name="T19" fmla="*/ 149 h 419"/>
              <a:gd name="T20" fmla="*/ 511 w 549"/>
              <a:gd name="T21" fmla="*/ 75 h 419"/>
              <a:gd name="T22" fmla="*/ 396 w 549"/>
              <a:gd name="T23" fmla="*/ 92 h 419"/>
              <a:gd name="T24" fmla="*/ 371 w 549"/>
              <a:gd name="T25" fmla="*/ 92 h 419"/>
              <a:gd name="T26" fmla="*/ 283 w 549"/>
              <a:gd name="T27" fmla="*/ 114 h 419"/>
              <a:gd name="T28" fmla="*/ 243 w 549"/>
              <a:gd name="T29" fmla="*/ 111 h 419"/>
              <a:gd name="T30" fmla="*/ 312 w 549"/>
              <a:gd name="T31" fmla="*/ 83 h 419"/>
              <a:gd name="T32" fmla="*/ 160 w 549"/>
              <a:gd name="T33" fmla="*/ 0 h 419"/>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549"/>
              <a:gd name="T52" fmla="*/ 0 h 419"/>
              <a:gd name="T53" fmla="*/ 549 w 549"/>
              <a:gd name="T54" fmla="*/ 419 h 419"/>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549" h="419">
                <a:moveTo>
                  <a:pt x="160" y="0"/>
                </a:moveTo>
                <a:cubicBezTo>
                  <a:pt x="66" y="30"/>
                  <a:pt x="0" y="96"/>
                  <a:pt x="0" y="173"/>
                </a:cubicBezTo>
                <a:cubicBezTo>
                  <a:pt x="0" y="256"/>
                  <a:pt x="77" y="327"/>
                  <a:pt x="183" y="353"/>
                </a:cubicBezTo>
                <a:cubicBezTo>
                  <a:pt x="181" y="377"/>
                  <a:pt x="163" y="407"/>
                  <a:pt x="92" y="416"/>
                </a:cubicBezTo>
                <a:cubicBezTo>
                  <a:pt x="92" y="416"/>
                  <a:pt x="112" y="419"/>
                  <a:pt x="137" y="419"/>
                </a:cubicBezTo>
                <a:cubicBezTo>
                  <a:pt x="180" y="419"/>
                  <a:pt x="240" y="410"/>
                  <a:pt x="257" y="364"/>
                </a:cubicBezTo>
                <a:cubicBezTo>
                  <a:pt x="263" y="364"/>
                  <a:pt x="269" y="364"/>
                  <a:pt x="276" y="364"/>
                </a:cubicBezTo>
                <a:cubicBezTo>
                  <a:pt x="317" y="364"/>
                  <a:pt x="357" y="358"/>
                  <a:pt x="393" y="346"/>
                </a:cubicBezTo>
                <a:cubicBezTo>
                  <a:pt x="391" y="339"/>
                  <a:pt x="391" y="331"/>
                  <a:pt x="391" y="323"/>
                </a:cubicBezTo>
                <a:cubicBezTo>
                  <a:pt x="391" y="246"/>
                  <a:pt x="455" y="180"/>
                  <a:pt x="549" y="149"/>
                </a:cubicBezTo>
                <a:cubicBezTo>
                  <a:pt x="544" y="122"/>
                  <a:pt x="531" y="97"/>
                  <a:pt x="511" y="75"/>
                </a:cubicBezTo>
                <a:cubicBezTo>
                  <a:pt x="476" y="86"/>
                  <a:pt x="437" y="92"/>
                  <a:pt x="396" y="92"/>
                </a:cubicBezTo>
                <a:cubicBezTo>
                  <a:pt x="387" y="92"/>
                  <a:pt x="379" y="92"/>
                  <a:pt x="371" y="92"/>
                </a:cubicBezTo>
                <a:cubicBezTo>
                  <a:pt x="347" y="110"/>
                  <a:pt x="311" y="114"/>
                  <a:pt x="283" y="114"/>
                </a:cubicBezTo>
                <a:cubicBezTo>
                  <a:pt x="260" y="114"/>
                  <a:pt x="243" y="111"/>
                  <a:pt x="243" y="111"/>
                </a:cubicBezTo>
                <a:cubicBezTo>
                  <a:pt x="279" y="107"/>
                  <a:pt x="300" y="96"/>
                  <a:pt x="312" y="83"/>
                </a:cubicBezTo>
                <a:cubicBezTo>
                  <a:pt x="248" y="69"/>
                  <a:pt x="194" y="39"/>
                  <a:pt x="160" y="0"/>
                </a:cubicBezTo>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8" name="Freeform 9"/>
          <p:cNvSpPr>
            <a:spLocks noChangeArrowheads="1"/>
          </p:cNvSpPr>
          <p:nvPr/>
        </p:nvSpPr>
        <p:spPr bwMode="auto">
          <a:xfrm>
            <a:off x="5129284" y="2725556"/>
            <a:ext cx="1949449" cy="732367"/>
          </a:xfrm>
          <a:custGeom>
            <a:avLst/>
            <a:gdLst>
              <a:gd name="T0" fmla="*/ 116 w 351"/>
              <a:gd name="T1" fmla="*/ 0 h 132"/>
              <a:gd name="T2" fmla="*/ 0 w 351"/>
              <a:gd name="T3" fmla="*/ 18 h 132"/>
              <a:gd name="T4" fmla="*/ 152 w 351"/>
              <a:gd name="T5" fmla="*/ 101 h 132"/>
              <a:gd name="T6" fmla="*/ 83 w 351"/>
              <a:gd name="T7" fmla="*/ 129 h 132"/>
              <a:gd name="T8" fmla="*/ 123 w 351"/>
              <a:gd name="T9" fmla="*/ 132 h 132"/>
              <a:gd name="T10" fmla="*/ 211 w 351"/>
              <a:gd name="T11" fmla="*/ 110 h 132"/>
              <a:gd name="T12" fmla="*/ 236 w 351"/>
              <a:gd name="T13" fmla="*/ 110 h 132"/>
              <a:gd name="T14" fmla="*/ 351 w 351"/>
              <a:gd name="T15" fmla="*/ 93 h 132"/>
              <a:gd name="T16" fmla="*/ 116 w 351"/>
              <a:gd name="T17" fmla="*/ 0 h 13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51"/>
              <a:gd name="T28" fmla="*/ 0 h 132"/>
              <a:gd name="T29" fmla="*/ 351 w 351"/>
              <a:gd name="T30" fmla="*/ 132 h 13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51" h="132">
                <a:moveTo>
                  <a:pt x="116" y="0"/>
                </a:moveTo>
                <a:cubicBezTo>
                  <a:pt x="74" y="0"/>
                  <a:pt x="35" y="6"/>
                  <a:pt x="0" y="18"/>
                </a:cubicBezTo>
                <a:cubicBezTo>
                  <a:pt x="34" y="57"/>
                  <a:pt x="88" y="87"/>
                  <a:pt x="152" y="101"/>
                </a:cubicBezTo>
                <a:cubicBezTo>
                  <a:pt x="140" y="114"/>
                  <a:pt x="119" y="125"/>
                  <a:pt x="83" y="129"/>
                </a:cubicBezTo>
                <a:cubicBezTo>
                  <a:pt x="83" y="129"/>
                  <a:pt x="100" y="132"/>
                  <a:pt x="123" y="132"/>
                </a:cubicBezTo>
                <a:cubicBezTo>
                  <a:pt x="151" y="132"/>
                  <a:pt x="187" y="128"/>
                  <a:pt x="211" y="110"/>
                </a:cubicBezTo>
                <a:cubicBezTo>
                  <a:pt x="219" y="110"/>
                  <a:pt x="227" y="110"/>
                  <a:pt x="236" y="110"/>
                </a:cubicBezTo>
                <a:cubicBezTo>
                  <a:pt x="277" y="110"/>
                  <a:pt x="316" y="104"/>
                  <a:pt x="351" y="93"/>
                </a:cubicBezTo>
                <a:cubicBezTo>
                  <a:pt x="303" y="37"/>
                  <a:pt x="216" y="0"/>
                  <a:pt x="116" y="0"/>
                </a:cubicBezTo>
              </a:path>
            </a:pathLst>
          </a:custGeom>
          <a:solidFill>
            <a:srgbClr val="0070C0">
              <a:alpha val="82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9" name="Freeform 10"/>
          <p:cNvSpPr>
            <a:spLocks noChangeArrowheads="1"/>
          </p:cNvSpPr>
          <p:nvPr/>
        </p:nvSpPr>
        <p:spPr bwMode="auto">
          <a:xfrm>
            <a:off x="6411984" y="3654772"/>
            <a:ext cx="889000" cy="1092200"/>
          </a:xfrm>
          <a:custGeom>
            <a:avLst/>
            <a:gdLst>
              <a:gd name="T0" fmla="*/ 158 w 160"/>
              <a:gd name="T1" fmla="*/ 0 h 197"/>
              <a:gd name="T2" fmla="*/ 0 w 160"/>
              <a:gd name="T3" fmla="*/ 174 h 197"/>
              <a:gd name="T4" fmla="*/ 2 w 160"/>
              <a:gd name="T5" fmla="*/ 197 h 197"/>
              <a:gd name="T6" fmla="*/ 160 w 160"/>
              <a:gd name="T7" fmla="*/ 24 h 197"/>
              <a:gd name="T8" fmla="*/ 158 w 160"/>
              <a:gd name="T9" fmla="*/ 0 h 197"/>
              <a:gd name="T10" fmla="*/ 0 60000 65536"/>
              <a:gd name="T11" fmla="*/ 0 60000 65536"/>
              <a:gd name="T12" fmla="*/ 0 60000 65536"/>
              <a:gd name="T13" fmla="*/ 0 60000 65536"/>
              <a:gd name="T14" fmla="*/ 0 60000 65536"/>
              <a:gd name="T15" fmla="*/ 0 w 160"/>
              <a:gd name="T16" fmla="*/ 0 h 197"/>
              <a:gd name="T17" fmla="*/ 160 w 160"/>
              <a:gd name="T18" fmla="*/ 197 h 197"/>
            </a:gdLst>
            <a:ahLst/>
            <a:cxnLst>
              <a:cxn ang="T10">
                <a:pos x="T0" y="T1"/>
              </a:cxn>
              <a:cxn ang="T11">
                <a:pos x="T2" y="T3"/>
              </a:cxn>
              <a:cxn ang="T12">
                <a:pos x="T4" y="T5"/>
              </a:cxn>
              <a:cxn ang="T13">
                <a:pos x="T6" y="T7"/>
              </a:cxn>
              <a:cxn ang="T14">
                <a:pos x="T8" y="T9"/>
              </a:cxn>
            </a:cxnLst>
            <a:rect l="T15" t="T16" r="T17" b="T18"/>
            <a:pathLst>
              <a:path w="160" h="197">
                <a:moveTo>
                  <a:pt x="158" y="0"/>
                </a:moveTo>
                <a:cubicBezTo>
                  <a:pt x="64" y="31"/>
                  <a:pt x="0" y="97"/>
                  <a:pt x="0" y="174"/>
                </a:cubicBezTo>
                <a:cubicBezTo>
                  <a:pt x="0" y="182"/>
                  <a:pt x="0" y="190"/>
                  <a:pt x="2" y="197"/>
                </a:cubicBezTo>
                <a:cubicBezTo>
                  <a:pt x="95" y="167"/>
                  <a:pt x="160" y="101"/>
                  <a:pt x="160" y="24"/>
                </a:cubicBezTo>
                <a:cubicBezTo>
                  <a:pt x="160" y="16"/>
                  <a:pt x="159" y="8"/>
                  <a:pt x="158" y="0"/>
                </a:cubicBezTo>
              </a:path>
            </a:pathLst>
          </a:custGeom>
          <a:solidFill>
            <a:srgbClr val="0070C0">
              <a:alpha val="82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0" name="Freeform 11"/>
          <p:cNvSpPr>
            <a:spLocks noChangeArrowheads="1"/>
          </p:cNvSpPr>
          <p:nvPr/>
        </p:nvSpPr>
        <p:spPr bwMode="auto">
          <a:xfrm>
            <a:off x="7328500" y="1993189"/>
            <a:ext cx="2523067" cy="1765300"/>
          </a:xfrm>
          <a:custGeom>
            <a:avLst/>
            <a:gdLst>
              <a:gd name="T0" fmla="*/ 223 w 454"/>
              <a:gd name="T1" fmla="*/ 0 h 318"/>
              <a:gd name="T2" fmla="*/ 109 w 454"/>
              <a:gd name="T3" fmla="*/ 21 h 318"/>
              <a:gd name="T4" fmla="*/ 113 w 454"/>
              <a:gd name="T5" fmla="*/ 52 h 318"/>
              <a:gd name="T6" fmla="*/ 0 w 454"/>
              <a:gd name="T7" fmla="*/ 206 h 318"/>
              <a:gd name="T8" fmla="*/ 69 w 454"/>
              <a:gd name="T9" fmla="*/ 283 h 318"/>
              <a:gd name="T10" fmla="*/ 113 w 454"/>
              <a:gd name="T11" fmla="*/ 280 h 318"/>
              <a:gd name="T12" fmla="*/ 279 w 454"/>
              <a:gd name="T13" fmla="*/ 318 h 318"/>
              <a:gd name="T14" fmla="*/ 454 w 454"/>
              <a:gd name="T15" fmla="*/ 162 h 318"/>
              <a:gd name="T16" fmla="*/ 223 w 454"/>
              <a:gd name="T17" fmla="*/ 0 h 31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4"/>
              <a:gd name="T28" fmla="*/ 0 h 318"/>
              <a:gd name="T29" fmla="*/ 454 w 454"/>
              <a:gd name="T30" fmla="*/ 318 h 31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4" h="318">
                <a:moveTo>
                  <a:pt x="223" y="0"/>
                </a:moveTo>
                <a:cubicBezTo>
                  <a:pt x="181" y="0"/>
                  <a:pt x="143" y="8"/>
                  <a:pt x="109" y="21"/>
                </a:cubicBezTo>
                <a:cubicBezTo>
                  <a:pt x="112" y="31"/>
                  <a:pt x="113" y="42"/>
                  <a:pt x="113" y="52"/>
                </a:cubicBezTo>
                <a:cubicBezTo>
                  <a:pt x="113" y="116"/>
                  <a:pt x="69" y="172"/>
                  <a:pt x="0" y="206"/>
                </a:cubicBezTo>
                <a:cubicBezTo>
                  <a:pt x="12" y="236"/>
                  <a:pt x="36" y="262"/>
                  <a:pt x="69" y="283"/>
                </a:cubicBezTo>
                <a:cubicBezTo>
                  <a:pt x="83" y="281"/>
                  <a:pt x="98" y="280"/>
                  <a:pt x="113" y="280"/>
                </a:cubicBezTo>
                <a:cubicBezTo>
                  <a:pt x="175" y="280"/>
                  <a:pt x="232" y="294"/>
                  <a:pt x="279" y="318"/>
                </a:cubicBezTo>
                <a:cubicBezTo>
                  <a:pt x="380" y="301"/>
                  <a:pt x="454" y="237"/>
                  <a:pt x="454" y="162"/>
                </a:cubicBezTo>
                <a:cubicBezTo>
                  <a:pt x="454" y="72"/>
                  <a:pt x="350" y="0"/>
                  <a:pt x="223" y="0"/>
                </a:cubicBezTo>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Freeform 12"/>
          <p:cNvSpPr>
            <a:spLocks noChangeArrowheads="1"/>
          </p:cNvSpPr>
          <p:nvPr/>
        </p:nvSpPr>
        <p:spPr bwMode="auto">
          <a:xfrm>
            <a:off x="7279818" y="2109605"/>
            <a:ext cx="677333" cy="1028700"/>
          </a:xfrm>
          <a:custGeom>
            <a:avLst/>
            <a:gdLst>
              <a:gd name="T0" fmla="*/ 118 w 122"/>
              <a:gd name="T1" fmla="*/ 0 h 185"/>
              <a:gd name="T2" fmla="*/ 0 w 122"/>
              <a:gd name="T3" fmla="*/ 141 h 185"/>
              <a:gd name="T4" fmla="*/ 9 w 122"/>
              <a:gd name="T5" fmla="*/ 185 h 185"/>
              <a:gd name="T6" fmla="*/ 122 w 122"/>
              <a:gd name="T7" fmla="*/ 31 h 185"/>
              <a:gd name="T8" fmla="*/ 118 w 122"/>
              <a:gd name="T9" fmla="*/ 0 h 185"/>
              <a:gd name="T10" fmla="*/ 0 60000 65536"/>
              <a:gd name="T11" fmla="*/ 0 60000 65536"/>
              <a:gd name="T12" fmla="*/ 0 60000 65536"/>
              <a:gd name="T13" fmla="*/ 0 60000 65536"/>
              <a:gd name="T14" fmla="*/ 0 60000 65536"/>
              <a:gd name="T15" fmla="*/ 0 w 122"/>
              <a:gd name="T16" fmla="*/ 0 h 185"/>
              <a:gd name="T17" fmla="*/ 122 w 122"/>
              <a:gd name="T18" fmla="*/ 185 h 185"/>
            </a:gdLst>
            <a:ahLst/>
            <a:cxnLst>
              <a:cxn ang="T10">
                <a:pos x="T0" y="T1"/>
              </a:cxn>
              <a:cxn ang="T11">
                <a:pos x="T2" y="T3"/>
              </a:cxn>
              <a:cxn ang="T12">
                <a:pos x="T4" y="T5"/>
              </a:cxn>
              <a:cxn ang="T13">
                <a:pos x="T6" y="T7"/>
              </a:cxn>
              <a:cxn ang="T14">
                <a:pos x="T8" y="T9"/>
              </a:cxn>
            </a:cxnLst>
            <a:rect l="T15" t="T16" r="T17" b="T18"/>
            <a:pathLst>
              <a:path w="122" h="185">
                <a:moveTo>
                  <a:pt x="118" y="0"/>
                </a:moveTo>
                <a:cubicBezTo>
                  <a:pt x="48" y="27"/>
                  <a:pt x="0" y="80"/>
                  <a:pt x="0" y="141"/>
                </a:cubicBezTo>
                <a:cubicBezTo>
                  <a:pt x="0" y="156"/>
                  <a:pt x="3" y="171"/>
                  <a:pt x="9" y="185"/>
                </a:cubicBezTo>
                <a:cubicBezTo>
                  <a:pt x="78" y="151"/>
                  <a:pt x="122" y="95"/>
                  <a:pt x="122" y="31"/>
                </a:cubicBezTo>
                <a:cubicBezTo>
                  <a:pt x="122" y="21"/>
                  <a:pt x="121" y="10"/>
                  <a:pt x="118" y="0"/>
                </a:cubicBezTo>
              </a:path>
            </a:pathLst>
          </a:custGeom>
          <a:solidFill>
            <a:srgbClr val="0070C0">
              <a:alpha val="82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2" name="Freeform 13"/>
          <p:cNvSpPr>
            <a:spLocks noChangeArrowheads="1"/>
          </p:cNvSpPr>
          <p:nvPr/>
        </p:nvSpPr>
        <p:spPr bwMode="auto">
          <a:xfrm>
            <a:off x="7711618" y="3548939"/>
            <a:ext cx="1166283" cy="397933"/>
          </a:xfrm>
          <a:custGeom>
            <a:avLst/>
            <a:gdLst>
              <a:gd name="T0" fmla="*/ 44 w 210"/>
              <a:gd name="T1" fmla="*/ 0 h 72"/>
              <a:gd name="T2" fmla="*/ 0 w 210"/>
              <a:gd name="T3" fmla="*/ 3 h 72"/>
              <a:gd name="T4" fmla="*/ 97 w 210"/>
              <a:gd name="T5" fmla="*/ 38 h 72"/>
              <a:gd name="T6" fmla="*/ 18 w 210"/>
              <a:gd name="T7" fmla="*/ 69 h 72"/>
              <a:gd name="T8" fmla="*/ 61 w 210"/>
              <a:gd name="T9" fmla="*/ 72 h 72"/>
              <a:gd name="T10" fmla="*/ 165 w 210"/>
              <a:gd name="T11" fmla="*/ 43 h 72"/>
              <a:gd name="T12" fmla="*/ 210 w 210"/>
              <a:gd name="T13" fmla="*/ 38 h 72"/>
              <a:gd name="T14" fmla="*/ 44 w 210"/>
              <a:gd name="T15" fmla="*/ 0 h 72"/>
              <a:gd name="T16" fmla="*/ 0 60000 65536"/>
              <a:gd name="T17" fmla="*/ 0 60000 65536"/>
              <a:gd name="T18" fmla="*/ 0 60000 65536"/>
              <a:gd name="T19" fmla="*/ 0 60000 65536"/>
              <a:gd name="T20" fmla="*/ 0 60000 65536"/>
              <a:gd name="T21" fmla="*/ 0 60000 65536"/>
              <a:gd name="T22" fmla="*/ 0 60000 65536"/>
              <a:gd name="T23" fmla="*/ 0 60000 65536"/>
              <a:gd name="T24" fmla="*/ 0 w 210"/>
              <a:gd name="T25" fmla="*/ 0 h 72"/>
              <a:gd name="T26" fmla="*/ 210 w 210"/>
              <a:gd name="T27" fmla="*/ 72 h 7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10" h="72">
                <a:moveTo>
                  <a:pt x="44" y="0"/>
                </a:moveTo>
                <a:cubicBezTo>
                  <a:pt x="29" y="0"/>
                  <a:pt x="14" y="1"/>
                  <a:pt x="0" y="3"/>
                </a:cubicBezTo>
                <a:cubicBezTo>
                  <a:pt x="27" y="20"/>
                  <a:pt x="61" y="32"/>
                  <a:pt x="97" y="38"/>
                </a:cubicBezTo>
                <a:cubicBezTo>
                  <a:pt x="87" y="52"/>
                  <a:pt x="65" y="64"/>
                  <a:pt x="18" y="69"/>
                </a:cubicBezTo>
                <a:cubicBezTo>
                  <a:pt x="18" y="69"/>
                  <a:pt x="37" y="72"/>
                  <a:pt x="61" y="72"/>
                </a:cubicBezTo>
                <a:cubicBezTo>
                  <a:pt x="95" y="72"/>
                  <a:pt x="142" y="67"/>
                  <a:pt x="165" y="43"/>
                </a:cubicBezTo>
                <a:cubicBezTo>
                  <a:pt x="181" y="43"/>
                  <a:pt x="195" y="41"/>
                  <a:pt x="210" y="38"/>
                </a:cubicBezTo>
                <a:cubicBezTo>
                  <a:pt x="163" y="14"/>
                  <a:pt x="106" y="0"/>
                  <a:pt x="44" y="0"/>
                </a:cubicBezTo>
              </a:path>
            </a:pathLst>
          </a:custGeom>
          <a:solidFill>
            <a:srgbClr val="0070C0">
              <a:alpha val="82000"/>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3" name="TextBox 231"/>
          <p:cNvSpPr>
            <a:spLocks noChangeArrowheads="1"/>
          </p:cNvSpPr>
          <p:nvPr/>
        </p:nvSpPr>
        <p:spPr bwMode="auto">
          <a:xfrm>
            <a:off x="5421384" y="1582556"/>
            <a:ext cx="2053167" cy="420370"/>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14" name="矩形 13"/>
          <p:cNvSpPr>
            <a:spLocks noChangeArrowheads="1"/>
          </p:cNvSpPr>
          <p:nvPr/>
        </p:nvSpPr>
        <p:spPr bwMode="auto">
          <a:xfrm>
            <a:off x="5465834" y="2003772"/>
            <a:ext cx="1921933" cy="460375"/>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5" name="直接连接符 14"/>
          <p:cNvSpPr>
            <a:spLocks noChangeShapeType="1"/>
          </p:cNvSpPr>
          <p:nvPr/>
        </p:nvSpPr>
        <p:spPr bwMode="auto">
          <a:xfrm>
            <a:off x="5563200" y="2014356"/>
            <a:ext cx="1761067" cy="0"/>
          </a:xfrm>
          <a:prstGeom prst="line">
            <a:avLst/>
          </a:prstGeom>
          <a:noFill/>
          <a:ln w="9525" cap="flat" cmpd="sng">
            <a:solidFill>
              <a:schemeClr val="bg1"/>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6" name="TextBox 240"/>
          <p:cNvSpPr>
            <a:spLocks noChangeArrowheads="1"/>
          </p:cNvSpPr>
          <p:nvPr/>
        </p:nvSpPr>
        <p:spPr bwMode="auto">
          <a:xfrm>
            <a:off x="7667167" y="2456739"/>
            <a:ext cx="2053167" cy="420370"/>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
        <p:nvSpPr>
          <p:cNvPr id="17" name="矩形 16"/>
          <p:cNvSpPr>
            <a:spLocks noChangeArrowheads="1"/>
          </p:cNvSpPr>
          <p:nvPr/>
        </p:nvSpPr>
        <p:spPr bwMode="auto">
          <a:xfrm>
            <a:off x="7711618" y="2875839"/>
            <a:ext cx="1921933" cy="460375"/>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18" name="直接连接符 17"/>
          <p:cNvSpPr>
            <a:spLocks noChangeShapeType="1"/>
          </p:cNvSpPr>
          <p:nvPr/>
        </p:nvSpPr>
        <p:spPr bwMode="auto">
          <a:xfrm>
            <a:off x="7808984" y="2888539"/>
            <a:ext cx="1761067" cy="0"/>
          </a:xfrm>
          <a:prstGeom prst="line">
            <a:avLst/>
          </a:prstGeom>
          <a:noFill/>
          <a:ln w="9525" cap="flat" cmpd="sng">
            <a:solidFill>
              <a:schemeClr val="bg1"/>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9" name="TextBox 243"/>
          <p:cNvSpPr>
            <a:spLocks noChangeArrowheads="1"/>
          </p:cNvSpPr>
          <p:nvPr/>
        </p:nvSpPr>
        <p:spPr bwMode="auto">
          <a:xfrm>
            <a:off x="4752518" y="3457923"/>
            <a:ext cx="2053167" cy="420370"/>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
        <p:nvSpPr>
          <p:cNvPr id="20" name="矩形 19"/>
          <p:cNvSpPr>
            <a:spLocks noChangeArrowheads="1"/>
          </p:cNvSpPr>
          <p:nvPr/>
        </p:nvSpPr>
        <p:spPr bwMode="auto">
          <a:xfrm>
            <a:off x="4796967" y="3879139"/>
            <a:ext cx="1921933" cy="460375"/>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21" name="直接连接符 20"/>
          <p:cNvSpPr>
            <a:spLocks noChangeShapeType="1"/>
          </p:cNvSpPr>
          <p:nvPr/>
        </p:nvSpPr>
        <p:spPr bwMode="auto">
          <a:xfrm>
            <a:off x="4894334" y="3889723"/>
            <a:ext cx="1761067" cy="0"/>
          </a:xfrm>
          <a:prstGeom prst="line">
            <a:avLst/>
          </a:prstGeom>
          <a:noFill/>
          <a:ln w="9525" cap="flat" cmpd="sng">
            <a:solidFill>
              <a:schemeClr val="bg1"/>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2" name="TextBox 246"/>
          <p:cNvSpPr>
            <a:spLocks noChangeArrowheads="1"/>
          </p:cNvSpPr>
          <p:nvPr/>
        </p:nvSpPr>
        <p:spPr bwMode="auto">
          <a:xfrm>
            <a:off x="7034284" y="4207223"/>
            <a:ext cx="2053167" cy="420370"/>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chemeClr val="bg1"/>
              </a:solidFill>
            </a:endParaRPr>
          </a:p>
        </p:txBody>
      </p:sp>
      <p:sp>
        <p:nvSpPr>
          <p:cNvPr id="23" name="矩形 22"/>
          <p:cNvSpPr>
            <a:spLocks noChangeArrowheads="1"/>
          </p:cNvSpPr>
          <p:nvPr/>
        </p:nvSpPr>
        <p:spPr bwMode="auto">
          <a:xfrm>
            <a:off x="7078734" y="4628439"/>
            <a:ext cx="1921933" cy="460375"/>
          </a:xfrm>
          <a:prstGeom prst="rect">
            <a:avLst/>
          </a:prstGeom>
          <a:noFill/>
          <a:ln>
            <a:noFill/>
          </a:ln>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200" dirty="0">
                <a:solidFill>
                  <a:schemeClr val="bg1"/>
                </a:solidFill>
                <a:latin typeface="微软雅黑" panose="020B0503020204020204" charset="-122"/>
                <a:ea typeface="微软雅黑" panose="020B0503020204020204" charset="-122"/>
                <a:sym typeface="微软雅黑" panose="020B0503020204020204" charset="-122"/>
              </a:rPr>
              <a:t>在这里添加文本内容在这里添加文本内容</a:t>
            </a:r>
          </a:p>
        </p:txBody>
      </p:sp>
      <p:sp>
        <p:nvSpPr>
          <p:cNvPr id="24" name="直接连接符 23"/>
          <p:cNvSpPr>
            <a:spLocks noChangeShapeType="1"/>
          </p:cNvSpPr>
          <p:nvPr/>
        </p:nvSpPr>
        <p:spPr bwMode="auto">
          <a:xfrm>
            <a:off x="7176100" y="4639023"/>
            <a:ext cx="1761067" cy="2116"/>
          </a:xfrm>
          <a:prstGeom prst="line">
            <a:avLst/>
          </a:prstGeom>
          <a:noFill/>
          <a:ln w="9525" cap="flat" cmpd="sng">
            <a:solidFill>
              <a:schemeClr val="bg1"/>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Tree>
  </p:cSld>
  <p:clrMapOvr>
    <a:masterClrMapping/>
  </p:clrMapOvr>
  <p:transition advTm="5195">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10" presetClass="entr" presetSubtype="0" fill="hold" grpId="0" nodeType="withEffect">
                                  <p:stCondLst>
                                    <p:cond delay="25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grpId="0" nodeType="withEffect">
                                  <p:stCondLst>
                                    <p:cond delay="75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par>
                                <p:cTn id="23" presetID="10" presetClass="entr" presetSubtype="0" fill="hold" grpId="0" nodeType="withEffect">
                                  <p:stCondLst>
                                    <p:cond delay="100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par>
                                <p:cTn id="26" presetID="10" presetClass="entr" presetSubtype="0" fill="hold" grpId="0" nodeType="withEffect">
                                  <p:stCondLst>
                                    <p:cond delay="125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150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grpId="0" nodeType="withEffect">
                                  <p:stCondLst>
                                    <p:cond delay="175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wipe(left)">
                                      <p:cBhvr>
                                        <p:cTn id="38" dur="500"/>
                                        <p:tgtEl>
                                          <p:spTgt spid="13"/>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wipe(left)">
                                      <p:cBhvr>
                                        <p:cTn id="41" dur="500"/>
                                        <p:tgtEl>
                                          <p:spTgt spid="14"/>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wipe(left)">
                                      <p:cBhvr>
                                        <p:cTn id="44" dur="500"/>
                                        <p:tgtEl>
                                          <p:spTgt spid="15"/>
                                        </p:tgtEl>
                                      </p:cBhvr>
                                    </p:animEffect>
                                  </p:childTnLst>
                                </p:cTn>
                              </p:par>
                            </p:childTnLst>
                          </p:cTn>
                        </p:par>
                        <p:par>
                          <p:cTn id="45" fill="hold">
                            <p:stCondLst>
                              <p:cond delay="1500"/>
                            </p:stCondLst>
                            <p:childTnLst>
                              <p:par>
                                <p:cTn id="46" presetID="22" presetClass="entr" presetSubtype="8"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wipe(left)">
                                      <p:cBhvr>
                                        <p:cTn id="54" dur="500"/>
                                        <p:tgtEl>
                                          <p:spTgt spid="18"/>
                                        </p:tgtEl>
                                      </p:cBhvr>
                                    </p:animEffect>
                                  </p:childTnLst>
                                </p:cTn>
                              </p:par>
                            </p:childTnLst>
                          </p:cTn>
                        </p:par>
                        <p:par>
                          <p:cTn id="55" fill="hold">
                            <p:stCondLst>
                              <p:cond delay="2000"/>
                            </p:stCondLst>
                            <p:childTnLst>
                              <p:par>
                                <p:cTn id="56" presetID="22" presetClass="entr" presetSubtype="8" fill="hold" grpId="0" nodeType="afterEffect">
                                  <p:stCondLst>
                                    <p:cond delay="0"/>
                                  </p:stCondLst>
                                  <p:childTnLst>
                                    <p:set>
                                      <p:cBhvr>
                                        <p:cTn id="57" dur="1" fill="hold">
                                          <p:stCondLst>
                                            <p:cond delay="0"/>
                                          </p:stCondLst>
                                        </p:cTn>
                                        <p:tgtEl>
                                          <p:spTgt spid="22"/>
                                        </p:tgtEl>
                                        <p:attrNameLst>
                                          <p:attrName>style.visibility</p:attrName>
                                        </p:attrNameLst>
                                      </p:cBhvr>
                                      <p:to>
                                        <p:strVal val="visible"/>
                                      </p:to>
                                    </p:set>
                                    <p:animEffect transition="in" filter="wipe(left)">
                                      <p:cBhvr>
                                        <p:cTn id="58" dur="500"/>
                                        <p:tgtEl>
                                          <p:spTgt spid="22"/>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4"/>
                                        </p:tgtEl>
                                        <p:attrNameLst>
                                          <p:attrName>style.visibility</p:attrName>
                                        </p:attrNameLst>
                                      </p:cBhvr>
                                      <p:to>
                                        <p:strVal val="visible"/>
                                      </p:to>
                                    </p:set>
                                    <p:animEffect transition="in" filter="wipe(left)">
                                      <p:cBhvr>
                                        <p:cTn id="64" dur="500"/>
                                        <p:tgtEl>
                                          <p:spTgt spid="24"/>
                                        </p:tgtEl>
                                      </p:cBhvr>
                                    </p:animEffect>
                                  </p:childTnLst>
                                </p:cTn>
                              </p:par>
                            </p:childTnLst>
                          </p:cTn>
                        </p:par>
                        <p:par>
                          <p:cTn id="65" fill="hold">
                            <p:stCondLst>
                              <p:cond delay="2500"/>
                            </p:stCondLst>
                            <p:childTnLst>
                              <p:par>
                                <p:cTn id="66" presetID="22" presetClass="entr" presetSubtype="8"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500"/>
                                        <p:tgtEl>
                                          <p:spTgt spid="19"/>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par>
                                <p:cTn id="72" presetID="22" presetClass="entr" presetSubtype="8" fill="hold" grpId="0" nodeType="with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wipe(left)">
                                      <p:cBhvr>
                                        <p:cTn id="7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8" grpId="0" bldLvl="0" animBg="1"/>
      <p:bldP spid="9" grpId="0" bldLvl="0" animBg="1"/>
      <p:bldP spid="10" grpId="0" bldLvl="0" animBg="1"/>
      <p:bldP spid="11" grpId="0" bldLvl="0" animBg="1"/>
      <p:bldP spid="12" grpId="0" bldLvl="0" animBg="1"/>
      <p:bldP spid="13" grpId="0"/>
      <p:bldP spid="14" grpId="0"/>
      <p:bldP spid="15" grpId="0" bldLvl="0" animBg="1"/>
      <p:bldP spid="16" grpId="0"/>
      <p:bldP spid="17" grpId="0"/>
      <p:bldP spid="18" grpId="0" bldLvl="0" animBg="1"/>
      <p:bldP spid="19" grpId="0"/>
      <p:bldP spid="20" grpId="0"/>
      <p:bldP spid="21" grpId="0" bldLvl="0" animBg="1"/>
      <p:bldP spid="22" grpId="0"/>
      <p:bldP spid="23" grpId="0"/>
      <p:bldP spid="24"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2" name="直接连接符 1"/>
          <p:cNvSpPr>
            <a:spLocks noChangeShapeType="1"/>
          </p:cNvSpPr>
          <p:nvPr/>
        </p:nvSpPr>
        <p:spPr bwMode="auto">
          <a:xfrm>
            <a:off x="6054266"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3" name="直接连接符 2"/>
          <p:cNvSpPr>
            <a:spLocks noChangeShapeType="1"/>
          </p:cNvSpPr>
          <p:nvPr/>
        </p:nvSpPr>
        <p:spPr bwMode="auto">
          <a:xfrm>
            <a:off x="6382348"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 name="直接连接符 3"/>
          <p:cNvSpPr>
            <a:spLocks noChangeShapeType="1"/>
          </p:cNvSpPr>
          <p:nvPr/>
        </p:nvSpPr>
        <p:spPr bwMode="auto">
          <a:xfrm>
            <a:off x="7036399"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5" name="直接连接符 4"/>
          <p:cNvSpPr>
            <a:spLocks noChangeShapeType="1"/>
          </p:cNvSpPr>
          <p:nvPr/>
        </p:nvSpPr>
        <p:spPr bwMode="auto">
          <a:xfrm>
            <a:off x="7362366" y="2279651"/>
            <a:ext cx="2116"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8" name="直接连接符 7"/>
          <p:cNvSpPr>
            <a:spLocks noChangeShapeType="1"/>
          </p:cNvSpPr>
          <p:nvPr/>
        </p:nvSpPr>
        <p:spPr bwMode="auto">
          <a:xfrm>
            <a:off x="7690448"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9" name="直接连接符 8"/>
          <p:cNvSpPr>
            <a:spLocks noChangeShapeType="1"/>
          </p:cNvSpPr>
          <p:nvPr/>
        </p:nvSpPr>
        <p:spPr bwMode="auto">
          <a:xfrm>
            <a:off x="6708315"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0" name="直接连接符 9"/>
          <p:cNvSpPr>
            <a:spLocks noChangeShapeType="1"/>
          </p:cNvSpPr>
          <p:nvPr/>
        </p:nvSpPr>
        <p:spPr bwMode="auto">
          <a:xfrm>
            <a:off x="8016415" y="2279651"/>
            <a:ext cx="2117"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1" name="直接连接符 10"/>
          <p:cNvSpPr>
            <a:spLocks noChangeShapeType="1"/>
          </p:cNvSpPr>
          <p:nvPr/>
        </p:nvSpPr>
        <p:spPr bwMode="auto">
          <a:xfrm>
            <a:off x="8344499" y="2279651"/>
            <a:ext cx="2116"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2" name="直接连接符 11"/>
          <p:cNvSpPr>
            <a:spLocks noChangeShapeType="1"/>
          </p:cNvSpPr>
          <p:nvPr/>
        </p:nvSpPr>
        <p:spPr bwMode="auto">
          <a:xfrm>
            <a:off x="8998548" y="2279651"/>
            <a:ext cx="2117"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3" name="直接连接符 12"/>
          <p:cNvSpPr>
            <a:spLocks noChangeShapeType="1"/>
          </p:cNvSpPr>
          <p:nvPr/>
        </p:nvSpPr>
        <p:spPr bwMode="auto">
          <a:xfrm>
            <a:off x="9326632"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4" name="直接连接符 13"/>
          <p:cNvSpPr>
            <a:spLocks noChangeShapeType="1"/>
          </p:cNvSpPr>
          <p:nvPr/>
        </p:nvSpPr>
        <p:spPr bwMode="auto">
          <a:xfrm>
            <a:off x="9654715"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5" name="直接连接符 14"/>
          <p:cNvSpPr>
            <a:spLocks noChangeShapeType="1"/>
          </p:cNvSpPr>
          <p:nvPr/>
        </p:nvSpPr>
        <p:spPr bwMode="auto">
          <a:xfrm>
            <a:off x="8672582"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6" name="直接连接符 15"/>
          <p:cNvSpPr>
            <a:spLocks noChangeShapeType="1"/>
          </p:cNvSpPr>
          <p:nvPr/>
        </p:nvSpPr>
        <p:spPr bwMode="auto">
          <a:xfrm>
            <a:off x="10308766"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7" name="直接连接符 16"/>
          <p:cNvSpPr>
            <a:spLocks noChangeShapeType="1"/>
          </p:cNvSpPr>
          <p:nvPr/>
        </p:nvSpPr>
        <p:spPr bwMode="auto">
          <a:xfrm>
            <a:off x="10634732" y="2279651"/>
            <a:ext cx="2116"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8" name="直接连接符 17"/>
          <p:cNvSpPr>
            <a:spLocks noChangeShapeType="1"/>
          </p:cNvSpPr>
          <p:nvPr/>
        </p:nvSpPr>
        <p:spPr bwMode="auto">
          <a:xfrm>
            <a:off x="10962815"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9" name="直接连接符 18"/>
          <p:cNvSpPr>
            <a:spLocks noChangeShapeType="1"/>
          </p:cNvSpPr>
          <p:nvPr/>
        </p:nvSpPr>
        <p:spPr bwMode="auto">
          <a:xfrm>
            <a:off x="9980682" y="2279651"/>
            <a:ext cx="0" cy="3249084"/>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0" name="Freeform 6"/>
          <p:cNvSpPr>
            <a:spLocks noChangeArrowheads="1"/>
          </p:cNvSpPr>
          <p:nvPr/>
        </p:nvSpPr>
        <p:spPr bwMode="auto">
          <a:xfrm>
            <a:off x="1260015" y="2250017"/>
            <a:ext cx="2914651" cy="1778000"/>
          </a:xfrm>
          <a:custGeom>
            <a:avLst/>
            <a:gdLst>
              <a:gd name="T0" fmla="*/ 1377 w 1377"/>
              <a:gd name="T1" fmla="*/ 181 h 840"/>
              <a:gd name="T2" fmla="*/ 1034 w 1377"/>
              <a:gd name="T3" fmla="*/ 90 h 840"/>
              <a:gd name="T4" fmla="*/ 691 w 1377"/>
              <a:gd name="T5" fmla="*/ 0 h 840"/>
              <a:gd name="T6" fmla="*/ 343 w 1377"/>
              <a:gd name="T7" fmla="*/ 90 h 840"/>
              <a:gd name="T8" fmla="*/ 0 w 1377"/>
              <a:gd name="T9" fmla="*/ 181 h 840"/>
              <a:gd name="T10" fmla="*/ 0 w 1377"/>
              <a:gd name="T11" fmla="*/ 181 h 840"/>
              <a:gd name="T12" fmla="*/ 0 w 1377"/>
              <a:gd name="T13" fmla="*/ 840 h 840"/>
              <a:gd name="T14" fmla="*/ 1377 w 1377"/>
              <a:gd name="T15" fmla="*/ 840 h 840"/>
              <a:gd name="T16" fmla="*/ 1377 w 1377"/>
              <a:gd name="T17" fmla="*/ 181 h 840"/>
              <a:gd name="T18" fmla="*/ 1377 w 1377"/>
              <a:gd name="T19" fmla="*/ 181 h 84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840"/>
              <a:gd name="T32" fmla="*/ 1377 w 1377"/>
              <a:gd name="T33" fmla="*/ 840 h 84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840">
                <a:moveTo>
                  <a:pt x="1377" y="181"/>
                </a:moveTo>
                <a:lnTo>
                  <a:pt x="1034" y="90"/>
                </a:lnTo>
                <a:lnTo>
                  <a:pt x="691" y="0"/>
                </a:lnTo>
                <a:lnTo>
                  <a:pt x="343" y="90"/>
                </a:lnTo>
                <a:lnTo>
                  <a:pt x="0" y="181"/>
                </a:lnTo>
                <a:lnTo>
                  <a:pt x="0" y="840"/>
                </a:lnTo>
                <a:lnTo>
                  <a:pt x="1377" y="840"/>
                </a:lnTo>
                <a:lnTo>
                  <a:pt x="1377" y="181"/>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21" name="Freeform 7"/>
          <p:cNvSpPr>
            <a:spLocks noChangeArrowheads="1"/>
          </p:cNvSpPr>
          <p:nvPr/>
        </p:nvSpPr>
        <p:spPr bwMode="auto">
          <a:xfrm>
            <a:off x="1260015" y="4275667"/>
            <a:ext cx="2914651" cy="1098551"/>
          </a:xfrm>
          <a:custGeom>
            <a:avLst/>
            <a:gdLst>
              <a:gd name="T0" fmla="*/ 0 w 1377"/>
              <a:gd name="T1" fmla="*/ 0 h 519"/>
              <a:gd name="T2" fmla="*/ 0 w 1377"/>
              <a:gd name="T3" fmla="*/ 334 h 519"/>
              <a:gd name="T4" fmla="*/ 0 w 1377"/>
              <a:gd name="T5" fmla="*/ 334 h 519"/>
              <a:gd name="T6" fmla="*/ 343 w 1377"/>
              <a:gd name="T7" fmla="*/ 424 h 519"/>
              <a:gd name="T8" fmla="*/ 691 w 1377"/>
              <a:gd name="T9" fmla="*/ 519 h 519"/>
              <a:gd name="T10" fmla="*/ 1034 w 1377"/>
              <a:gd name="T11" fmla="*/ 424 h 519"/>
              <a:gd name="T12" fmla="*/ 1377 w 1377"/>
              <a:gd name="T13" fmla="*/ 334 h 519"/>
              <a:gd name="T14" fmla="*/ 1377 w 1377"/>
              <a:gd name="T15" fmla="*/ 334 h 519"/>
              <a:gd name="T16" fmla="*/ 1377 w 1377"/>
              <a:gd name="T17" fmla="*/ 0 h 519"/>
              <a:gd name="T18" fmla="*/ 0 w 1377"/>
              <a:gd name="T19" fmla="*/ 0 h 51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377"/>
              <a:gd name="T31" fmla="*/ 0 h 519"/>
              <a:gd name="T32" fmla="*/ 1377 w 1377"/>
              <a:gd name="T33" fmla="*/ 519 h 51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377" h="519">
                <a:moveTo>
                  <a:pt x="0" y="0"/>
                </a:moveTo>
                <a:lnTo>
                  <a:pt x="0" y="334"/>
                </a:lnTo>
                <a:lnTo>
                  <a:pt x="343" y="424"/>
                </a:lnTo>
                <a:lnTo>
                  <a:pt x="691" y="519"/>
                </a:lnTo>
                <a:lnTo>
                  <a:pt x="1034" y="424"/>
                </a:lnTo>
                <a:lnTo>
                  <a:pt x="1377" y="334"/>
                </a:lnTo>
                <a:lnTo>
                  <a:pt x="1377" y="0"/>
                </a:lnTo>
                <a:lnTo>
                  <a:pt x="0" y="0"/>
                </a:ln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22" name="Rectangle 144"/>
          <p:cNvSpPr>
            <a:spLocks noChangeArrowheads="1"/>
          </p:cNvSpPr>
          <p:nvPr/>
        </p:nvSpPr>
        <p:spPr bwMode="auto">
          <a:xfrm>
            <a:off x="7804748" y="1790701"/>
            <a:ext cx="402167" cy="173567"/>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23" name="Rectangle 145"/>
          <p:cNvSpPr>
            <a:spLocks noChangeArrowheads="1"/>
          </p:cNvSpPr>
          <p:nvPr/>
        </p:nvSpPr>
        <p:spPr bwMode="auto">
          <a:xfrm>
            <a:off x="9419766" y="1790701"/>
            <a:ext cx="393700" cy="173567"/>
          </a:xfrm>
          <a:prstGeom prst="rect">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24" name="Rectangle 177"/>
          <p:cNvSpPr>
            <a:spLocks noChangeArrowheads="1"/>
          </p:cNvSpPr>
          <p:nvPr/>
        </p:nvSpPr>
        <p:spPr bwMode="auto">
          <a:xfrm>
            <a:off x="5721948" y="4104217"/>
            <a:ext cx="5353051" cy="65617"/>
          </a:xfrm>
          <a:prstGeom prst="rect">
            <a:avLst/>
          </a:prstGeom>
          <a:solidFill>
            <a:srgbClr val="9C9C9C"/>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25" name="Freeform 191"/>
          <p:cNvSpPr>
            <a:spLocks noChangeArrowheads="1"/>
          </p:cNvSpPr>
          <p:nvPr/>
        </p:nvSpPr>
        <p:spPr bwMode="auto">
          <a:xfrm>
            <a:off x="6477599" y="2421468"/>
            <a:ext cx="4472516" cy="1710267"/>
          </a:xfrm>
          <a:custGeom>
            <a:avLst/>
            <a:gdLst>
              <a:gd name="T0" fmla="*/ 2032 w 2113"/>
              <a:gd name="T1" fmla="*/ 736 h 808"/>
              <a:gd name="T2" fmla="*/ 1982 w 2113"/>
              <a:gd name="T3" fmla="*/ 736 h 808"/>
              <a:gd name="T4" fmla="*/ 1923 w 2113"/>
              <a:gd name="T5" fmla="*/ 587 h 808"/>
              <a:gd name="T6" fmla="*/ 1878 w 2113"/>
              <a:gd name="T7" fmla="*/ 601 h 808"/>
              <a:gd name="T8" fmla="*/ 1819 w 2113"/>
              <a:gd name="T9" fmla="*/ 556 h 808"/>
              <a:gd name="T10" fmla="*/ 1774 w 2113"/>
              <a:gd name="T11" fmla="*/ 447 h 808"/>
              <a:gd name="T12" fmla="*/ 1720 w 2113"/>
              <a:gd name="T13" fmla="*/ 357 h 808"/>
              <a:gd name="T14" fmla="*/ 1679 w 2113"/>
              <a:gd name="T15" fmla="*/ 217 h 808"/>
              <a:gd name="T16" fmla="*/ 1652 w 2113"/>
              <a:gd name="T17" fmla="*/ 217 h 808"/>
              <a:gd name="T18" fmla="*/ 1625 w 2113"/>
              <a:gd name="T19" fmla="*/ 199 h 808"/>
              <a:gd name="T20" fmla="*/ 1517 w 2113"/>
              <a:gd name="T21" fmla="*/ 0 h 808"/>
              <a:gd name="T22" fmla="*/ 1449 w 2113"/>
              <a:gd name="T23" fmla="*/ 82 h 808"/>
              <a:gd name="T24" fmla="*/ 1363 w 2113"/>
              <a:gd name="T25" fmla="*/ 158 h 808"/>
              <a:gd name="T26" fmla="*/ 1278 w 2113"/>
              <a:gd name="T27" fmla="*/ 181 h 808"/>
              <a:gd name="T28" fmla="*/ 1219 w 2113"/>
              <a:gd name="T29" fmla="*/ 194 h 808"/>
              <a:gd name="T30" fmla="*/ 1147 w 2113"/>
              <a:gd name="T31" fmla="*/ 208 h 808"/>
              <a:gd name="T32" fmla="*/ 1101 w 2113"/>
              <a:gd name="T33" fmla="*/ 398 h 808"/>
              <a:gd name="T34" fmla="*/ 1043 w 2113"/>
              <a:gd name="T35" fmla="*/ 398 h 808"/>
              <a:gd name="T36" fmla="*/ 1002 w 2113"/>
              <a:gd name="T37" fmla="*/ 389 h 808"/>
              <a:gd name="T38" fmla="*/ 966 w 2113"/>
              <a:gd name="T39" fmla="*/ 416 h 808"/>
              <a:gd name="T40" fmla="*/ 907 w 2113"/>
              <a:gd name="T41" fmla="*/ 407 h 808"/>
              <a:gd name="T42" fmla="*/ 862 w 2113"/>
              <a:gd name="T43" fmla="*/ 411 h 808"/>
              <a:gd name="T44" fmla="*/ 808 w 2113"/>
              <a:gd name="T45" fmla="*/ 506 h 808"/>
              <a:gd name="T46" fmla="*/ 722 w 2113"/>
              <a:gd name="T47" fmla="*/ 655 h 808"/>
              <a:gd name="T48" fmla="*/ 645 w 2113"/>
              <a:gd name="T49" fmla="*/ 547 h 808"/>
              <a:gd name="T50" fmla="*/ 555 w 2113"/>
              <a:gd name="T51" fmla="*/ 370 h 808"/>
              <a:gd name="T52" fmla="*/ 487 w 2113"/>
              <a:gd name="T53" fmla="*/ 393 h 808"/>
              <a:gd name="T54" fmla="*/ 424 w 2113"/>
              <a:gd name="T55" fmla="*/ 438 h 808"/>
              <a:gd name="T56" fmla="*/ 357 w 2113"/>
              <a:gd name="T57" fmla="*/ 601 h 808"/>
              <a:gd name="T58" fmla="*/ 320 w 2113"/>
              <a:gd name="T59" fmla="*/ 687 h 808"/>
              <a:gd name="T60" fmla="*/ 275 w 2113"/>
              <a:gd name="T61" fmla="*/ 709 h 808"/>
              <a:gd name="T62" fmla="*/ 226 w 2113"/>
              <a:gd name="T63" fmla="*/ 714 h 808"/>
              <a:gd name="T64" fmla="*/ 167 w 2113"/>
              <a:gd name="T65" fmla="*/ 736 h 808"/>
              <a:gd name="T66" fmla="*/ 126 w 2113"/>
              <a:gd name="T67" fmla="*/ 736 h 808"/>
              <a:gd name="T68" fmla="*/ 77 w 2113"/>
              <a:gd name="T69" fmla="*/ 736 h 808"/>
              <a:gd name="T70" fmla="*/ 0 w 2113"/>
              <a:gd name="T71" fmla="*/ 808 h 808"/>
              <a:gd name="T72" fmla="*/ 149 w 2113"/>
              <a:gd name="T73" fmla="*/ 808 h 808"/>
              <a:gd name="T74" fmla="*/ 758 w 2113"/>
              <a:gd name="T75" fmla="*/ 808 h 808"/>
              <a:gd name="T76" fmla="*/ 1973 w 2113"/>
              <a:gd name="T77" fmla="*/ 808 h 808"/>
              <a:gd name="T78" fmla="*/ 2059 w 2113"/>
              <a:gd name="T79" fmla="*/ 736 h 80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113"/>
              <a:gd name="T121" fmla="*/ 0 h 808"/>
              <a:gd name="T122" fmla="*/ 2113 w 2113"/>
              <a:gd name="T123" fmla="*/ 808 h 808"/>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113" h="808">
                <a:moveTo>
                  <a:pt x="2059" y="736"/>
                </a:moveTo>
                <a:lnTo>
                  <a:pt x="2032" y="736"/>
                </a:lnTo>
                <a:lnTo>
                  <a:pt x="2000" y="714"/>
                </a:lnTo>
                <a:lnTo>
                  <a:pt x="1982" y="736"/>
                </a:lnTo>
                <a:lnTo>
                  <a:pt x="1968" y="781"/>
                </a:lnTo>
                <a:lnTo>
                  <a:pt x="1923" y="587"/>
                </a:lnTo>
                <a:lnTo>
                  <a:pt x="1887" y="641"/>
                </a:lnTo>
                <a:lnTo>
                  <a:pt x="1878" y="601"/>
                </a:lnTo>
                <a:lnTo>
                  <a:pt x="1860" y="650"/>
                </a:lnTo>
                <a:lnTo>
                  <a:pt x="1819" y="556"/>
                </a:lnTo>
                <a:lnTo>
                  <a:pt x="1783" y="578"/>
                </a:lnTo>
                <a:lnTo>
                  <a:pt x="1774" y="447"/>
                </a:lnTo>
                <a:lnTo>
                  <a:pt x="1752" y="470"/>
                </a:lnTo>
                <a:lnTo>
                  <a:pt x="1720" y="357"/>
                </a:lnTo>
                <a:lnTo>
                  <a:pt x="1697" y="393"/>
                </a:lnTo>
                <a:lnTo>
                  <a:pt x="1679" y="217"/>
                </a:lnTo>
                <a:lnTo>
                  <a:pt x="1661" y="267"/>
                </a:lnTo>
                <a:lnTo>
                  <a:pt x="1652" y="217"/>
                </a:lnTo>
                <a:lnTo>
                  <a:pt x="1634" y="249"/>
                </a:lnTo>
                <a:lnTo>
                  <a:pt x="1625" y="199"/>
                </a:lnTo>
                <a:lnTo>
                  <a:pt x="1571" y="194"/>
                </a:lnTo>
                <a:lnTo>
                  <a:pt x="1517" y="0"/>
                </a:lnTo>
                <a:lnTo>
                  <a:pt x="1472" y="149"/>
                </a:lnTo>
                <a:lnTo>
                  <a:pt x="1449" y="82"/>
                </a:lnTo>
                <a:lnTo>
                  <a:pt x="1413" y="131"/>
                </a:lnTo>
                <a:lnTo>
                  <a:pt x="1363" y="158"/>
                </a:lnTo>
                <a:lnTo>
                  <a:pt x="1323" y="14"/>
                </a:lnTo>
                <a:lnTo>
                  <a:pt x="1278" y="181"/>
                </a:lnTo>
                <a:lnTo>
                  <a:pt x="1260" y="100"/>
                </a:lnTo>
                <a:lnTo>
                  <a:pt x="1219" y="194"/>
                </a:lnTo>
                <a:lnTo>
                  <a:pt x="1196" y="167"/>
                </a:lnTo>
                <a:lnTo>
                  <a:pt x="1147" y="208"/>
                </a:lnTo>
                <a:lnTo>
                  <a:pt x="1124" y="289"/>
                </a:lnTo>
                <a:lnTo>
                  <a:pt x="1101" y="398"/>
                </a:lnTo>
                <a:lnTo>
                  <a:pt x="1065" y="262"/>
                </a:lnTo>
                <a:lnTo>
                  <a:pt x="1043" y="398"/>
                </a:lnTo>
                <a:lnTo>
                  <a:pt x="1020" y="330"/>
                </a:lnTo>
                <a:lnTo>
                  <a:pt x="1002" y="389"/>
                </a:lnTo>
                <a:lnTo>
                  <a:pt x="984" y="370"/>
                </a:lnTo>
                <a:lnTo>
                  <a:pt x="966" y="416"/>
                </a:lnTo>
                <a:lnTo>
                  <a:pt x="948" y="370"/>
                </a:lnTo>
                <a:lnTo>
                  <a:pt x="907" y="407"/>
                </a:lnTo>
                <a:lnTo>
                  <a:pt x="880" y="393"/>
                </a:lnTo>
                <a:lnTo>
                  <a:pt x="862" y="411"/>
                </a:lnTo>
                <a:lnTo>
                  <a:pt x="817" y="438"/>
                </a:lnTo>
                <a:lnTo>
                  <a:pt x="808" y="506"/>
                </a:lnTo>
                <a:lnTo>
                  <a:pt x="754" y="601"/>
                </a:lnTo>
                <a:lnTo>
                  <a:pt x="722" y="655"/>
                </a:lnTo>
                <a:lnTo>
                  <a:pt x="704" y="587"/>
                </a:lnTo>
                <a:lnTo>
                  <a:pt x="645" y="547"/>
                </a:lnTo>
                <a:lnTo>
                  <a:pt x="573" y="416"/>
                </a:lnTo>
                <a:lnTo>
                  <a:pt x="555" y="370"/>
                </a:lnTo>
                <a:lnTo>
                  <a:pt x="515" y="407"/>
                </a:lnTo>
                <a:lnTo>
                  <a:pt x="487" y="393"/>
                </a:lnTo>
                <a:lnTo>
                  <a:pt x="465" y="411"/>
                </a:lnTo>
                <a:lnTo>
                  <a:pt x="424" y="438"/>
                </a:lnTo>
                <a:lnTo>
                  <a:pt x="411" y="506"/>
                </a:lnTo>
                <a:lnTo>
                  <a:pt x="357" y="601"/>
                </a:lnTo>
                <a:lnTo>
                  <a:pt x="325" y="655"/>
                </a:lnTo>
                <a:lnTo>
                  <a:pt x="320" y="687"/>
                </a:lnTo>
                <a:lnTo>
                  <a:pt x="298" y="709"/>
                </a:lnTo>
                <a:lnTo>
                  <a:pt x="275" y="709"/>
                </a:lnTo>
                <a:lnTo>
                  <a:pt x="244" y="736"/>
                </a:lnTo>
                <a:lnTo>
                  <a:pt x="226" y="714"/>
                </a:lnTo>
                <a:lnTo>
                  <a:pt x="194" y="736"/>
                </a:lnTo>
                <a:lnTo>
                  <a:pt x="167" y="736"/>
                </a:lnTo>
                <a:lnTo>
                  <a:pt x="140" y="777"/>
                </a:lnTo>
                <a:lnTo>
                  <a:pt x="126" y="736"/>
                </a:lnTo>
                <a:lnTo>
                  <a:pt x="108" y="714"/>
                </a:lnTo>
                <a:lnTo>
                  <a:pt x="77" y="736"/>
                </a:lnTo>
                <a:lnTo>
                  <a:pt x="50" y="736"/>
                </a:lnTo>
                <a:lnTo>
                  <a:pt x="0" y="808"/>
                </a:lnTo>
                <a:lnTo>
                  <a:pt x="117" y="808"/>
                </a:lnTo>
                <a:lnTo>
                  <a:pt x="149" y="808"/>
                </a:lnTo>
                <a:lnTo>
                  <a:pt x="510" y="808"/>
                </a:lnTo>
                <a:lnTo>
                  <a:pt x="758" y="808"/>
                </a:lnTo>
                <a:lnTo>
                  <a:pt x="1959" y="808"/>
                </a:lnTo>
                <a:lnTo>
                  <a:pt x="1973" y="808"/>
                </a:lnTo>
                <a:lnTo>
                  <a:pt x="2113" y="808"/>
                </a:lnTo>
                <a:lnTo>
                  <a:pt x="2059" y="736"/>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26" name="Freeform 192"/>
          <p:cNvSpPr>
            <a:spLocks noChangeArrowheads="1"/>
          </p:cNvSpPr>
          <p:nvPr/>
        </p:nvSpPr>
        <p:spPr bwMode="auto">
          <a:xfrm>
            <a:off x="5721948" y="4131735"/>
            <a:ext cx="2694517" cy="908049"/>
          </a:xfrm>
          <a:custGeom>
            <a:avLst/>
            <a:gdLst>
              <a:gd name="T0" fmla="*/ 668 w 1273"/>
              <a:gd name="T1" fmla="*/ 0 h 429"/>
              <a:gd name="T2" fmla="*/ 574 w 1273"/>
              <a:gd name="T3" fmla="*/ 0 h 429"/>
              <a:gd name="T4" fmla="*/ 0 w 1273"/>
              <a:gd name="T5" fmla="*/ 0 h 429"/>
              <a:gd name="T6" fmla="*/ 36 w 1273"/>
              <a:gd name="T7" fmla="*/ 27 h 429"/>
              <a:gd name="T8" fmla="*/ 86 w 1273"/>
              <a:gd name="T9" fmla="*/ 95 h 429"/>
              <a:gd name="T10" fmla="*/ 131 w 1273"/>
              <a:gd name="T11" fmla="*/ 59 h 429"/>
              <a:gd name="T12" fmla="*/ 140 w 1273"/>
              <a:gd name="T13" fmla="*/ 95 h 429"/>
              <a:gd name="T14" fmla="*/ 194 w 1273"/>
              <a:gd name="T15" fmla="*/ 118 h 429"/>
              <a:gd name="T16" fmla="*/ 217 w 1273"/>
              <a:gd name="T17" fmla="*/ 163 h 429"/>
              <a:gd name="T18" fmla="*/ 276 w 1273"/>
              <a:gd name="T19" fmla="*/ 176 h 429"/>
              <a:gd name="T20" fmla="*/ 321 w 1273"/>
              <a:gd name="T21" fmla="*/ 127 h 429"/>
              <a:gd name="T22" fmla="*/ 379 w 1273"/>
              <a:gd name="T23" fmla="*/ 186 h 429"/>
              <a:gd name="T24" fmla="*/ 438 w 1273"/>
              <a:gd name="T25" fmla="*/ 149 h 429"/>
              <a:gd name="T26" fmla="*/ 497 w 1273"/>
              <a:gd name="T27" fmla="*/ 131 h 429"/>
              <a:gd name="T28" fmla="*/ 542 w 1273"/>
              <a:gd name="T29" fmla="*/ 154 h 429"/>
              <a:gd name="T30" fmla="*/ 587 w 1273"/>
              <a:gd name="T31" fmla="*/ 95 h 429"/>
              <a:gd name="T32" fmla="*/ 614 w 1273"/>
              <a:gd name="T33" fmla="*/ 64 h 429"/>
              <a:gd name="T34" fmla="*/ 632 w 1273"/>
              <a:gd name="T35" fmla="*/ 109 h 429"/>
              <a:gd name="T36" fmla="*/ 650 w 1273"/>
              <a:gd name="T37" fmla="*/ 100 h 429"/>
              <a:gd name="T38" fmla="*/ 659 w 1273"/>
              <a:gd name="T39" fmla="*/ 163 h 429"/>
              <a:gd name="T40" fmla="*/ 673 w 1273"/>
              <a:gd name="T41" fmla="*/ 204 h 429"/>
              <a:gd name="T42" fmla="*/ 695 w 1273"/>
              <a:gd name="T43" fmla="*/ 195 h 429"/>
              <a:gd name="T44" fmla="*/ 705 w 1273"/>
              <a:gd name="T45" fmla="*/ 244 h 429"/>
              <a:gd name="T46" fmla="*/ 718 w 1273"/>
              <a:gd name="T47" fmla="*/ 267 h 429"/>
              <a:gd name="T48" fmla="*/ 732 w 1273"/>
              <a:gd name="T49" fmla="*/ 307 h 429"/>
              <a:gd name="T50" fmla="*/ 745 w 1273"/>
              <a:gd name="T51" fmla="*/ 271 h 429"/>
              <a:gd name="T52" fmla="*/ 750 w 1273"/>
              <a:gd name="T53" fmla="*/ 316 h 429"/>
              <a:gd name="T54" fmla="*/ 772 w 1273"/>
              <a:gd name="T55" fmla="*/ 380 h 429"/>
              <a:gd name="T56" fmla="*/ 786 w 1273"/>
              <a:gd name="T57" fmla="*/ 348 h 429"/>
              <a:gd name="T58" fmla="*/ 822 w 1273"/>
              <a:gd name="T59" fmla="*/ 398 h 429"/>
              <a:gd name="T60" fmla="*/ 844 w 1273"/>
              <a:gd name="T61" fmla="*/ 429 h 429"/>
              <a:gd name="T62" fmla="*/ 858 w 1273"/>
              <a:gd name="T63" fmla="*/ 402 h 429"/>
              <a:gd name="T64" fmla="*/ 881 w 1273"/>
              <a:gd name="T65" fmla="*/ 384 h 429"/>
              <a:gd name="T66" fmla="*/ 903 w 1273"/>
              <a:gd name="T67" fmla="*/ 375 h 429"/>
              <a:gd name="T68" fmla="*/ 912 w 1273"/>
              <a:gd name="T69" fmla="*/ 357 h 429"/>
              <a:gd name="T70" fmla="*/ 948 w 1273"/>
              <a:gd name="T71" fmla="*/ 393 h 429"/>
              <a:gd name="T72" fmla="*/ 962 w 1273"/>
              <a:gd name="T73" fmla="*/ 335 h 429"/>
              <a:gd name="T74" fmla="*/ 980 w 1273"/>
              <a:gd name="T75" fmla="*/ 362 h 429"/>
              <a:gd name="T76" fmla="*/ 998 w 1273"/>
              <a:gd name="T77" fmla="*/ 339 h 429"/>
              <a:gd name="T78" fmla="*/ 1012 w 1273"/>
              <a:gd name="T79" fmla="*/ 312 h 429"/>
              <a:gd name="T80" fmla="*/ 1030 w 1273"/>
              <a:gd name="T81" fmla="*/ 312 h 429"/>
              <a:gd name="T82" fmla="*/ 1048 w 1273"/>
              <a:gd name="T83" fmla="*/ 244 h 429"/>
              <a:gd name="T84" fmla="*/ 1102 w 1273"/>
              <a:gd name="T85" fmla="*/ 208 h 429"/>
              <a:gd name="T86" fmla="*/ 1147 w 1273"/>
              <a:gd name="T87" fmla="*/ 244 h 429"/>
              <a:gd name="T88" fmla="*/ 1192 w 1273"/>
              <a:gd name="T89" fmla="*/ 154 h 429"/>
              <a:gd name="T90" fmla="*/ 1273 w 1273"/>
              <a:gd name="T91" fmla="*/ 0 h 429"/>
              <a:gd name="T92" fmla="*/ 668 w 1273"/>
              <a:gd name="T93" fmla="*/ 0 h 429"/>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273"/>
              <a:gd name="T142" fmla="*/ 0 h 429"/>
              <a:gd name="T143" fmla="*/ 1273 w 1273"/>
              <a:gd name="T144" fmla="*/ 429 h 429"/>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273" h="429">
                <a:moveTo>
                  <a:pt x="668" y="0"/>
                </a:moveTo>
                <a:lnTo>
                  <a:pt x="574" y="0"/>
                </a:lnTo>
                <a:lnTo>
                  <a:pt x="0" y="0"/>
                </a:lnTo>
                <a:lnTo>
                  <a:pt x="36" y="27"/>
                </a:lnTo>
                <a:lnTo>
                  <a:pt x="86" y="95"/>
                </a:lnTo>
                <a:lnTo>
                  <a:pt x="131" y="59"/>
                </a:lnTo>
                <a:lnTo>
                  <a:pt x="140" y="95"/>
                </a:lnTo>
                <a:lnTo>
                  <a:pt x="194" y="118"/>
                </a:lnTo>
                <a:lnTo>
                  <a:pt x="217" y="163"/>
                </a:lnTo>
                <a:lnTo>
                  <a:pt x="276" y="176"/>
                </a:lnTo>
                <a:lnTo>
                  <a:pt x="321" y="127"/>
                </a:lnTo>
                <a:lnTo>
                  <a:pt x="379" y="186"/>
                </a:lnTo>
                <a:lnTo>
                  <a:pt x="438" y="149"/>
                </a:lnTo>
                <a:lnTo>
                  <a:pt x="497" y="131"/>
                </a:lnTo>
                <a:lnTo>
                  <a:pt x="542" y="154"/>
                </a:lnTo>
                <a:lnTo>
                  <a:pt x="587" y="95"/>
                </a:lnTo>
                <a:lnTo>
                  <a:pt x="614" y="64"/>
                </a:lnTo>
                <a:lnTo>
                  <a:pt x="632" y="109"/>
                </a:lnTo>
                <a:lnTo>
                  <a:pt x="650" y="100"/>
                </a:lnTo>
                <a:lnTo>
                  <a:pt x="659" y="163"/>
                </a:lnTo>
                <a:lnTo>
                  <a:pt x="673" y="204"/>
                </a:lnTo>
                <a:lnTo>
                  <a:pt x="695" y="195"/>
                </a:lnTo>
                <a:lnTo>
                  <a:pt x="705" y="244"/>
                </a:lnTo>
                <a:lnTo>
                  <a:pt x="718" y="267"/>
                </a:lnTo>
                <a:lnTo>
                  <a:pt x="732" y="307"/>
                </a:lnTo>
                <a:lnTo>
                  <a:pt x="745" y="271"/>
                </a:lnTo>
                <a:lnTo>
                  <a:pt x="750" y="316"/>
                </a:lnTo>
                <a:lnTo>
                  <a:pt x="772" y="380"/>
                </a:lnTo>
                <a:lnTo>
                  <a:pt x="786" y="348"/>
                </a:lnTo>
                <a:lnTo>
                  <a:pt x="822" y="398"/>
                </a:lnTo>
                <a:lnTo>
                  <a:pt x="844" y="429"/>
                </a:lnTo>
                <a:lnTo>
                  <a:pt x="858" y="402"/>
                </a:lnTo>
                <a:lnTo>
                  <a:pt x="881" y="384"/>
                </a:lnTo>
                <a:lnTo>
                  <a:pt x="903" y="375"/>
                </a:lnTo>
                <a:lnTo>
                  <a:pt x="912" y="357"/>
                </a:lnTo>
                <a:lnTo>
                  <a:pt x="948" y="393"/>
                </a:lnTo>
                <a:lnTo>
                  <a:pt x="962" y="335"/>
                </a:lnTo>
                <a:lnTo>
                  <a:pt x="980" y="362"/>
                </a:lnTo>
                <a:lnTo>
                  <a:pt x="998" y="339"/>
                </a:lnTo>
                <a:lnTo>
                  <a:pt x="1012" y="312"/>
                </a:lnTo>
                <a:lnTo>
                  <a:pt x="1030" y="312"/>
                </a:lnTo>
                <a:lnTo>
                  <a:pt x="1048" y="244"/>
                </a:lnTo>
                <a:lnTo>
                  <a:pt x="1102" y="208"/>
                </a:lnTo>
                <a:lnTo>
                  <a:pt x="1147" y="244"/>
                </a:lnTo>
                <a:lnTo>
                  <a:pt x="1192" y="154"/>
                </a:lnTo>
                <a:lnTo>
                  <a:pt x="1273" y="0"/>
                </a:lnTo>
                <a:lnTo>
                  <a:pt x="668" y="0"/>
                </a:ln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chemeClr val="bg1"/>
              </a:solidFill>
              <a:sym typeface="宋体" panose="02010600030101010101" pitchFamily="2" charset="-122"/>
            </a:endParaRPr>
          </a:p>
        </p:txBody>
      </p:sp>
      <p:sp>
        <p:nvSpPr>
          <p:cNvPr id="27" name="TextBox 257"/>
          <p:cNvSpPr>
            <a:spLocks noChangeArrowheads="1"/>
          </p:cNvSpPr>
          <p:nvPr/>
        </p:nvSpPr>
        <p:spPr bwMode="auto">
          <a:xfrm>
            <a:off x="5180082" y="1631951"/>
            <a:ext cx="1132840" cy="378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86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28" name="TextBox 269"/>
          <p:cNvSpPr>
            <a:spLocks noChangeArrowheads="1"/>
          </p:cNvSpPr>
          <p:nvPr/>
        </p:nvSpPr>
        <p:spPr bwMode="auto">
          <a:xfrm>
            <a:off x="2127108" y="2832101"/>
            <a:ext cx="1180465"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4265" dirty="0">
                <a:solidFill>
                  <a:schemeClr val="bg1"/>
                </a:solidFill>
                <a:latin typeface="微软雅黑" panose="020B0503020204020204" charset="-122"/>
                <a:ea typeface="微软雅黑" panose="020B0503020204020204" charset="-122"/>
                <a:sym typeface="Arial" panose="020B0604020202020204" pitchFamily="34" charset="0"/>
              </a:rPr>
              <a:t>75</a:t>
            </a:r>
            <a:r>
              <a:rPr lang="en-US" sz="3200" dirty="0">
                <a:solidFill>
                  <a:schemeClr val="bg1"/>
                </a:solidFill>
                <a:latin typeface="微软雅黑" panose="020B0503020204020204" charset="-122"/>
                <a:ea typeface="微软雅黑" panose="020B0503020204020204" charset="-122"/>
                <a:sym typeface="Arial" panose="020B0604020202020204" pitchFamily="34" charset="0"/>
              </a:rPr>
              <a:t>%</a:t>
            </a:r>
            <a:endParaRPr lang="en-US" altLang="en-US" sz="32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29" name="TextBox 270"/>
          <p:cNvSpPr>
            <a:spLocks noChangeArrowheads="1"/>
          </p:cNvSpPr>
          <p:nvPr/>
        </p:nvSpPr>
        <p:spPr bwMode="auto">
          <a:xfrm>
            <a:off x="2127108" y="4305301"/>
            <a:ext cx="1180465"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4265">
                <a:solidFill>
                  <a:schemeClr val="bg1"/>
                </a:solidFill>
                <a:latin typeface="微软雅黑" panose="020B0503020204020204" charset="-122"/>
                <a:ea typeface="微软雅黑" panose="020B0503020204020204" charset="-122"/>
                <a:sym typeface="Arial" panose="020B0604020202020204" pitchFamily="34" charset="0"/>
              </a:rPr>
              <a:t>25</a:t>
            </a:r>
            <a:r>
              <a:rPr lang="en-US" sz="3200">
                <a:solidFill>
                  <a:schemeClr val="bg1"/>
                </a:solidFill>
                <a:latin typeface="微软雅黑" panose="020B0503020204020204" charset="-122"/>
                <a:ea typeface="微软雅黑" panose="020B0503020204020204" charset="-122"/>
                <a:sym typeface="Arial" panose="020B0604020202020204" pitchFamily="34" charset="0"/>
              </a:rPr>
              <a:t>%</a:t>
            </a:r>
            <a:endParaRPr lang="en-US" altLang="en-US" sz="320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30" name="TextBox 272"/>
          <p:cNvSpPr>
            <a:spLocks noChangeArrowheads="1"/>
          </p:cNvSpPr>
          <p:nvPr/>
        </p:nvSpPr>
        <p:spPr bwMode="auto">
          <a:xfrm>
            <a:off x="7179062" y="1701801"/>
            <a:ext cx="523240" cy="29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335">
                <a:solidFill>
                  <a:schemeClr val="bg1"/>
                </a:solidFill>
                <a:latin typeface="微软雅黑" panose="020B0503020204020204" charset="-122"/>
                <a:ea typeface="微软雅黑" panose="020B0503020204020204" charset="-122"/>
                <a:sym typeface="Arial" panose="020B0604020202020204" pitchFamily="34" charset="0"/>
              </a:rPr>
              <a:t>图例</a:t>
            </a:r>
          </a:p>
        </p:txBody>
      </p:sp>
      <p:sp>
        <p:nvSpPr>
          <p:cNvPr id="31" name="TextBox 273"/>
          <p:cNvSpPr>
            <a:spLocks noChangeArrowheads="1"/>
          </p:cNvSpPr>
          <p:nvPr/>
        </p:nvSpPr>
        <p:spPr bwMode="auto">
          <a:xfrm>
            <a:off x="8797254" y="1701801"/>
            <a:ext cx="523240" cy="2971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335">
                <a:solidFill>
                  <a:schemeClr val="bg1"/>
                </a:solidFill>
                <a:latin typeface="微软雅黑" panose="020B0503020204020204" charset="-122"/>
                <a:ea typeface="微软雅黑" panose="020B0503020204020204" charset="-122"/>
                <a:sym typeface="Arial" panose="020B0604020202020204" pitchFamily="34" charset="0"/>
              </a:rPr>
              <a:t>图例</a:t>
            </a:r>
          </a:p>
        </p:txBody>
      </p:sp>
      <p:sp>
        <p:nvSpPr>
          <p:cNvPr id="32" name="直接连接符 31"/>
          <p:cNvSpPr>
            <a:spLocks noChangeShapeType="1"/>
          </p:cNvSpPr>
          <p:nvPr/>
        </p:nvSpPr>
        <p:spPr bwMode="auto">
          <a:xfrm>
            <a:off x="5736766" y="2279651"/>
            <a:ext cx="2116" cy="3249084"/>
          </a:xfrm>
          <a:prstGeom prst="line">
            <a:avLst/>
          </a:prstGeom>
          <a:noFill/>
          <a:ln w="19050"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33" name="TextBox 293"/>
          <p:cNvSpPr>
            <a:spLocks noChangeArrowheads="1"/>
          </p:cNvSpPr>
          <p:nvPr/>
        </p:nvSpPr>
        <p:spPr bwMode="auto">
          <a:xfrm>
            <a:off x="4849881" y="3793068"/>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34" name="TextBox 294"/>
          <p:cNvSpPr>
            <a:spLocks noChangeArrowheads="1"/>
          </p:cNvSpPr>
          <p:nvPr/>
        </p:nvSpPr>
        <p:spPr bwMode="auto">
          <a:xfrm>
            <a:off x="4849881" y="3507317"/>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35" name="TextBox 295"/>
          <p:cNvSpPr>
            <a:spLocks noChangeArrowheads="1"/>
          </p:cNvSpPr>
          <p:nvPr/>
        </p:nvSpPr>
        <p:spPr bwMode="auto">
          <a:xfrm>
            <a:off x="4849881" y="3221568"/>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36" name="TextBox 296"/>
          <p:cNvSpPr>
            <a:spLocks noChangeArrowheads="1"/>
          </p:cNvSpPr>
          <p:nvPr/>
        </p:nvSpPr>
        <p:spPr bwMode="auto">
          <a:xfrm>
            <a:off x="4849881" y="2935817"/>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37" name="TextBox 297"/>
          <p:cNvSpPr>
            <a:spLocks noChangeArrowheads="1"/>
          </p:cNvSpPr>
          <p:nvPr/>
        </p:nvSpPr>
        <p:spPr bwMode="auto">
          <a:xfrm>
            <a:off x="4849881" y="2647951"/>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dirty="0">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38" name="TextBox 298"/>
          <p:cNvSpPr>
            <a:spLocks noChangeArrowheads="1"/>
          </p:cNvSpPr>
          <p:nvPr/>
        </p:nvSpPr>
        <p:spPr bwMode="auto">
          <a:xfrm>
            <a:off x="4849881" y="2362201"/>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dirty="0">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39" name="直接连接符 38"/>
          <p:cNvSpPr>
            <a:spLocks noChangeShapeType="1"/>
          </p:cNvSpPr>
          <p:nvPr/>
        </p:nvSpPr>
        <p:spPr bwMode="auto">
          <a:xfrm flipH="1">
            <a:off x="5569548" y="3926417"/>
            <a:ext cx="169333"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0" name="直接连接符 39"/>
          <p:cNvSpPr>
            <a:spLocks noChangeShapeType="1"/>
          </p:cNvSpPr>
          <p:nvPr/>
        </p:nvSpPr>
        <p:spPr bwMode="auto">
          <a:xfrm flipH="1">
            <a:off x="5569548" y="3638551"/>
            <a:ext cx="169333" cy="2117"/>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1" name="直接连接符 40"/>
          <p:cNvSpPr>
            <a:spLocks noChangeShapeType="1"/>
          </p:cNvSpPr>
          <p:nvPr/>
        </p:nvSpPr>
        <p:spPr bwMode="auto">
          <a:xfrm flipH="1">
            <a:off x="5569548" y="3352801"/>
            <a:ext cx="169333"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2" name="直接连接符 41"/>
          <p:cNvSpPr>
            <a:spLocks noChangeShapeType="1"/>
          </p:cNvSpPr>
          <p:nvPr/>
        </p:nvSpPr>
        <p:spPr bwMode="auto">
          <a:xfrm flipH="1">
            <a:off x="5569548" y="3064935"/>
            <a:ext cx="169333"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3" name="直接连接符 42"/>
          <p:cNvSpPr>
            <a:spLocks noChangeShapeType="1"/>
          </p:cNvSpPr>
          <p:nvPr/>
        </p:nvSpPr>
        <p:spPr bwMode="auto">
          <a:xfrm flipH="1">
            <a:off x="5569548" y="2777068"/>
            <a:ext cx="169333" cy="2116"/>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4" name="直接连接符 43"/>
          <p:cNvSpPr>
            <a:spLocks noChangeShapeType="1"/>
          </p:cNvSpPr>
          <p:nvPr/>
        </p:nvSpPr>
        <p:spPr bwMode="auto">
          <a:xfrm flipH="1">
            <a:off x="5569548" y="2491317"/>
            <a:ext cx="169333"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5" name="直接连接符 44"/>
          <p:cNvSpPr>
            <a:spLocks noChangeShapeType="1"/>
          </p:cNvSpPr>
          <p:nvPr/>
        </p:nvSpPr>
        <p:spPr bwMode="auto">
          <a:xfrm flipH="1">
            <a:off x="5569548" y="5509684"/>
            <a:ext cx="169333" cy="2117"/>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6" name="直接连接符 45"/>
          <p:cNvSpPr>
            <a:spLocks noChangeShapeType="1"/>
          </p:cNvSpPr>
          <p:nvPr/>
        </p:nvSpPr>
        <p:spPr bwMode="auto">
          <a:xfrm flipH="1">
            <a:off x="5569548" y="5221817"/>
            <a:ext cx="169333" cy="2117"/>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7" name="直接连接符 46"/>
          <p:cNvSpPr>
            <a:spLocks noChangeShapeType="1"/>
          </p:cNvSpPr>
          <p:nvPr/>
        </p:nvSpPr>
        <p:spPr bwMode="auto">
          <a:xfrm flipH="1">
            <a:off x="5569548" y="4936068"/>
            <a:ext cx="169333" cy="0"/>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8" name="直接连接符 47"/>
          <p:cNvSpPr>
            <a:spLocks noChangeShapeType="1"/>
          </p:cNvSpPr>
          <p:nvPr/>
        </p:nvSpPr>
        <p:spPr bwMode="auto">
          <a:xfrm flipH="1">
            <a:off x="5569548" y="4648201"/>
            <a:ext cx="169333" cy="2116"/>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49" name="直接连接符 48"/>
          <p:cNvSpPr>
            <a:spLocks noChangeShapeType="1"/>
          </p:cNvSpPr>
          <p:nvPr/>
        </p:nvSpPr>
        <p:spPr bwMode="auto">
          <a:xfrm flipH="1">
            <a:off x="5569548" y="4360335"/>
            <a:ext cx="169333" cy="2116"/>
          </a:xfrm>
          <a:prstGeom prst="line">
            <a:avLst/>
          </a:prstGeom>
          <a:noFill/>
          <a:ln w="9525" cmpd="sng">
            <a:solidFill>
              <a:srgbClr val="A5A5A5"/>
            </a:solidFill>
            <a:round/>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50" name="TextBox 316"/>
          <p:cNvSpPr>
            <a:spLocks noChangeArrowheads="1"/>
          </p:cNvSpPr>
          <p:nvPr/>
        </p:nvSpPr>
        <p:spPr bwMode="auto">
          <a:xfrm>
            <a:off x="4849881" y="5374217"/>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51" name="TextBox 317"/>
          <p:cNvSpPr>
            <a:spLocks noChangeArrowheads="1"/>
          </p:cNvSpPr>
          <p:nvPr/>
        </p:nvSpPr>
        <p:spPr bwMode="auto">
          <a:xfrm>
            <a:off x="4849881" y="5086351"/>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52" name="TextBox 318"/>
          <p:cNvSpPr>
            <a:spLocks noChangeArrowheads="1"/>
          </p:cNvSpPr>
          <p:nvPr/>
        </p:nvSpPr>
        <p:spPr bwMode="auto">
          <a:xfrm>
            <a:off x="4849881" y="4800601"/>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53" name="TextBox 319"/>
          <p:cNvSpPr>
            <a:spLocks noChangeArrowheads="1"/>
          </p:cNvSpPr>
          <p:nvPr/>
        </p:nvSpPr>
        <p:spPr bwMode="auto">
          <a:xfrm>
            <a:off x="4849881" y="4514851"/>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54" name="TextBox 320"/>
          <p:cNvSpPr>
            <a:spLocks noChangeArrowheads="1"/>
          </p:cNvSpPr>
          <p:nvPr/>
        </p:nvSpPr>
        <p:spPr bwMode="auto">
          <a:xfrm>
            <a:off x="4849881" y="4229101"/>
            <a:ext cx="660400" cy="23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935" dirty="0">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Tree>
  </p:cSld>
  <p:clrMapOvr>
    <a:masterClrMapping/>
  </p:clrMapOvr>
  <p:transition advTm="351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anim calcmode="lin" valueType="num">
                                      <p:cBhvr additive="base">
                                        <p:cTn id="11" dur="500" fill="hold"/>
                                        <p:tgtEl>
                                          <p:spTgt spid="34"/>
                                        </p:tgtEl>
                                        <p:attrNameLst>
                                          <p:attrName>ppt_x</p:attrName>
                                        </p:attrNameLst>
                                      </p:cBhvr>
                                      <p:tavLst>
                                        <p:tav tm="0">
                                          <p:val>
                                            <p:strVal val="#ppt_x"/>
                                          </p:val>
                                        </p:tav>
                                        <p:tav tm="100000">
                                          <p:val>
                                            <p:strVal val="#ppt_x"/>
                                          </p:val>
                                        </p:tav>
                                      </p:tavLst>
                                    </p:anim>
                                    <p:anim calcmode="lin" valueType="num">
                                      <p:cBhvr additive="base">
                                        <p:cTn id="12" dur="500" fill="hold"/>
                                        <p:tgtEl>
                                          <p:spTgt spid="3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500" fill="hold"/>
                                        <p:tgtEl>
                                          <p:spTgt spid="35"/>
                                        </p:tgtEl>
                                        <p:attrNameLst>
                                          <p:attrName>ppt_x</p:attrName>
                                        </p:attrNameLst>
                                      </p:cBhvr>
                                      <p:tavLst>
                                        <p:tav tm="0">
                                          <p:val>
                                            <p:strVal val="#ppt_x"/>
                                          </p:val>
                                        </p:tav>
                                        <p:tav tm="100000">
                                          <p:val>
                                            <p:strVal val="#ppt_x"/>
                                          </p:val>
                                        </p:tav>
                                      </p:tavLst>
                                    </p:anim>
                                    <p:anim calcmode="lin" valueType="num">
                                      <p:cBhvr additive="base">
                                        <p:cTn id="16" dur="500" fill="hold"/>
                                        <p:tgtEl>
                                          <p:spTgt spid="3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additive="base">
                                        <p:cTn id="19" dur="500" fill="hold"/>
                                        <p:tgtEl>
                                          <p:spTgt spid="36"/>
                                        </p:tgtEl>
                                        <p:attrNameLst>
                                          <p:attrName>ppt_x</p:attrName>
                                        </p:attrNameLst>
                                      </p:cBhvr>
                                      <p:tavLst>
                                        <p:tav tm="0">
                                          <p:val>
                                            <p:strVal val="#ppt_x"/>
                                          </p:val>
                                        </p:tav>
                                        <p:tav tm="100000">
                                          <p:val>
                                            <p:strVal val="#ppt_x"/>
                                          </p:val>
                                        </p:tav>
                                      </p:tavLst>
                                    </p:anim>
                                    <p:anim calcmode="lin" valueType="num">
                                      <p:cBhvr additive="base">
                                        <p:cTn id="20" dur="500" fill="hold"/>
                                        <p:tgtEl>
                                          <p:spTgt spid="36"/>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anim calcmode="lin" valueType="num">
                                      <p:cBhvr additive="base">
                                        <p:cTn id="23" dur="500" fill="hold"/>
                                        <p:tgtEl>
                                          <p:spTgt spid="37"/>
                                        </p:tgtEl>
                                        <p:attrNameLst>
                                          <p:attrName>ppt_x</p:attrName>
                                        </p:attrNameLst>
                                      </p:cBhvr>
                                      <p:tavLst>
                                        <p:tav tm="0">
                                          <p:val>
                                            <p:strVal val="#ppt_x"/>
                                          </p:val>
                                        </p:tav>
                                        <p:tav tm="100000">
                                          <p:val>
                                            <p:strVal val="#ppt_x"/>
                                          </p:val>
                                        </p:tav>
                                      </p:tavLst>
                                    </p:anim>
                                    <p:anim calcmode="lin" valueType="num">
                                      <p:cBhvr additive="base">
                                        <p:cTn id="24" dur="500" fill="hold"/>
                                        <p:tgtEl>
                                          <p:spTgt spid="37"/>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additive="base">
                                        <p:cTn id="27" dur="500" fill="hold"/>
                                        <p:tgtEl>
                                          <p:spTgt spid="38"/>
                                        </p:tgtEl>
                                        <p:attrNameLst>
                                          <p:attrName>ppt_x</p:attrName>
                                        </p:attrNameLst>
                                      </p:cBhvr>
                                      <p:tavLst>
                                        <p:tav tm="0">
                                          <p:val>
                                            <p:strVal val="#ppt_x"/>
                                          </p:val>
                                        </p:tav>
                                        <p:tav tm="100000">
                                          <p:val>
                                            <p:strVal val="#ppt_x"/>
                                          </p:val>
                                        </p:tav>
                                      </p:tavLst>
                                    </p:anim>
                                    <p:anim calcmode="lin" valueType="num">
                                      <p:cBhvr additive="base">
                                        <p:cTn id="28" dur="500" fill="hold"/>
                                        <p:tgtEl>
                                          <p:spTgt spid="38"/>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22" presetClass="entr" presetSubtype="8"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wipe(left)">
                                      <p:cBhvr>
                                        <p:cTn id="52" dur="500"/>
                                        <p:tgtEl>
                                          <p:spTgt spid="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3"/>
                                        </p:tgtEl>
                                        <p:attrNameLst>
                                          <p:attrName>style.visibility</p:attrName>
                                        </p:attrNameLst>
                                      </p:cBhvr>
                                      <p:to>
                                        <p:strVal val="visible"/>
                                      </p:to>
                                    </p:set>
                                    <p:animEffect transition="in" filter="wipe(left)">
                                      <p:cBhvr>
                                        <p:cTn id="55" dur="500"/>
                                        <p:tgtEl>
                                          <p:spTgt spid="3"/>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wipe(left)">
                                      <p:cBhvr>
                                        <p:cTn id="58" dur="500"/>
                                        <p:tgtEl>
                                          <p:spTgt spid="4"/>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left)">
                                      <p:cBhvr>
                                        <p:cTn id="61" dur="500"/>
                                        <p:tgtEl>
                                          <p:spTgt spid="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8"/>
                                        </p:tgtEl>
                                        <p:attrNameLst>
                                          <p:attrName>style.visibility</p:attrName>
                                        </p:attrNameLst>
                                      </p:cBhvr>
                                      <p:to>
                                        <p:strVal val="visible"/>
                                      </p:to>
                                    </p:set>
                                    <p:animEffect transition="in" filter="wipe(left)">
                                      <p:cBhvr>
                                        <p:cTn id="64" dur="500"/>
                                        <p:tgtEl>
                                          <p:spTgt spid="8"/>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left)">
                                      <p:cBhvr>
                                        <p:cTn id="67" dur="500"/>
                                        <p:tgtEl>
                                          <p:spTgt spid="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0"/>
                                        </p:tgtEl>
                                        <p:attrNameLst>
                                          <p:attrName>style.visibility</p:attrName>
                                        </p:attrNameLst>
                                      </p:cBhvr>
                                      <p:to>
                                        <p:strVal val="visible"/>
                                      </p:to>
                                    </p:set>
                                    <p:animEffect transition="in" filter="wipe(left)">
                                      <p:cBhvr>
                                        <p:cTn id="70" dur="500"/>
                                        <p:tgtEl>
                                          <p:spTgt spid="10"/>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1"/>
                                        </p:tgtEl>
                                        <p:attrNameLst>
                                          <p:attrName>style.visibility</p:attrName>
                                        </p:attrNameLst>
                                      </p:cBhvr>
                                      <p:to>
                                        <p:strVal val="visible"/>
                                      </p:to>
                                    </p:set>
                                    <p:animEffect transition="in" filter="wipe(left)">
                                      <p:cBhvr>
                                        <p:cTn id="73" dur="500"/>
                                        <p:tgtEl>
                                          <p:spTgt spid="11"/>
                                        </p:tgtEl>
                                      </p:cBhvr>
                                    </p:animEffect>
                                  </p:childTnLst>
                                </p:cTn>
                              </p:par>
                              <p:par>
                                <p:cTn id="74" presetID="22" presetClass="entr" presetSubtype="8" fill="hold" grpId="0" nodeType="withEffect">
                                  <p:stCondLst>
                                    <p:cond delay="0"/>
                                  </p:stCondLst>
                                  <p:childTnLst>
                                    <p:set>
                                      <p:cBhvr>
                                        <p:cTn id="75" dur="1" fill="hold">
                                          <p:stCondLst>
                                            <p:cond delay="0"/>
                                          </p:stCondLst>
                                        </p:cTn>
                                        <p:tgtEl>
                                          <p:spTgt spid="12"/>
                                        </p:tgtEl>
                                        <p:attrNameLst>
                                          <p:attrName>style.visibility</p:attrName>
                                        </p:attrNameLst>
                                      </p:cBhvr>
                                      <p:to>
                                        <p:strVal val="visible"/>
                                      </p:to>
                                    </p:set>
                                    <p:animEffect transition="in" filter="wipe(left)">
                                      <p:cBhvr>
                                        <p:cTn id="76" dur="500"/>
                                        <p:tgtEl>
                                          <p:spTgt spid="12"/>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13"/>
                                        </p:tgtEl>
                                        <p:attrNameLst>
                                          <p:attrName>style.visibility</p:attrName>
                                        </p:attrNameLst>
                                      </p:cBhvr>
                                      <p:to>
                                        <p:strVal val="visible"/>
                                      </p:to>
                                    </p:set>
                                    <p:animEffect transition="in" filter="wipe(left)">
                                      <p:cBhvr>
                                        <p:cTn id="79" dur="500"/>
                                        <p:tgtEl>
                                          <p:spTgt spid="13"/>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14"/>
                                        </p:tgtEl>
                                        <p:attrNameLst>
                                          <p:attrName>style.visibility</p:attrName>
                                        </p:attrNameLst>
                                      </p:cBhvr>
                                      <p:to>
                                        <p:strVal val="visible"/>
                                      </p:to>
                                    </p:set>
                                    <p:animEffect transition="in" filter="wipe(left)">
                                      <p:cBhvr>
                                        <p:cTn id="82" dur="500"/>
                                        <p:tgtEl>
                                          <p:spTgt spid="14"/>
                                        </p:tgtEl>
                                      </p:cBhvr>
                                    </p:animEffect>
                                  </p:childTnLst>
                                </p:cTn>
                              </p:par>
                              <p:par>
                                <p:cTn id="83" presetID="22" presetClass="entr" presetSubtype="8" fill="hold" grpId="0" nodeType="withEffect">
                                  <p:stCondLst>
                                    <p:cond delay="0"/>
                                  </p:stCondLst>
                                  <p:childTnLst>
                                    <p:set>
                                      <p:cBhvr>
                                        <p:cTn id="84" dur="1" fill="hold">
                                          <p:stCondLst>
                                            <p:cond delay="0"/>
                                          </p:stCondLst>
                                        </p:cTn>
                                        <p:tgtEl>
                                          <p:spTgt spid="15"/>
                                        </p:tgtEl>
                                        <p:attrNameLst>
                                          <p:attrName>style.visibility</p:attrName>
                                        </p:attrNameLst>
                                      </p:cBhvr>
                                      <p:to>
                                        <p:strVal val="visible"/>
                                      </p:to>
                                    </p:set>
                                    <p:animEffect transition="in" filter="wipe(left)">
                                      <p:cBhvr>
                                        <p:cTn id="85" dur="500"/>
                                        <p:tgtEl>
                                          <p:spTgt spid="15"/>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16"/>
                                        </p:tgtEl>
                                        <p:attrNameLst>
                                          <p:attrName>style.visibility</p:attrName>
                                        </p:attrNameLst>
                                      </p:cBhvr>
                                      <p:to>
                                        <p:strVal val="visible"/>
                                      </p:to>
                                    </p:set>
                                    <p:animEffect transition="in" filter="wipe(left)">
                                      <p:cBhvr>
                                        <p:cTn id="88" dur="500"/>
                                        <p:tgtEl>
                                          <p:spTgt spid="16"/>
                                        </p:tgtEl>
                                      </p:cBhvr>
                                    </p:animEffect>
                                  </p:childTnLst>
                                </p:cTn>
                              </p:par>
                              <p:par>
                                <p:cTn id="89" presetID="22" presetClass="entr" presetSubtype="8" fill="hold" grpId="0" nodeType="with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left)">
                                      <p:cBhvr>
                                        <p:cTn id="91" dur="500"/>
                                        <p:tgtEl>
                                          <p:spTgt spid="1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18"/>
                                        </p:tgtEl>
                                        <p:attrNameLst>
                                          <p:attrName>style.visibility</p:attrName>
                                        </p:attrNameLst>
                                      </p:cBhvr>
                                      <p:to>
                                        <p:strVal val="visible"/>
                                      </p:to>
                                    </p:set>
                                    <p:animEffect transition="in" filter="wipe(left)">
                                      <p:cBhvr>
                                        <p:cTn id="94" dur="500"/>
                                        <p:tgtEl>
                                          <p:spTgt spid="18"/>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Effect transition="in" filter="wipe(left)">
                                      <p:cBhvr>
                                        <p:cTn id="97" dur="500"/>
                                        <p:tgtEl>
                                          <p:spTgt spid="19"/>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left)">
                                      <p:cBhvr>
                                        <p:cTn id="100" dur="500"/>
                                        <p:tgtEl>
                                          <p:spTgt spid="24"/>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left)">
                                      <p:cBhvr>
                                        <p:cTn id="103" dur="500"/>
                                        <p:tgtEl>
                                          <p:spTgt spid="32"/>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39"/>
                                        </p:tgtEl>
                                        <p:attrNameLst>
                                          <p:attrName>style.visibility</p:attrName>
                                        </p:attrNameLst>
                                      </p:cBhvr>
                                      <p:to>
                                        <p:strVal val="visible"/>
                                      </p:to>
                                    </p:set>
                                    <p:animEffect transition="in" filter="wipe(left)">
                                      <p:cBhvr>
                                        <p:cTn id="106" dur="500"/>
                                        <p:tgtEl>
                                          <p:spTgt spid="39"/>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40"/>
                                        </p:tgtEl>
                                        <p:attrNameLst>
                                          <p:attrName>style.visibility</p:attrName>
                                        </p:attrNameLst>
                                      </p:cBhvr>
                                      <p:to>
                                        <p:strVal val="visible"/>
                                      </p:to>
                                    </p:set>
                                    <p:animEffect transition="in" filter="wipe(left)">
                                      <p:cBhvr>
                                        <p:cTn id="109" dur="500"/>
                                        <p:tgtEl>
                                          <p:spTgt spid="40"/>
                                        </p:tgtEl>
                                      </p:cBhvr>
                                    </p:animEffect>
                                  </p:childTnLst>
                                </p:cTn>
                              </p:par>
                              <p:par>
                                <p:cTn id="110" presetID="22" presetClass="entr" presetSubtype="8" fill="hold" grpId="0" nodeType="withEffect">
                                  <p:stCondLst>
                                    <p:cond delay="0"/>
                                  </p:stCondLst>
                                  <p:childTnLst>
                                    <p:set>
                                      <p:cBhvr>
                                        <p:cTn id="111" dur="1" fill="hold">
                                          <p:stCondLst>
                                            <p:cond delay="0"/>
                                          </p:stCondLst>
                                        </p:cTn>
                                        <p:tgtEl>
                                          <p:spTgt spid="41"/>
                                        </p:tgtEl>
                                        <p:attrNameLst>
                                          <p:attrName>style.visibility</p:attrName>
                                        </p:attrNameLst>
                                      </p:cBhvr>
                                      <p:to>
                                        <p:strVal val="visible"/>
                                      </p:to>
                                    </p:set>
                                    <p:animEffect transition="in" filter="wipe(left)">
                                      <p:cBhvr>
                                        <p:cTn id="112" dur="500"/>
                                        <p:tgtEl>
                                          <p:spTgt spid="41"/>
                                        </p:tgtEl>
                                      </p:cBhvr>
                                    </p:animEffect>
                                  </p:childTnLst>
                                </p:cTn>
                              </p:par>
                              <p:par>
                                <p:cTn id="113" presetID="22" presetClass="entr" presetSubtype="8" fill="hold" grpId="0" nodeType="with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wipe(left)">
                                      <p:cBhvr>
                                        <p:cTn id="115" dur="500"/>
                                        <p:tgtEl>
                                          <p:spTgt spid="42"/>
                                        </p:tgtEl>
                                      </p:cBhvr>
                                    </p:animEffect>
                                  </p:childTnLst>
                                </p:cTn>
                              </p:par>
                              <p:par>
                                <p:cTn id="116" presetID="22" presetClass="entr" presetSubtype="8" fill="hold" grpId="0" nodeType="withEffect">
                                  <p:stCondLst>
                                    <p:cond delay="0"/>
                                  </p:stCondLst>
                                  <p:childTnLst>
                                    <p:set>
                                      <p:cBhvr>
                                        <p:cTn id="117" dur="1" fill="hold">
                                          <p:stCondLst>
                                            <p:cond delay="0"/>
                                          </p:stCondLst>
                                        </p:cTn>
                                        <p:tgtEl>
                                          <p:spTgt spid="43"/>
                                        </p:tgtEl>
                                        <p:attrNameLst>
                                          <p:attrName>style.visibility</p:attrName>
                                        </p:attrNameLst>
                                      </p:cBhvr>
                                      <p:to>
                                        <p:strVal val="visible"/>
                                      </p:to>
                                    </p:set>
                                    <p:animEffect transition="in" filter="wipe(left)">
                                      <p:cBhvr>
                                        <p:cTn id="118" dur="500"/>
                                        <p:tgtEl>
                                          <p:spTgt spid="43"/>
                                        </p:tgtEl>
                                      </p:cBhvr>
                                    </p:animEffect>
                                  </p:childTnLst>
                                </p:cTn>
                              </p:par>
                              <p:par>
                                <p:cTn id="119" presetID="22" presetClass="entr" presetSubtype="8" fill="hold" grpId="0" nodeType="withEffect">
                                  <p:stCondLst>
                                    <p:cond delay="0"/>
                                  </p:stCondLst>
                                  <p:childTnLst>
                                    <p:set>
                                      <p:cBhvr>
                                        <p:cTn id="120" dur="1" fill="hold">
                                          <p:stCondLst>
                                            <p:cond delay="0"/>
                                          </p:stCondLst>
                                        </p:cTn>
                                        <p:tgtEl>
                                          <p:spTgt spid="44"/>
                                        </p:tgtEl>
                                        <p:attrNameLst>
                                          <p:attrName>style.visibility</p:attrName>
                                        </p:attrNameLst>
                                      </p:cBhvr>
                                      <p:to>
                                        <p:strVal val="visible"/>
                                      </p:to>
                                    </p:set>
                                    <p:animEffect transition="in" filter="wipe(left)">
                                      <p:cBhvr>
                                        <p:cTn id="121" dur="500"/>
                                        <p:tgtEl>
                                          <p:spTgt spid="44"/>
                                        </p:tgtEl>
                                      </p:cBhvr>
                                    </p:animEffect>
                                  </p:childTnLst>
                                </p:cTn>
                              </p:par>
                              <p:par>
                                <p:cTn id="122" presetID="22" presetClass="entr" presetSubtype="8" fill="hold" grpId="0" nodeType="withEffect">
                                  <p:stCondLst>
                                    <p:cond delay="0"/>
                                  </p:stCondLst>
                                  <p:childTnLst>
                                    <p:set>
                                      <p:cBhvr>
                                        <p:cTn id="123" dur="1" fill="hold">
                                          <p:stCondLst>
                                            <p:cond delay="0"/>
                                          </p:stCondLst>
                                        </p:cTn>
                                        <p:tgtEl>
                                          <p:spTgt spid="45"/>
                                        </p:tgtEl>
                                        <p:attrNameLst>
                                          <p:attrName>style.visibility</p:attrName>
                                        </p:attrNameLst>
                                      </p:cBhvr>
                                      <p:to>
                                        <p:strVal val="visible"/>
                                      </p:to>
                                    </p:set>
                                    <p:animEffect transition="in" filter="wipe(left)">
                                      <p:cBhvr>
                                        <p:cTn id="124" dur="500"/>
                                        <p:tgtEl>
                                          <p:spTgt spid="45"/>
                                        </p:tgtEl>
                                      </p:cBhvr>
                                    </p:animEffect>
                                  </p:childTnLst>
                                </p:cTn>
                              </p:par>
                              <p:par>
                                <p:cTn id="125" presetID="22" presetClass="entr" presetSubtype="8" fill="hold" grpId="0" nodeType="withEffect">
                                  <p:stCondLst>
                                    <p:cond delay="0"/>
                                  </p:stCondLst>
                                  <p:childTnLst>
                                    <p:set>
                                      <p:cBhvr>
                                        <p:cTn id="126" dur="1" fill="hold">
                                          <p:stCondLst>
                                            <p:cond delay="0"/>
                                          </p:stCondLst>
                                        </p:cTn>
                                        <p:tgtEl>
                                          <p:spTgt spid="46"/>
                                        </p:tgtEl>
                                        <p:attrNameLst>
                                          <p:attrName>style.visibility</p:attrName>
                                        </p:attrNameLst>
                                      </p:cBhvr>
                                      <p:to>
                                        <p:strVal val="visible"/>
                                      </p:to>
                                    </p:set>
                                    <p:animEffect transition="in" filter="wipe(left)">
                                      <p:cBhvr>
                                        <p:cTn id="127" dur="500"/>
                                        <p:tgtEl>
                                          <p:spTgt spid="46"/>
                                        </p:tgtEl>
                                      </p:cBhvr>
                                    </p:animEffect>
                                  </p:childTnLst>
                                </p:cTn>
                              </p:par>
                              <p:par>
                                <p:cTn id="128" presetID="22" presetClass="entr" presetSubtype="8" fill="hold" grpId="0" nodeType="with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wipe(left)">
                                      <p:cBhvr>
                                        <p:cTn id="130" dur="500"/>
                                        <p:tgtEl>
                                          <p:spTgt spid="47"/>
                                        </p:tgtEl>
                                      </p:cBhvr>
                                    </p:animEffect>
                                  </p:childTnLst>
                                </p:cTn>
                              </p:par>
                              <p:par>
                                <p:cTn id="131" presetID="22" presetClass="entr" presetSubtype="8" fill="hold" grpId="0" nodeType="withEffect">
                                  <p:stCondLst>
                                    <p:cond delay="0"/>
                                  </p:stCondLst>
                                  <p:childTnLst>
                                    <p:set>
                                      <p:cBhvr>
                                        <p:cTn id="132" dur="1" fill="hold">
                                          <p:stCondLst>
                                            <p:cond delay="0"/>
                                          </p:stCondLst>
                                        </p:cTn>
                                        <p:tgtEl>
                                          <p:spTgt spid="48"/>
                                        </p:tgtEl>
                                        <p:attrNameLst>
                                          <p:attrName>style.visibility</p:attrName>
                                        </p:attrNameLst>
                                      </p:cBhvr>
                                      <p:to>
                                        <p:strVal val="visible"/>
                                      </p:to>
                                    </p:set>
                                    <p:animEffect transition="in" filter="wipe(left)">
                                      <p:cBhvr>
                                        <p:cTn id="133" dur="500"/>
                                        <p:tgtEl>
                                          <p:spTgt spid="48"/>
                                        </p:tgtEl>
                                      </p:cBhvr>
                                    </p:animEffect>
                                  </p:childTnLst>
                                </p:cTn>
                              </p:par>
                              <p:par>
                                <p:cTn id="134" presetID="22" presetClass="entr" presetSubtype="8" fill="hold" grpId="0" nodeType="withEffect">
                                  <p:stCondLst>
                                    <p:cond delay="0"/>
                                  </p:stCondLst>
                                  <p:childTnLst>
                                    <p:set>
                                      <p:cBhvr>
                                        <p:cTn id="135" dur="1" fill="hold">
                                          <p:stCondLst>
                                            <p:cond delay="0"/>
                                          </p:stCondLst>
                                        </p:cTn>
                                        <p:tgtEl>
                                          <p:spTgt spid="49"/>
                                        </p:tgtEl>
                                        <p:attrNameLst>
                                          <p:attrName>style.visibility</p:attrName>
                                        </p:attrNameLst>
                                      </p:cBhvr>
                                      <p:to>
                                        <p:strVal val="visible"/>
                                      </p:to>
                                    </p:set>
                                    <p:animEffect transition="in" filter="wipe(left)">
                                      <p:cBhvr>
                                        <p:cTn id="136" dur="500"/>
                                        <p:tgtEl>
                                          <p:spTgt spid="49"/>
                                        </p:tgtEl>
                                      </p:cBhvr>
                                    </p:animEffect>
                                  </p:childTnLst>
                                </p:cTn>
                              </p:par>
                            </p:childTnLst>
                          </p:cTn>
                        </p:par>
                        <p:par>
                          <p:cTn id="137" fill="hold">
                            <p:stCondLst>
                              <p:cond delay="1000"/>
                            </p:stCondLst>
                            <p:childTnLst>
                              <p:par>
                                <p:cTn id="138" presetID="22" presetClass="entr" presetSubtype="4" fill="hold" grpId="0" nodeType="afterEffect">
                                  <p:stCondLst>
                                    <p:cond delay="0"/>
                                  </p:stCondLst>
                                  <p:childTnLst>
                                    <p:set>
                                      <p:cBhvr>
                                        <p:cTn id="139" dur="1" fill="hold">
                                          <p:stCondLst>
                                            <p:cond delay="0"/>
                                          </p:stCondLst>
                                        </p:cTn>
                                        <p:tgtEl>
                                          <p:spTgt spid="25"/>
                                        </p:tgtEl>
                                        <p:attrNameLst>
                                          <p:attrName>style.visibility</p:attrName>
                                        </p:attrNameLst>
                                      </p:cBhvr>
                                      <p:to>
                                        <p:strVal val="visible"/>
                                      </p:to>
                                    </p:set>
                                    <p:animEffect transition="in" filter="wipe(down)">
                                      <p:cBhvr>
                                        <p:cTn id="140" dur="500"/>
                                        <p:tgtEl>
                                          <p:spTgt spid="25"/>
                                        </p:tgtEl>
                                      </p:cBhvr>
                                    </p:animEffect>
                                  </p:childTnLst>
                                </p:cTn>
                              </p:par>
                              <p:par>
                                <p:cTn id="141" presetID="22" presetClass="entr" presetSubtype="1" fill="hold" grpId="0" nodeType="withEffect">
                                  <p:stCondLst>
                                    <p:cond delay="0"/>
                                  </p:stCondLst>
                                  <p:childTnLst>
                                    <p:set>
                                      <p:cBhvr>
                                        <p:cTn id="142" dur="1" fill="hold">
                                          <p:stCondLst>
                                            <p:cond delay="0"/>
                                          </p:stCondLst>
                                        </p:cTn>
                                        <p:tgtEl>
                                          <p:spTgt spid="26"/>
                                        </p:tgtEl>
                                        <p:attrNameLst>
                                          <p:attrName>style.visibility</p:attrName>
                                        </p:attrNameLst>
                                      </p:cBhvr>
                                      <p:to>
                                        <p:strVal val="visible"/>
                                      </p:to>
                                    </p:set>
                                    <p:animEffect transition="in" filter="wipe(up)">
                                      <p:cBhvr>
                                        <p:cTn id="143" dur="500"/>
                                        <p:tgtEl>
                                          <p:spTgt spid="26"/>
                                        </p:tgtEl>
                                      </p:cBhvr>
                                    </p:animEffect>
                                  </p:childTnLst>
                                </p:cTn>
                              </p:par>
                            </p:childTnLst>
                          </p:cTn>
                        </p:par>
                        <p:par>
                          <p:cTn id="144" fill="hold">
                            <p:stCondLst>
                              <p:cond delay="1500"/>
                            </p:stCondLst>
                            <p:childTnLst>
                              <p:par>
                                <p:cTn id="145" presetID="10" presetClass="entr" presetSubtype="0" fill="hold" grpId="0" nodeType="afterEffect">
                                  <p:stCondLst>
                                    <p:cond delay="0"/>
                                  </p:stCondLst>
                                  <p:childTnLst>
                                    <p:set>
                                      <p:cBhvr>
                                        <p:cTn id="146" dur="1" fill="hold">
                                          <p:stCondLst>
                                            <p:cond delay="0"/>
                                          </p:stCondLst>
                                        </p:cTn>
                                        <p:tgtEl>
                                          <p:spTgt spid="22"/>
                                        </p:tgtEl>
                                        <p:attrNameLst>
                                          <p:attrName>style.visibility</p:attrName>
                                        </p:attrNameLst>
                                      </p:cBhvr>
                                      <p:to>
                                        <p:strVal val="visible"/>
                                      </p:to>
                                    </p:set>
                                    <p:animEffect transition="in" filter="fade">
                                      <p:cBhvr>
                                        <p:cTn id="147" dur="500"/>
                                        <p:tgtEl>
                                          <p:spTgt spid="22"/>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23"/>
                                        </p:tgtEl>
                                        <p:attrNameLst>
                                          <p:attrName>style.visibility</p:attrName>
                                        </p:attrNameLst>
                                      </p:cBhvr>
                                      <p:to>
                                        <p:strVal val="visible"/>
                                      </p:to>
                                    </p:set>
                                    <p:animEffect transition="in" filter="fade">
                                      <p:cBhvr>
                                        <p:cTn id="150" dur="500"/>
                                        <p:tgtEl>
                                          <p:spTgt spid="23"/>
                                        </p:tgtEl>
                                      </p:cBhvr>
                                    </p:animEffect>
                                  </p:childTnLst>
                                </p:cTn>
                              </p:par>
                              <p:par>
                                <p:cTn id="151" presetID="10" presetClass="entr" presetSubtype="0" fill="hold" grpId="0" nodeType="withEffect">
                                  <p:stCondLst>
                                    <p:cond delay="0"/>
                                  </p:stCondLst>
                                  <p:childTnLst>
                                    <p:set>
                                      <p:cBhvr>
                                        <p:cTn id="152" dur="1" fill="hold">
                                          <p:stCondLst>
                                            <p:cond delay="0"/>
                                          </p:stCondLst>
                                        </p:cTn>
                                        <p:tgtEl>
                                          <p:spTgt spid="27"/>
                                        </p:tgtEl>
                                        <p:attrNameLst>
                                          <p:attrName>style.visibility</p:attrName>
                                        </p:attrNameLst>
                                      </p:cBhvr>
                                      <p:to>
                                        <p:strVal val="visible"/>
                                      </p:to>
                                    </p:set>
                                    <p:animEffect transition="in" filter="fade">
                                      <p:cBhvr>
                                        <p:cTn id="153" dur="500"/>
                                        <p:tgtEl>
                                          <p:spTgt spid="27"/>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30"/>
                                        </p:tgtEl>
                                        <p:attrNameLst>
                                          <p:attrName>style.visibility</p:attrName>
                                        </p:attrNameLst>
                                      </p:cBhvr>
                                      <p:to>
                                        <p:strVal val="visible"/>
                                      </p:to>
                                    </p:set>
                                    <p:animEffect transition="in" filter="fade">
                                      <p:cBhvr>
                                        <p:cTn id="156" dur="500"/>
                                        <p:tgtEl>
                                          <p:spTgt spid="30"/>
                                        </p:tgtEl>
                                      </p:cBhvr>
                                    </p:animEffect>
                                  </p:childTnLst>
                                </p:cTn>
                              </p:par>
                              <p:par>
                                <p:cTn id="157" presetID="10" presetClass="entr" presetSubtype="0" fill="hold" grpId="0" nodeType="withEffect">
                                  <p:stCondLst>
                                    <p:cond delay="0"/>
                                  </p:stCondLst>
                                  <p:childTnLst>
                                    <p:set>
                                      <p:cBhvr>
                                        <p:cTn id="158" dur="1" fill="hold">
                                          <p:stCondLst>
                                            <p:cond delay="0"/>
                                          </p:stCondLst>
                                        </p:cTn>
                                        <p:tgtEl>
                                          <p:spTgt spid="31"/>
                                        </p:tgtEl>
                                        <p:attrNameLst>
                                          <p:attrName>style.visibility</p:attrName>
                                        </p:attrNameLst>
                                      </p:cBhvr>
                                      <p:to>
                                        <p:strVal val="visible"/>
                                      </p:to>
                                    </p:set>
                                    <p:animEffect transition="in" filter="fade">
                                      <p:cBhvr>
                                        <p:cTn id="159" dur="500"/>
                                        <p:tgtEl>
                                          <p:spTgt spid="31"/>
                                        </p:tgtEl>
                                      </p:cBhvr>
                                    </p:animEffect>
                                  </p:childTnLst>
                                </p:cTn>
                              </p:par>
                            </p:childTnLst>
                          </p:cTn>
                        </p:par>
                        <p:par>
                          <p:cTn id="160" fill="hold">
                            <p:stCondLst>
                              <p:cond delay="2000"/>
                            </p:stCondLst>
                            <p:childTnLst>
                              <p:par>
                                <p:cTn id="161" presetID="42" presetClass="entr" presetSubtype="0" fill="hold" grpId="0" nodeType="afterEffect">
                                  <p:stCondLst>
                                    <p:cond delay="0"/>
                                  </p:stCondLst>
                                  <p:childTnLst>
                                    <p:set>
                                      <p:cBhvr>
                                        <p:cTn id="162" dur="1" fill="hold">
                                          <p:stCondLst>
                                            <p:cond delay="0"/>
                                          </p:stCondLst>
                                        </p:cTn>
                                        <p:tgtEl>
                                          <p:spTgt spid="21"/>
                                        </p:tgtEl>
                                        <p:attrNameLst>
                                          <p:attrName>style.visibility</p:attrName>
                                        </p:attrNameLst>
                                      </p:cBhvr>
                                      <p:to>
                                        <p:strVal val="visible"/>
                                      </p:to>
                                    </p:set>
                                    <p:animEffect transition="in" filter="fade">
                                      <p:cBhvr>
                                        <p:cTn id="163" dur="1000"/>
                                        <p:tgtEl>
                                          <p:spTgt spid="21"/>
                                        </p:tgtEl>
                                      </p:cBhvr>
                                    </p:animEffect>
                                    <p:anim calcmode="lin" valueType="num">
                                      <p:cBhvr>
                                        <p:cTn id="164" dur="1000" fill="hold"/>
                                        <p:tgtEl>
                                          <p:spTgt spid="21"/>
                                        </p:tgtEl>
                                        <p:attrNameLst>
                                          <p:attrName>ppt_x</p:attrName>
                                        </p:attrNameLst>
                                      </p:cBhvr>
                                      <p:tavLst>
                                        <p:tav tm="0">
                                          <p:val>
                                            <p:strVal val="#ppt_x"/>
                                          </p:val>
                                        </p:tav>
                                        <p:tav tm="100000">
                                          <p:val>
                                            <p:strVal val="#ppt_x"/>
                                          </p:val>
                                        </p:tav>
                                      </p:tavLst>
                                    </p:anim>
                                    <p:anim calcmode="lin" valueType="num">
                                      <p:cBhvr>
                                        <p:cTn id="165" dur="1000" fill="hold"/>
                                        <p:tgtEl>
                                          <p:spTgt spid="21"/>
                                        </p:tgtEl>
                                        <p:attrNameLst>
                                          <p:attrName>ppt_y</p:attrName>
                                        </p:attrNameLst>
                                      </p:cBhvr>
                                      <p:tavLst>
                                        <p:tav tm="0">
                                          <p:val>
                                            <p:strVal val="#ppt_y+.1"/>
                                          </p:val>
                                        </p:tav>
                                        <p:tav tm="100000">
                                          <p:val>
                                            <p:strVal val="#ppt_y"/>
                                          </p:val>
                                        </p:tav>
                                      </p:tavLst>
                                    </p:anim>
                                  </p:childTnLst>
                                </p:cTn>
                              </p:par>
                              <p:par>
                                <p:cTn id="166" presetID="42" presetClass="entr" presetSubtype="0" fill="hold" grpId="0" nodeType="withEffect">
                                  <p:stCondLst>
                                    <p:cond delay="0"/>
                                  </p:stCondLst>
                                  <p:childTnLst>
                                    <p:set>
                                      <p:cBhvr>
                                        <p:cTn id="167" dur="1" fill="hold">
                                          <p:stCondLst>
                                            <p:cond delay="0"/>
                                          </p:stCondLst>
                                        </p:cTn>
                                        <p:tgtEl>
                                          <p:spTgt spid="29"/>
                                        </p:tgtEl>
                                        <p:attrNameLst>
                                          <p:attrName>style.visibility</p:attrName>
                                        </p:attrNameLst>
                                      </p:cBhvr>
                                      <p:to>
                                        <p:strVal val="visible"/>
                                      </p:to>
                                    </p:set>
                                    <p:animEffect transition="in" filter="fade">
                                      <p:cBhvr>
                                        <p:cTn id="168" dur="1000"/>
                                        <p:tgtEl>
                                          <p:spTgt spid="29"/>
                                        </p:tgtEl>
                                      </p:cBhvr>
                                    </p:animEffect>
                                    <p:anim calcmode="lin" valueType="num">
                                      <p:cBhvr>
                                        <p:cTn id="169" dur="1000" fill="hold"/>
                                        <p:tgtEl>
                                          <p:spTgt spid="29"/>
                                        </p:tgtEl>
                                        <p:attrNameLst>
                                          <p:attrName>ppt_x</p:attrName>
                                        </p:attrNameLst>
                                      </p:cBhvr>
                                      <p:tavLst>
                                        <p:tav tm="0">
                                          <p:val>
                                            <p:strVal val="#ppt_x"/>
                                          </p:val>
                                        </p:tav>
                                        <p:tav tm="100000">
                                          <p:val>
                                            <p:strVal val="#ppt_x"/>
                                          </p:val>
                                        </p:tav>
                                      </p:tavLst>
                                    </p:anim>
                                    <p:anim calcmode="lin" valueType="num">
                                      <p:cBhvr>
                                        <p:cTn id="170" dur="1000" fill="hold"/>
                                        <p:tgtEl>
                                          <p:spTgt spid="29"/>
                                        </p:tgtEl>
                                        <p:attrNameLst>
                                          <p:attrName>ppt_y</p:attrName>
                                        </p:attrNameLst>
                                      </p:cBhvr>
                                      <p:tavLst>
                                        <p:tav tm="0">
                                          <p:val>
                                            <p:strVal val="#ppt_y+.1"/>
                                          </p:val>
                                        </p:tav>
                                        <p:tav tm="100000">
                                          <p:val>
                                            <p:strVal val="#ppt_y"/>
                                          </p:val>
                                        </p:tav>
                                      </p:tavLst>
                                    </p:anim>
                                  </p:childTnLst>
                                </p:cTn>
                              </p:par>
                              <p:par>
                                <p:cTn id="171" presetID="22" presetClass="entr" presetSubtype="4" fill="hold" grpId="0" nodeType="withEffect">
                                  <p:stCondLst>
                                    <p:cond delay="500"/>
                                  </p:stCondLst>
                                  <p:childTnLst>
                                    <p:set>
                                      <p:cBhvr>
                                        <p:cTn id="172" dur="1" fill="hold">
                                          <p:stCondLst>
                                            <p:cond delay="0"/>
                                          </p:stCondLst>
                                        </p:cTn>
                                        <p:tgtEl>
                                          <p:spTgt spid="28"/>
                                        </p:tgtEl>
                                        <p:attrNameLst>
                                          <p:attrName>style.visibility</p:attrName>
                                        </p:attrNameLst>
                                      </p:cBhvr>
                                      <p:to>
                                        <p:strVal val="visible"/>
                                      </p:to>
                                    </p:set>
                                    <p:animEffect transition="in" filter="wipe(down)">
                                      <p:cBhvr>
                                        <p:cTn id="173" dur="500"/>
                                        <p:tgtEl>
                                          <p:spTgt spid="28"/>
                                        </p:tgtEl>
                                      </p:cBhvr>
                                    </p:animEffect>
                                  </p:childTnLst>
                                </p:cTn>
                              </p:par>
                              <p:par>
                                <p:cTn id="174" presetID="22" presetClass="entr" presetSubtype="4" fill="hold" grpId="0" nodeType="withEffect">
                                  <p:stCondLst>
                                    <p:cond delay="500"/>
                                  </p:stCondLst>
                                  <p:childTnLst>
                                    <p:set>
                                      <p:cBhvr>
                                        <p:cTn id="175" dur="1" fill="hold">
                                          <p:stCondLst>
                                            <p:cond delay="0"/>
                                          </p:stCondLst>
                                        </p:cTn>
                                        <p:tgtEl>
                                          <p:spTgt spid="20"/>
                                        </p:tgtEl>
                                        <p:attrNameLst>
                                          <p:attrName>style.visibility</p:attrName>
                                        </p:attrNameLst>
                                      </p:cBhvr>
                                      <p:to>
                                        <p:strVal val="visible"/>
                                      </p:to>
                                    </p:set>
                                    <p:animEffect transition="in" filter="wipe(down)">
                                      <p:cBhvr>
                                        <p:cTn id="17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p:bldP spid="28" grpId="0"/>
      <p:bldP spid="29" grpId="0"/>
      <p:bldP spid="30" grpId="0"/>
      <p:bldP spid="31" grpId="0"/>
      <p:bldP spid="32" grpId="0" bldLvl="0" animBg="1"/>
      <p:bldP spid="33" grpId="0"/>
      <p:bldP spid="34" grpId="0"/>
      <p:bldP spid="35" grpId="0"/>
      <p:bldP spid="36" grpId="0"/>
      <p:bldP spid="37" grpId="0"/>
      <p:bldP spid="38" grpId="0"/>
      <p:bldP spid="39"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p:bldP spid="51" grpId="0"/>
      <p:bldP spid="52" grpId="0"/>
      <p:bldP spid="53" grpId="0"/>
      <p:bldP spid="5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f646cacb0d471462fa44d72eb731af83"/>
          <p:cNvPicPr>
            <a:picLocks noChangeAspect="1"/>
          </p:cNvPicPr>
          <p:nvPr/>
        </p:nvPicPr>
        <p:blipFill>
          <a:blip r:embed="rId2"/>
          <a:stretch>
            <a:fillRect/>
          </a:stretch>
        </p:blipFill>
        <p:spPr>
          <a:xfrm>
            <a:off x="4640580" y="2628265"/>
            <a:ext cx="7553325" cy="4247515"/>
          </a:xfrm>
          <a:prstGeom prst="rect">
            <a:avLst/>
          </a:prstGeom>
        </p:spPr>
      </p:pic>
      <p:pic>
        <p:nvPicPr>
          <p:cNvPr id="7" name="图片 6" descr="f646cacb0d471462fa44d72eb731af83"/>
          <p:cNvPicPr>
            <a:picLocks noChangeAspect="1"/>
          </p:cNvPicPr>
          <p:nvPr/>
        </p:nvPicPr>
        <p:blipFill>
          <a:blip r:embed="rId2"/>
          <a:stretch>
            <a:fillRect/>
          </a:stretch>
        </p:blipFill>
        <p:spPr>
          <a:xfrm flipH="1" flipV="1">
            <a:off x="-635" y="8890"/>
            <a:ext cx="5430520" cy="3382645"/>
          </a:xfrm>
          <a:prstGeom prst="rect">
            <a:avLst/>
          </a:prstGeom>
        </p:spPr>
      </p:pic>
      <p:sp>
        <p:nvSpPr>
          <p:cNvPr id="10" name="Rectangle 18"/>
          <p:cNvSpPr>
            <a:spLocks noChangeArrowheads="1"/>
          </p:cNvSpPr>
          <p:nvPr/>
        </p:nvSpPr>
        <p:spPr bwMode="auto">
          <a:xfrm>
            <a:off x="5472952" y="2882290"/>
            <a:ext cx="1246094"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defTabSz="1218565"/>
            <a:r>
              <a:rPr lang="en-US" altLang="zh-CN" dirty="0">
                <a:solidFill>
                  <a:schemeClr val="bg1"/>
                </a:solidFill>
                <a:latin typeface="Calibri Light" panose="020F0302020204030204" charset="0"/>
                <a:ea typeface="微软雅黑" panose="020B0503020204020204" charset="-122"/>
              </a:rPr>
              <a:t>PART ONE</a:t>
            </a:r>
          </a:p>
        </p:txBody>
      </p:sp>
      <p:sp>
        <p:nvSpPr>
          <p:cNvPr id="11" name="Rectangle 39"/>
          <p:cNvSpPr>
            <a:spLocks noChangeArrowheads="1"/>
          </p:cNvSpPr>
          <p:nvPr/>
        </p:nvSpPr>
        <p:spPr bwMode="auto">
          <a:xfrm>
            <a:off x="4257675" y="4105160"/>
            <a:ext cx="36766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en-US" altLang="zh-CN" sz="1100" dirty="0">
                <a:solidFill>
                  <a:schemeClr val="bg1"/>
                </a:solidFill>
              </a:rPr>
              <a:t>We have many PowerPoint templates that has been specifically designed to help anyone that is stepping into the world of PowerPoint for the very first time.</a:t>
            </a:r>
          </a:p>
        </p:txBody>
      </p:sp>
      <p:sp>
        <p:nvSpPr>
          <p:cNvPr id="18" name="Rectangle 39"/>
          <p:cNvSpPr>
            <a:spLocks noChangeArrowheads="1"/>
          </p:cNvSpPr>
          <p:nvPr/>
        </p:nvSpPr>
        <p:spPr bwMode="auto">
          <a:xfrm>
            <a:off x="3664857" y="3358723"/>
            <a:ext cx="4862286"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200" b="1" dirty="0">
                <a:solidFill>
                  <a:schemeClr val="bg1"/>
                </a:solidFill>
                <a:latin typeface="微软雅黑" panose="020B0503020204020204" charset="-122"/>
                <a:ea typeface="微软雅黑" panose="020B0503020204020204" charset="-122"/>
              </a:rPr>
              <a:t>单击此处添加名称</a:t>
            </a:r>
          </a:p>
        </p:txBody>
      </p:sp>
      <p:sp>
        <p:nvSpPr>
          <p:cNvPr id="19" name="椭圆 18"/>
          <p:cNvSpPr/>
          <p:nvPr/>
        </p:nvSpPr>
        <p:spPr>
          <a:xfrm>
            <a:off x="5542320" y="1759453"/>
            <a:ext cx="1099780" cy="10997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5400" dirty="0">
                <a:solidFill>
                  <a:schemeClr val="bg1"/>
                </a:solidFill>
                <a:latin typeface="Impact" panose="020B0806030902050204" pitchFamily="34" charset="0"/>
              </a:rPr>
              <a:t>03</a:t>
            </a:r>
          </a:p>
        </p:txBody>
      </p:sp>
    </p:spTree>
  </p:cSld>
  <p:clrMapOvr>
    <a:masterClrMapping/>
  </p:clrMapOvr>
  <p:transition advTm="5569">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randombar(horizontal)">
                                      <p:cBhvr>
                                        <p:cTn id="28" dur="500"/>
                                        <p:tgtEl>
                                          <p:spTgt spid="18"/>
                                        </p:tgtEl>
                                      </p:cBhvr>
                                    </p:animEffect>
                                  </p:childTnLst>
                                </p:cTn>
                              </p:par>
                            </p:childTnLst>
                          </p:cTn>
                        </p:par>
                        <p:par>
                          <p:cTn id="29" fill="hold">
                            <p:stCondLst>
                              <p:cond delay="3000"/>
                            </p:stCondLst>
                            <p:childTnLst>
                              <p:par>
                                <p:cTn id="30" presetID="6"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8" grpId="0"/>
      <p:bldP spid="19"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16" name="矩形 15"/>
          <p:cNvSpPr>
            <a:spLocks noChangeArrowheads="1"/>
          </p:cNvSpPr>
          <p:nvPr/>
        </p:nvSpPr>
        <p:spPr bwMode="auto">
          <a:xfrm>
            <a:off x="7605783" y="2054572"/>
            <a:ext cx="3771900" cy="70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rgbClr val="F2F2F2"/>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17" name="直接连接符 16"/>
          <p:cNvSpPr>
            <a:spLocks noChangeShapeType="1"/>
          </p:cNvSpPr>
          <p:nvPr/>
        </p:nvSpPr>
        <p:spPr bwMode="auto">
          <a:xfrm>
            <a:off x="7703150" y="3083272"/>
            <a:ext cx="3649133" cy="2116"/>
          </a:xfrm>
          <a:prstGeom prst="line">
            <a:avLst/>
          </a:prstGeom>
          <a:noFill/>
          <a:ln w="9525"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8" name="矩形 17"/>
          <p:cNvSpPr>
            <a:spLocks noChangeArrowheads="1"/>
          </p:cNvSpPr>
          <p:nvPr/>
        </p:nvSpPr>
        <p:spPr bwMode="auto">
          <a:xfrm>
            <a:off x="815516" y="2054572"/>
            <a:ext cx="3771900" cy="70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rgbClr val="F2F2F2"/>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19" name="直接连接符 18"/>
          <p:cNvSpPr>
            <a:spLocks noChangeShapeType="1"/>
          </p:cNvSpPr>
          <p:nvPr/>
        </p:nvSpPr>
        <p:spPr bwMode="auto">
          <a:xfrm>
            <a:off x="912883" y="3083272"/>
            <a:ext cx="3649133" cy="2116"/>
          </a:xfrm>
          <a:prstGeom prst="line">
            <a:avLst/>
          </a:prstGeom>
          <a:noFill/>
          <a:ln w="9525"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0" name="矩形 19"/>
          <p:cNvSpPr>
            <a:spLocks noChangeArrowheads="1"/>
          </p:cNvSpPr>
          <p:nvPr/>
        </p:nvSpPr>
        <p:spPr bwMode="auto">
          <a:xfrm>
            <a:off x="7605783" y="3405005"/>
            <a:ext cx="3771900" cy="70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rgbClr val="F2F2F2"/>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21" name="直接连接符 20"/>
          <p:cNvSpPr>
            <a:spLocks noChangeShapeType="1"/>
          </p:cNvSpPr>
          <p:nvPr/>
        </p:nvSpPr>
        <p:spPr bwMode="auto">
          <a:xfrm>
            <a:off x="7703150" y="4433705"/>
            <a:ext cx="3649133" cy="2116"/>
          </a:xfrm>
          <a:prstGeom prst="line">
            <a:avLst/>
          </a:prstGeom>
          <a:noFill/>
          <a:ln w="9525"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2" name="矩形 21"/>
          <p:cNvSpPr>
            <a:spLocks noChangeArrowheads="1"/>
          </p:cNvSpPr>
          <p:nvPr/>
        </p:nvSpPr>
        <p:spPr bwMode="auto">
          <a:xfrm>
            <a:off x="815516" y="3405005"/>
            <a:ext cx="3771900" cy="70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rgbClr val="F2F2F2"/>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23" name="直接连接符 22"/>
          <p:cNvSpPr>
            <a:spLocks noChangeShapeType="1"/>
          </p:cNvSpPr>
          <p:nvPr/>
        </p:nvSpPr>
        <p:spPr bwMode="auto">
          <a:xfrm>
            <a:off x="912883" y="4433705"/>
            <a:ext cx="3649133" cy="2116"/>
          </a:xfrm>
          <a:prstGeom prst="line">
            <a:avLst/>
          </a:prstGeom>
          <a:noFill/>
          <a:ln w="9525"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4" name="矩形 23"/>
          <p:cNvSpPr>
            <a:spLocks noChangeArrowheads="1"/>
          </p:cNvSpPr>
          <p:nvPr/>
        </p:nvSpPr>
        <p:spPr bwMode="auto">
          <a:xfrm>
            <a:off x="7605783" y="4823172"/>
            <a:ext cx="3771900" cy="70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rgbClr val="A6A6A6"/>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sp>
        <p:nvSpPr>
          <p:cNvPr id="25" name="矩形 24"/>
          <p:cNvSpPr>
            <a:spLocks noChangeArrowheads="1"/>
          </p:cNvSpPr>
          <p:nvPr/>
        </p:nvSpPr>
        <p:spPr bwMode="auto">
          <a:xfrm>
            <a:off x="815516" y="4823172"/>
            <a:ext cx="3771900" cy="70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rgbClr val="F2F2F2"/>
                </a:solidFill>
                <a:latin typeface="微软雅黑" panose="020B0503020204020204" charset="-122"/>
                <a:ea typeface="微软雅黑" panose="020B0503020204020204" charset="-122"/>
                <a:sym typeface="微软雅黑" panose="020B0503020204020204" charset="-122"/>
              </a:rPr>
              <a:t>在这里输入文本内容在这里输入文本内容在这里输入文本内容在这里输入文本内容在这里输入文本内容在这里输入文本内容</a:t>
            </a:r>
          </a:p>
        </p:txBody>
      </p:sp>
      <p:grpSp>
        <p:nvGrpSpPr>
          <p:cNvPr id="33" name="组合 32"/>
          <p:cNvGrpSpPr/>
          <p:nvPr/>
        </p:nvGrpSpPr>
        <p:grpSpPr>
          <a:xfrm>
            <a:off x="6282867" y="1762472"/>
            <a:ext cx="1270000" cy="1270000"/>
            <a:chOff x="4711700" y="1321854"/>
            <a:chExt cx="952500" cy="952500"/>
          </a:xfrm>
          <a:solidFill>
            <a:srgbClr val="0070C0"/>
          </a:solidFill>
        </p:grpSpPr>
        <p:sp>
          <p:nvSpPr>
            <p:cNvPr id="14" name="Freeform 28"/>
            <p:cNvSpPr>
              <a:spLocks noEditPoints="1"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9 h 254"/>
                <a:gd name="T14" fmla="*/ 225 w 254"/>
                <a:gd name="T15" fmla="*/ 127 h 254"/>
                <a:gd name="T16" fmla="*/ 127 w 254"/>
                <a:gd name="T17" fmla="*/ 226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3"/>
                    <a:pt x="72" y="29"/>
                    <a:pt x="127" y="29"/>
                  </a:cubicBezTo>
                  <a:cubicBezTo>
                    <a:pt x="181" y="29"/>
                    <a:pt x="225" y="73"/>
                    <a:pt x="225" y="127"/>
                  </a:cubicBezTo>
                  <a:cubicBezTo>
                    <a:pt x="225" y="181"/>
                    <a:pt x="181" y="226"/>
                    <a:pt x="127" y="226"/>
                  </a:cubicBezTo>
                  <a:cubicBezTo>
                    <a:pt x="72" y="226"/>
                    <a:pt x="28" y="181"/>
                    <a:pt x="28" y="127"/>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F2F2F2"/>
                </a:solidFill>
                <a:sym typeface="宋体" panose="02010600030101010101" pitchFamily="2" charset="-122"/>
              </a:endParaRPr>
            </a:p>
          </p:txBody>
        </p:sp>
        <p:sp>
          <p:nvSpPr>
            <p:cNvPr id="15" name="Freeform 29"/>
            <p:cNvSpPr>
              <a:spLocks noChangeArrowheads="1"/>
            </p:cNvSpPr>
            <p:nvPr/>
          </p:nvSpPr>
          <p:spPr bwMode="auto">
            <a:xfrm>
              <a:off x="4711700" y="1321854"/>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9 h 254"/>
                <a:gd name="T10" fmla="*/ 225 w 254"/>
                <a:gd name="T11" fmla="*/ 127 h 254"/>
                <a:gd name="T12" fmla="*/ 127 w 254"/>
                <a:gd name="T13" fmla="*/ 226 h 254"/>
                <a:gd name="T14" fmla="*/ 86 w 254"/>
                <a:gd name="T15" fmla="*/ 217 h 254"/>
                <a:gd name="T16" fmla="*/ 75 w 254"/>
                <a:gd name="T17" fmla="*/ 243 h 254"/>
                <a:gd name="T18" fmla="*/ 127 w 254"/>
                <a:gd name="T19" fmla="*/ 254 h 254"/>
                <a:gd name="T20" fmla="*/ 254 w 254"/>
                <a:gd name="T21" fmla="*/ 127 h 254"/>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4"/>
                <a:gd name="T34" fmla="*/ 0 h 254"/>
                <a:gd name="T35" fmla="*/ 254 w 254"/>
                <a:gd name="T36" fmla="*/ 254 h 254"/>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4" h="254">
                  <a:moveTo>
                    <a:pt x="254" y="127"/>
                  </a:moveTo>
                  <a:cubicBezTo>
                    <a:pt x="254" y="57"/>
                    <a:pt x="197" y="0"/>
                    <a:pt x="127" y="0"/>
                  </a:cubicBezTo>
                  <a:cubicBezTo>
                    <a:pt x="57" y="0"/>
                    <a:pt x="0" y="57"/>
                    <a:pt x="0" y="127"/>
                  </a:cubicBezTo>
                  <a:cubicBezTo>
                    <a:pt x="28" y="127"/>
                    <a:pt x="28" y="127"/>
                    <a:pt x="28" y="127"/>
                  </a:cubicBezTo>
                  <a:cubicBezTo>
                    <a:pt x="28" y="73"/>
                    <a:pt x="72" y="29"/>
                    <a:pt x="127" y="29"/>
                  </a:cubicBezTo>
                  <a:cubicBezTo>
                    <a:pt x="181" y="29"/>
                    <a:pt x="225" y="73"/>
                    <a:pt x="225" y="127"/>
                  </a:cubicBezTo>
                  <a:cubicBezTo>
                    <a:pt x="225" y="181"/>
                    <a:pt x="181" y="226"/>
                    <a:pt x="127" y="226"/>
                  </a:cubicBezTo>
                  <a:cubicBezTo>
                    <a:pt x="113" y="226"/>
                    <a:pt x="99" y="223"/>
                    <a:pt x="86" y="217"/>
                  </a:cubicBezTo>
                  <a:cubicBezTo>
                    <a:pt x="75" y="243"/>
                    <a:pt x="75" y="243"/>
                    <a:pt x="75" y="243"/>
                  </a:cubicBezTo>
                  <a:cubicBezTo>
                    <a:pt x="91" y="250"/>
                    <a:pt x="109" y="254"/>
                    <a:pt x="127" y="254"/>
                  </a:cubicBezTo>
                  <a:cubicBezTo>
                    <a:pt x="197" y="254"/>
                    <a:pt x="254" y="197"/>
                    <a:pt x="254" y="127"/>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26" name="TextBox 682"/>
            <p:cNvSpPr>
              <a:spLocks noChangeArrowheads="1"/>
            </p:cNvSpPr>
            <p:nvPr/>
          </p:nvSpPr>
          <p:spPr bwMode="auto">
            <a:xfrm>
              <a:off x="4928393" y="1544104"/>
              <a:ext cx="595313" cy="4995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rgbClr val="F2F2F2"/>
                  </a:solidFill>
                  <a:latin typeface="方正中等线简体" pitchFamily="2" charset="-122"/>
                  <a:ea typeface="方正中等线简体" pitchFamily="2" charset="-122"/>
                </a:rPr>
                <a:t>82</a:t>
              </a:r>
              <a:r>
                <a:rPr lang="en-US" sz="2135" dirty="0">
                  <a:solidFill>
                    <a:srgbClr val="F2F2F2"/>
                  </a:solidFill>
                  <a:latin typeface="方正中等线简体" pitchFamily="2" charset="-122"/>
                  <a:ea typeface="方正中等线简体" pitchFamily="2" charset="-122"/>
                </a:rPr>
                <a:t>%</a:t>
              </a:r>
              <a:endParaRPr lang="zh-CN" altLang="en-US" sz="3200" dirty="0">
                <a:solidFill>
                  <a:srgbClr val="F2F2F2"/>
                </a:solidFill>
                <a:latin typeface="方正中等线简体" pitchFamily="2" charset="-122"/>
                <a:ea typeface="方正中等线简体" pitchFamily="2" charset="-122"/>
              </a:endParaRPr>
            </a:p>
          </p:txBody>
        </p:sp>
      </p:grpSp>
      <p:grpSp>
        <p:nvGrpSpPr>
          <p:cNvPr id="32" name="组合 31"/>
          <p:cNvGrpSpPr/>
          <p:nvPr/>
        </p:nvGrpSpPr>
        <p:grpSpPr>
          <a:xfrm>
            <a:off x="4633983" y="1762472"/>
            <a:ext cx="1270000" cy="1270000"/>
            <a:chOff x="3475037" y="1321854"/>
            <a:chExt cx="952500" cy="952500"/>
          </a:xfrm>
          <a:solidFill>
            <a:srgbClr val="00B0F0"/>
          </a:solidFill>
        </p:grpSpPr>
        <p:sp>
          <p:nvSpPr>
            <p:cNvPr id="8" name="Freeform 14"/>
            <p:cNvSpPr>
              <a:spLocks noEditPoints="1" noChangeArrowheads="1"/>
            </p:cNvSpPr>
            <p:nvPr/>
          </p:nvSpPr>
          <p:spPr bwMode="auto">
            <a:xfrm>
              <a:off x="3475037" y="1321854"/>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9" y="73"/>
                    <a:pt x="73" y="29"/>
                    <a:pt x="127" y="29"/>
                  </a:cubicBezTo>
                  <a:cubicBezTo>
                    <a:pt x="182" y="29"/>
                    <a:pt x="226" y="73"/>
                    <a:pt x="226" y="127"/>
                  </a:cubicBezTo>
                  <a:cubicBezTo>
                    <a:pt x="226" y="181"/>
                    <a:pt x="182" y="226"/>
                    <a:pt x="127" y="226"/>
                  </a:cubicBezTo>
                  <a:cubicBezTo>
                    <a:pt x="73" y="226"/>
                    <a:pt x="29" y="181"/>
                    <a:pt x="29" y="12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F2F2F2"/>
                </a:solidFill>
                <a:sym typeface="宋体" panose="02010600030101010101" pitchFamily="2" charset="-122"/>
              </a:endParaRPr>
            </a:p>
          </p:txBody>
        </p:sp>
        <p:sp>
          <p:nvSpPr>
            <p:cNvPr id="9" name="Freeform 15"/>
            <p:cNvSpPr>
              <a:spLocks noChangeArrowheads="1"/>
            </p:cNvSpPr>
            <p:nvPr/>
          </p:nvSpPr>
          <p:spPr bwMode="auto">
            <a:xfrm>
              <a:off x="3475037" y="1321854"/>
              <a:ext cx="952500" cy="476250"/>
            </a:xfrm>
            <a:custGeom>
              <a:avLst/>
              <a:gdLst>
                <a:gd name="T0" fmla="*/ 254 w 254"/>
                <a:gd name="T1" fmla="*/ 127 h 127"/>
                <a:gd name="T2" fmla="*/ 127 w 254"/>
                <a:gd name="T3" fmla="*/ 0 h 127"/>
                <a:gd name="T4" fmla="*/ 0 w 254"/>
                <a:gd name="T5" fmla="*/ 127 h 127"/>
                <a:gd name="T6" fmla="*/ 29 w 254"/>
                <a:gd name="T7" fmla="*/ 127 h 127"/>
                <a:gd name="T8" fmla="*/ 127 w 254"/>
                <a:gd name="T9" fmla="*/ 29 h 127"/>
                <a:gd name="T10" fmla="*/ 226 w 254"/>
                <a:gd name="T11" fmla="*/ 127 h 127"/>
                <a:gd name="T12" fmla="*/ 254 w 254"/>
                <a:gd name="T13" fmla="*/ 127 h 127"/>
                <a:gd name="T14" fmla="*/ 0 60000 65536"/>
                <a:gd name="T15" fmla="*/ 0 60000 65536"/>
                <a:gd name="T16" fmla="*/ 0 60000 65536"/>
                <a:gd name="T17" fmla="*/ 0 60000 65536"/>
                <a:gd name="T18" fmla="*/ 0 60000 65536"/>
                <a:gd name="T19" fmla="*/ 0 60000 65536"/>
                <a:gd name="T20" fmla="*/ 0 60000 65536"/>
                <a:gd name="T21" fmla="*/ 0 w 254"/>
                <a:gd name="T22" fmla="*/ 0 h 127"/>
                <a:gd name="T23" fmla="*/ 254 w 254"/>
                <a:gd name="T24" fmla="*/ 127 h 12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54" h="127">
                  <a:moveTo>
                    <a:pt x="254" y="127"/>
                  </a:moveTo>
                  <a:cubicBezTo>
                    <a:pt x="254" y="57"/>
                    <a:pt x="197" y="0"/>
                    <a:pt x="127" y="0"/>
                  </a:cubicBezTo>
                  <a:cubicBezTo>
                    <a:pt x="57" y="0"/>
                    <a:pt x="0" y="57"/>
                    <a:pt x="0" y="127"/>
                  </a:cubicBezTo>
                  <a:cubicBezTo>
                    <a:pt x="29" y="127"/>
                    <a:pt x="29" y="127"/>
                    <a:pt x="29" y="127"/>
                  </a:cubicBezTo>
                  <a:cubicBezTo>
                    <a:pt x="29" y="73"/>
                    <a:pt x="73" y="29"/>
                    <a:pt x="127" y="29"/>
                  </a:cubicBezTo>
                  <a:cubicBezTo>
                    <a:pt x="182" y="29"/>
                    <a:pt x="226" y="73"/>
                    <a:pt x="226" y="127"/>
                  </a:cubicBezTo>
                  <a:lnTo>
                    <a:pt x="254" y="127"/>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F2F2F2"/>
                </a:solidFill>
                <a:sym typeface="宋体" panose="02010600030101010101" pitchFamily="2" charset="-122"/>
              </a:endParaRPr>
            </a:p>
          </p:txBody>
        </p:sp>
        <p:sp>
          <p:nvSpPr>
            <p:cNvPr id="27" name="TextBox 682"/>
            <p:cNvSpPr>
              <a:spLocks noChangeArrowheads="1"/>
            </p:cNvSpPr>
            <p:nvPr/>
          </p:nvSpPr>
          <p:spPr bwMode="auto">
            <a:xfrm>
              <a:off x="3691731" y="1544104"/>
              <a:ext cx="595313" cy="4995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rgbClr val="F2F2F2"/>
                  </a:solidFill>
                  <a:latin typeface="方正中等线简体" pitchFamily="2" charset="-122"/>
                  <a:ea typeface="方正中等线简体" pitchFamily="2" charset="-122"/>
                </a:rPr>
                <a:t>50</a:t>
              </a:r>
              <a:r>
                <a:rPr lang="en-US" sz="2135" dirty="0">
                  <a:solidFill>
                    <a:srgbClr val="F2F2F2"/>
                  </a:solidFill>
                  <a:latin typeface="方正中等线简体" pitchFamily="2" charset="-122"/>
                  <a:ea typeface="方正中等线简体" pitchFamily="2" charset="-122"/>
                </a:rPr>
                <a:t>%</a:t>
              </a:r>
              <a:endParaRPr lang="zh-CN" altLang="en-US" sz="3200" dirty="0">
                <a:solidFill>
                  <a:srgbClr val="F2F2F2"/>
                </a:solidFill>
                <a:latin typeface="方正中等线简体" pitchFamily="2" charset="-122"/>
                <a:ea typeface="方正中等线简体" pitchFamily="2" charset="-122"/>
              </a:endParaRPr>
            </a:p>
          </p:txBody>
        </p:sp>
      </p:grpSp>
      <p:grpSp>
        <p:nvGrpSpPr>
          <p:cNvPr id="36" name="组合 35"/>
          <p:cNvGrpSpPr/>
          <p:nvPr/>
        </p:nvGrpSpPr>
        <p:grpSpPr>
          <a:xfrm>
            <a:off x="6282867" y="3153121"/>
            <a:ext cx="1270000" cy="1270000"/>
            <a:chOff x="4711700" y="2364841"/>
            <a:chExt cx="952500" cy="952500"/>
          </a:xfrm>
          <a:solidFill>
            <a:srgbClr val="0070C0"/>
          </a:solidFill>
        </p:grpSpPr>
        <p:sp>
          <p:nvSpPr>
            <p:cNvPr id="12" name="Freeform 23"/>
            <p:cNvSpPr>
              <a:spLocks noEditPoints="1"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8 w 254"/>
                <a:gd name="T11" fmla="*/ 127 h 254"/>
                <a:gd name="T12" fmla="*/ 127 w 254"/>
                <a:gd name="T13" fmla="*/ 28 h 254"/>
                <a:gd name="T14" fmla="*/ 225 w 254"/>
                <a:gd name="T15" fmla="*/ 127 h 254"/>
                <a:gd name="T16" fmla="*/ 127 w 254"/>
                <a:gd name="T17" fmla="*/ 225 h 254"/>
                <a:gd name="T18" fmla="*/ 28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moveTo>
                    <a:pt x="28" y="127"/>
                  </a:moveTo>
                  <a:cubicBezTo>
                    <a:pt x="28" y="72"/>
                    <a:pt x="72" y="28"/>
                    <a:pt x="127" y="28"/>
                  </a:cubicBezTo>
                  <a:cubicBezTo>
                    <a:pt x="181" y="28"/>
                    <a:pt x="225" y="72"/>
                    <a:pt x="225" y="127"/>
                  </a:cubicBezTo>
                  <a:cubicBezTo>
                    <a:pt x="225" y="181"/>
                    <a:pt x="181" y="225"/>
                    <a:pt x="127" y="225"/>
                  </a:cubicBezTo>
                  <a:cubicBezTo>
                    <a:pt x="72" y="225"/>
                    <a:pt x="28" y="181"/>
                    <a:pt x="28" y="127"/>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F2F2F2"/>
                </a:solidFill>
                <a:sym typeface="宋体" panose="02010600030101010101" pitchFamily="2" charset="-122"/>
              </a:endParaRPr>
            </a:p>
          </p:txBody>
        </p:sp>
        <p:sp>
          <p:nvSpPr>
            <p:cNvPr id="13" name="Freeform 24"/>
            <p:cNvSpPr>
              <a:spLocks noChangeArrowheads="1"/>
            </p:cNvSpPr>
            <p:nvPr/>
          </p:nvSpPr>
          <p:spPr bwMode="auto">
            <a:xfrm>
              <a:off x="4711700" y="2364841"/>
              <a:ext cx="952500" cy="952500"/>
            </a:xfrm>
            <a:custGeom>
              <a:avLst/>
              <a:gdLst>
                <a:gd name="T0" fmla="*/ 254 w 254"/>
                <a:gd name="T1" fmla="*/ 127 h 254"/>
                <a:gd name="T2" fmla="*/ 127 w 254"/>
                <a:gd name="T3" fmla="*/ 0 h 254"/>
                <a:gd name="T4" fmla="*/ 0 w 254"/>
                <a:gd name="T5" fmla="*/ 127 h 254"/>
                <a:gd name="T6" fmla="*/ 28 w 254"/>
                <a:gd name="T7" fmla="*/ 127 h 254"/>
                <a:gd name="T8" fmla="*/ 127 w 254"/>
                <a:gd name="T9" fmla="*/ 28 h 254"/>
                <a:gd name="T10" fmla="*/ 225 w 254"/>
                <a:gd name="T11" fmla="*/ 127 h 254"/>
                <a:gd name="T12" fmla="*/ 127 w 254"/>
                <a:gd name="T13" fmla="*/ 225 h 254"/>
                <a:gd name="T14" fmla="*/ 127 w 254"/>
                <a:gd name="T15" fmla="*/ 254 h 254"/>
                <a:gd name="T16" fmla="*/ 254 w 254"/>
                <a:gd name="T17" fmla="*/ 127 h 25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54"/>
                <a:gd name="T28" fmla="*/ 0 h 254"/>
                <a:gd name="T29" fmla="*/ 254 w 254"/>
                <a:gd name="T30" fmla="*/ 254 h 25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54" h="254">
                  <a:moveTo>
                    <a:pt x="254" y="127"/>
                  </a:moveTo>
                  <a:cubicBezTo>
                    <a:pt x="254" y="57"/>
                    <a:pt x="197" y="0"/>
                    <a:pt x="127" y="0"/>
                  </a:cubicBezTo>
                  <a:cubicBezTo>
                    <a:pt x="57" y="0"/>
                    <a:pt x="0" y="57"/>
                    <a:pt x="0" y="127"/>
                  </a:cubicBezTo>
                  <a:cubicBezTo>
                    <a:pt x="28" y="127"/>
                    <a:pt x="28" y="127"/>
                    <a:pt x="28" y="127"/>
                  </a:cubicBezTo>
                  <a:cubicBezTo>
                    <a:pt x="28" y="72"/>
                    <a:pt x="72" y="28"/>
                    <a:pt x="127" y="28"/>
                  </a:cubicBezTo>
                  <a:cubicBezTo>
                    <a:pt x="181" y="28"/>
                    <a:pt x="225" y="72"/>
                    <a:pt x="225" y="127"/>
                  </a:cubicBezTo>
                  <a:cubicBezTo>
                    <a:pt x="225" y="181"/>
                    <a:pt x="181" y="225"/>
                    <a:pt x="127" y="225"/>
                  </a:cubicBezTo>
                  <a:cubicBezTo>
                    <a:pt x="127" y="254"/>
                    <a:pt x="127" y="254"/>
                    <a:pt x="127" y="254"/>
                  </a:cubicBezTo>
                  <a:cubicBezTo>
                    <a:pt x="197" y="254"/>
                    <a:pt x="254" y="197"/>
                    <a:pt x="254" y="127"/>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28" name="TextBox 682"/>
            <p:cNvSpPr>
              <a:spLocks noChangeArrowheads="1"/>
            </p:cNvSpPr>
            <p:nvPr/>
          </p:nvSpPr>
          <p:spPr bwMode="auto">
            <a:xfrm>
              <a:off x="4928393" y="2556929"/>
              <a:ext cx="595313" cy="4995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rgbClr val="F2F2F2"/>
                  </a:solidFill>
                  <a:latin typeface="方正中等线简体" pitchFamily="2" charset="-122"/>
                  <a:ea typeface="方正中等线简体" pitchFamily="2" charset="-122"/>
                </a:rPr>
                <a:t>75</a:t>
              </a:r>
              <a:r>
                <a:rPr lang="en-US" sz="2135" dirty="0">
                  <a:solidFill>
                    <a:srgbClr val="F2F2F2"/>
                  </a:solidFill>
                  <a:latin typeface="方正中等线简体" pitchFamily="2" charset="-122"/>
                  <a:ea typeface="方正中等线简体" pitchFamily="2" charset="-122"/>
                </a:rPr>
                <a:t>%</a:t>
              </a:r>
              <a:endParaRPr lang="zh-CN" altLang="en-US" sz="3200" dirty="0">
                <a:solidFill>
                  <a:srgbClr val="F2F2F2"/>
                </a:solidFill>
                <a:latin typeface="方正中等线简体" pitchFamily="2" charset="-122"/>
                <a:ea typeface="方正中等线简体" pitchFamily="2" charset="-122"/>
              </a:endParaRPr>
            </a:p>
          </p:txBody>
        </p:sp>
      </p:grpSp>
      <p:grpSp>
        <p:nvGrpSpPr>
          <p:cNvPr id="37" name="组合 36"/>
          <p:cNvGrpSpPr/>
          <p:nvPr/>
        </p:nvGrpSpPr>
        <p:grpSpPr>
          <a:xfrm>
            <a:off x="4633983" y="3148888"/>
            <a:ext cx="1270000" cy="1274233"/>
            <a:chOff x="3475037" y="2361666"/>
            <a:chExt cx="952500" cy="955675"/>
          </a:xfrm>
          <a:solidFill>
            <a:srgbClr val="00B0F0"/>
          </a:solidFill>
        </p:grpSpPr>
        <p:sp>
          <p:nvSpPr>
            <p:cNvPr id="2" name="Freeform 10"/>
            <p:cNvSpPr>
              <a:spLocks noEditPoints="1" noChangeArrowheads="1"/>
            </p:cNvSpPr>
            <p:nvPr/>
          </p:nvSpPr>
          <p:spPr bwMode="auto">
            <a:xfrm>
              <a:off x="3475037" y="2361666"/>
              <a:ext cx="952500" cy="955675"/>
            </a:xfrm>
            <a:custGeom>
              <a:avLst/>
              <a:gdLst>
                <a:gd name="T0" fmla="*/ 254 w 254"/>
                <a:gd name="T1" fmla="*/ 128 h 255"/>
                <a:gd name="T2" fmla="*/ 127 w 254"/>
                <a:gd name="T3" fmla="*/ 0 h 255"/>
                <a:gd name="T4" fmla="*/ 0 w 254"/>
                <a:gd name="T5" fmla="*/ 128 h 255"/>
                <a:gd name="T6" fmla="*/ 127 w 254"/>
                <a:gd name="T7" fmla="*/ 255 h 255"/>
                <a:gd name="T8" fmla="*/ 254 w 254"/>
                <a:gd name="T9" fmla="*/ 128 h 255"/>
                <a:gd name="T10" fmla="*/ 29 w 254"/>
                <a:gd name="T11" fmla="*/ 128 h 255"/>
                <a:gd name="T12" fmla="*/ 127 w 254"/>
                <a:gd name="T13" fmla="*/ 29 h 255"/>
                <a:gd name="T14" fmla="*/ 226 w 254"/>
                <a:gd name="T15" fmla="*/ 128 h 255"/>
                <a:gd name="T16" fmla="*/ 127 w 254"/>
                <a:gd name="T17" fmla="*/ 226 h 255"/>
                <a:gd name="T18" fmla="*/ 29 w 254"/>
                <a:gd name="T19" fmla="*/ 128 h 2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5"/>
                <a:gd name="T32" fmla="*/ 254 w 254"/>
                <a:gd name="T33" fmla="*/ 255 h 2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5">
                  <a:moveTo>
                    <a:pt x="254" y="128"/>
                  </a:moveTo>
                  <a:cubicBezTo>
                    <a:pt x="254" y="58"/>
                    <a:pt x="197" y="0"/>
                    <a:pt x="127" y="0"/>
                  </a:cubicBezTo>
                  <a:cubicBezTo>
                    <a:pt x="57" y="0"/>
                    <a:pt x="0" y="58"/>
                    <a:pt x="0" y="128"/>
                  </a:cubicBezTo>
                  <a:cubicBezTo>
                    <a:pt x="0" y="198"/>
                    <a:pt x="57" y="255"/>
                    <a:pt x="127" y="255"/>
                  </a:cubicBezTo>
                  <a:cubicBezTo>
                    <a:pt x="197" y="255"/>
                    <a:pt x="254" y="198"/>
                    <a:pt x="254" y="128"/>
                  </a:cubicBezTo>
                  <a:close/>
                  <a:moveTo>
                    <a:pt x="29" y="128"/>
                  </a:moveTo>
                  <a:cubicBezTo>
                    <a:pt x="28" y="73"/>
                    <a:pt x="73" y="29"/>
                    <a:pt x="127" y="29"/>
                  </a:cubicBezTo>
                  <a:cubicBezTo>
                    <a:pt x="182" y="29"/>
                    <a:pt x="226" y="73"/>
                    <a:pt x="226" y="128"/>
                  </a:cubicBezTo>
                  <a:cubicBezTo>
                    <a:pt x="226" y="182"/>
                    <a:pt x="182" y="226"/>
                    <a:pt x="127" y="226"/>
                  </a:cubicBezTo>
                  <a:cubicBezTo>
                    <a:pt x="73" y="226"/>
                    <a:pt x="29" y="182"/>
                    <a:pt x="29" y="128"/>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F2F2F2"/>
                </a:solidFill>
                <a:sym typeface="宋体" panose="02010600030101010101" pitchFamily="2" charset="-122"/>
              </a:endParaRPr>
            </a:p>
          </p:txBody>
        </p:sp>
        <p:sp>
          <p:nvSpPr>
            <p:cNvPr id="3" name="Freeform 11"/>
            <p:cNvSpPr>
              <a:spLocks noChangeArrowheads="1"/>
            </p:cNvSpPr>
            <p:nvPr/>
          </p:nvSpPr>
          <p:spPr bwMode="auto">
            <a:xfrm>
              <a:off x="3475037" y="2361666"/>
              <a:ext cx="831850" cy="479425"/>
            </a:xfrm>
            <a:custGeom>
              <a:avLst/>
              <a:gdLst>
                <a:gd name="T0" fmla="*/ 222 w 222"/>
                <a:gd name="T1" fmla="*/ 43 h 128"/>
                <a:gd name="T2" fmla="*/ 127 w 222"/>
                <a:gd name="T3" fmla="*/ 0 h 128"/>
                <a:gd name="T4" fmla="*/ 0 w 222"/>
                <a:gd name="T5" fmla="*/ 128 h 128"/>
                <a:gd name="T6" fmla="*/ 29 w 222"/>
                <a:gd name="T7" fmla="*/ 128 h 128"/>
                <a:gd name="T8" fmla="*/ 127 w 222"/>
                <a:gd name="T9" fmla="*/ 29 h 128"/>
                <a:gd name="T10" fmla="*/ 201 w 222"/>
                <a:gd name="T11" fmla="*/ 62 h 128"/>
                <a:gd name="T12" fmla="*/ 222 w 222"/>
                <a:gd name="T13" fmla="*/ 43 h 128"/>
                <a:gd name="T14" fmla="*/ 0 60000 65536"/>
                <a:gd name="T15" fmla="*/ 0 60000 65536"/>
                <a:gd name="T16" fmla="*/ 0 60000 65536"/>
                <a:gd name="T17" fmla="*/ 0 60000 65536"/>
                <a:gd name="T18" fmla="*/ 0 60000 65536"/>
                <a:gd name="T19" fmla="*/ 0 60000 65536"/>
                <a:gd name="T20" fmla="*/ 0 60000 65536"/>
                <a:gd name="T21" fmla="*/ 0 w 222"/>
                <a:gd name="T22" fmla="*/ 0 h 128"/>
                <a:gd name="T23" fmla="*/ 222 w 222"/>
                <a:gd name="T24" fmla="*/ 128 h 1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2" h="128">
                  <a:moveTo>
                    <a:pt x="222" y="43"/>
                  </a:moveTo>
                  <a:cubicBezTo>
                    <a:pt x="198" y="16"/>
                    <a:pt x="163" y="0"/>
                    <a:pt x="127" y="0"/>
                  </a:cubicBezTo>
                  <a:cubicBezTo>
                    <a:pt x="57" y="0"/>
                    <a:pt x="0" y="58"/>
                    <a:pt x="0" y="128"/>
                  </a:cubicBezTo>
                  <a:cubicBezTo>
                    <a:pt x="29" y="128"/>
                    <a:pt x="29" y="128"/>
                    <a:pt x="29" y="128"/>
                  </a:cubicBezTo>
                  <a:cubicBezTo>
                    <a:pt x="28" y="73"/>
                    <a:pt x="73" y="29"/>
                    <a:pt x="127" y="29"/>
                  </a:cubicBezTo>
                  <a:cubicBezTo>
                    <a:pt x="155" y="29"/>
                    <a:pt x="182" y="41"/>
                    <a:pt x="201" y="62"/>
                  </a:cubicBezTo>
                  <a:lnTo>
                    <a:pt x="222" y="43"/>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29" name="TextBox 682"/>
            <p:cNvSpPr>
              <a:spLocks noChangeArrowheads="1"/>
            </p:cNvSpPr>
            <p:nvPr/>
          </p:nvSpPr>
          <p:spPr bwMode="auto">
            <a:xfrm>
              <a:off x="3691731" y="2556929"/>
              <a:ext cx="595313" cy="4995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rgbClr val="F2F2F2"/>
                  </a:solidFill>
                  <a:latin typeface="方正中等线简体" pitchFamily="2" charset="-122"/>
                  <a:ea typeface="方正中等线简体" pitchFamily="2" charset="-122"/>
                </a:rPr>
                <a:t>28</a:t>
              </a:r>
              <a:r>
                <a:rPr lang="en-US" sz="2135" dirty="0">
                  <a:solidFill>
                    <a:srgbClr val="F2F2F2"/>
                  </a:solidFill>
                  <a:latin typeface="方正中等线简体" pitchFamily="2" charset="-122"/>
                  <a:ea typeface="方正中等线简体" pitchFamily="2" charset="-122"/>
                </a:rPr>
                <a:t>%</a:t>
              </a:r>
              <a:endParaRPr lang="zh-CN" altLang="en-US" sz="3200" dirty="0">
                <a:solidFill>
                  <a:srgbClr val="F2F2F2"/>
                </a:solidFill>
                <a:latin typeface="方正中等线简体" pitchFamily="2" charset="-122"/>
                <a:ea typeface="方正中等线简体" pitchFamily="2" charset="-122"/>
              </a:endParaRPr>
            </a:p>
          </p:txBody>
        </p:sp>
      </p:grpSp>
      <p:grpSp>
        <p:nvGrpSpPr>
          <p:cNvPr id="35" name="组合 34"/>
          <p:cNvGrpSpPr/>
          <p:nvPr/>
        </p:nvGrpSpPr>
        <p:grpSpPr>
          <a:xfrm>
            <a:off x="6213016" y="4467572"/>
            <a:ext cx="1409700" cy="1409700"/>
            <a:chOff x="4659312" y="3350679"/>
            <a:chExt cx="1057275" cy="1057275"/>
          </a:xfrm>
          <a:solidFill>
            <a:srgbClr val="0070C0"/>
          </a:solidFill>
        </p:grpSpPr>
        <p:sp>
          <p:nvSpPr>
            <p:cNvPr id="10" name="Freeform 18"/>
            <p:cNvSpPr>
              <a:spLocks noEditPoints="1" noChangeArrowheads="1"/>
            </p:cNvSpPr>
            <p:nvPr/>
          </p:nvSpPr>
          <p:spPr bwMode="auto">
            <a:xfrm>
              <a:off x="4659312" y="3350679"/>
              <a:ext cx="1057275" cy="1057275"/>
            </a:xfrm>
            <a:custGeom>
              <a:avLst/>
              <a:gdLst>
                <a:gd name="T0" fmla="*/ 47 w 282"/>
                <a:gd name="T1" fmla="*/ 56 h 282"/>
                <a:gd name="T2" fmla="*/ 55 w 282"/>
                <a:gd name="T3" fmla="*/ 235 h 282"/>
                <a:gd name="T4" fmla="*/ 235 w 282"/>
                <a:gd name="T5" fmla="*/ 227 h 282"/>
                <a:gd name="T6" fmla="*/ 226 w 282"/>
                <a:gd name="T7" fmla="*/ 47 h 282"/>
                <a:gd name="T8" fmla="*/ 47 w 282"/>
                <a:gd name="T9" fmla="*/ 56 h 282"/>
                <a:gd name="T10" fmla="*/ 214 w 282"/>
                <a:gd name="T11" fmla="*/ 208 h 282"/>
                <a:gd name="T12" fmla="*/ 75 w 282"/>
                <a:gd name="T13" fmla="*/ 214 h 282"/>
                <a:gd name="T14" fmla="*/ 68 w 282"/>
                <a:gd name="T15" fmla="*/ 75 h 282"/>
                <a:gd name="T16" fmla="*/ 207 w 282"/>
                <a:gd name="T17" fmla="*/ 68 h 282"/>
                <a:gd name="T18" fmla="*/ 214 w 282"/>
                <a:gd name="T19" fmla="*/ 208 h 28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82"/>
                <a:gd name="T31" fmla="*/ 0 h 282"/>
                <a:gd name="T32" fmla="*/ 282 w 282"/>
                <a:gd name="T33" fmla="*/ 282 h 28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82" h="282">
                  <a:moveTo>
                    <a:pt x="47" y="56"/>
                  </a:moveTo>
                  <a:cubicBezTo>
                    <a:pt x="0" y="107"/>
                    <a:pt x="3" y="188"/>
                    <a:pt x="55" y="235"/>
                  </a:cubicBezTo>
                  <a:cubicBezTo>
                    <a:pt x="107" y="282"/>
                    <a:pt x="188" y="279"/>
                    <a:pt x="235" y="227"/>
                  </a:cubicBezTo>
                  <a:cubicBezTo>
                    <a:pt x="282" y="175"/>
                    <a:pt x="278" y="95"/>
                    <a:pt x="226" y="47"/>
                  </a:cubicBezTo>
                  <a:cubicBezTo>
                    <a:pt x="175" y="0"/>
                    <a:pt x="94" y="4"/>
                    <a:pt x="47" y="56"/>
                  </a:cubicBezTo>
                  <a:moveTo>
                    <a:pt x="214" y="208"/>
                  </a:moveTo>
                  <a:cubicBezTo>
                    <a:pt x="177" y="248"/>
                    <a:pt x="115" y="251"/>
                    <a:pt x="75" y="214"/>
                  </a:cubicBezTo>
                  <a:cubicBezTo>
                    <a:pt x="34" y="177"/>
                    <a:pt x="31" y="115"/>
                    <a:pt x="68" y="75"/>
                  </a:cubicBezTo>
                  <a:cubicBezTo>
                    <a:pt x="105" y="35"/>
                    <a:pt x="167" y="32"/>
                    <a:pt x="207" y="68"/>
                  </a:cubicBezTo>
                  <a:cubicBezTo>
                    <a:pt x="248" y="105"/>
                    <a:pt x="250" y="168"/>
                    <a:pt x="214" y="208"/>
                  </a:cubicBezTo>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11" name="Freeform 19"/>
            <p:cNvSpPr>
              <a:spLocks noChangeArrowheads="1"/>
            </p:cNvSpPr>
            <p:nvPr/>
          </p:nvSpPr>
          <p:spPr bwMode="auto">
            <a:xfrm>
              <a:off x="4711700" y="3876141"/>
              <a:ext cx="828675" cy="531813"/>
            </a:xfrm>
            <a:custGeom>
              <a:avLst/>
              <a:gdLst>
                <a:gd name="T0" fmla="*/ 0 w 221"/>
                <a:gd name="T1" fmla="*/ 0 h 142"/>
                <a:gd name="T2" fmla="*/ 41 w 221"/>
                <a:gd name="T3" fmla="*/ 95 h 142"/>
                <a:gd name="T4" fmla="*/ 221 w 221"/>
                <a:gd name="T5" fmla="*/ 87 h 142"/>
                <a:gd name="T6" fmla="*/ 200 w 221"/>
                <a:gd name="T7" fmla="*/ 68 h 142"/>
                <a:gd name="T8" fmla="*/ 61 w 221"/>
                <a:gd name="T9" fmla="*/ 74 h 142"/>
                <a:gd name="T10" fmla="*/ 28 w 221"/>
                <a:gd name="T11" fmla="*/ 0 h 142"/>
                <a:gd name="T12" fmla="*/ 0 w 221"/>
                <a:gd name="T13" fmla="*/ 0 h 142"/>
                <a:gd name="T14" fmla="*/ 0 60000 65536"/>
                <a:gd name="T15" fmla="*/ 0 60000 65536"/>
                <a:gd name="T16" fmla="*/ 0 60000 65536"/>
                <a:gd name="T17" fmla="*/ 0 60000 65536"/>
                <a:gd name="T18" fmla="*/ 0 60000 65536"/>
                <a:gd name="T19" fmla="*/ 0 60000 65536"/>
                <a:gd name="T20" fmla="*/ 0 60000 65536"/>
                <a:gd name="T21" fmla="*/ 0 w 221"/>
                <a:gd name="T22" fmla="*/ 0 h 142"/>
                <a:gd name="T23" fmla="*/ 221 w 221"/>
                <a:gd name="T24" fmla="*/ 142 h 14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21" h="142">
                  <a:moveTo>
                    <a:pt x="0" y="0"/>
                  </a:moveTo>
                  <a:cubicBezTo>
                    <a:pt x="0" y="36"/>
                    <a:pt x="15" y="71"/>
                    <a:pt x="41" y="95"/>
                  </a:cubicBezTo>
                  <a:cubicBezTo>
                    <a:pt x="93" y="142"/>
                    <a:pt x="174" y="139"/>
                    <a:pt x="221" y="87"/>
                  </a:cubicBezTo>
                  <a:cubicBezTo>
                    <a:pt x="200" y="68"/>
                    <a:pt x="200" y="68"/>
                    <a:pt x="200" y="68"/>
                  </a:cubicBezTo>
                  <a:cubicBezTo>
                    <a:pt x="163" y="108"/>
                    <a:pt x="101" y="111"/>
                    <a:pt x="61" y="74"/>
                  </a:cubicBezTo>
                  <a:cubicBezTo>
                    <a:pt x="40" y="55"/>
                    <a:pt x="28" y="28"/>
                    <a:pt x="28" y="0"/>
                  </a:cubicBezTo>
                  <a:lnTo>
                    <a:pt x="0" y="0"/>
                  </a:ln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F2F2F2"/>
                </a:solidFill>
                <a:sym typeface="宋体" panose="02010600030101010101" pitchFamily="2" charset="-122"/>
              </a:endParaRPr>
            </a:p>
          </p:txBody>
        </p:sp>
        <p:sp>
          <p:nvSpPr>
            <p:cNvPr id="30" name="TextBox 682"/>
            <p:cNvSpPr>
              <a:spLocks noChangeArrowheads="1"/>
            </p:cNvSpPr>
            <p:nvPr/>
          </p:nvSpPr>
          <p:spPr bwMode="auto">
            <a:xfrm>
              <a:off x="4928393" y="3644366"/>
              <a:ext cx="595313" cy="4995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rgbClr val="F2F2F2"/>
                  </a:solidFill>
                  <a:latin typeface="方正中等线简体" pitchFamily="2" charset="-122"/>
                  <a:ea typeface="方正中等线简体" pitchFamily="2" charset="-122"/>
                </a:rPr>
                <a:t>61</a:t>
              </a:r>
              <a:r>
                <a:rPr lang="en-US" sz="2135" dirty="0">
                  <a:solidFill>
                    <a:srgbClr val="F2F2F2"/>
                  </a:solidFill>
                  <a:latin typeface="方正中等线简体" pitchFamily="2" charset="-122"/>
                  <a:ea typeface="方正中等线简体" pitchFamily="2" charset="-122"/>
                </a:rPr>
                <a:t>%</a:t>
              </a:r>
              <a:endParaRPr lang="zh-CN" altLang="en-US" sz="3200" dirty="0">
                <a:solidFill>
                  <a:srgbClr val="F2F2F2"/>
                </a:solidFill>
                <a:latin typeface="方正中等线简体" pitchFamily="2" charset="-122"/>
                <a:ea typeface="方正中等线简体" pitchFamily="2" charset="-122"/>
              </a:endParaRPr>
            </a:p>
          </p:txBody>
        </p:sp>
      </p:grpSp>
      <p:grpSp>
        <p:nvGrpSpPr>
          <p:cNvPr id="34" name="组合 33"/>
          <p:cNvGrpSpPr/>
          <p:nvPr/>
        </p:nvGrpSpPr>
        <p:grpSpPr>
          <a:xfrm>
            <a:off x="4633983" y="4537421"/>
            <a:ext cx="1270000" cy="1270000"/>
            <a:chOff x="3475037" y="3403066"/>
            <a:chExt cx="952500" cy="952500"/>
          </a:xfrm>
          <a:solidFill>
            <a:srgbClr val="00B0F0"/>
          </a:solidFill>
        </p:grpSpPr>
        <p:sp>
          <p:nvSpPr>
            <p:cNvPr id="4" name="Freeform 5"/>
            <p:cNvSpPr>
              <a:spLocks noEditPoints="1" noChangeArrowheads="1"/>
            </p:cNvSpPr>
            <p:nvPr/>
          </p:nvSpPr>
          <p:spPr bwMode="auto">
            <a:xfrm>
              <a:off x="3475037" y="3403066"/>
              <a:ext cx="952500" cy="952500"/>
            </a:xfrm>
            <a:custGeom>
              <a:avLst/>
              <a:gdLst>
                <a:gd name="T0" fmla="*/ 254 w 254"/>
                <a:gd name="T1" fmla="*/ 127 h 254"/>
                <a:gd name="T2" fmla="*/ 127 w 254"/>
                <a:gd name="T3" fmla="*/ 0 h 254"/>
                <a:gd name="T4" fmla="*/ 0 w 254"/>
                <a:gd name="T5" fmla="*/ 127 h 254"/>
                <a:gd name="T6" fmla="*/ 127 w 254"/>
                <a:gd name="T7" fmla="*/ 254 h 254"/>
                <a:gd name="T8" fmla="*/ 254 w 254"/>
                <a:gd name="T9" fmla="*/ 127 h 254"/>
                <a:gd name="T10" fmla="*/ 29 w 254"/>
                <a:gd name="T11" fmla="*/ 127 h 254"/>
                <a:gd name="T12" fmla="*/ 127 w 254"/>
                <a:gd name="T13" fmla="*/ 29 h 254"/>
                <a:gd name="T14" fmla="*/ 226 w 254"/>
                <a:gd name="T15" fmla="*/ 127 h 254"/>
                <a:gd name="T16" fmla="*/ 127 w 254"/>
                <a:gd name="T17" fmla="*/ 226 h 254"/>
                <a:gd name="T18" fmla="*/ 29 w 254"/>
                <a:gd name="T19" fmla="*/ 127 h 25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54"/>
                <a:gd name="T31" fmla="*/ 0 h 254"/>
                <a:gd name="T32" fmla="*/ 254 w 254"/>
                <a:gd name="T33" fmla="*/ 254 h 25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54" h="254">
                  <a:moveTo>
                    <a:pt x="254" y="127"/>
                  </a:moveTo>
                  <a:cubicBezTo>
                    <a:pt x="254" y="57"/>
                    <a:pt x="197" y="0"/>
                    <a:pt x="127" y="0"/>
                  </a:cubicBezTo>
                  <a:cubicBezTo>
                    <a:pt x="57" y="0"/>
                    <a:pt x="0" y="57"/>
                    <a:pt x="0" y="127"/>
                  </a:cubicBezTo>
                  <a:cubicBezTo>
                    <a:pt x="0" y="197"/>
                    <a:pt x="57" y="254"/>
                    <a:pt x="127" y="254"/>
                  </a:cubicBezTo>
                  <a:cubicBezTo>
                    <a:pt x="197" y="254"/>
                    <a:pt x="254" y="197"/>
                    <a:pt x="254" y="127"/>
                  </a:cubicBezTo>
                  <a:close/>
                  <a:moveTo>
                    <a:pt x="29" y="127"/>
                  </a:moveTo>
                  <a:cubicBezTo>
                    <a:pt x="28" y="73"/>
                    <a:pt x="73" y="29"/>
                    <a:pt x="127" y="29"/>
                  </a:cubicBezTo>
                  <a:cubicBezTo>
                    <a:pt x="182" y="29"/>
                    <a:pt x="226" y="73"/>
                    <a:pt x="226" y="127"/>
                  </a:cubicBezTo>
                  <a:cubicBezTo>
                    <a:pt x="226" y="182"/>
                    <a:pt x="182" y="226"/>
                    <a:pt x="127" y="226"/>
                  </a:cubicBezTo>
                  <a:cubicBezTo>
                    <a:pt x="73" y="226"/>
                    <a:pt x="29" y="182"/>
                    <a:pt x="29" y="127"/>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F2F2F2"/>
                </a:solidFill>
                <a:sym typeface="宋体" panose="02010600030101010101" pitchFamily="2" charset="-122"/>
              </a:endParaRPr>
            </a:p>
          </p:txBody>
        </p:sp>
        <p:sp>
          <p:nvSpPr>
            <p:cNvPr id="5" name="Freeform 6"/>
            <p:cNvSpPr>
              <a:spLocks noChangeArrowheads="1"/>
            </p:cNvSpPr>
            <p:nvPr/>
          </p:nvSpPr>
          <p:spPr bwMode="auto">
            <a:xfrm>
              <a:off x="3475037" y="3485616"/>
              <a:ext cx="269875" cy="393700"/>
            </a:xfrm>
            <a:custGeom>
              <a:avLst/>
              <a:gdLst>
                <a:gd name="T0" fmla="*/ 72 w 72"/>
                <a:gd name="T1" fmla="*/ 23 h 105"/>
                <a:gd name="T2" fmla="*/ 56 w 72"/>
                <a:gd name="T3" fmla="*/ 0 h 105"/>
                <a:gd name="T4" fmla="*/ 0 w 72"/>
                <a:gd name="T5" fmla="*/ 105 h 105"/>
                <a:gd name="T6" fmla="*/ 29 w 72"/>
                <a:gd name="T7" fmla="*/ 105 h 105"/>
                <a:gd name="T8" fmla="*/ 72 w 72"/>
                <a:gd name="T9" fmla="*/ 23 h 105"/>
                <a:gd name="T10" fmla="*/ 0 60000 65536"/>
                <a:gd name="T11" fmla="*/ 0 60000 65536"/>
                <a:gd name="T12" fmla="*/ 0 60000 65536"/>
                <a:gd name="T13" fmla="*/ 0 60000 65536"/>
                <a:gd name="T14" fmla="*/ 0 60000 65536"/>
                <a:gd name="T15" fmla="*/ 0 w 72"/>
                <a:gd name="T16" fmla="*/ 0 h 105"/>
                <a:gd name="T17" fmla="*/ 72 w 72"/>
                <a:gd name="T18" fmla="*/ 105 h 105"/>
              </a:gdLst>
              <a:ahLst/>
              <a:cxnLst>
                <a:cxn ang="T10">
                  <a:pos x="T0" y="T1"/>
                </a:cxn>
                <a:cxn ang="T11">
                  <a:pos x="T2" y="T3"/>
                </a:cxn>
                <a:cxn ang="T12">
                  <a:pos x="T4" y="T5"/>
                </a:cxn>
                <a:cxn ang="T13">
                  <a:pos x="T6" y="T7"/>
                </a:cxn>
                <a:cxn ang="T14">
                  <a:pos x="T8" y="T9"/>
                </a:cxn>
              </a:cxnLst>
              <a:rect l="T15" t="T16" r="T17" b="T18"/>
              <a:pathLst>
                <a:path w="72" h="105">
                  <a:moveTo>
                    <a:pt x="72" y="23"/>
                  </a:moveTo>
                  <a:cubicBezTo>
                    <a:pt x="56" y="0"/>
                    <a:pt x="56" y="0"/>
                    <a:pt x="56" y="0"/>
                  </a:cubicBezTo>
                  <a:cubicBezTo>
                    <a:pt x="21" y="24"/>
                    <a:pt x="0" y="63"/>
                    <a:pt x="0" y="105"/>
                  </a:cubicBezTo>
                  <a:cubicBezTo>
                    <a:pt x="29" y="105"/>
                    <a:pt x="29" y="105"/>
                    <a:pt x="29" y="105"/>
                  </a:cubicBezTo>
                  <a:cubicBezTo>
                    <a:pt x="29" y="72"/>
                    <a:pt x="45" y="42"/>
                    <a:pt x="72" y="2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31" name="TextBox 682"/>
            <p:cNvSpPr>
              <a:spLocks noChangeArrowheads="1"/>
            </p:cNvSpPr>
            <p:nvPr/>
          </p:nvSpPr>
          <p:spPr bwMode="auto">
            <a:xfrm>
              <a:off x="3691731" y="3644366"/>
              <a:ext cx="595313" cy="4995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dirty="0">
                  <a:solidFill>
                    <a:srgbClr val="F2F2F2"/>
                  </a:solidFill>
                  <a:latin typeface="方正中等线简体" pitchFamily="2" charset="-122"/>
                  <a:ea typeface="方正中等线简体" pitchFamily="2" charset="-122"/>
                </a:rPr>
                <a:t>15</a:t>
              </a:r>
              <a:r>
                <a:rPr lang="en-US" sz="2135" dirty="0">
                  <a:solidFill>
                    <a:srgbClr val="F2F2F2"/>
                  </a:solidFill>
                  <a:latin typeface="方正中等线简体" pitchFamily="2" charset="-122"/>
                  <a:ea typeface="方正中等线简体" pitchFamily="2" charset="-122"/>
                </a:rPr>
                <a:t>%</a:t>
              </a:r>
              <a:endParaRPr lang="zh-CN" altLang="en-US" sz="3200" dirty="0">
                <a:solidFill>
                  <a:srgbClr val="F2F2F2"/>
                </a:solidFill>
                <a:latin typeface="方正中等线简体" pitchFamily="2" charset="-122"/>
                <a:ea typeface="方正中等线简体" pitchFamily="2" charset="-122"/>
              </a:endParaRPr>
            </a:p>
          </p:txBody>
        </p:sp>
      </p:grpSp>
    </p:spTree>
  </p:cSld>
  <p:clrMapOvr>
    <a:masterClrMapping/>
  </p:clrMapOvr>
  <p:transition advTm="411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anim calcmode="lin" valueType="num">
                                      <p:cBhvr>
                                        <p:cTn id="10" dur="500" fill="hold"/>
                                        <p:tgtEl>
                                          <p:spTgt spid="32"/>
                                        </p:tgtEl>
                                        <p:attrNameLst>
                                          <p:attrName>ppt_x</p:attrName>
                                        </p:attrNameLst>
                                      </p:cBhvr>
                                      <p:tavLst>
                                        <p:tav tm="0">
                                          <p:val>
                                            <p:fltVal val="0.5"/>
                                          </p:val>
                                        </p:tav>
                                        <p:tav tm="100000">
                                          <p:val>
                                            <p:strVal val="#ppt_x"/>
                                          </p:val>
                                        </p:tav>
                                      </p:tavLst>
                                    </p:anim>
                                    <p:anim calcmode="lin" valueType="num">
                                      <p:cBhvr>
                                        <p:cTn id="11" dur="500" fill="hold"/>
                                        <p:tgtEl>
                                          <p:spTgt spid="32"/>
                                        </p:tgtEl>
                                        <p:attrNameLst>
                                          <p:attrName>ppt_y</p:attrName>
                                        </p:attrNameLst>
                                      </p:cBhvr>
                                      <p:tavLst>
                                        <p:tav tm="0">
                                          <p:val>
                                            <p:fltVal val="0.5"/>
                                          </p:val>
                                        </p:tav>
                                        <p:tav tm="100000">
                                          <p:val>
                                            <p:strVal val="#ppt_y"/>
                                          </p:val>
                                        </p:tav>
                                      </p:tavLst>
                                    </p:anim>
                                  </p:childTnLst>
                                </p:cTn>
                              </p:par>
                              <p:par>
                                <p:cTn id="12" presetID="53" presetClass="entr" presetSubtype="528" fill="hold" nodeType="withEffect">
                                  <p:stCondLst>
                                    <p:cond delay="250"/>
                                  </p:stCondLst>
                                  <p:childTnLst>
                                    <p:set>
                                      <p:cBhvr>
                                        <p:cTn id="13" dur="1" fill="hold">
                                          <p:stCondLst>
                                            <p:cond delay="0"/>
                                          </p:stCondLst>
                                        </p:cTn>
                                        <p:tgtEl>
                                          <p:spTgt spid="37"/>
                                        </p:tgtEl>
                                        <p:attrNameLst>
                                          <p:attrName>style.visibility</p:attrName>
                                        </p:attrNameLst>
                                      </p:cBhvr>
                                      <p:to>
                                        <p:strVal val="visible"/>
                                      </p:to>
                                    </p:set>
                                    <p:anim calcmode="lin" valueType="num">
                                      <p:cBhvr>
                                        <p:cTn id="14" dur="500" fill="hold"/>
                                        <p:tgtEl>
                                          <p:spTgt spid="37"/>
                                        </p:tgtEl>
                                        <p:attrNameLst>
                                          <p:attrName>ppt_w</p:attrName>
                                        </p:attrNameLst>
                                      </p:cBhvr>
                                      <p:tavLst>
                                        <p:tav tm="0">
                                          <p:val>
                                            <p:fltVal val="0"/>
                                          </p:val>
                                        </p:tav>
                                        <p:tav tm="100000">
                                          <p:val>
                                            <p:strVal val="#ppt_w"/>
                                          </p:val>
                                        </p:tav>
                                      </p:tavLst>
                                    </p:anim>
                                    <p:anim calcmode="lin" valueType="num">
                                      <p:cBhvr>
                                        <p:cTn id="15" dur="500" fill="hold"/>
                                        <p:tgtEl>
                                          <p:spTgt spid="37"/>
                                        </p:tgtEl>
                                        <p:attrNameLst>
                                          <p:attrName>ppt_h</p:attrName>
                                        </p:attrNameLst>
                                      </p:cBhvr>
                                      <p:tavLst>
                                        <p:tav tm="0">
                                          <p:val>
                                            <p:fltVal val="0"/>
                                          </p:val>
                                        </p:tav>
                                        <p:tav tm="100000">
                                          <p:val>
                                            <p:strVal val="#ppt_h"/>
                                          </p:val>
                                        </p:tav>
                                      </p:tavLst>
                                    </p:anim>
                                    <p:animEffect transition="in" filter="fade">
                                      <p:cBhvr>
                                        <p:cTn id="16" dur="500"/>
                                        <p:tgtEl>
                                          <p:spTgt spid="37"/>
                                        </p:tgtEl>
                                      </p:cBhvr>
                                    </p:animEffect>
                                    <p:anim calcmode="lin" valueType="num">
                                      <p:cBhvr>
                                        <p:cTn id="17" dur="500" fill="hold"/>
                                        <p:tgtEl>
                                          <p:spTgt spid="37"/>
                                        </p:tgtEl>
                                        <p:attrNameLst>
                                          <p:attrName>ppt_x</p:attrName>
                                        </p:attrNameLst>
                                      </p:cBhvr>
                                      <p:tavLst>
                                        <p:tav tm="0">
                                          <p:val>
                                            <p:fltVal val="0.5"/>
                                          </p:val>
                                        </p:tav>
                                        <p:tav tm="100000">
                                          <p:val>
                                            <p:strVal val="#ppt_x"/>
                                          </p:val>
                                        </p:tav>
                                      </p:tavLst>
                                    </p:anim>
                                    <p:anim calcmode="lin" valueType="num">
                                      <p:cBhvr>
                                        <p:cTn id="18" dur="500" fill="hold"/>
                                        <p:tgtEl>
                                          <p:spTgt spid="37"/>
                                        </p:tgtEl>
                                        <p:attrNameLst>
                                          <p:attrName>ppt_y</p:attrName>
                                        </p:attrNameLst>
                                      </p:cBhvr>
                                      <p:tavLst>
                                        <p:tav tm="0">
                                          <p:val>
                                            <p:fltVal val="0.5"/>
                                          </p:val>
                                        </p:tav>
                                        <p:tav tm="100000">
                                          <p:val>
                                            <p:strVal val="#ppt_y"/>
                                          </p:val>
                                        </p:tav>
                                      </p:tavLst>
                                    </p:anim>
                                  </p:childTnLst>
                                </p:cTn>
                              </p:par>
                              <p:par>
                                <p:cTn id="19" presetID="53" presetClass="entr" presetSubtype="528" fill="hold"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anim calcmode="lin" valueType="num">
                                      <p:cBhvr>
                                        <p:cTn id="24" dur="500" fill="hold"/>
                                        <p:tgtEl>
                                          <p:spTgt spid="34"/>
                                        </p:tgtEl>
                                        <p:attrNameLst>
                                          <p:attrName>ppt_x</p:attrName>
                                        </p:attrNameLst>
                                      </p:cBhvr>
                                      <p:tavLst>
                                        <p:tav tm="0">
                                          <p:val>
                                            <p:fltVal val="0.5"/>
                                          </p:val>
                                        </p:tav>
                                        <p:tav tm="100000">
                                          <p:val>
                                            <p:strVal val="#ppt_x"/>
                                          </p:val>
                                        </p:tav>
                                      </p:tavLst>
                                    </p:anim>
                                    <p:anim calcmode="lin" valueType="num">
                                      <p:cBhvr>
                                        <p:cTn id="25" dur="50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nodeType="withEffect">
                                  <p:stCondLst>
                                    <p:cond delay="25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anim calcmode="lin" valueType="num">
                                      <p:cBhvr>
                                        <p:cTn id="31" dur="500" fill="hold"/>
                                        <p:tgtEl>
                                          <p:spTgt spid="33"/>
                                        </p:tgtEl>
                                        <p:attrNameLst>
                                          <p:attrName>ppt_x</p:attrName>
                                        </p:attrNameLst>
                                      </p:cBhvr>
                                      <p:tavLst>
                                        <p:tav tm="0">
                                          <p:val>
                                            <p:fltVal val="0.5"/>
                                          </p:val>
                                        </p:tav>
                                        <p:tav tm="100000">
                                          <p:val>
                                            <p:strVal val="#ppt_x"/>
                                          </p:val>
                                        </p:tav>
                                      </p:tavLst>
                                    </p:anim>
                                    <p:anim calcmode="lin" valueType="num">
                                      <p:cBhvr>
                                        <p:cTn id="32" dur="500" fill="hold"/>
                                        <p:tgtEl>
                                          <p:spTgt spid="33"/>
                                        </p:tgtEl>
                                        <p:attrNameLst>
                                          <p:attrName>ppt_y</p:attrName>
                                        </p:attrNameLst>
                                      </p:cBhvr>
                                      <p:tavLst>
                                        <p:tav tm="0">
                                          <p:val>
                                            <p:fltVal val="0.5"/>
                                          </p:val>
                                        </p:tav>
                                        <p:tav tm="100000">
                                          <p:val>
                                            <p:strVal val="#ppt_y"/>
                                          </p:val>
                                        </p:tav>
                                      </p:tavLst>
                                    </p:anim>
                                  </p:childTnLst>
                                </p:cTn>
                              </p:par>
                              <p:par>
                                <p:cTn id="33" presetID="53" presetClass="entr" presetSubtype="528" fill="hold" nodeType="with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anim calcmode="lin" valueType="num">
                                      <p:cBhvr>
                                        <p:cTn id="38" dur="500" fill="hold"/>
                                        <p:tgtEl>
                                          <p:spTgt spid="36"/>
                                        </p:tgtEl>
                                        <p:attrNameLst>
                                          <p:attrName>ppt_x</p:attrName>
                                        </p:attrNameLst>
                                      </p:cBhvr>
                                      <p:tavLst>
                                        <p:tav tm="0">
                                          <p:val>
                                            <p:fltVal val="0.5"/>
                                          </p:val>
                                        </p:tav>
                                        <p:tav tm="100000">
                                          <p:val>
                                            <p:strVal val="#ppt_x"/>
                                          </p:val>
                                        </p:tav>
                                      </p:tavLst>
                                    </p:anim>
                                    <p:anim calcmode="lin" valueType="num">
                                      <p:cBhvr>
                                        <p:cTn id="39" dur="500" fill="hold"/>
                                        <p:tgtEl>
                                          <p:spTgt spid="36"/>
                                        </p:tgtEl>
                                        <p:attrNameLst>
                                          <p:attrName>ppt_y</p:attrName>
                                        </p:attrNameLst>
                                      </p:cBhvr>
                                      <p:tavLst>
                                        <p:tav tm="0">
                                          <p:val>
                                            <p:fltVal val="0.5"/>
                                          </p:val>
                                        </p:tav>
                                        <p:tav tm="100000">
                                          <p:val>
                                            <p:strVal val="#ppt_y"/>
                                          </p:val>
                                        </p:tav>
                                      </p:tavLst>
                                    </p:anim>
                                  </p:childTnLst>
                                </p:cTn>
                              </p:par>
                              <p:par>
                                <p:cTn id="40" presetID="53" presetClass="entr" presetSubtype="528" fill="hold" nodeType="withEffect">
                                  <p:stCondLst>
                                    <p:cond delay="250"/>
                                  </p:stCondLst>
                                  <p:childTnLst>
                                    <p:set>
                                      <p:cBhvr>
                                        <p:cTn id="41" dur="1" fill="hold">
                                          <p:stCondLst>
                                            <p:cond delay="0"/>
                                          </p:stCondLst>
                                        </p:cTn>
                                        <p:tgtEl>
                                          <p:spTgt spid="35"/>
                                        </p:tgtEl>
                                        <p:attrNameLst>
                                          <p:attrName>style.visibility</p:attrName>
                                        </p:attrNameLst>
                                      </p:cBhvr>
                                      <p:to>
                                        <p:strVal val="visible"/>
                                      </p:to>
                                    </p:set>
                                    <p:anim calcmode="lin" valueType="num">
                                      <p:cBhvr>
                                        <p:cTn id="42" dur="500" fill="hold"/>
                                        <p:tgtEl>
                                          <p:spTgt spid="35"/>
                                        </p:tgtEl>
                                        <p:attrNameLst>
                                          <p:attrName>ppt_w</p:attrName>
                                        </p:attrNameLst>
                                      </p:cBhvr>
                                      <p:tavLst>
                                        <p:tav tm="0">
                                          <p:val>
                                            <p:fltVal val="0"/>
                                          </p:val>
                                        </p:tav>
                                        <p:tav tm="100000">
                                          <p:val>
                                            <p:strVal val="#ppt_w"/>
                                          </p:val>
                                        </p:tav>
                                      </p:tavLst>
                                    </p:anim>
                                    <p:anim calcmode="lin" valueType="num">
                                      <p:cBhvr>
                                        <p:cTn id="43" dur="500" fill="hold"/>
                                        <p:tgtEl>
                                          <p:spTgt spid="35"/>
                                        </p:tgtEl>
                                        <p:attrNameLst>
                                          <p:attrName>ppt_h</p:attrName>
                                        </p:attrNameLst>
                                      </p:cBhvr>
                                      <p:tavLst>
                                        <p:tav tm="0">
                                          <p:val>
                                            <p:fltVal val="0"/>
                                          </p:val>
                                        </p:tav>
                                        <p:tav tm="100000">
                                          <p:val>
                                            <p:strVal val="#ppt_h"/>
                                          </p:val>
                                        </p:tav>
                                      </p:tavLst>
                                    </p:anim>
                                    <p:animEffect transition="in" filter="fade">
                                      <p:cBhvr>
                                        <p:cTn id="44" dur="500"/>
                                        <p:tgtEl>
                                          <p:spTgt spid="35"/>
                                        </p:tgtEl>
                                      </p:cBhvr>
                                    </p:animEffect>
                                    <p:anim calcmode="lin" valueType="num">
                                      <p:cBhvr>
                                        <p:cTn id="45" dur="500" fill="hold"/>
                                        <p:tgtEl>
                                          <p:spTgt spid="35"/>
                                        </p:tgtEl>
                                        <p:attrNameLst>
                                          <p:attrName>ppt_x</p:attrName>
                                        </p:attrNameLst>
                                      </p:cBhvr>
                                      <p:tavLst>
                                        <p:tav tm="0">
                                          <p:val>
                                            <p:fltVal val="0.5"/>
                                          </p:val>
                                        </p:tav>
                                        <p:tav tm="100000">
                                          <p:val>
                                            <p:strVal val="#ppt_x"/>
                                          </p:val>
                                        </p:tav>
                                      </p:tavLst>
                                    </p:anim>
                                    <p:anim calcmode="lin" valueType="num">
                                      <p:cBhvr>
                                        <p:cTn id="46" dur="500" fill="hold"/>
                                        <p:tgtEl>
                                          <p:spTgt spid="35"/>
                                        </p:tgtEl>
                                        <p:attrNameLst>
                                          <p:attrName>ppt_y</p:attrName>
                                        </p:attrNameLst>
                                      </p:cBhvr>
                                      <p:tavLst>
                                        <p:tav tm="0">
                                          <p:val>
                                            <p:fltVal val="0.5"/>
                                          </p:val>
                                        </p:tav>
                                        <p:tav tm="100000">
                                          <p:val>
                                            <p:strVal val="#ppt_y"/>
                                          </p:val>
                                        </p:tav>
                                      </p:tavLst>
                                    </p:anim>
                                  </p:childTnLst>
                                </p:cTn>
                              </p:par>
                              <p:par>
                                <p:cTn id="47" presetID="8" presetClass="emph" presetSubtype="0" fill="hold" nodeType="withEffect">
                                  <p:stCondLst>
                                    <p:cond delay="0"/>
                                  </p:stCondLst>
                                  <p:childTnLst>
                                    <p:animRot by="-21600000">
                                      <p:cBhvr>
                                        <p:cTn id="48" dur="500" fill="hold"/>
                                        <p:tgtEl>
                                          <p:spTgt spid="32"/>
                                        </p:tgtEl>
                                        <p:attrNameLst>
                                          <p:attrName>r</p:attrName>
                                        </p:attrNameLst>
                                      </p:cBhvr>
                                    </p:animRot>
                                  </p:childTnLst>
                                </p:cTn>
                              </p:par>
                              <p:par>
                                <p:cTn id="49" presetID="8" presetClass="emph" presetSubtype="0" fill="hold" nodeType="withEffect">
                                  <p:stCondLst>
                                    <p:cond delay="250"/>
                                  </p:stCondLst>
                                  <p:childTnLst>
                                    <p:animRot by="-21600000">
                                      <p:cBhvr>
                                        <p:cTn id="50" dur="500" fill="hold"/>
                                        <p:tgtEl>
                                          <p:spTgt spid="37"/>
                                        </p:tgtEl>
                                        <p:attrNameLst>
                                          <p:attrName>r</p:attrName>
                                        </p:attrNameLst>
                                      </p:cBhvr>
                                    </p:animRot>
                                  </p:childTnLst>
                                </p:cTn>
                              </p:par>
                              <p:par>
                                <p:cTn id="51" presetID="8" presetClass="emph" presetSubtype="0" fill="hold" nodeType="withEffect">
                                  <p:stCondLst>
                                    <p:cond delay="0"/>
                                  </p:stCondLst>
                                  <p:childTnLst>
                                    <p:animRot by="-21600000">
                                      <p:cBhvr>
                                        <p:cTn id="52" dur="500" fill="hold"/>
                                        <p:tgtEl>
                                          <p:spTgt spid="34"/>
                                        </p:tgtEl>
                                        <p:attrNameLst>
                                          <p:attrName>r</p:attrName>
                                        </p:attrNameLst>
                                      </p:cBhvr>
                                    </p:animRot>
                                  </p:childTnLst>
                                </p:cTn>
                              </p:par>
                              <p:par>
                                <p:cTn id="53" presetID="8" presetClass="emph" presetSubtype="0" fill="hold" nodeType="withEffect">
                                  <p:stCondLst>
                                    <p:cond delay="250"/>
                                  </p:stCondLst>
                                  <p:childTnLst>
                                    <p:animRot by="-21600000">
                                      <p:cBhvr>
                                        <p:cTn id="54" dur="500" fill="hold"/>
                                        <p:tgtEl>
                                          <p:spTgt spid="33"/>
                                        </p:tgtEl>
                                        <p:attrNameLst>
                                          <p:attrName>r</p:attrName>
                                        </p:attrNameLst>
                                      </p:cBhvr>
                                    </p:animRot>
                                  </p:childTnLst>
                                </p:cTn>
                              </p:par>
                              <p:par>
                                <p:cTn id="55" presetID="8" presetClass="emph" presetSubtype="0" fill="hold" nodeType="withEffect">
                                  <p:stCondLst>
                                    <p:cond delay="0"/>
                                  </p:stCondLst>
                                  <p:childTnLst>
                                    <p:animRot by="-21600000">
                                      <p:cBhvr>
                                        <p:cTn id="56" dur="500" fill="hold"/>
                                        <p:tgtEl>
                                          <p:spTgt spid="36"/>
                                        </p:tgtEl>
                                        <p:attrNameLst>
                                          <p:attrName>r</p:attrName>
                                        </p:attrNameLst>
                                      </p:cBhvr>
                                    </p:animRot>
                                  </p:childTnLst>
                                </p:cTn>
                              </p:par>
                              <p:par>
                                <p:cTn id="57" presetID="8" presetClass="emph" presetSubtype="0" fill="hold" nodeType="withEffect">
                                  <p:stCondLst>
                                    <p:cond delay="250"/>
                                  </p:stCondLst>
                                  <p:childTnLst>
                                    <p:animRot by="-21600000">
                                      <p:cBhvr>
                                        <p:cTn id="58" dur="500" fill="hold"/>
                                        <p:tgtEl>
                                          <p:spTgt spid="35"/>
                                        </p:tgtEl>
                                        <p:attrNameLst>
                                          <p:attrName>r</p:attrName>
                                        </p:attrNameLst>
                                      </p:cBhvr>
                                    </p:animRot>
                                  </p:childTnLst>
                                </p:cTn>
                              </p:par>
                            </p:childTnLst>
                          </p:cTn>
                        </p:par>
                        <p:par>
                          <p:cTn id="59" fill="hold">
                            <p:stCondLst>
                              <p:cond delay="500"/>
                            </p:stCondLst>
                            <p:childTnLst>
                              <p:par>
                                <p:cTn id="60" presetID="12" presetClass="entr" presetSubtype="8" fill="hold" grpId="0" nodeType="afterEffect">
                                  <p:stCondLst>
                                    <p:cond delay="0"/>
                                  </p:stCondLst>
                                  <p:childTnLst>
                                    <p:set>
                                      <p:cBhvr>
                                        <p:cTn id="61" dur="1" fill="hold">
                                          <p:stCondLst>
                                            <p:cond delay="0"/>
                                          </p:stCondLst>
                                        </p:cTn>
                                        <p:tgtEl>
                                          <p:spTgt spid="17"/>
                                        </p:tgtEl>
                                        <p:attrNameLst>
                                          <p:attrName>style.visibility</p:attrName>
                                        </p:attrNameLst>
                                      </p:cBhvr>
                                      <p:to>
                                        <p:strVal val="visible"/>
                                      </p:to>
                                    </p:set>
                                    <p:anim calcmode="lin" valueType="num">
                                      <p:cBhvr additive="base">
                                        <p:cTn id="62" dur="500"/>
                                        <p:tgtEl>
                                          <p:spTgt spid="17"/>
                                        </p:tgtEl>
                                        <p:attrNameLst>
                                          <p:attrName>ppt_x</p:attrName>
                                        </p:attrNameLst>
                                      </p:cBhvr>
                                      <p:tavLst>
                                        <p:tav tm="0">
                                          <p:val>
                                            <p:strVal val="#ppt_x-#ppt_w*1.125000"/>
                                          </p:val>
                                        </p:tav>
                                        <p:tav tm="100000">
                                          <p:val>
                                            <p:strVal val="#ppt_x"/>
                                          </p:val>
                                        </p:tav>
                                      </p:tavLst>
                                    </p:anim>
                                    <p:animEffect transition="in" filter="wipe(right)">
                                      <p:cBhvr>
                                        <p:cTn id="63" dur="500"/>
                                        <p:tgtEl>
                                          <p:spTgt spid="17"/>
                                        </p:tgtEl>
                                      </p:cBhvr>
                                    </p:animEffect>
                                  </p:childTnLst>
                                </p:cTn>
                              </p:par>
                              <p:par>
                                <p:cTn id="64" presetID="12" presetClass="entr" presetSubtype="8" fill="hold" grpId="0" nodeType="withEffect">
                                  <p:stCondLst>
                                    <p:cond delay="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p:tgtEl>
                                          <p:spTgt spid="21"/>
                                        </p:tgtEl>
                                        <p:attrNameLst>
                                          <p:attrName>ppt_x</p:attrName>
                                        </p:attrNameLst>
                                      </p:cBhvr>
                                      <p:tavLst>
                                        <p:tav tm="0">
                                          <p:val>
                                            <p:strVal val="#ppt_x-#ppt_w*1.125000"/>
                                          </p:val>
                                        </p:tav>
                                        <p:tav tm="100000">
                                          <p:val>
                                            <p:strVal val="#ppt_x"/>
                                          </p:val>
                                        </p:tav>
                                      </p:tavLst>
                                    </p:anim>
                                    <p:animEffect transition="in" filter="wipe(right)">
                                      <p:cBhvr>
                                        <p:cTn id="67" dur="500"/>
                                        <p:tgtEl>
                                          <p:spTgt spid="21"/>
                                        </p:tgtEl>
                                      </p:cBhvr>
                                    </p:animEffect>
                                  </p:childTnLst>
                                </p:cTn>
                              </p:par>
                              <p:par>
                                <p:cTn id="68" presetID="12" presetClass="entr" presetSubtype="2"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additive="base">
                                        <p:cTn id="70" dur="500"/>
                                        <p:tgtEl>
                                          <p:spTgt spid="19"/>
                                        </p:tgtEl>
                                        <p:attrNameLst>
                                          <p:attrName>ppt_x</p:attrName>
                                        </p:attrNameLst>
                                      </p:cBhvr>
                                      <p:tavLst>
                                        <p:tav tm="0">
                                          <p:val>
                                            <p:strVal val="#ppt_x+#ppt_w*1.125000"/>
                                          </p:val>
                                        </p:tav>
                                        <p:tav tm="100000">
                                          <p:val>
                                            <p:strVal val="#ppt_x"/>
                                          </p:val>
                                        </p:tav>
                                      </p:tavLst>
                                    </p:anim>
                                    <p:animEffect transition="in" filter="wipe(left)">
                                      <p:cBhvr>
                                        <p:cTn id="71" dur="500"/>
                                        <p:tgtEl>
                                          <p:spTgt spid="19"/>
                                        </p:tgtEl>
                                      </p:cBhvr>
                                    </p:animEffect>
                                  </p:childTnLst>
                                </p:cTn>
                              </p:par>
                              <p:par>
                                <p:cTn id="72" presetID="12" presetClass="entr" presetSubtype="2" fill="hold" grpId="0" nodeType="withEffect">
                                  <p:stCondLst>
                                    <p:cond delay="0"/>
                                  </p:stCondLst>
                                  <p:childTnLst>
                                    <p:set>
                                      <p:cBhvr>
                                        <p:cTn id="73" dur="1" fill="hold">
                                          <p:stCondLst>
                                            <p:cond delay="0"/>
                                          </p:stCondLst>
                                        </p:cTn>
                                        <p:tgtEl>
                                          <p:spTgt spid="23"/>
                                        </p:tgtEl>
                                        <p:attrNameLst>
                                          <p:attrName>style.visibility</p:attrName>
                                        </p:attrNameLst>
                                      </p:cBhvr>
                                      <p:to>
                                        <p:strVal val="visible"/>
                                      </p:to>
                                    </p:set>
                                    <p:anim calcmode="lin" valueType="num">
                                      <p:cBhvr additive="base">
                                        <p:cTn id="74" dur="500"/>
                                        <p:tgtEl>
                                          <p:spTgt spid="23"/>
                                        </p:tgtEl>
                                        <p:attrNameLst>
                                          <p:attrName>ppt_x</p:attrName>
                                        </p:attrNameLst>
                                      </p:cBhvr>
                                      <p:tavLst>
                                        <p:tav tm="0">
                                          <p:val>
                                            <p:strVal val="#ppt_x+#ppt_w*1.125000"/>
                                          </p:val>
                                        </p:tav>
                                        <p:tav tm="100000">
                                          <p:val>
                                            <p:strVal val="#ppt_x"/>
                                          </p:val>
                                        </p:tav>
                                      </p:tavLst>
                                    </p:anim>
                                    <p:animEffect transition="in" filter="wipe(left)">
                                      <p:cBhvr>
                                        <p:cTn id="75" dur="500"/>
                                        <p:tgtEl>
                                          <p:spTgt spid="23"/>
                                        </p:tgtEl>
                                      </p:cBhvr>
                                    </p:animEffect>
                                  </p:childTnLst>
                                </p:cTn>
                              </p:par>
                            </p:childTnLst>
                          </p:cTn>
                        </p:par>
                        <p:par>
                          <p:cTn id="76" fill="hold">
                            <p:stCondLst>
                              <p:cond delay="1000"/>
                            </p:stCondLst>
                            <p:childTnLst>
                              <p:par>
                                <p:cTn id="77" presetID="10" presetClass="entr" presetSubtype="0" fill="hold" grpId="0"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fade">
                                      <p:cBhvr>
                                        <p:cTn id="79" dur="500"/>
                                        <p:tgtEl>
                                          <p:spTgt spid="18"/>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500"/>
                                        <p:tgtEl>
                                          <p:spTgt spid="22"/>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fade">
                                      <p:cBhvr>
                                        <p:cTn id="88" dur="500"/>
                                        <p:tgtEl>
                                          <p:spTgt spid="24"/>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20"/>
                                        </p:tgtEl>
                                        <p:attrNameLst>
                                          <p:attrName>style.visibility</p:attrName>
                                        </p:attrNameLst>
                                      </p:cBhvr>
                                      <p:to>
                                        <p:strVal val="visible"/>
                                      </p:to>
                                    </p:set>
                                    <p:animEffect transition="in" filter="fade">
                                      <p:cBhvr>
                                        <p:cTn id="91" dur="500"/>
                                        <p:tgtEl>
                                          <p:spTgt spid="2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6"/>
                                        </p:tgtEl>
                                        <p:attrNameLst>
                                          <p:attrName>style.visibility</p:attrName>
                                        </p:attrNameLst>
                                      </p:cBhvr>
                                      <p:to>
                                        <p:strVal val="visible"/>
                                      </p:to>
                                    </p:set>
                                    <p:animEffect transition="in" filter="fade">
                                      <p:cBhvr>
                                        <p:cTn id="94" dur="500"/>
                                        <p:tgtEl>
                                          <p:spTgt spid="16"/>
                                        </p:tgtEl>
                                      </p:cBhvr>
                                    </p:animEffect>
                                  </p:childTnLst>
                                </p:cTn>
                              </p:par>
                            </p:childTnLst>
                          </p:cTn>
                        </p:par>
                        <p:par>
                          <p:cTn id="95" fill="hold">
                            <p:stCondLst>
                              <p:cond delay="1500"/>
                            </p:stCondLst>
                            <p:childTnLst>
                              <p:par>
                                <p:cTn id="96" presetID="26" presetClass="emph" presetSubtype="0" fill="hold" nodeType="afterEffect">
                                  <p:stCondLst>
                                    <p:cond delay="0"/>
                                  </p:stCondLst>
                                  <p:childTnLst>
                                    <p:animEffect transition="out" filter="fade">
                                      <p:cBhvr>
                                        <p:cTn id="97" dur="500" tmFilter="0, 0; .2, .5; .8, .5; 1, 0"/>
                                        <p:tgtEl>
                                          <p:spTgt spid="32"/>
                                        </p:tgtEl>
                                      </p:cBhvr>
                                    </p:animEffect>
                                    <p:animScale>
                                      <p:cBhvr>
                                        <p:cTn id="98" dur="250" autoRev="1" fill="hold"/>
                                        <p:tgtEl>
                                          <p:spTgt spid="32"/>
                                        </p:tgtEl>
                                      </p:cBhvr>
                                      <p:by x="105000" y="105000"/>
                                    </p:animScale>
                                  </p:childTnLst>
                                </p:cTn>
                              </p:par>
                              <p:par>
                                <p:cTn id="99" presetID="26" presetClass="emph" presetSubtype="0" fill="hold" nodeType="withEffect">
                                  <p:stCondLst>
                                    <p:cond delay="250"/>
                                  </p:stCondLst>
                                  <p:childTnLst>
                                    <p:animEffect transition="out" filter="fade">
                                      <p:cBhvr>
                                        <p:cTn id="100" dur="500" tmFilter="0, 0; .2, .5; .8, .5; 1, 0"/>
                                        <p:tgtEl>
                                          <p:spTgt spid="37"/>
                                        </p:tgtEl>
                                      </p:cBhvr>
                                    </p:animEffect>
                                    <p:animScale>
                                      <p:cBhvr>
                                        <p:cTn id="101" dur="250" autoRev="1" fill="hold"/>
                                        <p:tgtEl>
                                          <p:spTgt spid="37"/>
                                        </p:tgtEl>
                                      </p:cBhvr>
                                      <p:by x="105000" y="105000"/>
                                    </p:animScale>
                                  </p:childTnLst>
                                </p:cTn>
                              </p:par>
                              <p:par>
                                <p:cTn id="102" presetID="26" presetClass="emph" presetSubtype="0" fill="hold" nodeType="withEffect">
                                  <p:stCondLst>
                                    <p:cond delay="500"/>
                                  </p:stCondLst>
                                  <p:childTnLst>
                                    <p:animEffect transition="out" filter="fade">
                                      <p:cBhvr>
                                        <p:cTn id="103" dur="500" tmFilter="0, 0; .2, .5; .8, .5; 1, 0"/>
                                        <p:tgtEl>
                                          <p:spTgt spid="34"/>
                                        </p:tgtEl>
                                      </p:cBhvr>
                                    </p:animEffect>
                                    <p:animScale>
                                      <p:cBhvr>
                                        <p:cTn id="104" dur="250" autoRev="1" fill="hold"/>
                                        <p:tgtEl>
                                          <p:spTgt spid="34"/>
                                        </p:tgtEl>
                                      </p:cBhvr>
                                      <p:by x="105000" y="105000"/>
                                    </p:animScale>
                                  </p:childTnLst>
                                </p:cTn>
                              </p:par>
                              <p:par>
                                <p:cTn id="105" presetID="26" presetClass="emph" presetSubtype="0" fill="hold" nodeType="withEffect">
                                  <p:stCondLst>
                                    <p:cond delay="750"/>
                                  </p:stCondLst>
                                  <p:childTnLst>
                                    <p:animEffect transition="out" filter="fade">
                                      <p:cBhvr>
                                        <p:cTn id="106" dur="500" tmFilter="0, 0; .2, .5; .8, .5; 1, 0"/>
                                        <p:tgtEl>
                                          <p:spTgt spid="33"/>
                                        </p:tgtEl>
                                      </p:cBhvr>
                                    </p:animEffect>
                                    <p:animScale>
                                      <p:cBhvr>
                                        <p:cTn id="107" dur="250" autoRev="1" fill="hold"/>
                                        <p:tgtEl>
                                          <p:spTgt spid="33"/>
                                        </p:tgtEl>
                                      </p:cBhvr>
                                      <p:by x="105000" y="105000"/>
                                    </p:animScale>
                                  </p:childTnLst>
                                </p:cTn>
                              </p:par>
                              <p:par>
                                <p:cTn id="108" presetID="26" presetClass="emph" presetSubtype="0" fill="hold" nodeType="withEffect">
                                  <p:stCondLst>
                                    <p:cond delay="1000"/>
                                  </p:stCondLst>
                                  <p:childTnLst>
                                    <p:animEffect transition="out" filter="fade">
                                      <p:cBhvr>
                                        <p:cTn id="109" dur="500" tmFilter="0, 0; .2, .5; .8, .5; 1, 0"/>
                                        <p:tgtEl>
                                          <p:spTgt spid="36"/>
                                        </p:tgtEl>
                                      </p:cBhvr>
                                    </p:animEffect>
                                    <p:animScale>
                                      <p:cBhvr>
                                        <p:cTn id="110" dur="250" autoRev="1" fill="hold"/>
                                        <p:tgtEl>
                                          <p:spTgt spid="36"/>
                                        </p:tgtEl>
                                      </p:cBhvr>
                                      <p:by x="105000" y="105000"/>
                                    </p:animScale>
                                  </p:childTnLst>
                                </p:cTn>
                              </p:par>
                              <p:par>
                                <p:cTn id="111" presetID="26" presetClass="emph" presetSubtype="0" fill="hold" nodeType="withEffect">
                                  <p:stCondLst>
                                    <p:cond delay="1250"/>
                                  </p:stCondLst>
                                  <p:childTnLst>
                                    <p:animEffect transition="out" filter="fade">
                                      <p:cBhvr>
                                        <p:cTn id="112" dur="500" tmFilter="0, 0; .2, .5; .8, .5; 1, 0"/>
                                        <p:tgtEl>
                                          <p:spTgt spid="35"/>
                                        </p:tgtEl>
                                      </p:cBhvr>
                                    </p:animEffect>
                                    <p:animScale>
                                      <p:cBhvr>
                                        <p:cTn id="113" dur="250" autoRev="1" fill="hold"/>
                                        <p:tgtEl>
                                          <p:spTgt spid="3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bldLvl="0" animBg="1"/>
      <p:bldP spid="18" grpId="0"/>
      <p:bldP spid="19" grpId="0" bldLvl="0" animBg="1"/>
      <p:bldP spid="20" grpId="0"/>
      <p:bldP spid="21" grpId="0" bldLvl="0" animBg="1"/>
      <p:bldP spid="22" grpId="0"/>
      <p:bldP spid="23" grpId="0" bldLvl="0" animBg="1"/>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4" name="Freeform 5"/>
          <p:cNvSpPr>
            <a:spLocks noChangeArrowheads="1"/>
          </p:cNvSpPr>
          <p:nvPr/>
        </p:nvSpPr>
        <p:spPr bwMode="auto">
          <a:xfrm>
            <a:off x="4701716" y="2170641"/>
            <a:ext cx="2887133" cy="1443567"/>
          </a:xfrm>
          <a:custGeom>
            <a:avLst/>
            <a:gdLst>
              <a:gd name="T0" fmla="*/ 1053 w 1053"/>
              <a:gd name="T1" fmla="*/ 527 h 527"/>
              <a:gd name="T2" fmla="*/ 0 w 1053"/>
              <a:gd name="T3" fmla="*/ 527 h 527"/>
              <a:gd name="T4" fmla="*/ 526 w 1053"/>
              <a:gd name="T5" fmla="*/ 0 h 527"/>
              <a:gd name="T6" fmla="*/ 1053 w 1053"/>
              <a:gd name="T7" fmla="*/ 527 h 527"/>
              <a:gd name="T8" fmla="*/ 0 60000 65536"/>
              <a:gd name="T9" fmla="*/ 0 60000 65536"/>
              <a:gd name="T10" fmla="*/ 0 60000 65536"/>
              <a:gd name="T11" fmla="*/ 0 60000 65536"/>
              <a:gd name="T12" fmla="*/ 0 w 1053"/>
              <a:gd name="T13" fmla="*/ 0 h 527"/>
              <a:gd name="T14" fmla="*/ 1053 w 1053"/>
              <a:gd name="T15" fmla="*/ 527 h 527"/>
            </a:gdLst>
            <a:ahLst/>
            <a:cxnLst>
              <a:cxn ang="T8">
                <a:pos x="T0" y="T1"/>
              </a:cxn>
              <a:cxn ang="T9">
                <a:pos x="T2" y="T3"/>
              </a:cxn>
              <a:cxn ang="T10">
                <a:pos x="T4" y="T5"/>
              </a:cxn>
              <a:cxn ang="T11">
                <a:pos x="T6" y="T7"/>
              </a:cxn>
            </a:cxnLst>
            <a:rect l="T12" t="T13" r="T14" b="T15"/>
            <a:pathLst>
              <a:path w="1053" h="527">
                <a:moveTo>
                  <a:pt x="1053" y="527"/>
                </a:moveTo>
                <a:cubicBezTo>
                  <a:pt x="727" y="527"/>
                  <a:pt x="363" y="527"/>
                  <a:pt x="0" y="527"/>
                </a:cubicBezTo>
                <a:cubicBezTo>
                  <a:pt x="0" y="236"/>
                  <a:pt x="236" y="0"/>
                  <a:pt x="526" y="0"/>
                </a:cubicBezTo>
                <a:cubicBezTo>
                  <a:pt x="818" y="0"/>
                  <a:pt x="1053" y="236"/>
                  <a:pt x="1053" y="527"/>
                </a:cubicBezTo>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Freeform 8"/>
          <p:cNvSpPr>
            <a:spLocks noChangeArrowheads="1"/>
          </p:cNvSpPr>
          <p:nvPr/>
        </p:nvSpPr>
        <p:spPr bwMode="auto">
          <a:xfrm>
            <a:off x="7794167" y="1836208"/>
            <a:ext cx="3558116" cy="1778000"/>
          </a:xfrm>
          <a:custGeom>
            <a:avLst/>
            <a:gdLst>
              <a:gd name="T0" fmla="*/ 1298 w 1298"/>
              <a:gd name="T1" fmla="*/ 650 h 650"/>
              <a:gd name="T2" fmla="*/ 0 w 1298"/>
              <a:gd name="T3" fmla="*/ 650 h 650"/>
              <a:gd name="T4" fmla="*/ 649 w 1298"/>
              <a:gd name="T5" fmla="*/ 0 h 650"/>
              <a:gd name="T6" fmla="*/ 1298 w 1298"/>
              <a:gd name="T7" fmla="*/ 650 h 650"/>
              <a:gd name="T8" fmla="*/ 0 60000 65536"/>
              <a:gd name="T9" fmla="*/ 0 60000 65536"/>
              <a:gd name="T10" fmla="*/ 0 60000 65536"/>
              <a:gd name="T11" fmla="*/ 0 60000 65536"/>
              <a:gd name="T12" fmla="*/ 0 w 1298"/>
              <a:gd name="T13" fmla="*/ 0 h 650"/>
              <a:gd name="T14" fmla="*/ 1298 w 1298"/>
              <a:gd name="T15" fmla="*/ 650 h 650"/>
            </a:gdLst>
            <a:ahLst/>
            <a:cxnLst>
              <a:cxn ang="T8">
                <a:pos x="T0" y="T1"/>
              </a:cxn>
              <a:cxn ang="T9">
                <a:pos x="T2" y="T3"/>
              </a:cxn>
              <a:cxn ang="T10">
                <a:pos x="T4" y="T5"/>
              </a:cxn>
              <a:cxn ang="T11">
                <a:pos x="T6" y="T7"/>
              </a:cxn>
            </a:cxnLst>
            <a:rect l="T12" t="T13" r="T14" b="T15"/>
            <a:pathLst>
              <a:path w="1298" h="650">
                <a:moveTo>
                  <a:pt x="1298" y="650"/>
                </a:moveTo>
                <a:cubicBezTo>
                  <a:pt x="895" y="650"/>
                  <a:pt x="448" y="650"/>
                  <a:pt x="0" y="650"/>
                </a:cubicBezTo>
                <a:cubicBezTo>
                  <a:pt x="0" y="291"/>
                  <a:pt x="290" y="0"/>
                  <a:pt x="649" y="0"/>
                </a:cubicBezTo>
                <a:cubicBezTo>
                  <a:pt x="1008" y="0"/>
                  <a:pt x="1298" y="291"/>
                  <a:pt x="1298" y="650"/>
                </a:cubicBezTo>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 name="Freeform 12"/>
          <p:cNvSpPr>
            <a:spLocks noChangeArrowheads="1"/>
          </p:cNvSpPr>
          <p:nvPr/>
        </p:nvSpPr>
        <p:spPr bwMode="auto">
          <a:xfrm>
            <a:off x="2434767" y="2583392"/>
            <a:ext cx="2063749" cy="1030816"/>
          </a:xfrm>
          <a:custGeom>
            <a:avLst/>
            <a:gdLst>
              <a:gd name="T0" fmla="*/ 753 w 753"/>
              <a:gd name="T1" fmla="*/ 377 h 377"/>
              <a:gd name="T2" fmla="*/ 0 w 753"/>
              <a:gd name="T3" fmla="*/ 377 h 377"/>
              <a:gd name="T4" fmla="*/ 376 w 753"/>
              <a:gd name="T5" fmla="*/ 0 h 377"/>
              <a:gd name="T6" fmla="*/ 753 w 753"/>
              <a:gd name="T7" fmla="*/ 377 h 377"/>
              <a:gd name="T8" fmla="*/ 0 60000 65536"/>
              <a:gd name="T9" fmla="*/ 0 60000 65536"/>
              <a:gd name="T10" fmla="*/ 0 60000 65536"/>
              <a:gd name="T11" fmla="*/ 0 60000 65536"/>
              <a:gd name="T12" fmla="*/ 0 w 753"/>
              <a:gd name="T13" fmla="*/ 0 h 377"/>
              <a:gd name="T14" fmla="*/ 753 w 753"/>
              <a:gd name="T15" fmla="*/ 377 h 377"/>
            </a:gdLst>
            <a:ahLst/>
            <a:cxnLst>
              <a:cxn ang="T8">
                <a:pos x="T0" y="T1"/>
              </a:cxn>
              <a:cxn ang="T9">
                <a:pos x="T2" y="T3"/>
              </a:cxn>
              <a:cxn ang="T10">
                <a:pos x="T4" y="T5"/>
              </a:cxn>
              <a:cxn ang="T11">
                <a:pos x="T6" y="T7"/>
              </a:cxn>
            </a:cxnLst>
            <a:rect l="T12" t="T13" r="T14" b="T15"/>
            <a:pathLst>
              <a:path w="753" h="377">
                <a:moveTo>
                  <a:pt x="753" y="377"/>
                </a:moveTo>
                <a:cubicBezTo>
                  <a:pt x="519" y="377"/>
                  <a:pt x="259" y="377"/>
                  <a:pt x="0" y="377"/>
                </a:cubicBezTo>
                <a:cubicBezTo>
                  <a:pt x="0" y="169"/>
                  <a:pt x="168" y="0"/>
                  <a:pt x="376" y="0"/>
                </a:cubicBezTo>
                <a:cubicBezTo>
                  <a:pt x="584" y="0"/>
                  <a:pt x="753" y="169"/>
                  <a:pt x="753" y="377"/>
                </a:cubicBezTo>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14"/>
          <p:cNvSpPr>
            <a:spLocks noChangeArrowheads="1"/>
          </p:cNvSpPr>
          <p:nvPr/>
        </p:nvSpPr>
        <p:spPr bwMode="auto">
          <a:xfrm>
            <a:off x="993316" y="2996141"/>
            <a:ext cx="1238251" cy="618067"/>
          </a:xfrm>
          <a:custGeom>
            <a:avLst/>
            <a:gdLst>
              <a:gd name="T0" fmla="*/ 452 w 452"/>
              <a:gd name="T1" fmla="*/ 226 h 226"/>
              <a:gd name="T2" fmla="*/ 0 w 452"/>
              <a:gd name="T3" fmla="*/ 226 h 226"/>
              <a:gd name="T4" fmla="*/ 226 w 452"/>
              <a:gd name="T5" fmla="*/ 0 h 226"/>
              <a:gd name="T6" fmla="*/ 452 w 452"/>
              <a:gd name="T7" fmla="*/ 226 h 226"/>
              <a:gd name="T8" fmla="*/ 0 60000 65536"/>
              <a:gd name="T9" fmla="*/ 0 60000 65536"/>
              <a:gd name="T10" fmla="*/ 0 60000 65536"/>
              <a:gd name="T11" fmla="*/ 0 60000 65536"/>
              <a:gd name="T12" fmla="*/ 0 w 452"/>
              <a:gd name="T13" fmla="*/ 0 h 226"/>
              <a:gd name="T14" fmla="*/ 452 w 452"/>
              <a:gd name="T15" fmla="*/ 226 h 226"/>
            </a:gdLst>
            <a:ahLst/>
            <a:cxnLst>
              <a:cxn ang="T8">
                <a:pos x="T0" y="T1"/>
              </a:cxn>
              <a:cxn ang="T9">
                <a:pos x="T2" y="T3"/>
              </a:cxn>
              <a:cxn ang="T10">
                <a:pos x="T4" y="T5"/>
              </a:cxn>
              <a:cxn ang="T11">
                <a:pos x="T6" y="T7"/>
              </a:cxn>
            </a:cxnLst>
            <a:rect l="T12" t="T13" r="T14" b="T15"/>
            <a:pathLst>
              <a:path w="452" h="226">
                <a:moveTo>
                  <a:pt x="452" y="226"/>
                </a:moveTo>
                <a:cubicBezTo>
                  <a:pt x="312" y="226"/>
                  <a:pt x="156" y="226"/>
                  <a:pt x="0" y="226"/>
                </a:cubicBezTo>
                <a:cubicBezTo>
                  <a:pt x="0" y="101"/>
                  <a:pt x="101" y="0"/>
                  <a:pt x="226" y="0"/>
                </a:cubicBezTo>
                <a:cubicBezTo>
                  <a:pt x="351" y="0"/>
                  <a:pt x="452" y="101"/>
                  <a:pt x="452" y="226"/>
                </a:cubicBezTo>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8" name="TextBox 682"/>
          <p:cNvSpPr>
            <a:spLocks noChangeArrowheads="1"/>
          </p:cNvSpPr>
          <p:nvPr/>
        </p:nvSpPr>
        <p:spPr bwMode="auto">
          <a:xfrm>
            <a:off x="9024585" y="2204508"/>
            <a:ext cx="1097280" cy="1198880"/>
          </a:xfrm>
          <a:prstGeom prst="rect">
            <a:avLst/>
          </a:prstGeom>
          <a:noFill/>
          <a:ln>
            <a:noFill/>
          </a:ln>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7200">
                <a:solidFill>
                  <a:schemeClr val="bg1"/>
                </a:solidFill>
                <a:latin typeface="方正中等线简体" pitchFamily="2" charset="-122"/>
                <a:ea typeface="方正中等线简体" pitchFamily="2" charset="-122"/>
              </a:rPr>
              <a:t>68</a:t>
            </a:r>
            <a:endParaRPr lang="zh-CN" altLang="en-US" sz="7200">
              <a:solidFill>
                <a:schemeClr val="bg1"/>
              </a:solidFill>
              <a:latin typeface="方正中等线简体" pitchFamily="2" charset="-122"/>
              <a:ea typeface="方正中等线简体" pitchFamily="2" charset="-122"/>
            </a:endParaRPr>
          </a:p>
        </p:txBody>
      </p:sp>
      <p:sp>
        <p:nvSpPr>
          <p:cNvPr id="9" name="TextBox 682"/>
          <p:cNvSpPr>
            <a:spLocks noChangeArrowheads="1"/>
          </p:cNvSpPr>
          <p:nvPr/>
        </p:nvSpPr>
        <p:spPr bwMode="auto">
          <a:xfrm>
            <a:off x="5738248" y="2445808"/>
            <a:ext cx="928370" cy="993775"/>
          </a:xfrm>
          <a:prstGeom prst="rect">
            <a:avLst/>
          </a:prstGeom>
          <a:noFill/>
          <a:ln>
            <a:noFill/>
          </a:ln>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5865">
                <a:solidFill>
                  <a:schemeClr val="bg1"/>
                </a:solidFill>
                <a:latin typeface="方正中等线简体" pitchFamily="2" charset="-122"/>
                <a:ea typeface="方正中等线简体" pitchFamily="2" charset="-122"/>
              </a:rPr>
              <a:t>37</a:t>
            </a:r>
            <a:endParaRPr lang="zh-CN" altLang="en-US" sz="5865">
              <a:solidFill>
                <a:schemeClr val="bg1"/>
              </a:solidFill>
              <a:latin typeface="方正中等线简体" pitchFamily="2" charset="-122"/>
              <a:ea typeface="方正中等线简体" pitchFamily="2" charset="-122"/>
            </a:endParaRPr>
          </a:p>
        </p:txBody>
      </p:sp>
      <p:sp>
        <p:nvSpPr>
          <p:cNvPr id="10" name="TextBox 682"/>
          <p:cNvSpPr>
            <a:spLocks noChangeArrowheads="1"/>
          </p:cNvSpPr>
          <p:nvPr/>
        </p:nvSpPr>
        <p:spPr bwMode="auto">
          <a:xfrm>
            <a:off x="3030185" y="2723092"/>
            <a:ext cx="792480" cy="829945"/>
          </a:xfrm>
          <a:prstGeom prst="rect">
            <a:avLst/>
          </a:prstGeom>
          <a:noFill/>
          <a:ln>
            <a:noFill/>
          </a:ln>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4800">
                <a:solidFill>
                  <a:schemeClr val="bg1"/>
                </a:solidFill>
                <a:latin typeface="方正中等线简体" pitchFamily="2" charset="-122"/>
                <a:ea typeface="方正中等线简体" pitchFamily="2" charset="-122"/>
              </a:rPr>
              <a:t>19</a:t>
            </a:r>
            <a:endParaRPr lang="zh-CN" altLang="en-US" sz="4800">
              <a:solidFill>
                <a:schemeClr val="bg1"/>
              </a:solidFill>
              <a:latin typeface="方正中等线简体" pitchFamily="2" charset="-122"/>
              <a:ea typeface="方正中等线简体" pitchFamily="2" charset="-122"/>
            </a:endParaRPr>
          </a:p>
        </p:txBody>
      </p:sp>
      <p:sp>
        <p:nvSpPr>
          <p:cNvPr id="11" name="TextBox 682"/>
          <p:cNvSpPr>
            <a:spLocks noChangeArrowheads="1"/>
          </p:cNvSpPr>
          <p:nvPr/>
        </p:nvSpPr>
        <p:spPr bwMode="auto">
          <a:xfrm>
            <a:off x="1336640" y="2966508"/>
            <a:ext cx="420370" cy="666115"/>
          </a:xfrm>
          <a:prstGeom prst="rect">
            <a:avLst/>
          </a:prstGeom>
          <a:noFill/>
          <a:ln>
            <a:noFill/>
          </a:ln>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3735">
                <a:solidFill>
                  <a:schemeClr val="bg1"/>
                </a:solidFill>
                <a:latin typeface="方正中等线简体" pitchFamily="2" charset="-122"/>
                <a:ea typeface="方正中等线简体" pitchFamily="2" charset="-122"/>
              </a:rPr>
              <a:t>6</a:t>
            </a:r>
            <a:endParaRPr lang="zh-CN" altLang="en-US" sz="3735">
              <a:solidFill>
                <a:schemeClr val="bg1"/>
              </a:solidFill>
              <a:latin typeface="方正中等线简体" pitchFamily="2" charset="-122"/>
              <a:ea typeface="方正中等线简体" pitchFamily="2" charset="-122"/>
            </a:endParaRPr>
          </a:p>
        </p:txBody>
      </p:sp>
      <p:sp>
        <p:nvSpPr>
          <p:cNvPr id="12" name="TextBox 59"/>
          <p:cNvSpPr>
            <a:spLocks noChangeArrowheads="1"/>
          </p:cNvSpPr>
          <p:nvPr/>
        </p:nvSpPr>
        <p:spPr bwMode="auto">
          <a:xfrm>
            <a:off x="978500" y="3747559"/>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13" name="TextBox 60"/>
          <p:cNvSpPr>
            <a:spLocks noChangeArrowheads="1"/>
          </p:cNvSpPr>
          <p:nvPr/>
        </p:nvSpPr>
        <p:spPr bwMode="auto">
          <a:xfrm>
            <a:off x="2698080" y="3747559"/>
            <a:ext cx="153924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66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14" name="TextBox 61"/>
          <p:cNvSpPr>
            <a:spLocks noChangeArrowheads="1"/>
          </p:cNvSpPr>
          <p:nvPr/>
        </p:nvSpPr>
        <p:spPr bwMode="auto">
          <a:xfrm>
            <a:off x="5103884" y="3717925"/>
            <a:ext cx="2082800" cy="666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3735">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rgbClr val="F2F2F2"/>
              </a:solidFill>
            </a:endParaRPr>
          </a:p>
        </p:txBody>
      </p:sp>
      <p:sp>
        <p:nvSpPr>
          <p:cNvPr id="15" name="直接连接符 14"/>
          <p:cNvSpPr>
            <a:spLocks noChangeShapeType="1"/>
          </p:cNvSpPr>
          <p:nvPr/>
        </p:nvSpPr>
        <p:spPr bwMode="auto">
          <a:xfrm>
            <a:off x="967916" y="4185708"/>
            <a:ext cx="1246717" cy="0"/>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6" name="矩形 15"/>
          <p:cNvSpPr>
            <a:spLocks noChangeArrowheads="1"/>
          </p:cNvSpPr>
          <p:nvPr/>
        </p:nvSpPr>
        <p:spPr bwMode="auto">
          <a:xfrm>
            <a:off x="870550" y="4217459"/>
            <a:ext cx="1441451" cy="708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335" dirty="0">
                <a:solidFill>
                  <a:schemeClr val="bg1">
                    <a:lumMod val="95000"/>
                  </a:schemeClr>
                </a:solidFill>
                <a:latin typeface="微软雅黑" panose="020B0503020204020204" charset="-122"/>
                <a:ea typeface="微软雅黑" panose="020B0503020204020204" charset="-122"/>
                <a:sym typeface="微软雅黑" panose="020B0503020204020204" charset="-122"/>
              </a:rPr>
              <a:t>在这里输入文本内容在这里输入文本内容</a:t>
            </a:r>
          </a:p>
        </p:txBody>
      </p:sp>
      <p:sp>
        <p:nvSpPr>
          <p:cNvPr id="17" name="直接连接符 16"/>
          <p:cNvSpPr>
            <a:spLocks noChangeShapeType="1"/>
          </p:cNvSpPr>
          <p:nvPr/>
        </p:nvSpPr>
        <p:spPr bwMode="auto">
          <a:xfrm>
            <a:off x="2614683" y="4230159"/>
            <a:ext cx="1651000" cy="0"/>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18" name="矩形 17"/>
          <p:cNvSpPr>
            <a:spLocks noChangeArrowheads="1"/>
          </p:cNvSpPr>
          <p:nvPr/>
        </p:nvSpPr>
        <p:spPr bwMode="auto">
          <a:xfrm>
            <a:off x="2599867" y="4236508"/>
            <a:ext cx="173566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465" dirty="0">
                <a:solidFill>
                  <a:schemeClr val="bg1">
                    <a:lumMod val="95000"/>
                  </a:schemeClr>
                </a:solidFill>
                <a:latin typeface="微软雅黑" panose="020B0503020204020204" charset="-122"/>
                <a:ea typeface="微软雅黑" panose="020B0503020204020204" charset="-122"/>
                <a:sym typeface="微软雅黑" panose="020B0503020204020204" charset="-122"/>
              </a:rPr>
              <a:t>在这里输入文本内容在这里输入文本内容</a:t>
            </a:r>
          </a:p>
        </p:txBody>
      </p:sp>
      <p:sp>
        <p:nvSpPr>
          <p:cNvPr id="19" name="直接连接符 18"/>
          <p:cNvSpPr>
            <a:spLocks noChangeShapeType="1"/>
          </p:cNvSpPr>
          <p:nvPr/>
        </p:nvSpPr>
        <p:spPr bwMode="auto">
          <a:xfrm>
            <a:off x="4887983" y="4441825"/>
            <a:ext cx="2514600" cy="2116"/>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0" name="矩形 19"/>
          <p:cNvSpPr>
            <a:spLocks noChangeArrowheads="1"/>
          </p:cNvSpPr>
          <p:nvPr/>
        </p:nvSpPr>
        <p:spPr bwMode="auto">
          <a:xfrm>
            <a:off x="4786383" y="4518025"/>
            <a:ext cx="2717800" cy="66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865" dirty="0">
                <a:solidFill>
                  <a:schemeClr val="bg1">
                    <a:lumMod val="95000"/>
                  </a:schemeClr>
                </a:solidFill>
                <a:latin typeface="微软雅黑" panose="020B0503020204020204" charset="-122"/>
                <a:ea typeface="微软雅黑" panose="020B0503020204020204" charset="-122"/>
                <a:sym typeface="微软雅黑" panose="020B0503020204020204" charset="-122"/>
              </a:rPr>
              <a:t>在这里输入文本内容在这里输入文本内容</a:t>
            </a:r>
          </a:p>
        </p:txBody>
      </p:sp>
      <p:sp>
        <p:nvSpPr>
          <p:cNvPr id="21" name="TextBox 71"/>
          <p:cNvSpPr>
            <a:spLocks noChangeArrowheads="1"/>
          </p:cNvSpPr>
          <p:nvPr/>
        </p:nvSpPr>
        <p:spPr bwMode="auto">
          <a:xfrm>
            <a:off x="8397205" y="3717925"/>
            <a:ext cx="2352040"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4265">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rgbClr val="F2F2F2"/>
              </a:solidFill>
            </a:endParaRPr>
          </a:p>
        </p:txBody>
      </p:sp>
      <p:sp>
        <p:nvSpPr>
          <p:cNvPr id="22" name="直接连接符 21"/>
          <p:cNvSpPr>
            <a:spLocks noChangeShapeType="1"/>
          </p:cNvSpPr>
          <p:nvPr/>
        </p:nvSpPr>
        <p:spPr bwMode="auto">
          <a:xfrm>
            <a:off x="8194216" y="4492625"/>
            <a:ext cx="2755900" cy="0"/>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3" name="矩形 22"/>
          <p:cNvSpPr>
            <a:spLocks noChangeArrowheads="1"/>
          </p:cNvSpPr>
          <p:nvPr/>
        </p:nvSpPr>
        <p:spPr bwMode="auto">
          <a:xfrm>
            <a:off x="8215383" y="4575175"/>
            <a:ext cx="2715684"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2135" dirty="0">
                <a:solidFill>
                  <a:schemeClr val="bg1">
                    <a:lumMod val="95000"/>
                  </a:schemeClr>
                </a:solidFill>
                <a:latin typeface="微软雅黑" panose="020B0503020204020204" charset="-122"/>
                <a:ea typeface="微软雅黑" panose="020B0503020204020204" charset="-122"/>
                <a:sym typeface="微软雅黑" panose="020B0503020204020204" charset="-122"/>
              </a:rPr>
              <a:t>在这里输入文本内容在这里输入文本内容</a:t>
            </a:r>
          </a:p>
        </p:txBody>
      </p:sp>
      <p:sp>
        <p:nvSpPr>
          <p:cNvPr id="24" name="直接连接符 23"/>
          <p:cNvSpPr>
            <a:spLocks noChangeShapeType="1"/>
          </p:cNvSpPr>
          <p:nvPr/>
        </p:nvSpPr>
        <p:spPr bwMode="auto">
          <a:xfrm>
            <a:off x="967916" y="4956175"/>
            <a:ext cx="1246717" cy="2117"/>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5" name="直接连接符 24"/>
          <p:cNvSpPr>
            <a:spLocks noChangeShapeType="1"/>
          </p:cNvSpPr>
          <p:nvPr/>
        </p:nvSpPr>
        <p:spPr bwMode="auto">
          <a:xfrm>
            <a:off x="2614683" y="5042959"/>
            <a:ext cx="1651000" cy="0"/>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6" name="直接连接符 25"/>
          <p:cNvSpPr>
            <a:spLocks noChangeShapeType="1"/>
          </p:cNvSpPr>
          <p:nvPr/>
        </p:nvSpPr>
        <p:spPr bwMode="auto">
          <a:xfrm>
            <a:off x="4887983" y="5239808"/>
            <a:ext cx="2514600" cy="0"/>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
        <p:nvSpPr>
          <p:cNvPr id="27" name="直接连接符 26"/>
          <p:cNvSpPr>
            <a:spLocks noChangeShapeType="1"/>
          </p:cNvSpPr>
          <p:nvPr/>
        </p:nvSpPr>
        <p:spPr bwMode="auto">
          <a:xfrm>
            <a:off x="8194216" y="5432425"/>
            <a:ext cx="2755900" cy="0"/>
          </a:xfrm>
          <a:prstGeom prst="line">
            <a:avLst/>
          </a:prstGeom>
          <a:noFill/>
          <a:ln w="5080" cap="flat" cmpd="sng">
            <a:solidFill>
              <a:srgbClr val="F2F2F2"/>
            </a:solidFill>
            <a:bevel/>
          </a:ln>
          <a:extLst>
            <a:ext uri="{909E8E84-426E-40DD-AFC4-6F175D3DCCD1}">
              <a14:hiddenFill xmlns:a14="http://schemas.microsoft.com/office/drawing/2010/main">
                <a:noFill/>
              </a14:hiddenFill>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en-US" sz="100"/>
          </a:p>
        </p:txBody>
      </p:sp>
    </p:spTree>
  </p:cSld>
  <p:clrMapOvr>
    <a:masterClrMapping/>
  </p:clrMapOvr>
  <p:transition advTm="210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ipe(down)">
                                      <p:cBhvr>
                                        <p:cTn id="13" dur="500"/>
                                        <p:tgtEl>
                                          <p:spTgt spid="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down)">
                                      <p:cBhvr>
                                        <p:cTn id="22" dur="500"/>
                                        <p:tgtEl>
                                          <p:spTgt spid="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down)">
                                      <p:cBhvr>
                                        <p:cTn id="25" dur="500"/>
                                        <p:tgtEl>
                                          <p:spTgt spid="1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down)">
                                      <p:cBhvr>
                                        <p:cTn id="28" dur="500"/>
                                        <p:tgtEl>
                                          <p:spTgt spid="11"/>
                                        </p:tgtEl>
                                      </p:cBhvr>
                                    </p:animEffect>
                                  </p:childTnLst>
                                </p:cTn>
                              </p:par>
                            </p:childTnLst>
                          </p:cTn>
                        </p:par>
                        <p:par>
                          <p:cTn id="29" fill="hold">
                            <p:stCondLst>
                              <p:cond delay="500"/>
                            </p:stCondLst>
                            <p:childTnLst>
                              <p:par>
                                <p:cTn id="30" presetID="10"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1000"/>
                            </p:stCondLst>
                            <p:childTnLst>
                              <p:par>
                                <p:cTn id="43" presetID="2" presetClass="entr" presetSubtype="4" fill="hold" grpId="0" nodeType="afterEffect">
                                  <p:stCondLst>
                                    <p:cond delay="0"/>
                                  </p:stCondLst>
                                  <p:childTnLst>
                                    <p:set>
                                      <p:cBhvr>
                                        <p:cTn id="44" dur="1" fill="hold">
                                          <p:stCondLst>
                                            <p:cond delay="0"/>
                                          </p:stCondLst>
                                        </p:cTn>
                                        <p:tgtEl>
                                          <p:spTgt spid="15"/>
                                        </p:tgtEl>
                                        <p:attrNameLst>
                                          <p:attrName>style.visibility</p:attrName>
                                        </p:attrNameLst>
                                      </p:cBhvr>
                                      <p:to>
                                        <p:strVal val="visible"/>
                                      </p:to>
                                    </p:set>
                                    <p:anim calcmode="lin" valueType="num">
                                      <p:cBhvr additive="base">
                                        <p:cTn id="45" dur="500" fill="hold"/>
                                        <p:tgtEl>
                                          <p:spTgt spid="15"/>
                                        </p:tgtEl>
                                        <p:attrNameLst>
                                          <p:attrName>ppt_x</p:attrName>
                                        </p:attrNameLst>
                                      </p:cBhvr>
                                      <p:tavLst>
                                        <p:tav tm="0">
                                          <p:val>
                                            <p:strVal val="#ppt_x"/>
                                          </p:val>
                                        </p:tav>
                                        <p:tav tm="100000">
                                          <p:val>
                                            <p:strVal val="#ppt_x"/>
                                          </p:val>
                                        </p:tav>
                                      </p:tavLst>
                                    </p:anim>
                                    <p:anim calcmode="lin" valueType="num">
                                      <p:cBhvr additive="base">
                                        <p:cTn id="46" dur="500" fill="hold"/>
                                        <p:tgtEl>
                                          <p:spTgt spid="15"/>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additive="base">
                                        <p:cTn id="53" dur="500" fill="hold"/>
                                        <p:tgtEl>
                                          <p:spTgt spid="17"/>
                                        </p:tgtEl>
                                        <p:attrNameLst>
                                          <p:attrName>ppt_x</p:attrName>
                                        </p:attrNameLst>
                                      </p:cBhvr>
                                      <p:tavLst>
                                        <p:tav tm="0">
                                          <p:val>
                                            <p:strVal val="#ppt_x"/>
                                          </p:val>
                                        </p:tav>
                                        <p:tav tm="100000">
                                          <p:val>
                                            <p:strVal val="#ppt_x"/>
                                          </p:val>
                                        </p:tav>
                                      </p:tavLst>
                                    </p:anim>
                                    <p:anim calcmode="lin" valueType="num">
                                      <p:cBhvr additive="base">
                                        <p:cTn id="54" dur="500" fill="hold"/>
                                        <p:tgtEl>
                                          <p:spTgt spid="17"/>
                                        </p:tgtEl>
                                        <p:attrNameLst>
                                          <p:attrName>ppt_y</p:attrName>
                                        </p:attrNameLst>
                                      </p:cBhvr>
                                      <p:tavLst>
                                        <p:tav tm="0">
                                          <p:val>
                                            <p:strVal val="1+#ppt_h/2"/>
                                          </p:val>
                                        </p:tav>
                                        <p:tav tm="100000">
                                          <p:val>
                                            <p:strVal val="#ppt_y"/>
                                          </p:val>
                                        </p:tav>
                                      </p:tavLst>
                                    </p:anim>
                                  </p:childTnLst>
                                </p:cTn>
                              </p:par>
                              <p:par>
                                <p:cTn id="55" presetID="2" presetClass="entr" presetSubtype="4" fill="hold" grpId="0" nodeType="withEffect">
                                  <p:stCondLst>
                                    <p:cond delay="0"/>
                                  </p:stCondLst>
                                  <p:childTnLst>
                                    <p:set>
                                      <p:cBhvr>
                                        <p:cTn id="56" dur="1" fill="hold">
                                          <p:stCondLst>
                                            <p:cond delay="0"/>
                                          </p:stCondLst>
                                        </p:cTn>
                                        <p:tgtEl>
                                          <p:spTgt spid="18"/>
                                        </p:tgtEl>
                                        <p:attrNameLst>
                                          <p:attrName>style.visibility</p:attrName>
                                        </p:attrNameLst>
                                      </p:cBhvr>
                                      <p:to>
                                        <p:strVal val="visible"/>
                                      </p:to>
                                    </p:set>
                                    <p:anim calcmode="lin" valueType="num">
                                      <p:cBhvr additive="base">
                                        <p:cTn id="57" dur="500" fill="hold"/>
                                        <p:tgtEl>
                                          <p:spTgt spid="18"/>
                                        </p:tgtEl>
                                        <p:attrNameLst>
                                          <p:attrName>ppt_x</p:attrName>
                                        </p:attrNameLst>
                                      </p:cBhvr>
                                      <p:tavLst>
                                        <p:tav tm="0">
                                          <p:val>
                                            <p:strVal val="#ppt_x"/>
                                          </p:val>
                                        </p:tav>
                                        <p:tav tm="100000">
                                          <p:val>
                                            <p:strVal val="#ppt_x"/>
                                          </p:val>
                                        </p:tav>
                                      </p:tavLst>
                                    </p:anim>
                                    <p:anim calcmode="lin" valueType="num">
                                      <p:cBhvr additive="base">
                                        <p:cTn id="58" dur="500" fill="hold"/>
                                        <p:tgtEl>
                                          <p:spTgt spid="18"/>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additive="base">
                                        <p:cTn id="61" dur="500" fill="hold"/>
                                        <p:tgtEl>
                                          <p:spTgt spid="19"/>
                                        </p:tgtEl>
                                        <p:attrNameLst>
                                          <p:attrName>ppt_x</p:attrName>
                                        </p:attrNameLst>
                                      </p:cBhvr>
                                      <p:tavLst>
                                        <p:tav tm="0">
                                          <p:val>
                                            <p:strVal val="#ppt_x"/>
                                          </p:val>
                                        </p:tav>
                                        <p:tav tm="100000">
                                          <p:val>
                                            <p:strVal val="#ppt_x"/>
                                          </p:val>
                                        </p:tav>
                                      </p:tavLst>
                                    </p:anim>
                                    <p:anim calcmode="lin" valueType="num">
                                      <p:cBhvr additive="base">
                                        <p:cTn id="62" dur="500" fill="hold"/>
                                        <p:tgtEl>
                                          <p:spTgt spid="1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20"/>
                                        </p:tgtEl>
                                        <p:attrNameLst>
                                          <p:attrName>style.visibility</p:attrName>
                                        </p:attrNameLst>
                                      </p:cBhvr>
                                      <p:to>
                                        <p:strVal val="visible"/>
                                      </p:to>
                                    </p:set>
                                    <p:anim calcmode="lin" valueType="num">
                                      <p:cBhvr additive="base">
                                        <p:cTn id="65" dur="500" fill="hold"/>
                                        <p:tgtEl>
                                          <p:spTgt spid="20"/>
                                        </p:tgtEl>
                                        <p:attrNameLst>
                                          <p:attrName>ppt_x</p:attrName>
                                        </p:attrNameLst>
                                      </p:cBhvr>
                                      <p:tavLst>
                                        <p:tav tm="0">
                                          <p:val>
                                            <p:strVal val="#ppt_x"/>
                                          </p:val>
                                        </p:tav>
                                        <p:tav tm="100000">
                                          <p:val>
                                            <p:strVal val="#ppt_x"/>
                                          </p:val>
                                        </p:tav>
                                      </p:tavLst>
                                    </p:anim>
                                    <p:anim calcmode="lin" valueType="num">
                                      <p:cBhvr additive="base">
                                        <p:cTn id="66" dur="500" fill="hold"/>
                                        <p:tgtEl>
                                          <p:spTgt spid="20"/>
                                        </p:tgtEl>
                                        <p:attrNameLst>
                                          <p:attrName>ppt_y</p:attrName>
                                        </p:attrNameLst>
                                      </p:cBhvr>
                                      <p:tavLst>
                                        <p:tav tm="0">
                                          <p:val>
                                            <p:strVal val="1+#ppt_h/2"/>
                                          </p:val>
                                        </p:tav>
                                        <p:tav tm="100000">
                                          <p:val>
                                            <p:strVal val="#ppt_y"/>
                                          </p:val>
                                        </p:tav>
                                      </p:tavLst>
                                    </p:anim>
                                  </p:childTnLst>
                                </p:cTn>
                              </p:par>
                              <p:par>
                                <p:cTn id="67" presetID="2" presetClass="entr" presetSubtype="4"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additive="base">
                                        <p:cTn id="69" dur="500" fill="hold"/>
                                        <p:tgtEl>
                                          <p:spTgt spid="22"/>
                                        </p:tgtEl>
                                        <p:attrNameLst>
                                          <p:attrName>ppt_x</p:attrName>
                                        </p:attrNameLst>
                                      </p:cBhvr>
                                      <p:tavLst>
                                        <p:tav tm="0">
                                          <p:val>
                                            <p:strVal val="#ppt_x"/>
                                          </p:val>
                                        </p:tav>
                                        <p:tav tm="100000">
                                          <p:val>
                                            <p:strVal val="#ppt_x"/>
                                          </p:val>
                                        </p:tav>
                                      </p:tavLst>
                                    </p:anim>
                                    <p:anim calcmode="lin" valueType="num">
                                      <p:cBhvr additive="base">
                                        <p:cTn id="70" dur="500" fill="hold"/>
                                        <p:tgtEl>
                                          <p:spTgt spid="22"/>
                                        </p:tgtEl>
                                        <p:attrNameLst>
                                          <p:attrName>ppt_y</p:attrName>
                                        </p:attrNameLst>
                                      </p:cBhvr>
                                      <p:tavLst>
                                        <p:tav tm="0">
                                          <p:val>
                                            <p:strVal val="1+#ppt_h/2"/>
                                          </p:val>
                                        </p:tav>
                                        <p:tav tm="100000">
                                          <p:val>
                                            <p:strVal val="#ppt_y"/>
                                          </p:val>
                                        </p:tav>
                                      </p:tavLst>
                                    </p:anim>
                                  </p:childTnLst>
                                </p:cTn>
                              </p:par>
                              <p:par>
                                <p:cTn id="71" presetID="2" presetClass="entr" presetSubtype="4"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 calcmode="lin" valueType="num">
                                      <p:cBhvr additive="base">
                                        <p:cTn id="73" dur="500" fill="hold"/>
                                        <p:tgtEl>
                                          <p:spTgt spid="23"/>
                                        </p:tgtEl>
                                        <p:attrNameLst>
                                          <p:attrName>ppt_x</p:attrName>
                                        </p:attrNameLst>
                                      </p:cBhvr>
                                      <p:tavLst>
                                        <p:tav tm="0">
                                          <p:val>
                                            <p:strVal val="#ppt_x"/>
                                          </p:val>
                                        </p:tav>
                                        <p:tav tm="100000">
                                          <p:val>
                                            <p:strVal val="#ppt_x"/>
                                          </p:val>
                                        </p:tav>
                                      </p:tavLst>
                                    </p:anim>
                                    <p:anim calcmode="lin" valueType="num">
                                      <p:cBhvr additive="base">
                                        <p:cTn id="74" dur="500" fill="hold"/>
                                        <p:tgtEl>
                                          <p:spTgt spid="23"/>
                                        </p:tgtEl>
                                        <p:attrNameLst>
                                          <p:attrName>ppt_y</p:attrName>
                                        </p:attrNameLst>
                                      </p:cBhvr>
                                      <p:tavLst>
                                        <p:tav tm="0">
                                          <p:val>
                                            <p:strVal val="1+#ppt_h/2"/>
                                          </p:val>
                                        </p:tav>
                                        <p:tav tm="100000">
                                          <p:val>
                                            <p:strVal val="#ppt_y"/>
                                          </p:val>
                                        </p:tav>
                                      </p:tavLst>
                                    </p:anim>
                                  </p:childTnLst>
                                </p:cTn>
                              </p:par>
                              <p:par>
                                <p:cTn id="75" presetID="2" presetClass="entr" presetSubtype="4" fill="hold" grpId="0" nodeType="withEffect">
                                  <p:stCondLst>
                                    <p:cond delay="0"/>
                                  </p:stCondLst>
                                  <p:childTnLst>
                                    <p:set>
                                      <p:cBhvr>
                                        <p:cTn id="76" dur="1" fill="hold">
                                          <p:stCondLst>
                                            <p:cond delay="0"/>
                                          </p:stCondLst>
                                        </p:cTn>
                                        <p:tgtEl>
                                          <p:spTgt spid="24"/>
                                        </p:tgtEl>
                                        <p:attrNameLst>
                                          <p:attrName>style.visibility</p:attrName>
                                        </p:attrNameLst>
                                      </p:cBhvr>
                                      <p:to>
                                        <p:strVal val="visible"/>
                                      </p:to>
                                    </p:set>
                                    <p:anim calcmode="lin" valueType="num">
                                      <p:cBhvr additive="base">
                                        <p:cTn id="77" dur="500" fill="hold"/>
                                        <p:tgtEl>
                                          <p:spTgt spid="24"/>
                                        </p:tgtEl>
                                        <p:attrNameLst>
                                          <p:attrName>ppt_x</p:attrName>
                                        </p:attrNameLst>
                                      </p:cBhvr>
                                      <p:tavLst>
                                        <p:tav tm="0">
                                          <p:val>
                                            <p:strVal val="#ppt_x"/>
                                          </p:val>
                                        </p:tav>
                                        <p:tav tm="100000">
                                          <p:val>
                                            <p:strVal val="#ppt_x"/>
                                          </p:val>
                                        </p:tav>
                                      </p:tavLst>
                                    </p:anim>
                                    <p:anim calcmode="lin" valueType="num">
                                      <p:cBhvr additive="base">
                                        <p:cTn id="78" dur="500" fill="hold"/>
                                        <p:tgtEl>
                                          <p:spTgt spid="24"/>
                                        </p:tgtEl>
                                        <p:attrNameLst>
                                          <p:attrName>ppt_y</p:attrName>
                                        </p:attrNameLst>
                                      </p:cBhvr>
                                      <p:tavLst>
                                        <p:tav tm="0">
                                          <p:val>
                                            <p:strVal val="1+#ppt_h/2"/>
                                          </p:val>
                                        </p:tav>
                                        <p:tav tm="100000">
                                          <p:val>
                                            <p:strVal val="#ppt_y"/>
                                          </p:val>
                                        </p:tav>
                                      </p:tavLst>
                                    </p:anim>
                                  </p:childTnLst>
                                </p:cTn>
                              </p:par>
                              <p:par>
                                <p:cTn id="79" presetID="2" presetClass="entr" presetSubtype="4" fill="hold" grpId="0" nodeType="withEffect">
                                  <p:stCondLst>
                                    <p:cond delay="0"/>
                                  </p:stCondLst>
                                  <p:childTnLst>
                                    <p:set>
                                      <p:cBhvr>
                                        <p:cTn id="80" dur="1" fill="hold">
                                          <p:stCondLst>
                                            <p:cond delay="0"/>
                                          </p:stCondLst>
                                        </p:cTn>
                                        <p:tgtEl>
                                          <p:spTgt spid="25"/>
                                        </p:tgtEl>
                                        <p:attrNameLst>
                                          <p:attrName>style.visibility</p:attrName>
                                        </p:attrNameLst>
                                      </p:cBhvr>
                                      <p:to>
                                        <p:strVal val="visible"/>
                                      </p:to>
                                    </p:set>
                                    <p:anim calcmode="lin" valueType="num">
                                      <p:cBhvr additive="base">
                                        <p:cTn id="81" dur="500" fill="hold"/>
                                        <p:tgtEl>
                                          <p:spTgt spid="25"/>
                                        </p:tgtEl>
                                        <p:attrNameLst>
                                          <p:attrName>ppt_x</p:attrName>
                                        </p:attrNameLst>
                                      </p:cBhvr>
                                      <p:tavLst>
                                        <p:tav tm="0">
                                          <p:val>
                                            <p:strVal val="#ppt_x"/>
                                          </p:val>
                                        </p:tav>
                                        <p:tav tm="100000">
                                          <p:val>
                                            <p:strVal val="#ppt_x"/>
                                          </p:val>
                                        </p:tav>
                                      </p:tavLst>
                                    </p:anim>
                                    <p:anim calcmode="lin" valueType="num">
                                      <p:cBhvr additive="base">
                                        <p:cTn id="82" dur="500" fill="hold"/>
                                        <p:tgtEl>
                                          <p:spTgt spid="25"/>
                                        </p:tgtEl>
                                        <p:attrNameLst>
                                          <p:attrName>ppt_y</p:attrName>
                                        </p:attrNameLst>
                                      </p:cBhvr>
                                      <p:tavLst>
                                        <p:tav tm="0">
                                          <p:val>
                                            <p:strVal val="1+#ppt_h/2"/>
                                          </p:val>
                                        </p:tav>
                                        <p:tav tm="100000">
                                          <p:val>
                                            <p:strVal val="#ppt_y"/>
                                          </p:val>
                                        </p:tav>
                                      </p:tavLst>
                                    </p:anim>
                                  </p:childTnLst>
                                </p:cTn>
                              </p:par>
                              <p:par>
                                <p:cTn id="83" presetID="2" presetClass="entr" presetSubtype="4" fill="hold" grpId="0" nodeType="with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additive="base">
                                        <p:cTn id="85" dur="500" fill="hold"/>
                                        <p:tgtEl>
                                          <p:spTgt spid="26"/>
                                        </p:tgtEl>
                                        <p:attrNameLst>
                                          <p:attrName>ppt_x</p:attrName>
                                        </p:attrNameLst>
                                      </p:cBhvr>
                                      <p:tavLst>
                                        <p:tav tm="0">
                                          <p:val>
                                            <p:strVal val="#ppt_x"/>
                                          </p:val>
                                        </p:tav>
                                        <p:tav tm="100000">
                                          <p:val>
                                            <p:strVal val="#ppt_x"/>
                                          </p:val>
                                        </p:tav>
                                      </p:tavLst>
                                    </p:anim>
                                    <p:anim calcmode="lin" valueType="num">
                                      <p:cBhvr additive="base">
                                        <p:cTn id="86" dur="500" fill="hold"/>
                                        <p:tgtEl>
                                          <p:spTgt spid="26"/>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7"/>
                                        </p:tgtEl>
                                        <p:attrNameLst>
                                          <p:attrName>style.visibility</p:attrName>
                                        </p:attrNameLst>
                                      </p:cBhvr>
                                      <p:to>
                                        <p:strVal val="visible"/>
                                      </p:to>
                                    </p:set>
                                    <p:anim calcmode="lin" valueType="num">
                                      <p:cBhvr additive="base">
                                        <p:cTn id="89" dur="500" fill="hold"/>
                                        <p:tgtEl>
                                          <p:spTgt spid="27"/>
                                        </p:tgtEl>
                                        <p:attrNameLst>
                                          <p:attrName>ppt_x</p:attrName>
                                        </p:attrNameLst>
                                      </p:cBhvr>
                                      <p:tavLst>
                                        <p:tav tm="0">
                                          <p:val>
                                            <p:strVal val="#ppt_x"/>
                                          </p:val>
                                        </p:tav>
                                        <p:tav tm="100000">
                                          <p:val>
                                            <p:strVal val="#ppt_x"/>
                                          </p:val>
                                        </p:tav>
                                      </p:tavLst>
                                    </p:anim>
                                    <p:anim calcmode="lin" valueType="num">
                                      <p:cBhvr additive="base">
                                        <p:cTn id="90"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2" grpId="0" bldLvl="0" animBg="1"/>
      <p:bldP spid="3" grpId="0" bldLvl="0" animBg="1"/>
      <p:bldP spid="8" grpId="0"/>
      <p:bldP spid="9" grpId="0"/>
      <p:bldP spid="10" grpId="0"/>
      <p:bldP spid="11" grpId="0"/>
      <p:bldP spid="12" grpId="0"/>
      <p:bldP spid="13" grpId="0"/>
      <p:bldP spid="14" grpId="0"/>
      <p:bldP spid="15" grpId="0" bldLvl="0" animBg="1"/>
      <p:bldP spid="16" grpId="0"/>
      <p:bldP spid="17" grpId="0" bldLvl="0" animBg="1"/>
      <p:bldP spid="18" grpId="0"/>
      <p:bldP spid="19" grpId="0" bldLvl="0" animBg="1"/>
      <p:bldP spid="20" grpId="0"/>
      <p:bldP spid="21" grpId="0"/>
      <p:bldP spid="22" grpId="0" bldLvl="0" animBg="1"/>
      <p:bldP spid="23" grpId="0"/>
      <p:bldP spid="24" grpId="0" bldLvl="0" animBg="1"/>
      <p:bldP spid="25" grpId="0" bldLvl="0" animBg="1"/>
      <p:bldP spid="26" grpId="0" bldLvl="0" animBg="1"/>
      <p:bldP spid="2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73" name="AutoShape 3"/>
          <p:cNvSpPr>
            <a:spLocks noChangeAspect="1" noChangeArrowheads="1" noTextEdit="1"/>
          </p:cNvSpPr>
          <p:nvPr/>
        </p:nvSpPr>
        <p:spPr bwMode="auto">
          <a:xfrm>
            <a:off x="1008134" y="2350557"/>
            <a:ext cx="9791700" cy="3039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74" name="Rectangle 5"/>
          <p:cNvSpPr>
            <a:spLocks noChangeArrowheads="1"/>
          </p:cNvSpPr>
          <p:nvPr/>
        </p:nvSpPr>
        <p:spPr bwMode="auto">
          <a:xfrm>
            <a:off x="1008134" y="2913591"/>
            <a:ext cx="1377949" cy="2461684"/>
          </a:xfrm>
          <a:prstGeom prst="rect">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5" name="Rectangle 6"/>
          <p:cNvSpPr>
            <a:spLocks noChangeArrowheads="1"/>
          </p:cNvSpPr>
          <p:nvPr/>
        </p:nvSpPr>
        <p:spPr bwMode="auto">
          <a:xfrm>
            <a:off x="2540600" y="3518957"/>
            <a:ext cx="1392767" cy="1856317"/>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6" name="Rectangle 7"/>
          <p:cNvSpPr>
            <a:spLocks noChangeArrowheads="1"/>
          </p:cNvSpPr>
          <p:nvPr/>
        </p:nvSpPr>
        <p:spPr bwMode="auto">
          <a:xfrm>
            <a:off x="4087883" y="4024841"/>
            <a:ext cx="1392767" cy="1350433"/>
          </a:xfrm>
          <a:prstGeom prst="rect">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7" name="Rectangle 8"/>
          <p:cNvSpPr>
            <a:spLocks noChangeArrowheads="1"/>
          </p:cNvSpPr>
          <p:nvPr/>
        </p:nvSpPr>
        <p:spPr bwMode="auto">
          <a:xfrm>
            <a:off x="5635167" y="2365375"/>
            <a:ext cx="1392767" cy="3009900"/>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78" name="TextBox 682"/>
          <p:cNvSpPr>
            <a:spLocks noChangeArrowheads="1"/>
          </p:cNvSpPr>
          <p:nvPr/>
        </p:nvSpPr>
        <p:spPr bwMode="auto">
          <a:xfrm>
            <a:off x="1099150" y="3055408"/>
            <a:ext cx="1120140"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sz="4265">
                <a:solidFill>
                  <a:schemeClr val="bg1"/>
                </a:solidFill>
                <a:sym typeface="Calibri" panose="020F0502020204030204" charset="0"/>
              </a:rPr>
              <a:t>52%</a:t>
            </a:r>
            <a:endParaRPr lang="zh-CN" altLang="en-US" sz="4265">
              <a:solidFill>
                <a:schemeClr val="bg1"/>
              </a:solidFill>
              <a:sym typeface="Calibri" panose="020F0502020204030204" charset="0"/>
            </a:endParaRPr>
          </a:p>
        </p:txBody>
      </p:sp>
      <p:sp>
        <p:nvSpPr>
          <p:cNvPr id="79" name="TextBox 682"/>
          <p:cNvSpPr>
            <a:spLocks noChangeArrowheads="1"/>
          </p:cNvSpPr>
          <p:nvPr/>
        </p:nvSpPr>
        <p:spPr bwMode="auto">
          <a:xfrm>
            <a:off x="2640083" y="3717924"/>
            <a:ext cx="1120140"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sz="4265">
                <a:solidFill>
                  <a:schemeClr val="bg1"/>
                </a:solidFill>
                <a:sym typeface="Calibri" panose="020F0502020204030204" charset="0"/>
              </a:rPr>
              <a:t>45%</a:t>
            </a:r>
            <a:endParaRPr lang="zh-CN" altLang="en-US" sz="4265">
              <a:solidFill>
                <a:schemeClr val="bg1"/>
              </a:solidFill>
              <a:sym typeface="Calibri" panose="020F0502020204030204" charset="0"/>
            </a:endParaRPr>
          </a:p>
        </p:txBody>
      </p:sp>
      <p:sp>
        <p:nvSpPr>
          <p:cNvPr id="80" name="TextBox 682"/>
          <p:cNvSpPr>
            <a:spLocks noChangeArrowheads="1"/>
          </p:cNvSpPr>
          <p:nvPr/>
        </p:nvSpPr>
        <p:spPr bwMode="auto">
          <a:xfrm>
            <a:off x="4170434" y="4062941"/>
            <a:ext cx="1120140"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sz="4265">
                <a:solidFill>
                  <a:schemeClr val="bg1"/>
                </a:solidFill>
                <a:sym typeface="Calibri" panose="020F0502020204030204" charset="0"/>
              </a:rPr>
              <a:t>39%</a:t>
            </a:r>
            <a:endParaRPr lang="zh-CN" altLang="en-US" sz="4265">
              <a:solidFill>
                <a:schemeClr val="bg1"/>
              </a:solidFill>
              <a:sym typeface="Calibri" panose="020F0502020204030204" charset="0"/>
            </a:endParaRPr>
          </a:p>
        </p:txBody>
      </p:sp>
      <p:sp>
        <p:nvSpPr>
          <p:cNvPr id="81" name="TextBox 682"/>
          <p:cNvSpPr>
            <a:spLocks noChangeArrowheads="1"/>
          </p:cNvSpPr>
          <p:nvPr/>
        </p:nvSpPr>
        <p:spPr bwMode="auto">
          <a:xfrm>
            <a:off x="5728300" y="2430991"/>
            <a:ext cx="1120140" cy="748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en-US" sz="4265">
                <a:solidFill>
                  <a:schemeClr val="bg1"/>
                </a:solidFill>
                <a:sym typeface="Calibri" panose="020F0502020204030204" charset="0"/>
              </a:rPr>
              <a:t>70%</a:t>
            </a:r>
            <a:endParaRPr lang="zh-CN" altLang="en-US" sz="4265">
              <a:solidFill>
                <a:schemeClr val="bg1"/>
              </a:solidFill>
              <a:sym typeface="Calibri" panose="020F0502020204030204" charset="0"/>
            </a:endParaRPr>
          </a:p>
        </p:txBody>
      </p:sp>
      <p:sp>
        <p:nvSpPr>
          <p:cNvPr id="82" name="TextBox 190"/>
          <p:cNvSpPr>
            <a:spLocks noChangeArrowheads="1"/>
          </p:cNvSpPr>
          <p:nvPr/>
        </p:nvSpPr>
        <p:spPr bwMode="auto">
          <a:xfrm>
            <a:off x="7403430" y="2325157"/>
            <a:ext cx="153924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665" dirty="0">
                <a:solidFill>
                  <a:srgbClr val="F2F2F2"/>
                </a:solidFill>
                <a:latin typeface="微软雅黑" panose="020B0503020204020204" charset="-122"/>
                <a:ea typeface="微软雅黑" panose="020B0503020204020204" charset="-122"/>
                <a:sym typeface="Arial" panose="020B0604020202020204" pitchFamily="34" charset="0"/>
              </a:rPr>
              <a:t>添加标题</a:t>
            </a:r>
          </a:p>
        </p:txBody>
      </p:sp>
      <p:sp>
        <p:nvSpPr>
          <p:cNvPr id="83" name="矩形 82"/>
          <p:cNvSpPr>
            <a:spLocks noChangeArrowheads="1"/>
          </p:cNvSpPr>
          <p:nvPr/>
        </p:nvSpPr>
        <p:spPr bwMode="auto">
          <a:xfrm>
            <a:off x="7292516" y="2820457"/>
            <a:ext cx="3892551" cy="2680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865"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a:t>
            </a:r>
          </a:p>
          <a:p>
            <a:pPr algn="just">
              <a:lnSpc>
                <a:spcPct val="150000"/>
              </a:lnSpc>
            </a:pPr>
            <a:r>
              <a:rPr lang="zh-CN" altLang="en-US" sz="1865"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a:t>
            </a:r>
            <a:endParaRPr lang="en-US" altLang="zh-CN" sz="1865" dirty="0">
              <a:solidFill>
                <a:schemeClr val="bg1"/>
              </a:solidFill>
              <a:latin typeface="微软雅黑" panose="020B0503020204020204" charset="-122"/>
              <a:ea typeface="微软雅黑" panose="020B0503020204020204" charset="-122"/>
              <a:sym typeface="微软雅黑" panose="020B0503020204020204" charset="-122"/>
            </a:endParaRPr>
          </a:p>
          <a:p>
            <a:pPr algn="just">
              <a:lnSpc>
                <a:spcPct val="150000"/>
              </a:lnSpc>
            </a:pPr>
            <a:r>
              <a:rPr lang="zh-CN" altLang="en-US" sz="1865"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a:t>
            </a:r>
          </a:p>
        </p:txBody>
      </p:sp>
    </p:spTree>
  </p:cSld>
  <p:clrMapOvr>
    <a:masterClrMapping/>
  </p:clrMapOvr>
  <p:transition advTm="2761">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4"/>
                                        </p:tgtEl>
                                        <p:attrNameLst>
                                          <p:attrName>style.visibility</p:attrName>
                                        </p:attrNameLst>
                                      </p:cBhvr>
                                      <p:to>
                                        <p:strVal val="visible"/>
                                      </p:to>
                                    </p:set>
                                    <p:animEffect transition="in" filter="wipe(down)">
                                      <p:cBhvr>
                                        <p:cTn id="7" dur="500"/>
                                        <p:tgtEl>
                                          <p:spTgt spid="7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75"/>
                                        </p:tgtEl>
                                        <p:attrNameLst>
                                          <p:attrName>style.visibility</p:attrName>
                                        </p:attrNameLst>
                                      </p:cBhvr>
                                      <p:to>
                                        <p:strVal val="visible"/>
                                      </p:to>
                                    </p:set>
                                    <p:animEffect transition="in" filter="wipe(down)">
                                      <p:cBhvr>
                                        <p:cTn id="10" dur="500"/>
                                        <p:tgtEl>
                                          <p:spTgt spid="7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76"/>
                                        </p:tgtEl>
                                        <p:attrNameLst>
                                          <p:attrName>style.visibility</p:attrName>
                                        </p:attrNameLst>
                                      </p:cBhvr>
                                      <p:to>
                                        <p:strVal val="visible"/>
                                      </p:to>
                                    </p:set>
                                    <p:animEffect transition="in" filter="wipe(down)">
                                      <p:cBhvr>
                                        <p:cTn id="13" dur="500"/>
                                        <p:tgtEl>
                                          <p:spTgt spid="7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7"/>
                                        </p:tgtEl>
                                        <p:attrNameLst>
                                          <p:attrName>style.visibility</p:attrName>
                                        </p:attrNameLst>
                                      </p:cBhvr>
                                      <p:to>
                                        <p:strVal val="visible"/>
                                      </p:to>
                                    </p:set>
                                    <p:animEffect transition="in" filter="wipe(down)">
                                      <p:cBhvr>
                                        <p:cTn id="16" dur="500"/>
                                        <p:tgtEl>
                                          <p:spTgt spid="7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78"/>
                                        </p:tgtEl>
                                        <p:attrNameLst>
                                          <p:attrName>style.visibility</p:attrName>
                                        </p:attrNameLst>
                                      </p:cBhvr>
                                      <p:to>
                                        <p:strVal val="visible"/>
                                      </p:to>
                                    </p:set>
                                    <p:animEffect transition="in" filter="wipe(down)">
                                      <p:cBhvr>
                                        <p:cTn id="19" dur="500"/>
                                        <p:tgtEl>
                                          <p:spTgt spid="78"/>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down)">
                                      <p:cBhvr>
                                        <p:cTn id="22" dur="500"/>
                                        <p:tgtEl>
                                          <p:spTgt spid="79"/>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wipe(down)">
                                      <p:cBhvr>
                                        <p:cTn id="25" dur="500"/>
                                        <p:tgtEl>
                                          <p:spTgt spid="80"/>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wipe(down)">
                                      <p:cBhvr>
                                        <p:cTn id="28" dur="500"/>
                                        <p:tgtEl>
                                          <p:spTgt spid="81"/>
                                        </p:tgtEl>
                                      </p:cBhvr>
                                    </p:animEffect>
                                  </p:childTnLst>
                                </p:cTn>
                              </p:par>
                            </p:childTnLst>
                          </p:cTn>
                        </p:par>
                        <p:par>
                          <p:cTn id="29" fill="hold">
                            <p:stCondLst>
                              <p:cond delay="500"/>
                            </p:stCondLst>
                            <p:childTnLst>
                              <p:par>
                                <p:cTn id="30" presetID="2" presetClass="entr" presetSubtype="4" fill="hold" grpId="0" nodeType="afterEffect">
                                  <p:stCondLst>
                                    <p:cond delay="0"/>
                                  </p:stCondLst>
                                  <p:childTnLst>
                                    <p:set>
                                      <p:cBhvr>
                                        <p:cTn id="31" dur="1" fill="hold">
                                          <p:stCondLst>
                                            <p:cond delay="0"/>
                                          </p:stCondLst>
                                        </p:cTn>
                                        <p:tgtEl>
                                          <p:spTgt spid="82"/>
                                        </p:tgtEl>
                                        <p:attrNameLst>
                                          <p:attrName>style.visibility</p:attrName>
                                        </p:attrNameLst>
                                      </p:cBhvr>
                                      <p:to>
                                        <p:strVal val="visible"/>
                                      </p:to>
                                    </p:set>
                                    <p:anim calcmode="lin" valueType="num">
                                      <p:cBhvr additive="base">
                                        <p:cTn id="32" dur="500" fill="hold"/>
                                        <p:tgtEl>
                                          <p:spTgt spid="82"/>
                                        </p:tgtEl>
                                        <p:attrNameLst>
                                          <p:attrName>ppt_x</p:attrName>
                                        </p:attrNameLst>
                                      </p:cBhvr>
                                      <p:tavLst>
                                        <p:tav tm="0">
                                          <p:val>
                                            <p:strVal val="#ppt_x"/>
                                          </p:val>
                                        </p:tav>
                                        <p:tav tm="100000">
                                          <p:val>
                                            <p:strVal val="#ppt_x"/>
                                          </p:val>
                                        </p:tav>
                                      </p:tavLst>
                                    </p:anim>
                                    <p:anim calcmode="lin" valueType="num">
                                      <p:cBhvr additive="base">
                                        <p:cTn id="33" dur="500" fill="hold"/>
                                        <p:tgtEl>
                                          <p:spTgt spid="82"/>
                                        </p:tgtEl>
                                        <p:attrNameLst>
                                          <p:attrName>ppt_y</p:attrName>
                                        </p:attrNameLst>
                                      </p:cBhvr>
                                      <p:tavLst>
                                        <p:tav tm="0">
                                          <p:val>
                                            <p:strVal val="1+#ppt_h/2"/>
                                          </p:val>
                                        </p:tav>
                                        <p:tav tm="100000">
                                          <p:val>
                                            <p:strVal val="#ppt_y"/>
                                          </p:val>
                                        </p:tav>
                                      </p:tavLst>
                                    </p:anim>
                                  </p:childTnLst>
                                </p:cTn>
                              </p:par>
                            </p:childTnLst>
                          </p:cTn>
                        </p:par>
                        <p:par>
                          <p:cTn id="34" fill="hold">
                            <p:stCondLst>
                              <p:cond delay="1000"/>
                            </p:stCondLst>
                            <p:childTnLst>
                              <p:par>
                                <p:cTn id="35" presetID="22" presetClass="entr" presetSubtype="1" fill="hold" grpId="0" nodeType="after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up)">
                                      <p:cBhvr>
                                        <p:cTn id="37" dur="500"/>
                                        <p:tgtEl>
                                          <p:spTgt spid="83"/>
                                        </p:tgtEl>
                                      </p:cBhvr>
                                    </p:animEffect>
                                  </p:childTnLst>
                                </p:cTn>
                              </p:par>
                              <p:par>
                                <p:cTn id="38" presetID="26" presetClass="emph" presetSubtype="0" fill="hold" grpId="1" nodeType="withEffect">
                                  <p:stCondLst>
                                    <p:cond delay="0"/>
                                  </p:stCondLst>
                                  <p:childTnLst>
                                    <p:animEffect transition="out" filter="fade">
                                      <p:cBhvr>
                                        <p:cTn id="39" dur="500" tmFilter="0, 0; .2, .5; .8, .5; 1, 0"/>
                                        <p:tgtEl>
                                          <p:spTgt spid="74"/>
                                        </p:tgtEl>
                                      </p:cBhvr>
                                    </p:animEffect>
                                    <p:animScale>
                                      <p:cBhvr>
                                        <p:cTn id="40" dur="250" autoRev="1" fill="hold"/>
                                        <p:tgtEl>
                                          <p:spTgt spid="74"/>
                                        </p:tgtEl>
                                      </p:cBhvr>
                                      <p:by x="105000" y="105000"/>
                                    </p:animScale>
                                  </p:childTnLst>
                                </p:cTn>
                              </p:par>
                              <p:par>
                                <p:cTn id="41" presetID="26" presetClass="emph" presetSubtype="0" fill="hold" grpId="1" nodeType="withEffect">
                                  <p:stCondLst>
                                    <p:cond delay="250"/>
                                  </p:stCondLst>
                                  <p:childTnLst>
                                    <p:animEffect transition="out" filter="fade">
                                      <p:cBhvr>
                                        <p:cTn id="42" dur="500" tmFilter="0, 0; .2, .5; .8, .5; 1, 0"/>
                                        <p:tgtEl>
                                          <p:spTgt spid="75"/>
                                        </p:tgtEl>
                                      </p:cBhvr>
                                    </p:animEffect>
                                    <p:animScale>
                                      <p:cBhvr>
                                        <p:cTn id="43" dur="250" autoRev="1" fill="hold"/>
                                        <p:tgtEl>
                                          <p:spTgt spid="75"/>
                                        </p:tgtEl>
                                      </p:cBhvr>
                                      <p:by x="105000" y="105000"/>
                                    </p:animScale>
                                  </p:childTnLst>
                                </p:cTn>
                              </p:par>
                              <p:par>
                                <p:cTn id="44" presetID="26" presetClass="emph" presetSubtype="0" fill="hold" grpId="1" nodeType="withEffect">
                                  <p:stCondLst>
                                    <p:cond delay="500"/>
                                  </p:stCondLst>
                                  <p:childTnLst>
                                    <p:animEffect transition="out" filter="fade">
                                      <p:cBhvr>
                                        <p:cTn id="45" dur="500" tmFilter="0, 0; .2, .5; .8, .5; 1, 0"/>
                                        <p:tgtEl>
                                          <p:spTgt spid="76"/>
                                        </p:tgtEl>
                                      </p:cBhvr>
                                    </p:animEffect>
                                    <p:animScale>
                                      <p:cBhvr>
                                        <p:cTn id="46" dur="250" autoRev="1" fill="hold"/>
                                        <p:tgtEl>
                                          <p:spTgt spid="76"/>
                                        </p:tgtEl>
                                      </p:cBhvr>
                                      <p:by x="105000" y="105000"/>
                                    </p:animScale>
                                  </p:childTnLst>
                                </p:cTn>
                              </p:par>
                              <p:par>
                                <p:cTn id="47" presetID="26" presetClass="emph" presetSubtype="0" fill="hold" grpId="1" nodeType="withEffect">
                                  <p:stCondLst>
                                    <p:cond delay="750"/>
                                  </p:stCondLst>
                                  <p:childTnLst>
                                    <p:animEffect transition="out" filter="fade">
                                      <p:cBhvr>
                                        <p:cTn id="48" dur="500" tmFilter="0, 0; .2, .5; .8, .5; 1, 0"/>
                                        <p:tgtEl>
                                          <p:spTgt spid="77"/>
                                        </p:tgtEl>
                                      </p:cBhvr>
                                    </p:animEffect>
                                    <p:animScale>
                                      <p:cBhvr>
                                        <p:cTn id="49" dur="250" autoRev="1" fill="hold"/>
                                        <p:tgtEl>
                                          <p:spTgt spid="7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bldLvl="0" animBg="1"/>
      <p:bldP spid="74" grpId="1" bldLvl="0" animBg="1"/>
      <p:bldP spid="75" grpId="0" bldLvl="0" animBg="1"/>
      <p:bldP spid="75" grpId="1" bldLvl="0" animBg="1"/>
      <p:bldP spid="76" grpId="0" bldLvl="0" animBg="1"/>
      <p:bldP spid="76" grpId="1" bldLvl="0" animBg="1"/>
      <p:bldP spid="77" grpId="0" bldLvl="0" animBg="1"/>
      <p:bldP spid="77" grpId="1" bldLvl="0" animBg="1"/>
      <p:bldP spid="78" grpId="0"/>
      <p:bldP spid="79" grpId="0"/>
      <p:bldP spid="80" grpId="0"/>
      <p:bldP spid="81" grpId="0"/>
      <p:bldP spid="82" grpId="0"/>
      <p:bldP spid="8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4" name="Rectangle 5"/>
          <p:cNvSpPr>
            <a:spLocks noChangeArrowheads="1"/>
          </p:cNvSpPr>
          <p:nvPr/>
        </p:nvSpPr>
        <p:spPr bwMode="auto">
          <a:xfrm>
            <a:off x="9346858" y="2066924"/>
            <a:ext cx="33867" cy="215900"/>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 name="Freeform 6"/>
          <p:cNvSpPr>
            <a:spLocks noChangeArrowheads="1"/>
          </p:cNvSpPr>
          <p:nvPr/>
        </p:nvSpPr>
        <p:spPr bwMode="auto">
          <a:xfrm>
            <a:off x="9329924" y="2049991"/>
            <a:ext cx="332317" cy="283633"/>
          </a:xfrm>
          <a:custGeom>
            <a:avLst/>
            <a:gdLst>
              <a:gd name="T0" fmla="*/ 157 w 157"/>
              <a:gd name="T1" fmla="*/ 8 h 134"/>
              <a:gd name="T2" fmla="*/ 126 w 157"/>
              <a:gd name="T3" fmla="*/ 8 h 134"/>
              <a:gd name="T4" fmla="*/ 126 w 157"/>
              <a:gd name="T5" fmla="*/ 0 h 134"/>
              <a:gd name="T6" fmla="*/ 32 w 157"/>
              <a:gd name="T7" fmla="*/ 0 h 134"/>
              <a:gd name="T8" fmla="*/ 32 w 157"/>
              <a:gd name="T9" fmla="*/ 8 h 134"/>
              <a:gd name="T10" fmla="*/ 0 w 157"/>
              <a:gd name="T11" fmla="*/ 8 h 134"/>
              <a:gd name="T12" fmla="*/ 0 w 157"/>
              <a:gd name="T13" fmla="*/ 16 h 134"/>
              <a:gd name="T14" fmla="*/ 134 w 157"/>
              <a:gd name="T15" fmla="*/ 16 h 134"/>
              <a:gd name="T16" fmla="*/ 134 w 157"/>
              <a:gd name="T17" fmla="*/ 95 h 134"/>
              <a:gd name="T18" fmla="*/ 8 w 157"/>
              <a:gd name="T19" fmla="*/ 95 h 134"/>
              <a:gd name="T20" fmla="*/ 8 w 157"/>
              <a:gd name="T21" fmla="*/ 110 h 134"/>
              <a:gd name="T22" fmla="*/ 63 w 157"/>
              <a:gd name="T23" fmla="*/ 110 h 134"/>
              <a:gd name="T24" fmla="*/ 32 w 157"/>
              <a:gd name="T25" fmla="*/ 134 h 134"/>
              <a:gd name="T26" fmla="*/ 40 w 157"/>
              <a:gd name="T27" fmla="*/ 134 h 134"/>
              <a:gd name="T28" fmla="*/ 79 w 157"/>
              <a:gd name="T29" fmla="*/ 110 h 134"/>
              <a:gd name="T30" fmla="*/ 118 w 157"/>
              <a:gd name="T31" fmla="*/ 134 h 134"/>
              <a:gd name="T32" fmla="*/ 126 w 157"/>
              <a:gd name="T33" fmla="*/ 134 h 134"/>
              <a:gd name="T34" fmla="*/ 87 w 157"/>
              <a:gd name="T35" fmla="*/ 110 h 134"/>
              <a:gd name="T36" fmla="*/ 149 w 157"/>
              <a:gd name="T37" fmla="*/ 110 h 134"/>
              <a:gd name="T38" fmla="*/ 149 w 157"/>
              <a:gd name="T39" fmla="*/ 110 h 134"/>
              <a:gd name="T40" fmla="*/ 149 w 157"/>
              <a:gd name="T41" fmla="*/ 110 h 134"/>
              <a:gd name="T42" fmla="*/ 149 w 157"/>
              <a:gd name="T43" fmla="*/ 16 h 134"/>
              <a:gd name="T44" fmla="*/ 157 w 157"/>
              <a:gd name="T45" fmla="*/ 16 h 134"/>
              <a:gd name="T46" fmla="*/ 157 w 157"/>
              <a:gd name="T47" fmla="*/ 8 h 134"/>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57"/>
              <a:gd name="T73" fmla="*/ 0 h 134"/>
              <a:gd name="T74" fmla="*/ 157 w 157"/>
              <a:gd name="T75" fmla="*/ 134 h 134"/>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57" h="134">
                <a:moveTo>
                  <a:pt x="157" y="8"/>
                </a:moveTo>
                <a:lnTo>
                  <a:pt x="126" y="8"/>
                </a:lnTo>
                <a:lnTo>
                  <a:pt x="126" y="0"/>
                </a:lnTo>
                <a:lnTo>
                  <a:pt x="32" y="0"/>
                </a:lnTo>
                <a:lnTo>
                  <a:pt x="32" y="8"/>
                </a:lnTo>
                <a:lnTo>
                  <a:pt x="0" y="8"/>
                </a:lnTo>
                <a:lnTo>
                  <a:pt x="0" y="16"/>
                </a:lnTo>
                <a:lnTo>
                  <a:pt x="134" y="16"/>
                </a:lnTo>
                <a:lnTo>
                  <a:pt x="134" y="95"/>
                </a:lnTo>
                <a:lnTo>
                  <a:pt x="8" y="95"/>
                </a:lnTo>
                <a:lnTo>
                  <a:pt x="8" y="110"/>
                </a:lnTo>
                <a:lnTo>
                  <a:pt x="63" y="110"/>
                </a:lnTo>
                <a:lnTo>
                  <a:pt x="32" y="134"/>
                </a:lnTo>
                <a:lnTo>
                  <a:pt x="40" y="134"/>
                </a:lnTo>
                <a:lnTo>
                  <a:pt x="79" y="110"/>
                </a:lnTo>
                <a:lnTo>
                  <a:pt x="118" y="134"/>
                </a:lnTo>
                <a:lnTo>
                  <a:pt x="126" y="134"/>
                </a:lnTo>
                <a:lnTo>
                  <a:pt x="87" y="110"/>
                </a:lnTo>
                <a:lnTo>
                  <a:pt x="149" y="110"/>
                </a:lnTo>
                <a:lnTo>
                  <a:pt x="149" y="110"/>
                </a:lnTo>
                <a:lnTo>
                  <a:pt x="149" y="110"/>
                </a:lnTo>
                <a:lnTo>
                  <a:pt x="149" y="16"/>
                </a:lnTo>
                <a:lnTo>
                  <a:pt x="157" y="16"/>
                </a:lnTo>
                <a:lnTo>
                  <a:pt x="157" y="8"/>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 name="Rectangle 7"/>
          <p:cNvSpPr>
            <a:spLocks noChangeArrowheads="1"/>
          </p:cNvSpPr>
          <p:nvPr/>
        </p:nvSpPr>
        <p:spPr bwMode="auto">
          <a:xfrm>
            <a:off x="9429408" y="2183341"/>
            <a:ext cx="33867" cy="50800"/>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3" name="Rectangle 8"/>
          <p:cNvSpPr>
            <a:spLocks noChangeArrowheads="1"/>
          </p:cNvSpPr>
          <p:nvPr/>
        </p:nvSpPr>
        <p:spPr bwMode="auto">
          <a:xfrm>
            <a:off x="9480208" y="2117724"/>
            <a:ext cx="33867" cy="116417"/>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 name="Rectangle 9"/>
          <p:cNvSpPr>
            <a:spLocks noChangeArrowheads="1"/>
          </p:cNvSpPr>
          <p:nvPr/>
        </p:nvSpPr>
        <p:spPr bwMode="auto">
          <a:xfrm>
            <a:off x="9514075" y="2134657"/>
            <a:ext cx="31749" cy="99484"/>
          </a:xfrm>
          <a:prstGeom prst="rect">
            <a:avLst/>
          </a:pr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9" name="Freeform 10"/>
          <p:cNvSpPr>
            <a:spLocks noChangeArrowheads="1"/>
          </p:cNvSpPr>
          <p:nvPr/>
        </p:nvSpPr>
        <p:spPr bwMode="auto">
          <a:xfrm>
            <a:off x="8051458" y="5172075"/>
            <a:ext cx="465667" cy="150283"/>
          </a:xfrm>
          <a:custGeom>
            <a:avLst/>
            <a:gdLst>
              <a:gd name="T0" fmla="*/ 220 w 220"/>
              <a:gd name="T1" fmla="*/ 55 h 71"/>
              <a:gd name="T2" fmla="*/ 220 w 220"/>
              <a:gd name="T3" fmla="*/ 0 h 71"/>
              <a:gd name="T4" fmla="*/ 196 w 220"/>
              <a:gd name="T5" fmla="*/ 0 h 71"/>
              <a:gd name="T6" fmla="*/ 196 w 220"/>
              <a:gd name="T7" fmla="*/ 55 h 71"/>
              <a:gd name="T8" fmla="*/ 24 w 220"/>
              <a:gd name="T9" fmla="*/ 55 h 71"/>
              <a:gd name="T10" fmla="*/ 24 w 220"/>
              <a:gd name="T11" fmla="*/ 0 h 71"/>
              <a:gd name="T12" fmla="*/ 0 w 220"/>
              <a:gd name="T13" fmla="*/ 0 h 71"/>
              <a:gd name="T14" fmla="*/ 0 w 220"/>
              <a:gd name="T15" fmla="*/ 71 h 71"/>
              <a:gd name="T16" fmla="*/ 0 w 220"/>
              <a:gd name="T17" fmla="*/ 71 h 71"/>
              <a:gd name="T18" fmla="*/ 0 w 220"/>
              <a:gd name="T19" fmla="*/ 71 h 71"/>
              <a:gd name="T20" fmla="*/ 220 w 220"/>
              <a:gd name="T21" fmla="*/ 71 h 71"/>
              <a:gd name="T22" fmla="*/ 220 w 220"/>
              <a:gd name="T23" fmla="*/ 55 h 71"/>
              <a:gd name="T24" fmla="*/ 220 w 220"/>
              <a:gd name="T25" fmla="*/ 55 h 7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0"/>
              <a:gd name="T40" fmla="*/ 0 h 71"/>
              <a:gd name="T41" fmla="*/ 220 w 220"/>
              <a:gd name="T42" fmla="*/ 71 h 7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0" h="71">
                <a:moveTo>
                  <a:pt x="220" y="55"/>
                </a:moveTo>
                <a:lnTo>
                  <a:pt x="220" y="0"/>
                </a:lnTo>
                <a:lnTo>
                  <a:pt x="196" y="0"/>
                </a:lnTo>
                <a:lnTo>
                  <a:pt x="196" y="55"/>
                </a:lnTo>
                <a:lnTo>
                  <a:pt x="24" y="55"/>
                </a:lnTo>
                <a:lnTo>
                  <a:pt x="24" y="0"/>
                </a:lnTo>
                <a:lnTo>
                  <a:pt x="0" y="0"/>
                </a:lnTo>
                <a:lnTo>
                  <a:pt x="0" y="71"/>
                </a:lnTo>
                <a:lnTo>
                  <a:pt x="0" y="71"/>
                </a:lnTo>
                <a:lnTo>
                  <a:pt x="0" y="71"/>
                </a:lnTo>
                <a:lnTo>
                  <a:pt x="220" y="71"/>
                </a:lnTo>
                <a:lnTo>
                  <a:pt x="220" y="55"/>
                </a:lnTo>
                <a:lnTo>
                  <a:pt x="220" y="55"/>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 name="Freeform 11"/>
          <p:cNvSpPr>
            <a:spLocks noChangeArrowheads="1"/>
          </p:cNvSpPr>
          <p:nvPr/>
        </p:nvSpPr>
        <p:spPr bwMode="auto">
          <a:xfrm>
            <a:off x="8119191" y="4791075"/>
            <a:ext cx="315384" cy="381000"/>
          </a:xfrm>
          <a:custGeom>
            <a:avLst/>
            <a:gdLst>
              <a:gd name="T0" fmla="*/ 4 w 19"/>
              <a:gd name="T1" fmla="*/ 9 h 23"/>
              <a:gd name="T2" fmla="*/ 5 w 19"/>
              <a:gd name="T3" fmla="*/ 9 h 23"/>
              <a:gd name="T4" fmla="*/ 5 w 19"/>
              <a:gd name="T5" fmla="*/ 19 h 23"/>
              <a:gd name="T6" fmla="*/ 8 w 19"/>
              <a:gd name="T7" fmla="*/ 23 h 23"/>
              <a:gd name="T8" fmla="*/ 10 w 19"/>
              <a:gd name="T9" fmla="*/ 23 h 23"/>
              <a:gd name="T10" fmla="*/ 14 w 19"/>
              <a:gd name="T11" fmla="*/ 19 h 23"/>
              <a:gd name="T12" fmla="*/ 14 w 19"/>
              <a:gd name="T13" fmla="*/ 9 h 23"/>
              <a:gd name="T14" fmla="*/ 15 w 19"/>
              <a:gd name="T15" fmla="*/ 9 h 23"/>
              <a:gd name="T16" fmla="*/ 17 w 19"/>
              <a:gd name="T17" fmla="*/ 7 h 23"/>
              <a:gd name="T18" fmla="*/ 12 w 19"/>
              <a:gd name="T19" fmla="*/ 1 h 23"/>
              <a:gd name="T20" fmla="*/ 7 w 19"/>
              <a:gd name="T21" fmla="*/ 1 h 23"/>
              <a:gd name="T22" fmla="*/ 1 w 19"/>
              <a:gd name="T23" fmla="*/ 7 h 23"/>
              <a:gd name="T24" fmla="*/ 4 w 19"/>
              <a:gd name="T25" fmla="*/ 9 h 2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9"/>
              <a:gd name="T40" fmla="*/ 0 h 23"/>
              <a:gd name="T41" fmla="*/ 19 w 19"/>
              <a:gd name="T42" fmla="*/ 23 h 2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9" h="23">
                <a:moveTo>
                  <a:pt x="4" y="9"/>
                </a:moveTo>
                <a:cubicBezTo>
                  <a:pt x="4" y="9"/>
                  <a:pt x="4" y="9"/>
                  <a:pt x="5" y="9"/>
                </a:cubicBezTo>
                <a:cubicBezTo>
                  <a:pt x="5" y="19"/>
                  <a:pt x="5" y="19"/>
                  <a:pt x="5" y="19"/>
                </a:cubicBezTo>
                <a:cubicBezTo>
                  <a:pt x="5" y="21"/>
                  <a:pt x="6" y="23"/>
                  <a:pt x="8" y="23"/>
                </a:cubicBezTo>
                <a:cubicBezTo>
                  <a:pt x="10" y="23"/>
                  <a:pt x="10" y="23"/>
                  <a:pt x="10" y="23"/>
                </a:cubicBezTo>
                <a:cubicBezTo>
                  <a:pt x="12" y="23"/>
                  <a:pt x="14" y="21"/>
                  <a:pt x="14" y="19"/>
                </a:cubicBezTo>
                <a:cubicBezTo>
                  <a:pt x="14" y="9"/>
                  <a:pt x="14" y="9"/>
                  <a:pt x="14" y="9"/>
                </a:cubicBezTo>
                <a:cubicBezTo>
                  <a:pt x="14" y="9"/>
                  <a:pt x="14" y="9"/>
                  <a:pt x="15" y="9"/>
                </a:cubicBezTo>
                <a:cubicBezTo>
                  <a:pt x="18" y="9"/>
                  <a:pt x="19" y="8"/>
                  <a:pt x="17" y="7"/>
                </a:cubicBezTo>
                <a:cubicBezTo>
                  <a:pt x="16" y="5"/>
                  <a:pt x="13" y="3"/>
                  <a:pt x="12" y="1"/>
                </a:cubicBezTo>
                <a:cubicBezTo>
                  <a:pt x="11" y="0"/>
                  <a:pt x="8" y="0"/>
                  <a:pt x="7" y="1"/>
                </a:cubicBezTo>
                <a:cubicBezTo>
                  <a:pt x="5" y="3"/>
                  <a:pt x="3" y="5"/>
                  <a:pt x="1" y="7"/>
                </a:cubicBezTo>
                <a:cubicBezTo>
                  <a:pt x="0" y="8"/>
                  <a:pt x="1" y="9"/>
                  <a:pt x="4" y="9"/>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Oval 12"/>
          <p:cNvSpPr>
            <a:spLocks noChangeArrowheads="1"/>
          </p:cNvSpPr>
          <p:nvPr/>
        </p:nvSpPr>
        <p:spPr bwMode="auto">
          <a:xfrm>
            <a:off x="9230442" y="3745441"/>
            <a:ext cx="266700" cy="131233"/>
          </a:xfrm>
          <a:prstGeom prst="ellipse">
            <a:avLst/>
          </a:pr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2" name="Freeform 13"/>
          <p:cNvSpPr>
            <a:spLocks noChangeArrowheads="1"/>
          </p:cNvSpPr>
          <p:nvPr/>
        </p:nvSpPr>
        <p:spPr bwMode="auto">
          <a:xfrm>
            <a:off x="9230442" y="3893608"/>
            <a:ext cx="266700" cy="84667"/>
          </a:xfrm>
          <a:custGeom>
            <a:avLst/>
            <a:gdLst>
              <a:gd name="T0" fmla="*/ 8 w 16"/>
              <a:gd name="T1" fmla="*/ 2 h 5"/>
              <a:gd name="T2" fmla="*/ 1 w 16"/>
              <a:gd name="T3" fmla="*/ 0 h 5"/>
              <a:gd name="T4" fmla="*/ 0 w 16"/>
              <a:gd name="T5" fmla="*/ 1 h 5"/>
              <a:gd name="T6" fmla="*/ 8 w 16"/>
              <a:gd name="T7" fmla="*/ 5 h 5"/>
              <a:gd name="T8" fmla="*/ 16 w 16"/>
              <a:gd name="T9" fmla="*/ 1 h 5"/>
              <a:gd name="T10" fmla="*/ 16 w 16"/>
              <a:gd name="T11" fmla="*/ 0 h 5"/>
              <a:gd name="T12" fmla="*/ 8 w 16"/>
              <a:gd name="T13" fmla="*/ 2 h 5"/>
              <a:gd name="T14" fmla="*/ 0 60000 65536"/>
              <a:gd name="T15" fmla="*/ 0 60000 65536"/>
              <a:gd name="T16" fmla="*/ 0 60000 65536"/>
              <a:gd name="T17" fmla="*/ 0 60000 65536"/>
              <a:gd name="T18" fmla="*/ 0 60000 65536"/>
              <a:gd name="T19" fmla="*/ 0 60000 65536"/>
              <a:gd name="T20" fmla="*/ 0 60000 65536"/>
              <a:gd name="T21" fmla="*/ 0 w 16"/>
              <a:gd name="T22" fmla="*/ 0 h 5"/>
              <a:gd name="T23" fmla="*/ 16 w 16"/>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5">
                <a:moveTo>
                  <a:pt x="8" y="2"/>
                </a:moveTo>
                <a:cubicBezTo>
                  <a:pt x="5" y="2"/>
                  <a:pt x="2" y="1"/>
                  <a:pt x="1" y="0"/>
                </a:cubicBezTo>
                <a:cubicBezTo>
                  <a:pt x="0" y="0"/>
                  <a:pt x="0" y="1"/>
                  <a:pt x="0" y="1"/>
                </a:cubicBezTo>
                <a:cubicBezTo>
                  <a:pt x="0" y="3"/>
                  <a:pt x="4" y="5"/>
                  <a:pt x="8" y="5"/>
                </a:cubicBezTo>
                <a:cubicBezTo>
                  <a:pt x="13" y="5"/>
                  <a:pt x="16" y="3"/>
                  <a:pt x="16" y="1"/>
                </a:cubicBezTo>
                <a:cubicBezTo>
                  <a:pt x="16" y="1"/>
                  <a:pt x="16" y="0"/>
                  <a:pt x="16" y="0"/>
                </a:cubicBezTo>
                <a:cubicBezTo>
                  <a:pt x="14" y="1"/>
                  <a:pt x="12" y="2"/>
                  <a:pt x="8" y="2"/>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3" name="Freeform 14"/>
          <p:cNvSpPr>
            <a:spLocks noChangeArrowheads="1"/>
          </p:cNvSpPr>
          <p:nvPr/>
        </p:nvSpPr>
        <p:spPr bwMode="auto">
          <a:xfrm>
            <a:off x="9230442" y="3961341"/>
            <a:ext cx="266700" cy="99483"/>
          </a:xfrm>
          <a:custGeom>
            <a:avLst/>
            <a:gdLst>
              <a:gd name="T0" fmla="*/ 8 w 16"/>
              <a:gd name="T1" fmla="*/ 3 h 6"/>
              <a:gd name="T2" fmla="*/ 1 w 16"/>
              <a:gd name="T3" fmla="*/ 0 h 6"/>
              <a:gd name="T4" fmla="*/ 0 w 16"/>
              <a:gd name="T5" fmla="*/ 2 h 6"/>
              <a:gd name="T6" fmla="*/ 8 w 16"/>
              <a:gd name="T7" fmla="*/ 6 h 6"/>
              <a:gd name="T8" fmla="*/ 16 w 16"/>
              <a:gd name="T9" fmla="*/ 2 h 6"/>
              <a:gd name="T10" fmla="*/ 16 w 16"/>
              <a:gd name="T11" fmla="*/ 0 h 6"/>
              <a:gd name="T12" fmla="*/ 8 w 16"/>
              <a:gd name="T13" fmla="*/ 3 h 6"/>
              <a:gd name="T14" fmla="*/ 0 60000 65536"/>
              <a:gd name="T15" fmla="*/ 0 60000 65536"/>
              <a:gd name="T16" fmla="*/ 0 60000 65536"/>
              <a:gd name="T17" fmla="*/ 0 60000 65536"/>
              <a:gd name="T18" fmla="*/ 0 60000 65536"/>
              <a:gd name="T19" fmla="*/ 0 60000 65536"/>
              <a:gd name="T20" fmla="*/ 0 60000 65536"/>
              <a:gd name="T21" fmla="*/ 0 w 16"/>
              <a:gd name="T22" fmla="*/ 0 h 6"/>
              <a:gd name="T23" fmla="*/ 16 w 16"/>
              <a:gd name="T24" fmla="*/ 6 h 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 h="6">
                <a:moveTo>
                  <a:pt x="8" y="3"/>
                </a:moveTo>
                <a:cubicBezTo>
                  <a:pt x="5" y="3"/>
                  <a:pt x="2" y="2"/>
                  <a:pt x="1" y="0"/>
                </a:cubicBezTo>
                <a:cubicBezTo>
                  <a:pt x="0" y="1"/>
                  <a:pt x="0" y="1"/>
                  <a:pt x="0" y="2"/>
                </a:cubicBezTo>
                <a:cubicBezTo>
                  <a:pt x="0" y="4"/>
                  <a:pt x="4" y="6"/>
                  <a:pt x="8" y="6"/>
                </a:cubicBezTo>
                <a:cubicBezTo>
                  <a:pt x="13" y="6"/>
                  <a:pt x="16" y="4"/>
                  <a:pt x="16" y="2"/>
                </a:cubicBezTo>
                <a:cubicBezTo>
                  <a:pt x="16" y="1"/>
                  <a:pt x="16" y="1"/>
                  <a:pt x="16" y="0"/>
                </a:cubicBezTo>
                <a:cubicBezTo>
                  <a:pt x="14" y="2"/>
                  <a:pt x="12" y="3"/>
                  <a:pt x="8" y="3"/>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4" name="Freeform 15"/>
          <p:cNvSpPr>
            <a:spLocks noEditPoints="1" noChangeArrowheads="1"/>
          </p:cNvSpPr>
          <p:nvPr/>
        </p:nvSpPr>
        <p:spPr bwMode="auto">
          <a:xfrm>
            <a:off x="2188291" y="4160308"/>
            <a:ext cx="249767" cy="315383"/>
          </a:xfrm>
          <a:custGeom>
            <a:avLst/>
            <a:gdLst>
              <a:gd name="T0" fmla="*/ 15 w 15"/>
              <a:gd name="T1" fmla="*/ 7 h 19"/>
              <a:gd name="T2" fmla="*/ 7 w 15"/>
              <a:gd name="T3" fmla="*/ 0 h 19"/>
              <a:gd name="T4" fmla="*/ 0 w 15"/>
              <a:gd name="T5" fmla="*/ 7 h 19"/>
              <a:gd name="T6" fmla="*/ 3 w 15"/>
              <a:gd name="T7" fmla="*/ 13 h 19"/>
              <a:gd name="T8" fmla="*/ 3 w 15"/>
              <a:gd name="T9" fmla="*/ 13 h 19"/>
              <a:gd name="T10" fmla="*/ 5 w 15"/>
              <a:gd name="T11" fmla="*/ 16 h 19"/>
              <a:gd name="T12" fmla="*/ 7 w 15"/>
              <a:gd name="T13" fmla="*/ 19 h 19"/>
              <a:gd name="T14" fmla="*/ 9 w 15"/>
              <a:gd name="T15" fmla="*/ 16 h 19"/>
              <a:gd name="T16" fmla="*/ 12 w 15"/>
              <a:gd name="T17" fmla="*/ 13 h 19"/>
              <a:gd name="T18" fmla="*/ 12 w 15"/>
              <a:gd name="T19" fmla="*/ 13 h 19"/>
              <a:gd name="T20" fmla="*/ 15 w 15"/>
              <a:gd name="T21" fmla="*/ 7 h 19"/>
              <a:gd name="T22" fmla="*/ 7 w 15"/>
              <a:gd name="T23" fmla="*/ 13 h 19"/>
              <a:gd name="T24" fmla="*/ 1 w 15"/>
              <a:gd name="T25" fmla="*/ 7 h 19"/>
              <a:gd name="T26" fmla="*/ 7 w 15"/>
              <a:gd name="T27" fmla="*/ 1 h 19"/>
              <a:gd name="T28" fmla="*/ 14 w 15"/>
              <a:gd name="T29" fmla="*/ 7 h 19"/>
              <a:gd name="T30" fmla="*/ 7 w 15"/>
              <a:gd name="T31" fmla="*/ 13 h 1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5"/>
              <a:gd name="T49" fmla="*/ 0 h 19"/>
              <a:gd name="T50" fmla="*/ 15 w 15"/>
              <a:gd name="T51" fmla="*/ 19 h 1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5" h="19">
                <a:moveTo>
                  <a:pt x="15" y="7"/>
                </a:moveTo>
                <a:cubicBezTo>
                  <a:pt x="15" y="3"/>
                  <a:pt x="11" y="0"/>
                  <a:pt x="7" y="0"/>
                </a:cubicBezTo>
                <a:cubicBezTo>
                  <a:pt x="3" y="0"/>
                  <a:pt x="0" y="3"/>
                  <a:pt x="0" y="7"/>
                </a:cubicBezTo>
                <a:cubicBezTo>
                  <a:pt x="0" y="10"/>
                  <a:pt x="1" y="12"/>
                  <a:pt x="3" y="13"/>
                </a:cubicBezTo>
                <a:cubicBezTo>
                  <a:pt x="3" y="13"/>
                  <a:pt x="3" y="13"/>
                  <a:pt x="3" y="13"/>
                </a:cubicBezTo>
                <a:cubicBezTo>
                  <a:pt x="5" y="16"/>
                  <a:pt x="5" y="16"/>
                  <a:pt x="5" y="16"/>
                </a:cubicBezTo>
                <a:cubicBezTo>
                  <a:pt x="7" y="19"/>
                  <a:pt x="7" y="19"/>
                  <a:pt x="7" y="19"/>
                </a:cubicBezTo>
                <a:cubicBezTo>
                  <a:pt x="9" y="16"/>
                  <a:pt x="9" y="16"/>
                  <a:pt x="9" y="16"/>
                </a:cubicBezTo>
                <a:cubicBezTo>
                  <a:pt x="12" y="13"/>
                  <a:pt x="12" y="13"/>
                  <a:pt x="12" y="13"/>
                </a:cubicBezTo>
                <a:cubicBezTo>
                  <a:pt x="12" y="13"/>
                  <a:pt x="12" y="13"/>
                  <a:pt x="12" y="13"/>
                </a:cubicBezTo>
                <a:cubicBezTo>
                  <a:pt x="14" y="12"/>
                  <a:pt x="15" y="10"/>
                  <a:pt x="15" y="7"/>
                </a:cubicBezTo>
                <a:close/>
                <a:moveTo>
                  <a:pt x="7" y="13"/>
                </a:moveTo>
                <a:cubicBezTo>
                  <a:pt x="4" y="13"/>
                  <a:pt x="1" y="11"/>
                  <a:pt x="1" y="7"/>
                </a:cubicBezTo>
                <a:cubicBezTo>
                  <a:pt x="1" y="4"/>
                  <a:pt x="4" y="1"/>
                  <a:pt x="7" y="1"/>
                </a:cubicBezTo>
                <a:cubicBezTo>
                  <a:pt x="11" y="1"/>
                  <a:pt x="14" y="4"/>
                  <a:pt x="14" y="7"/>
                </a:cubicBezTo>
                <a:cubicBezTo>
                  <a:pt x="14" y="11"/>
                  <a:pt x="11" y="13"/>
                  <a:pt x="7" y="13"/>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 name="Freeform 16"/>
          <p:cNvSpPr>
            <a:spLocks noChangeArrowheads="1"/>
          </p:cNvSpPr>
          <p:nvPr/>
        </p:nvSpPr>
        <p:spPr bwMode="auto">
          <a:xfrm>
            <a:off x="2886791" y="1984375"/>
            <a:ext cx="414867" cy="397933"/>
          </a:xfrm>
          <a:custGeom>
            <a:avLst/>
            <a:gdLst>
              <a:gd name="T0" fmla="*/ 23 w 196"/>
              <a:gd name="T1" fmla="*/ 165 h 188"/>
              <a:gd name="T2" fmla="*/ 23 w 196"/>
              <a:gd name="T3" fmla="*/ 0 h 188"/>
              <a:gd name="T4" fmla="*/ 0 w 196"/>
              <a:gd name="T5" fmla="*/ 0 h 188"/>
              <a:gd name="T6" fmla="*/ 0 w 196"/>
              <a:gd name="T7" fmla="*/ 188 h 188"/>
              <a:gd name="T8" fmla="*/ 0 w 196"/>
              <a:gd name="T9" fmla="*/ 188 h 188"/>
              <a:gd name="T10" fmla="*/ 23 w 196"/>
              <a:gd name="T11" fmla="*/ 188 h 188"/>
              <a:gd name="T12" fmla="*/ 196 w 196"/>
              <a:gd name="T13" fmla="*/ 188 h 188"/>
              <a:gd name="T14" fmla="*/ 196 w 196"/>
              <a:gd name="T15" fmla="*/ 165 h 188"/>
              <a:gd name="T16" fmla="*/ 23 w 196"/>
              <a:gd name="T17" fmla="*/ 165 h 18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96"/>
              <a:gd name="T28" fmla="*/ 0 h 188"/>
              <a:gd name="T29" fmla="*/ 196 w 196"/>
              <a:gd name="T30" fmla="*/ 188 h 18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96" h="188">
                <a:moveTo>
                  <a:pt x="23" y="165"/>
                </a:moveTo>
                <a:lnTo>
                  <a:pt x="23" y="0"/>
                </a:lnTo>
                <a:lnTo>
                  <a:pt x="0" y="0"/>
                </a:lnTo>
                <a:lnTo>
                  <a:pt x="0" y="188"/>
                </a:lnTo>
                <a:lnTo>
                  <a:pt x="0" y="188"/>
                </a:lnTo>
                <a:lnTo>
                  <a:pt x="23" y="188"/>
                </a:lnTo>
                <a:lnTo>
                  <a:pt x="196" y="188"/>
                </a:lnTo>
                <a:lnTo>
                  <a:pt x="196" y="165"/>
                </a:lnTo>
                <a:lnTo>
                  <a:pt x="23" y="165"/>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6" name="Freeform 17"/>
          <p:cNvSpPr>
            <a:spLocks noChangeArrowheads="1"/>
          </p:cNvSpPr>
          <p:nvPr/>
        </p:nvSpPr>
        <p:spPr bwMode="auto">
          <a:xfrm>
            <a:off x="2952408" y="2035175"/>
            <a:ext cx="332316" cy="264583"/>
          </a:xfrm>
          <a:custGeom>
            <a:avLst/>
            <a:gdLst>
              <a:gd name="T0" fmla="*/ 63 w 157"/>
              <a:gd name="T1" fmla="*/ 70 h 125"/>
              <a:gd name="T2" fmla="*/ 79 w 157"/>
              <a:gd name="T3" fmla="*/ 86 h 125"/>
              <a:gd name="T4" fmla="*/ 141 w 157"/>
              <a:gd name="T5" fmla="*/ 31 h 125"/>
              <a:gd name="T6" fmla="*/ 149 w 157"/>
              <a:gd name="T7" fmla="*/ 39 h 125"/>
              <a:gd name="T8" fmla="*/ 149 w 157"/>
              <a:gd name="T9" fmla="*/ 15 h 125"/>
              <a:gd name="T10" fmla="*/ 157 w 157"/>
              <a:gd name="T11" fmla="*/ 0 h 125"/>
              <a:gd name="T12" fmla="*/ 141 w 157"/>
              <a:gd name="T13" fmla="*/ 0 h 125"/>
              <a:gd name="T14" fmla="*/ 118 w 157"/>
              <a:gd name="T15" fmla="*/ 7 h 125"/>
              <a:gd name="T16" fmla="*/ 126 w 157"/>
              <a:gd name="T17" fmla="*/ 23 h 125"/>
              <a:gd name="T18" fmla="*/ 79 w 157"/>
              <a:gd name="T19" fmla="*/ 70 h 125"/>
              <a:gd name="T20" fmla="*/ 63 w 157"/>
              <a:gd name="T21" fmla="*/ 54 h 125"/>
              <a:gd name="T22" fmla="*/ 0 w 157"/>
              <a:gd name="T23" fmla="*/ 117 h 125"/>
              <a:gd name="T24" fmla="*/ 8 w 157"/>
              <a:gd name="T25" fmla="*/ 125 h 125"/>
              <a:gd name="T26" fmla="*/ 63 w 157"/>
              <a:gd name="T27" fmla="*/ 70 h 12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
              <a:gd name="T43" fmla="*/ 0 h 125"/>
              <a:gd name="T44" fmla="*/ 157 w 157"/>
              <a:gd name="T45" fmla="*/ 125 h 12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 h="125">
                <a:moveTo>
                  <a:pt x="63" y="70"/>
                </a:moveTo>
                <a:lnTo>
                  <a:pt x="79" y="86"/>
                </a:lnTo>
                <a:lnTo>
                  <a:pt x="141" y="31"/>
                </a:lnTo>
                <a:lnTo>
                  <a:pt x="149" y="39"/>
                </a:lnTo>
                <a:lnTo>
                  <a:pt x="149" y="15"/>
                </a:lnTo>
                <a:lnTo>
                  <a:pt x="157" y="0"/>
                </a:lnTo>
                <a:lnTo>
                  <a:pt x="141" y="0"/>
                </a:lnTo>
                <a:lnTo>
                  <a:pt x="118" y="7"/>
                </a:lnTo>
                <a:lnTo>
                  <a:pt x="126" y="23"/>
                </a:lnTo>
                <a:lnTo>
                  <a:pt x="79" y="70"/>
                </a:lnTo>
                <a:lnTo>
                  <a:pt x="63" y="54"/>
                </a:lnTo>
                <a:lnTo>
                  <a:pt x="0" y="117"/>
                </a:lnTo>
                <a:lnTo>
                  <a:pt x="8" y="125"/>
                </a:lnTo>
                <a:lnTo>
                  <a:pt x="63" y="70"/>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7" name="Freeform 18"/>
          <p:cNvSpPr>
            <a:spLocks noChangeArrowheads="1"/>
          </p:cNvSpPr>
          <p:nvPr/>
        </p:nvSpPr>
        <p:spPr bwMode="auto">
          <a:xfrm>
            <a:off x="3020142" y="4808008"/>
            <a:ext cx="480483" cy="514349"/>
          </a:xfrm>
          <a:custGeom>
            <a:avLst/>
            <a:gdLst>
              <a:gd name="T0" fmla="*/ 19 w 29"/>
              <a:gd name="T1" fmla="*/ 14 h 31"/>
              <a:gd name="T2" fmla="*/ 22 w 29"/>
              <a:gd name="T3" fmla="*/ 8 h 31"/>
              <a:gd name="T4" fmla="*/ 15 w 29"/>
              <a:gd name="T5" fmla="*/ 0 h 31"/>
              <a:gd name="T6" fmla="*/ 7 w 29"/>
              <a:gd name="T7" fmla="*/ 8 h 31"/>
              <a:gd name="T8" fmla="*/ 11 w 29"/>
              <a:gd name="T9" fmla="*/ 14 h 31"/>
              <a:gd name="T10" fmla="*/ 0 w 29"/>
              <a:gd name="T11" fmla="*/ 31 h 31"/>
              <a:gd name="T12" fmla="*/ 29 w 29"/>
              <a:gd name="T13" fmla="*/ 31 h 31"/>
              <a:gd name="T14" fmla="*/ 19 w 29"/>
              <a:gd name="T15" fmla="*/ 14 h 31"/>
              <a:gd name="T16" fmla="*/ 0 60000 65536"/>
              <a:gd name="T17" fmla="*/ 0 60000 65536"/>
              <a:gd name="T18" fmla="*/ 0 60000 65536"/>
              <a:gd name="T19" fmla="*/ 0 60000 65536"/>
              <a:gd name="T20" fmla="*/ 0 60000 65536"/>
              <a:gd name="T21" fmla="*/ 0 60000 65536"/>
              <a:gd name="T22" fmla="*/ 0 60000 65536"/>
              <a:gd name="T23" fmla="*/ 0 60000 65536"/>
              <a:gd name="T24" fmla="*/ 0 w 29"/>
              <a:gd name="T25" fmla="*/ 0 h 31"/>
              <a:gd name="T26" fmla="*/ 29 w 29"/>
              <a:gd name="T27" fmla="*/ 31 h 3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9" h="31">
                <a:moveTo>
                  <a:pt x="19" y="14"/>
                </a:moveTo>
                <a:cubicBezTo>
                  <a:pt x="21" y="12"/>
                  <a:pt x="22" y="10"/>
                  <a:pt x="22" y="8"/>
                </a:cubicBezTo>
                <a:cubicBezTo>
                  <a:pt x="22" y="4"/>
                  <a:pt x="19" y="0"/>
                  <a:pt x="15" y="0"/>
                </a:cubicBezTo>
                <a:cubicBezTo>
                  <a:pt x="11" y="0"/>
                  <a:pt x="7" y="4"/>
                  <a:pt x="7" y="8"/>
                </a:cubicBezTo>
                <a:cubicBezTo>
                  <a:pt x="7" y="10"/>
                  <a:pt x="9" y="12"/>
                  <a:pt x="11" y="14"/>
                </a:cubicBezTo>
                <a:cubicBezTo>
                  <a:pt x="5" y="16"/>
                  <a:pt x="1" y="23"/>
                  <a:pt x="0" y="31"/>
                </a:cubicBezTo>
                <a:cubicBezTo>
                  <a:pt x="29" y="31"/>
                  <a:pt x="29" y="31"/>
                  <a:pt x="29" y="31"/>
                </a:cubicBezTo>
                <a:cubicBezTo>
                  <a:pt x="28" y="23"/>
                  <a:pt x="24" y="16"/>
                  <a:pt x="19" y="14"/>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8" name="Freeform 19"/>
          <p:cNvSpPr>
            <a:spLocks noEditPoints="1" noChangeArrowheads="1"/>
          </p:cNvSpPr>
          <p:nvPr/>
        </p:nvSpPr>
        <p:spPr bwMode="auto">
          <a:xfrm>
            <a:off x="6008875" y="1918757"/>
            <a:ext cx="232833" cy="332317"/>
          </a:xfrm>
          <a:custGeom>
            <a:avLst/>
            <a:gdLst>
              <a:gd name="T0" fmla="*/ 13 w 14"/>
              <a:gd name="T1" fmla="*/ 0 h 20"/>
              <a:gd name="T2" fmla="*/ 1 w 14"/>
              <a:gd name="T3" fmla="*/ 0 h 20"/>
              <a:gd name="T4" fmla="*/ 0 w 14"/>
              <a:gd name="T5" fmla="*/ 1 h 20"/>
              <a:gd name="T6" fmla="*/ 0 w 14"/>
              <a:gd name="T7" fmla="*/ 19 h 20"/>
              <a:gd name="T8" fmla="*/ 1 w 14"/>
              <a:gd name="T9" fmla="*/ 20 h 20"/>
              <a:gd name="T10" fmla="*/ 13 w 14"/>
              <a:gd name="T11" fmla="*/ 20 h 20"/>
              <a:gd name="T12" fmla="*/ 14 w 14"/>
              <a:gd name="T13" fmla="*/ 19 h 20"/>
              <a:gd name="T14" fmla="*/ 14 w 14"/>
              <a:gd name="T15" fmla="*/ 1 h 20"/>
              <a:gd name="T16" fmla="*/ 13 w 14"/>
              <a:gd name="T17" fmla="*/ 0 h 20"/>
              <a:gd name="T18" fmla="*/ 7 w 14"/>
              <a:gd name="T19" fmla="*/ 19 h 20"/>
              <a:gd name="T20" fmla="*/ 6 w 14"/>
              <a:gd name="T21" fmla="*/ 19 h 20"/>
              <a:gd name="T22" fmla="*/ 7 w 14"/>
              <a:gd name="T23" fmla="*/ 18 h 20"/>
              <a:gd name="T24" fmla="*/ 7 w 14"/>
              <a:gd name="T25" fmla="*/ 19 h 20"/>
              <a:gd name="T26" fmla="*/ 7 w 14"/>
              <a:gd name="T27" fmla="*/ 19 h 20"/>
              <a:gd name="T28" fmla="*/ 13 w 14"/>
              <a:gd name="T29" fmla="*/ 18 h 20"/>
              <a:gd name="T30" fmla="*/ 1 w 14"/>
              <a:gd name="T31" fmla="*/ 18 h 20"/>
              <a:gd name="T32" fmla="*/ 1 w 14"/>
              <a:gd name="T33" fmla="*/ 2 h 20"/>
              <a:gd name="T34" fmla="*/ 13 w 14"/>
              <a:gd name="T35" fmla="*/ 2 h 20"/>
              <a:gd name="T36" fmla="*/ 13 w 14"/>
              <a:gd name="T37" fmla="*/ 18 h 2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4"/>
              <a:gd name="T58" fmla="*/ 0 h 20"/>
              <a:gd name="T59" fmla="*/ 14 w 14"/>
              <a:gd name="T60" fmla="*/ 20 h 2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4" h="20">
                <a:moveTo>
                  <a:pt x="13" y="0"/>
                </a:moveTo>
                <a:cubicBezTo>
                  <a:pt x="1" y="0"/>
                  <a:pt x="1" y="0"/>
                  <a:pt x="1" y="0"/>
                </a:cubicBezTo>
                <a:cubicBezTo>
                  <a:pt x="0" y="0"/>
                  <a:pt x="0" y="1"/>
                  <a:pt x="0" y="1"/>
                </a:cubicBezTo>
                <a:cubicBezTo>
                  <a:pt x="0" y="19"/>
                  <a:pt x="0" y="19"/>
                  <a:pt x="0" y="19"/>
                </a:cubicBezTo>
                <a:cubicBezTo>
                  <a:pt x="0" y="19"/>
                  <a:pt x="0" y="20"/>
                  <a:pt x="1" y="20"/>
                </a:cubicBezTo>
                <a:cubicBezTo>
                  <a:pt x="13" y="20"/>
                  <a:pt x="13" y="20"/>
                  <a:pt x="13" y="20"/>
                </a:cubicBezTo>
                <a:cubicBezTo>
                  <a:pt x="14" y="20"/>
                  <a:pt x="14" y="19"/>
                  <a:pt x="14" y="19"/>
                </a:cubicBezTo>
                <a:cubicBezTo>
                  <a:pt x="14" y="1"/>
                  <a:pt x="14" y="1"/>
                  <a:pt x="14" y="1"/>
                </a:cubicBezTo>
                <a:cubicBezTo>
                  <a:pt x="14" y="1"/>
                  <a:pt x="14" y="0"/>
                  <a:pt x="13" y="0"/>
                </a:cubicBezTo>
                <a:close/>
                <a:moveTo>
                  <a:pt x="7" y="19"/>
                </a:moveTo>
                <a:cubicBezTo>
                  <a:pt x="7" y="19"/>
                  <a:pt x="6" y="19"/>
                  <a:pt x="6" y="19"/>
                </a:cubicBezTo>
                <a:cubicBezTo>
                  <a:pt x="6" y="19"/>
                  <a:pt x="7" y="18"/>
                  <a:pt x="7" y="18"/>
                </a:cubicBezTo>
                <a:cubicBezTo>
                  <a:pt x="7" y="18"/>
                  <a:pt x="7" y="19"/>
                  <a:pt x="7" y="19"/>
                </a:cubicBezTo>
                <a:cubicBezTo>
                  <a:pt x="7" y="19"/>
                  <a:pt x="7" y="19"/>
                  <a:pt x="7" y="19"/>
                </a:cubicBezTo>
                <a:close/>
                <a:moveTo>
                  <a:pt x="13" y="18"/>
                </a:moveTo>
                <a:cubicBezTo>
                  <a:pt x="1" y="18"/>
                  <a:pt x="1" y="18"/>
                  <a:pt x="1" y="18"/>
                </a:cubicBezTo>
                <a:cubicBezTo>
                  <a:pt x="1" y="2"/>
                  <a:pt x="1" y="2"/>
                  <a:pt x="1" y="2"/>
                </a:cubicBezTo>
                <a:cubicBezTo>
                  <a:pt x="13" y="2"/>
                  <a:pt x="13" y="2"/>
                  <a:pt x="13" y="2"/>
                </a:cubicBezTo>
                <a:lnTo>
                  <a:pt x="13" y="18"/>
                </a:ln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grpSp>
        <p:nvGrpSpPr>
          <p:cNvPr id="46" name="组合 45"/>
          <p:cNvGrpSpPr/>
          <p:nvPr/>
        </p:nvGrpSpPr>
        <p:grpSpPr>
          <a:xfrm>
            <a:off x="5526275" y="2731557"/>
            <a:ext cx="1661583" cy="1678517"/>
            <a:chOff x="4144256" y="2048668"/>
            <a:chExt cx="1246187" cy="1258888"/>
          </a:xfrm>
          <a:solidFill>
            <a:srgbClr val="00B0F0"/>
          </a:solidFill>
        </p:grpSpPr>
        <p:sp>
          <p:nvSpPr>
            <p:cNvPr id="19" name="Freeform 20"/>
            <p:cNvSpPr>
              <a:spLocks noChangeArrowheads="1"/>
            </p:cNvSpPr>
            <p:nvPr/>
          </p:nvSpPr>
          <p:spPr bwMode="auto">
            <a:xfrm>
              <a:off x="4593518" y="2434431"/>
              <a:ext cx="349250" cy="423862"/>
            </a:xfrm>
            <a:custGeom>
              <a:avLst/>
              <a:gdLst>
                <a:gd name="T0" fmla="*/ 28 w 28"/>
                <a:gd name="T1" fmla="*/ 13 h 34"/>
                <a:gd name="T2" fmla="*/ 14 w 28"/>
                <a:gd name="T3" fmla="*/ 0 h 34"/>
                <a:gd name="T4" fmla="*/ 0 w 28"/>
                <a:gd name="T5" fmla="*/ 13 h 34"/>
                <a:gd name="T6" fmla="*/ 1 w 28"/>
                <a:gd name="T7" fmla="*/ 18 h 34"/>
                <a:gd name="T8" fmla="*/ 1 w 28"/>
                <a:gd name="T9" fmla="*/ 18 h 34"/>
                <a:gd name="T10" fmla="*/ 3 w 28"/>
                <a:gd name="T11" fmla="*/ 21 h 34"/>
                <a:gd name="T12" fmla="*/ 7 w 28"/>
                <a:gd name="T13" fmla="*/ 33 h 34"/>
                <a:gd name="T14" fmla="*/ 9 w 28"/>
                <a:gd name="T15" fmla="*/ 34 h 34"/>
                <a:gd name="T16" fmla="*/ 19 w 28"/>
                <a:gd name="T17" fmla="*/ 34 h 34"/>
                <a:gd name="T18" fmla="*/ 21 w 28"/>
                <a:gd name="T19" fmla="*/ 33 h 34"/>
                <a:gd name="T20" fmla="*/ 26 w 28"/>
                <a:gd name="T21" fmla="*/ 21 h 34"/>
                <a:gd name="T22" fmla="*/ 27 w 28"/>
                <a:gd name="T23" fmla="*/ 18 h 34"/>
                <a:gd name="T24" fmla="*/ 27 w 28"/>
                <a:gd name="T25" fmla="*/ 18 h 34"/>
                <a:gd name="T26" fmla="*/ 27 w 28"/>
                <a:gd name="T27" fmla="*/ 18 h 34"/>
                <a:gd name="T28" fmla="*/ 28 w 28"/>
                <a:gd name="T29" fmla="*/ 13 h 3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
                <a:gd name="T46" fmla="*/ 0 h 34"/>
                <a:gd name="T47" fmla="*/ 28 w 28"/>
                <a:gd name="T48" fmla="*/ 34 h 3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 h="34">
                  <a:moveTo>
                    <a:pt x="28" y="13"/>
                  </a:moveTo>
                  <a:cubicBezTo>
                    <a:pt x="28" y="6"/>
                    <a:pt x="22" y="0"/>
                    <a:pt x="14" y="0"/>
                  </a:cubicBezTo>
                  <a:cubicBezTo>
                    <a:pt x="6" y="0"/>
                    <a:pt x="0" y="6"/>
                    <a:pt x="0" y="13"/>
                  </a:cubicBezTo>
                  <a:cubicBezTo>
                    <a:pt x="0" y="15"/>
                    <a:pt x="0" y="17"/>
                    <a:pt x="1" y="18"/>
                  </a:cubicBezTo>
                  <a:cubicBezTo>
                    <a:pt x="1" y="18"/>
                    <a:pt x="1" y="18"/>
                    <a:pt x="1" y="18"/>
                  </a:cubicBezTo>
                  <a:cubicBezTo>
                    <a:pt x="1" y="19"/>
                    <a:pt x="2" y="20"/>
                    <a:pt x="3" y="21"/>
                  </a:cubicBezTo>
                  <a:cubicBezTo>
                    <a:pt x="5" y="24"/>
                    <a:pt x="7" y="31"/>
                    <a:pt x="7" y="33"/>
                  </a:cubicBezTo>
                  <a:cubicBezTo>
                    <a:pt x="7" y="34"/>
                    <a:pt x="8" y="34"/>
                    <a:pt x="9" y="34"/>
                  </a:cubicBezTo>
                  <a:cubicBezTo>
                    <a:pt x="19" y="34"/>
                    <a:pt x="19" y="34"/>
                    <a:pt x="19" y="34"/>
                  </a:cubicBezTo>
                  <a:cubicBezTo>
                    <a:pt x="20" y="34"/>
                    <a:pt x="21" y="34"/>
                    <a:pt x="21" y="33"/>
                  </a:cubicBezTo>
                  <a:cubicBezTo>
                    <a:pt x="21" y="31"/>
                    <a:pt x="23" y="24"/>
                    <a:pt x="26" y="21"/>
                  </a:cubicBezTo>
                  <a:cubicBezTo>
                    <a:pt x="26" y="20"/>
                    <a:pt x="27" y="19"/>
                    <a:pt x="27" y="18"/>
                  </a:cubicBezTo>
                  <a:cubicBezTo>
                    <a:pt x="27" y="18"/>
                    <a:pt x="27" y="18"/>
                    <a:pt x="27" y="18"/>
                  </a:cubicBezTo>
                  <a:cubicBezTo>
                    <a:pt x="27" y="18"/>
                    <a:pt x="27" y="18"/>
                    <a:pt x="27" y="18"/>
                  </a:cubicBezTo>
                  <a:cubicBezTo>
                    <a:pt x="28" y="17"/>
                    <a:pt x="28" y="15"/>
                    <a:pt x="28" y="1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0" name="Freeform 21"/>
            <p:cNvSpPr>
              <a:spLocks noChangeArrowheads="1"/>
            </p:cNvSpPr>
            <p:nvPr/>
          </p:nvSpPr>
          <p:spPr bwMode="auto">
            <a:xfrm>
              <a:off x="4680831" y="2883693"/>
              <a:ext cx="174625" cy="36513"/>
            </a:xfrm>
            <a:custGeom>
              <a:avLst/>
              <a:gdLst>
                <a:gd name="T0" fmla="*/ 14 w 14"/>
                <a:gd name="T1" fmla="*/ 2 h 3"/>
                <a:gd name="T2" fmla="*/ 12 w 14"/>
                <a:gd name="T3" fmla="*/ 0 h 3"/>
                <a:gd name="T4" fmla="*/ 2 w 14"/>
                <a:gd name="T5" fmla="*/ 0 h 3"/>
                <a:gd name="T6" fmla="*/ 0 w 14"/>
                <a:gd name="T7" fmla="*/ 2 h 3"/>
                <a:gd name="T8" fmla="*/ 0 w 14"/>
                <a:gd name="T9" fmla="*/ 2 h 3"/>
                <a:gd name="T10" fmla="*/ 2 w 14"/>
                <a:gd name="T11" fmla="*/ 3 h 3"/>
                <a:gd name="T12" fmla="*/ 12 w 14"/>
                <a:gd name="T13" fmla="*/ 3 h 3"/>
                <a:gd name="T14" fmla="*/ 14 w 14"/>
                <a:gd name="T15" fmla="*/ 2 h 3"/>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3"/>
                <a:gd name="T26" fmla="*/ 14 w 14"/>
                <a:gd name="T27" fmla="*/ 3 h 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3">
                  <a:moveTo>
                    <a:pt x="14" y="2"/>
                  </a:moveTo>
                  <a:cubicBezTo>
                    <a:pt x="14" y="1"/>
                    <a:pt x="13" y="0"/>
                    <a:pt x="12" y="0"/>
                  </a:cubicBezTo>
                  <a:cubicBezTo>
                    <a:pt x="2" y="0"/>
                    <a:pt x="2" y="0"/>
                    <a:pt x="2" y="0"/>
                  </a:cubicBezTo>
                  <a:cubicBezTo>
                    <a:pt x="1" y="0"/>
                    <a:pt x="0" y="1"/>
                    <a:pt x="0" y="2"/>
                  </a:cubicBezTo>
                  <a:cubicBezTo>
                    <a:pt x="0" y="2"/>
                    <a:pt x="0" y="2"/>
                    <a:pt x="0" y="2"/>
                  </a:cubicBezTo>
                  <a:cubicBezTo>
                    <a:pt x="0" y="2"/>
                    <a:pt x="1" y="3"/>
                    <a:pt x="2" y="3"/>
                  </a:cubicBezTo>
                  <a:cubicBezTo>
                    <a:pt x="12" y="3"/>
                    <a:pt x="12" y="3"/>
                    <a:pt x="12" y="3"/>
                  </a:cubicBezTo>
                  <a:cubicBezTo>
                    <a:pt x="13" y="3"/>
                    <a:pt x="14" y="2"/>
                    <a:pt x="14" y="2"/>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1" name="Freeform 22"/>
            <p:cNvSpPr>
              <a:spLocks noChangeArrowheads="1"/>
            </p:cNvSpPr>
            <p:nvPr/>
          </p:nvSpPr>
          <p:spPr bwMode="auto">
            <a:xfrm>
              <a:off x="4680831" y="2945606"/>
              <a:ext cx="174625" cy="25400"/>
            </a:xfrm>
            <a:custGeom>
              <a:avLst/>
              <a:gdLst>
                <a:gd name="T0" fmla="*/ 14 w 14"/>
                <a:gd name="T1" fmla="*/ 1 h 2"/>
                <a:gd name="T2" fmla="*/ 12 w 14"/>
                <a:gd name="T3" fmla="*/ 0 h 2"/>
                <a:gd name="T4" fmla="*/ 2 w 14"/>
                <a:gd name="T5" fmla="*/ 0 h 2"/>
                <a:gd name="T6" fmla="*/ 0 w 14"/>
                <a:gd name="T7" fmla="*/ 1 h 2"/>
                <a:gd name="T8" fmla="*/ 0 w 14"/>
                <a:gd name="T9" fmla="*/ 1 h 2"/>
                <a:gd name="T10" fmla="*/ 2 w 14"/>
                <a:gd name="T11" fmla="*/ 2 h 2"/>
                <a:gd name="T12" fmla="*/ 12 w 14"/>
                <a:gd name="T13" fmla="*/ 2 h 2"/>
                <a:gd name="T14" fmla="*/ 14 w 14"/>
                <a:gd name="T15" fmla="*/ 1 h 2"/>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2"/>
                <a:gd name="T26" fmla="*/ 14 w 14"/>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2">
                  <a:moveTo>
                    <a:pt x="14" y="1"/>
                  </a:moveTo>
                  <a:cubicBezTo>
                    <a:pt x="14" y="0"/>
                    <a:pt x="13" y="0"/>
                    <a:pt x="12" y="0"/>
                  </a:cubicBezTo>
                  <a:cubicBezTo>
                    <a:pt x="2" y="0"/>
                    <a:pt x="2" y="0"/>
                    <a:pt x="2" y="0"/>
                  </a:cubicBezTo>
                  <a:cubicBezTo>
                    <a:pt x="1" y="0"/>
                    <a:pt x="0" y="0"/>
                    <a:pt x="0" y="1"/>
                  </a:cubicBezTo>
                  <a:cubicBezTo>
                    <a:pt x="0" y="1"/>
                    <a:pt x="0" y="1"/>
                    <a:pt x="0" y="1"/>
                  </a:cubicBezTo>
                  <a:cubicBezTo>
                    <a:pt x="0" y="2"/>
                    <a:pt x="1" y="2"/>
                    <a:pt x="2" y="2"/>
                  </a:cubicBezTo>
                  <a:cubicBezTo>
                    <a:pt x="12" y="2"/>
                    <a:pt x="12" y="2"/>
                    <a:pt x="12" y="2"/>
                  </a:cubicBezTo>
                  <a:cubicBezTo>
                    <a:pt x="13" y="2"/>
                    <a:pt x="14" y="2"/>
                    <a:pt x="14" y="1"/>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2" name="Freeform 23"/>
            <p:cNvSpPr>
              <a:spLocks noChangeArrowheads="1"/>
            </p:cNvSpPr>
            <p:nvPr/>
          </p:nvSpPr>
          <p:spPr bwMode="auto">
            <a:xfrm>
              <a:off x="4717343" y="2994818"/>
              <a:ext cx="100013" cy="25400"/>
            </a:xfrm>
            <a:custGeom>
              <a:avLst/>
              <a:gdLst>
                <a:gd name="T0" fmla="*/ 8 w 8"/>
                <a:gd name="T1" fmla="*/ 1 h 2"/>
                <a:gd name="T2" fmla="*/ 6 w 8"/>
                <a:gd name="T3" fmla="*/ 2 h 2"/>
                <a:gd name="T4" fmla="*/ 2 w 8"/>
                <a:gd name="T5" fmla="*/ 2 h 2"/>
                <a:gd name="T6" fmla="*/ 0 w 8"/>
                <a:gd name="T7" fmla="*/ 1 h 2"/>
                <a:gd name="T8" fmla="*/ 0 w 8"/>
                <a:gd name="T9" fmla="*/ 1 h 2"/>
                <a:gd name="T10" fmla="*/ 2 w 8"/>
                <a:gd name="T11" fmla="*/ 0 h 2"/>
                <a:gd name="T12" fmla="*/ 6 w 8"/>
                <a:gd name="T13" fmla="*/ 0 h 2"/>
                <a:gd name="T14" fmla="*/ 8 w 8"/>
                <a:gd name="T15" fmla="*/ 1 h 2"/>
                <a:gd name="T16" fmla="*/ 0 60000 65536"/>
                <a:gd name="T17" fmla="*/ 0 60000 65536"/>
                <a:gd name="T18" fmla="*/ 0 60000 65536"/>
                <a:gd name="T19" fmla="*/ 0 60000 65536"/>
                <a:gd name="T20" fmla="*/ 0 60000 65536"/>
                <a:gd name="T21" fmla="*/ 0 60000 65536"/>
                <a:gd name="T22" fmla="*/ 0 60000 65536"/>
                <a:gd name="T23" fmla="*/ 0 60000 65536"/>
                <a:gd name="T24" fmla="*/ 0 w 8"/>
                <a:gd name="T25" fmla="*/ 0 h 2"/>
                <a:gd name="T26" fmla="*/ 8 w 8"/>
                <a:gd name="T27" fmla="*/ 2 h 2"/>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 h="2">
                  <a:moveTo>
                    <a:pt x="8" y="1"/>
                  </a:moveTo>
                  <a:cubicBezTo>
                    <a:pt x="8" y="2"/>
                    <a:pt x="7" y="2"/>
                    <a:pt x="6" y="2"/>
                  </a:cubicBezTo>
                  <a:cubicBezTo>
                    <a:pt x="2" y="2"/>
                    <a:pt x="2" y="2"/>
                    <a:pt x="2" y="2"/>
                  </a:cubicBezTo>
                  <a:cubicBezTo>
                    <a:pt x="1" y="2"/>
                    <a:pt x="0" y="2"/>
                    <a:pt x="0" y="1"/>
                  </a:cubicBezTo>
                  <a:cubicBezTo>
                    <a:pt x="0" y="1"/>
                    <a:pt x="0" y="1"/>
                    <a:pt x="0" y="1"/>
                  </a:cubicBezTo>
                  <a:cubicBezTo>
                    <a:pt x="0" y="0"/>
                    <a:pt x="1" y="0"/>
                    <a:pt x="2" y="0"/>
                  </a:cubicBezTo>
                  <a:cubicBezTo>
                    <a:pt x="6" y="0"/>
                    <a:pt x="6" y="0"/>
                    <a:pt x="6" y="0"/>
                  </a:cubicBezTo>
                  <a:cubicBezTo>
                    <a:pt x="7" y="0"/>
                    <a:pt x="8" y="0"/>
                    <a:pt x="8" y="1"/>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3" name="Freeform 24"/>
            <p:cNvSpPr>
              <a:spLocks noEditPoints="1" noChangeArrowheads="1"/>
            </p:cNvSpPr>
            <p:nvPr/>
          </p:nvSpPr>
          <p:spPr bwMode="auto">
            <a:xfrm>
              <a:off x="4144256" y="2048668"/>
              <a:ext cx="1246187" cy="1258888"/>
            </a:xfrm>
            <a:custGeom>
              <a:avLst/>
              <a:gdLst>
                <a:gd name="T0" fmla="*/ 50 w 100"/>
                <a:gd name="T1" fmla="*/ 101 h 101"/>
                <a:gd name="T2" fmla="*/ 0 w 100"/>
                <a:gd name="T3" fmla="*/ 50 h 101"/>
                <a:gd name="T4" fmla="*/ 50 w 100"/>
                <a:gd name="T5" fmla="*/ 0 h 101"/>
                <a:gd name="T6" fmla="*/ 100 w 100"/>
                <a:gd name="T7" fmla="*/ 50 h 101"/>
                <a:gd name="T8" fmla="*/ 50 w 100"/>
                <a:gd name="T9" fmla="*/ 101 h 101"/>
                <a:gd name="T10" fmla="*/ 50 w 100"/>
                <a:gd name="T11" fmla="*/ 3 h 101"/>
                <a:gd name="T12" fmla="*/ 2 w 100"/>
                <a:gd name="T13" fmla="*/ 50 h 101"/>
                <a:gd name="T14" fmla="*/ 50 w 100"/>
                <a:gd name="T15" fmla="*/ 98 h 101"/>
                <a:gd name="T16" fmla="*/ 98 w 100"/>
                <a:gd name="T17" fmla="*/ 50 h 101"/>
                <a:gd name="T18" fmla="*/ 50 w 100"/>
                <a:gd name="T19" fmla="*/ 3 h 10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00"/>
                <a:gd name="T31" fmla="*/ 0 h 101"/>
                <a:gd name="T32" fmla="*/ 100 w 100"/>
                <a:gd name="T33" fmla="*/ 101 h 10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00" h="101">
                  <a:moveTo>
                    <a:pt x="50" y="101"/>
                  </a:moveTo>
                  <a:cubicBezTo>
                    <a:pt x="22" y="101"/>
                    <a:pt x="0" y="78"/>
                    <a:pt x="0" y="50"/>
                  </a:cubicBezTo>
                  <a:cubicBezTo>
                    <a:pt x="0" y="23"/>
                    <a:pt x="22" y="0"/>
                    <a:pt x="50" y="0"/>
                  </a:cubicBezTo>
                  <a:cubicBezTo>
                    <a:pt x="78" y="0"/>
                    <a:pt x="100" y="23"/>
                    <a:pt x="100" y="50"/>
                  </a:cubicBezTo>
                  <a:cubicBezTo>
                    <a:pt x="100" y="78"/>
                    <a:pt x="78" y="101"/>
                    <a:pt x="50" y="101"/>
                  </a:cubicBezTo>
                  <a:close/>
                  <a:moveTo>
                    <a:pt x="50" y="3"/>
                  </a:moveTo>
                  <a:cubicBezTo>
                    <a:pt x="24" y="3"/>
                    <a:pt x="2" y="24"/>
                    <a:pt x="2" y="50"/>
                  </a:cubicBezTo>
                  <a:cubicBezTo>
                    <a:pt x="2" y="77"/>
                    <a:pt x="24" y="98"/>
                    <a:pt x="50" y="98"/>
                  </a:cubicBezTo>
                  <a:cubicBezTo>
                    <a:pt x="76" y="98"/>
                    <a:pt x="98" y="77"/>
                    <a:pt x="98" y="50"/>
                  </a:cubicBezTo>
                  <a:cubicBezTo>
                    <a:pt x="98" y="24"/>
                    <a:pt x="76" y="3"/>
                    <a:pt x="50" y="3"/>
                  </a:cubicBezTo>
                  <a:close/>
                </a:path>
              </a:pathLst>
            </a:cu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grpSp>
      <p:sp>
        <p:nvSpPr>
          <p:cNvPr id="24" name="Freeform 25"/>
          <p:cNvSpPr>
            <a:spLocks noEditPoints="1" noChangeArrowheads="1"/>
          </p:cNvSpPr>
          <p:nvPr/>
        </p:nvSpPr>
        <p:spPr bwMode="auto">
          <a:xfrm>
            <a:off x="9065342" y="1768475"/>
            <a:ext cx="863600" cy="863600"/>
          </a:xfrm>
          <a:custGeom>
            <a:avLst/>
            <a:gdLst>
              <a:gd name="T0" fmla="*/ 26 w 52"/>
              <a:gd name="T1" fmla="*/ 52 h 52"/>
              <a:gd name="T2" fmla="*/ 0 w 52"/>
              <a:gd name="T3" fmla="*/ 26 h 52"/>
              <a:gd name="T4" fmla="*/ 26 w 52"/>
              <a:gd name="T5" fmla="*/ 0 h 52"/>
              <a:gd name="T6" fmla="*/ 52 w 52"/>
              <a:gd name="T7" fmla="*/ 26 h 52"/>
              <a:gd name="T8" fmla="*/ 26 w 52"/>
              <a:gd name="T9" fmla="*/ 52 h 52"/>
              <a:gd name="T10" fmla="*/ 26 w 52"/>
              <a:gd name="T11" fmla="*/ 1 h 52"/>
              <a:gd name="T12" fmla="*/ 2 w 52"/>
              <a:gd name="T13" fmla="*/ 26 h 52"/>
              <a:gd name="T14" fmla="*/ 26 w 52"/>
              <a:gd name="T15" fmla="*/ 50 h 52"/>
              <a:gd name="T16" fmla="*/ 51 w 52"/>
              <a:gd name="T17" fmla="*/ 26 h 52"/>
              <a:gd name="T18" fmla="*/ 26 w 52"/>
              <a:gd name="T19" fmla="*/ 1 h 5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2"/>
              <a:gd name="T31" fmla="*/ 0 h 52"/>
              <a:gd name="T32" fmla="*/ 52 w 52"/>
              <a:gd name="T33" fmla="*/ 52 h 5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2" h="52">
                <a:moveTo>
                  <a:pt x="26" y="52"/>
                </a:moveTo>
                <a:cubicBezTo>
                  <a:pt x="12" y="52"/>
                  <a:pt x="0" y="40"/>
                  <a:pt x="0" y="26"/>
                </a:cubicBezTo>
                <a:cubicBezTo>
                  <a:pt x="0" y="11"/>
                  <a:pt x="12" y="0"/>
                  <a:pt x="26" y="0"/>
                </a:cubicBezTo>
                <a:cubicBezTo>
                  <a:pt x="41" y="0"/>
                  <a:pt x="52" y="11"/>
                  <a:pt x="52" y="26"/>
                </a:cubicBezTo>
                <a:cubicBezTo>
                  <a:pt x="52" y="40"/>
                  <a:pt x="41" y="52"/>
                  <a:pt x="26" y="52"/>
                </a:cubicBezTo>
                <a:close/>
                <a:moveTo>
                  <a:pt x="26" y="1"/>
                </a:moveTo>
                <a:cubicBezTo>
                  <a:pt x="13" y="1"/>
                  <a:pt x="2" y="12"/>
                  <a:pt x="2" y="26"/>
                </a:cubicBezTo>
                <a:cubicBezTo>
                  <a:pt x="2" y="39"/>
                  <a:pt x="13" y="50"/>
                  <a:pt x="26" y="50"/>
                </a:cubicBezTo>
                <a:cubicBezTo>
                  <a:pt x="40" y="50"/>
                  <a:pt x="51" y="39"/>
                  <a:pt x="51" y="26"/>
                </a:cubicBezTo>
                <a:cubicBezTo>
                  <a:pt x="51" y="12"/>
                  <a:pt x="40" y="1"/>
                  <a:pt x="26" y="1"/>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25" name="Freeform 26"/>
          <p:cNvSpPr>
            <a:spLocks noEditPoints="1" noChangeArrowheads="1"/>
          </p:cNvSpPr>
          <p:nvPr/>
        </p:nvSpPr>
        <p:spPr bwMode="auto">
          <a:xfrm>
            <a:off x="8997608" y="3546475"/>
            <a:ext cx="732367" cy="730249"/>
          </a:xfrm>
          <a:custGeom>
            <a:avLst/>
            <a:gdLst>
              <a:gd name="T0" fmla="*/ 22 w 44"/>
              <a:gd name="T1" fmla="*/ 44 h 44"/>
              <a:gd name="T2" fmla="*/ 0 w 44"/>
              <a:gd name="T3" fmla="*/ 22 h 44"/>
              <a:gd name="T4" fmla="*/ 22 w 44"/>
              <a:gd name="T5" fmla="*/ 0 h 44"/>
              <a:gd name="T6" fmla="*/ 44 w 44"/>
              <a:gd name="T7" fmla="*/ 22 h 44"/>
              <a:gd name="T8" fmla="*/ 22 w 44"/>
              <a:gd name="T9" fmla="*/ 44 h 44"/>
              <a:gd name="T10" fmla="*/ 22 w 44"/>
              <a:gd name="T11" fmla="*/ 2 h 44"/>
              <a:gd name="T12" fmla="*/ 2 w 44"/>
              <a:gd name="T13" fmla="*/ 22 h 44"/>
              <a:gd name="T14" fmla="*/ 22 w 44"/>
              <a:gd name="T15" fmla="*/ 42 h 44"/>
              <a:gd name="T16" fmla="*/ 42 w 44"/>
              <a:gd name="T17" fmla="*/ 22 h 44"/>
              <a:gd name="T18" fmla="*/ 22 w 44"/>
              <a:gd name="T19" fmla="*/ 2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44"/>
                </a:moveTo>
                <a:cubicBezTo>
                  <a:pt x="10" y="44"/>
                  <a:pt x="0" y="34"/>
                  <a:pt x="0" y="22"/>
                </a:cubicBezTo>
                <a:cubicBezTo>
                  <a:pt x="0" y="10"/>
                  <a:pt x="10" y="0"/>
                  <a:pt x="22" y="0"/>
                </a:cubicBezTo>
                <a:cubicBezTo>
                  <a:pt x="34" y="0"/>
                  <a:pt x="44" y="10"/>
                  <a:pt x="44" y="22"/>
                </a:cubicBezTo>
                <a:cubicBezTo>
                  <a:pt x="44" y="34"/>
                  <a:pt x="34" y="44"/>
                  <a:pt x="22" y="44"/>
                </a:cubicBezTo>
                <a:close/>
                <a:moveTo>
                  <a:pt x="22" y="2"/>
                </a:moveTo>
                <a:cubicBezTo>
                  <a:pt x="11" y="2"/>
                  <a:pt x="2" y="11"/>
                  <a:pt x="2" y="22"/>
                </a:cubicBezTo>
                <a:cubicBezTo>
                  <a:pt x="2" y="33"/>
                  <a:pt x="11" y="42"/>
                  <a:pt x="22" y="42"/>
                </a:cubicBezTo>
                <a:cubicBezTo>
                  <a:pt x="33" y="42"/>
                  <a:pt x="42" y="33"/>
                  <a:pt x="42" y="22"/>
                </a:cubicBezTo>
                <a:cubicBezTo>
                  <a:pt x="42" y="11"/>
                  <a:pt x="33" y="2"/>
                  <a:pt x="22" y="2"/>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6" name="Freeform 27"/>
          <p:cNvSpPr>
            <a:spLocks noEditPoints="1" noChangeArrowheads="1"/>
          </p:cNvSpPr>
          <p:nvPr/>
        </p:nvSpPr>
        <p:spPr bwMode="auto">
          <a:xfrm>
            <a:off x="7719142" y="4475691"/>
            <a:ext cx="1130300" cy="1128184"/>
          </a:xfrm>
          <a:custGeom>
            <a:avLst/>
            <a:gdLst>
              <a:gd name="T0" fmla="*/ 34 w 68"/>
              <a:gd name="T1" fmla="*/ 68 h 68"/>
              <a:gd name="T2" fmla="*/ 0 w 68"/>
              <a:gd name="T3" fmla="*/ 34 h 68"/>
              <a:gd name="T4" fmla="*/ 34 w 68"/>
              <a:gd name="T5" fmla="*/ 0 h 68"/>
              <a:gd name="T6" fmla="*/ 68 w 68"/>
              <a:gd name="T7" fmla="*/ 34 h 68"/>
              <a:gd name="T8" fmla="*/ 34 w 68"/>
              <a:gd name="T9" fmla="*/ 68 h 68"/>
              <a:gd name="T10" fmla="*/ 34 w 68"/>
              <a:gd name="T11" fmla="*/ 3 h 68"/>
              <a:gd name="T12" fmla="*/ 2 w 68"/>
              <a:gd name="T13" fmla="*/ 34 h 68"/>
              <a:gd name="T14" fmla="*/ 34 w 68"/>
              <a:gd name="T15" fmla="*/ 66 h 68"/>
              <a:gd name="T16" fmla="*/ 65 w 68"/>
              <a:gd name="T17" fmla="*/ 34 h 68"/>
              <a:gd name="T18" fmla="*/ 34 w 68"/>
              <a:gd name="T19" fmla="*/ 3 h 68"/>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68"/>
              <a:gd name="T31" fmla="*/ 0 h 68"/>
              <a:gd name="T32" fmla="*/ 68 w 68"/>
              <a:gd name="T33" fmla="*/ 68 h 68"/>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68" h="68">
                <a:moveTo>
                  <a:pt x="34" y="68"/>
                </a:moveTo>
                <a:cubicBezTo>
                  <a:pt x="15" y="68"/>
                  <a:pt x="0" y="53"/>
                  <a:pt x="0" y="34"/>
                </a:cubicBezTo>
                <a:cubicBezTo>
                  <a:pt x="0" y="16"/>
                  <a:pt x="15" y="0"/>
                  <a:pt x="34" y="0"/>
                </a:cubicBezTo>
                <a:cubicBezTo>
                  <a:pt x="53" y="0"/>
                  <a:pt x="68" y="16"/>
                  <a:pt x="68" y="34"/>
                </a:cubicBezTo>
                <a:cubicBezTo>
                  <a:pt x="68" y="53"/>
                  <a:pt x="53" y="68"/>
                  <a:pt x="34" y="68"/>
                </a:cubicBezTo>
                <a:close/>
                <a:moveTo>
                  <a:pt x="34" y="3"/>
                </a:moveTo>
                <a:cubicBezTo>
                  <a:pt x="17" y="3"/>
                  <a:pt x="2" y="17"/>
                  <a:pt x="2" y="34"/>
                </a:cubicBezTo>
                <a:cubicBezTo>
                  <a:pt x="2" y="52"/>
                  <a:pt x="17" y="66"/>
                  <a:pt x="34" y="66"/>
                </a:cubicBezTo>
                <a:cubicBezTo>
                  <a:pt x="51" y="66"/>
                  <a:pt x="65" y="52"/>
                  <a:pt x="65" y="34"/>
                </a:cubicBezTo>
                <a:cubicBezTo>
                  <a:pt x="65" y="17"/>
                  <a:pt x="51" y="3"/>
                  <a:pt x="34" y="3"/>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7" name="Freeform 28"/>
          <p:cNvSpPr>
            <a:spLocks noEditPoints="1" noChangeArrowheads="1"/>
          </p:cNvSpPr>
          <p:nvPr/>
        </p:nvSpPr>
        <p:spPr bwMode="auto">
          <a:xfrm>
            <a:off x="2637024" y="4441824"/>
            <a:ext cx="1246717" cy="1246717"/>
          </a:xfrm>
          <a:custGeom>
            <a:avLst/>
            <a:gdLst>
              <a:gd name="T0" fmla="*/ 37 w 75"/>
              <a:gd name="T1" fmla="*/ 75 h 75"/>
              <a:gd name="T2" fmla="*/ 0 w 75"/>
              <a:gd name="T3" fmla="*/ 38 h 75"/>
              <a:gd name="T4" fmla="*/ 37 w 75"/>
              <a:gd name="T5" fmla="*/ 0 h 75"/>
              <a:gd name="T6" fmla="*/ 75 w 75"/>
              <a:gd name="T7" fmla="*/ 38 h 75"/>
              <a:gd name="T8" fmla="*/ 37 w 75"/>
              <a:gd name="T9" fmla="*/ 75 h 75"/>
              <a:gd name="T10" fmla="*/ 37 w 75"/>
              <a:gd name="T11" fmla="*/ 3 h 75"/>
              <a:gd name="T12" fmla="*/ 2 w 75"/>
              <a:gd name="T13" fmla="*/ 38 h 75"/>
              <a:gd name="T14" fmla="*/ 37 w 75"/>
              <a:gd name="T15" fmla="*/ 73 h 75"/>
              <a:gd name="T16" fmla="*/ 72 w 75"/>
              <a:gd name="T17" fmla="*/ 38 h 75"/>
              <a:gd name="T18" fmla="*/ 37 w 75"/>
              <a:gd name="T19" fmla="*/ 3 h 7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5"/>
              <a:gd name="T31" fmla="*/ 0 h 75"/>
              <a:gd name="T32" fmla="*/ 75 w 75"/>
              <a:gd name="T33" fmla="*/ 75 h 7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5" h="75">
                <a:moveTo>
                  <a:pt x="37" y="75"/>
                </a:moveTo>
                <a:cubicBezTo>
                  <a:pt x="17" y="75"/>
                  <a:pt x="0" y="59"/>
                  <a:pt x="0" y="38"/>
                </a:cubicBezTo>
                <a:cubicBezTo>
                  <a:pt x="0" y="17"/>
                  <a:pt x="17" y="0"/>
                  <a:pt x="37" y="0"/>
                </a:cubicBezTo>
                <a:cubicBezTo>
                  <a:pt x="58" y="0"/>
                  <a:pt x="75" y="17"/>
                  <a:pt x="75" y="38"/>
                </a:cubicBezTo>
                <a:cubicBezTo>
                  <a:pt x="75" y="59"/>
                  <a:pt x="58" y="75"/>
                  <a:pt x="37" y="75"/>
                </a:cubicBezTo>
                <a:close/>
                <a:moveTo>
                  <a:pt x="37" y="3"/>
                </a:moveTo>
                <a:cubicBezTo>
                  <a:pt x="18" y="3"/>
                  <a:pt x="2" y="18"/>
                  <a:pt x="2" y="38"/>
                </a:cubicBezTo>
                <a:cubicBezTo>
                  <a:pt x="2" y="57"/>
                  <a:pt x="18" y="73"/>
                  <a:pt x="37" y="73"/>
                </a:cubicBezTo>
                <a:cubicBezTo>
                  <a:pt x="57" y="73"/>
                  <a:pt x="72" y="57"/>
                  <a:pt x="72" y="38"/>
                </a:cubicBezTo>
                <a:cubicBezTo>
                  <a:pt x="72" y="18"/>
                  <a:pt x="57" y="3"/>
                  <a:pt x="37" y="3"/>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8" name="Freeform 29"/>
          <p:cNvSpPr>
            <a:spLocks noEditPoints="1" noChangeArrowheads="1"/>
          </p:cNvSpPr>
          <p:nvPr/>
        </p:nvSpPr>
        <p:spPr bwMode="auto">
          <a:xfrm>
            <a:off x="2040124" y="4060824"/>
            <a:ext cx="531284" cy="514351"/>
          </a:xfrm>
          <a:custGeom>
            <a:avLst/>
            <a:gdLst>
              <a:gd name="T0" fmla="*/ 16 w 32"/>
              <a:gd name="T1" fmla="*/ 31 h 31"/>
              <a:gd name="T2" fmla="*/ 6 w 32"/>
              <a:gd name="T3" fmla="*/ 27 h 31"/>
              <a:gd name="T4" fmla="*/ 1 w 32"/>
              <a:gd name="T5" fmla="*/ 16 h 31"/>
              <a:gd name="T6" fmla="*/ 4 w 32"/>
              <a:gd name="T7" fmla="*/ 5 h 31"/>
              <a:gd name="T8" fmla="*/ 16 w 32"/>
              <a:gd name="T9" fmla="*/ 0 h 31"/>
              <a:gd name="T10" fmla="*/ 26 w 32"/>
              <a:gd name="T11" fmla="*/ 3 h 31"/>
              <a:gd name="T12" fmla="*/ 32 w 32"/>
              <a:gd name="T13" fmla="*/ 14 h 31"/>
              <a:gd name="T14" fmla="*/ 28 w 32"/>
              <a:gd name="T15" fmla="*/ 25 h 31"/>
              <a:gd name="T16" fmla="*/ 16 w 32"/>
              <a:gd name="T17" fmla="*/ 31 h 31"/>
              <a:gd name="T18" fmla="*/ 16 w 32"/>
              <a:gd name="T19" fmla="*/ 1 h 31"/>
              <a:gd name="T20" fmla="*/ 6 w 32"/>
              <a:gd name="T21" fmla="*/ 6 h 31"/>
              <a:gd name="T22" fmla="*/ 2 w 32"/>
              <a:gd name="T23" fmla="*/ 16 h 31"/>
              <a:gd name="T24" fmla="*/ 7 w 32"/>
              <a:gd name="T25" fmla="*/ 26 h 31"/>
              <a:gd name="T26" fmla="*/ 16 w 32"/>
              <a:gd name="T27" fmla="*/ 29 h 31"/>
              <a:gd name="T28" fmla="*/ 27 w 32"/>
              <a:gd name="T29" fmla="*/ 24 h 31"/>
              <a:gd name="T30" fmla="*/ 30 w 32"/>
              <a:gd name="T31" fmla="*/ 14 h 31"/>
              <a:gd name="T32" fmla="*/ 25 w 32"/>
              <a:gd name="T33" fmla="*/ 5 h 31"/>
              <a:gd name="T34" fmla="*/ 16 w 32"/>
              <a:gd name="T35" fmla="*/ 1 h 3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2"/>
              <a:gd name="T55" fmla="*/ 0 h 31"/>
              <a:gd name="T56" fmla="*/ 32 w 32"/>
              <a:gd name="T57" fmla="*/ 31 h 3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2" h="31">
                <a:moveTo>
                  <a:pt x="16" y="31"/>
                </a:moveTo>
                <a:cubicBezTo>
                  <a:pt x="13" y="31"/>
                  <a:pt x="9" y="29"/>
                  <a:pt x="6" y="27"/>
                </a:cubicBezTo>
                <a:cubicBezTo>
                  <a:pt x="3" y="24"/>
                  <a:pt x="1" y="21"/>
                  <a:pt x="1" y="16"/>
                </a:cubicBezTo>
                <a:cubicBezTo>
                  <a:pt x="0" y="12"/>
                  <a:pt x="2" y="8"/>
                  <a:pt x="4" y="5"/>
                </a:cubicBezTo>
                <a:cubicBezTo>
                  <a:pt x="7" y="2"/>
                  <a:pt x="12" y="0"/>
                  <a:pt x="16" y="0"/>
                </a:cubicBezTo>
                <a:cubicBezTo>
                  <a:pt x="20" y="0"/>
                  <a:pt x="23" y="1"/>
                  <a:pt x="26" y="3"/>
                </a:cubicBezTo>
                <a:cubicBezTo>
                  <a:pt x="29" y="6"/>
                  <a:pt x="31" y="10"/>
                  <a:pt x="32" y="14"/>
                </a:cubicBezTo>
                <a:cubicBezTo>
                  <a:pt x="32" y="18"/>
                  <a:pt x="31" y="22"/>
                  <a:pt x="28" y="25"/>
                </a:cubicBezTo>
                <a:cubicBezTo>
                  <a:pt x="25" y="29"/>
                  <a:pt x="21" y="31"/>
                  <a:pt x="16" y="31"/>
                </a:cubicBezTo>
                <a:close/>
                <a:moveTo>
                  <a:pt x="16" y="1"/>
                </a:moveTo>
                <a:cubicBezTo>
                  <a:pt x="12" y="1"/>
                  <a:pt x="8" y="3"/>
                  <a:pt x="6" y="6"/>
                </a:cubicBezTo>
                <a:cubicBezTo>
                  <a:pt x="3" y="9"/>
                  <a:pt x="2" y="13"/>
                  <a:pt x="2" y="16"/>
                </a:cubicBezTo>
                <a:cubicBezTo>
                  <a:pt x="3" y="20"/>
                  <a:pt x="4" y="23"/>
                  <a:pt x="7" y="26"/>
                </a:cubicBezTo>
                <a:cubicBezTo>
                  <a:pt x="10" y="28"/>
                  <a:pt x="13" y="29"/>
                  <a:pt x="16" y="29"/>
                </a:cubicBezTo>
                <a:cubicBezTo>
                  <a:pt x="20" y="29"/>
                  <a:pt x="24" y="27"/>
                  <a:pt x="27" y="24"/>
                </a:cubicBezTo>
                <a:cubicBezTo>
                  <a:pt x="29" y="21"/>
                  <a:pt x="30" y="18"/>
                  <a:pt x="30" y="14"/>
                </a:cubicBezTo>
                <a:cubicBezTo>
                  <a:pt x="30" y="10"/>
                  <a:pt x="28" y="7"/>
                  <a:pt x="25" y="5"/>
                </a:cubicBezTo>
                <a:cubicBezTo>
                  <a:pt x="23" y="2"/>
                  <a:pt x="20" y="1"/>
                  <a:pt x="16" y="1"/>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9" name="Freeform 30"/>
          <p:cNvSpPr>
            <a:spLocks noEditPoints="1" noChangeArrowheads="1"/>
          </p:cNvSpPr>
          <p:nvPr/>
        </p:nvSpPr>
        <p:spPr bwMode="auto">
          <a:xfrm>
            <a:off x="2537542" y="1702857"/>
            <a:ext cx="1030816" cy="963084"/>
          </a:xfrm>
          <a:custGeom>
            <a:avLst/>
            <a:gdLst>
              <a:gd name="T0" fmla="*/ 33 w 62"/>
              <a:gd name="T1" fmla="*/ 58 h 58"/>
              <a:gd name="T2" fmla="*/ 14 w 62"/>
              <a:gd name="T3" fmla="*/ 51 h 58"/>
              <a:gd name="T4" fmla="*/ 11 w 62"/>
              <a:gd name="T5" fmla="*/ 10 h 58"/>
              <a:gd name="T6" fmla="*/ 33 w 62"/>
              <a:gd name="T7" fmla="*/ 0 h 58"/>
              <a:gd name="T8" fmla="*/ 51 w 62"/>
              <a:gd name="T9" fmla="*/ 7 h 58"/>
              <a:gd name="T10" fmla="*/ 61 w 62"/>
              <a:gd name="T11" fmla="*/ 26 h 58"/>
              <a:gd name="T12" fmla="*/ 55 w 62"/>
              <a:gd name="T13" fmla="*/ 47 h 58"/>
              <a:gd name="T14" fmla="*/ 33 w 62"/>
              <a:gd name="T15" fmla="*/ 58 h 58"/>
              <a:gd name="T16" fmla="*/ 33 w 62"/>
              <a:gd name="T17" fmla="*/ 2 h 58"/>
              <a:gd name="T18" fmla="*/ 12 w 62"/>
              <a:gd name="T19" fmla="*/ 11 h 58"/>
              <a:gd name="T20" fmla="*/ 15 w 62"/>
              <a:gd name="T21" fmla="*/ 50 h 58"/>
              <a:gd name="T22" fmla="*/ 33 w 62"/>
              <a:gd name="T23" fmla="*/ 56 h 58"/>
              <a:gd name="T24" fmla="*/ 53 w 62"/>
              <a:gd name="T25" fmla="*/ 46 h 58"/>
              <a:gd name="T26" fmla="*/ 60 w 62"/>
              <a:gd name="T27" fmla="*/ 26 h 58"/>
              <a:gd name="T28" fmla="*/ 50 w 62"/>
              <a:gd name="T29" fmla="*/ 8 h 58"/>
              <a:gd name="T30" fmla="*/ 33 w 62"/>
              <a:gd name="T31" fmla="*/ 2 h 5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2"/>
              <a:gd name="T49" fmla="*/ 0 h 58"/>
              <a:gd name="T50" fmla="*/ 62 w 62"/>
              <a:gd name="T51" fmla="*/ 58 h 5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2" h="58">
                <a:moveTo>
                  <a:pt x="33" y="58"/>
                </a:moveTo>
                <a:cubicBezTo>
                  <a:pt x="26" y="58"/>
                  <a:pt x="19" y="55"/>
                  <a:pt x="14" y="51"/>
                </a:cubicBezTo>
                <a:cubicBezTo>
                  <a:pt x="2" y="41"/>
                  <a:pt x="0" y="22"/>
                  <a:pt x="11" y="10"/>
                </a:cubicBezTo>
                <a:cubicBezTo>
                  <a:pt x="16" y="4"/>
                  <a:pt x="24" y="0"/>
                  <a:pt x="33" y="0"/>
                </a:cubicBezTo>
                <a:cubicBezTo>
                  <a:pt x="39" y="0"/>
                  <a:pt x="46" y="2"/>
                  <a:pt x="51" y="7"/>
                </a:cubicBezTo>
                <a:cubicBezTo>
                  <a:pt x="57" y="12"/>
                  <a:pt x="61" y="19"/>
                  <a:pt x="61" y="26"/>
                </a:cubicBezTo>
                <a:cubicBezTo>
                  <a:pt x="62" y="34"/>
                  <a:pt x="60" y="41"/>
                  <a:pt x="55" y="47"/>
                </a:cubicBezTo>
                <a:cubicBezTo>
                  <a:pt x="49" y="54"/>
                  <a:pt x="41" y="58"/>
                  <a:pt x="33" y="58"/>
                </a:cubicBezTo>
                <a:close/>
                <a:moveTo>
                  <a:pt x="33" y="2"/>
                </a:moveTo>
                <a:cubicBezTo>
                  <a:pt x="25" y="2"/>
                  <a:pt x="17" y="5"/>
                  <a:pt x="12" y="11"/>
                </a:cubicBezTo>
                <a:cubicBezTo>
                  <a:pt x="2" y="23"/>
                  <a:pt x="4" y="40"/>
                  <a:pt x="15" y="50"/>
                </a:cubicBezTo>
                <a:cubicBezTo>
                  <a:pt x="20" y="54"/>
                  <a:pt x="26" y="56"/>
                  <a:pt x="33" y="56"/>
                </a:cubicBezTo>
                <a:cubicBezTo>
                  <a:pt x="41" y="56"/>
                  <a:pt x="48" y="52"/>
                  <a:pt x="53" y="46"/>
                </a:cubicBezTo>
                <a:cubicBezTo>
                  <a:pt x="58" y="41"/>
                  <a:pt x="60" y="34"/>
                  <a:pt x="60" y="26"/>
                </a:cubicBezTo>
                <a:cubicBezTo>
                  <a:pt x="59" y="19"/>
                  <a:pt x="56" y="13"/>
                  <a:pt x="50" y="8"/>
                </a:cubicBezTo>
                <a:cubicBezTo>
                  <a:pt x="45" y="4"/>
                  <a:pt x="39" y="2"/>
                  <a:pt x="33" y="2"/>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0" name="Freeform 31"/>
          <p:cNvSpPr>
            <a:spLocks noEditPoints="1" noChangeArrowheads="1"/>
          </p:cNvSpPr>
          <p:nvPr/>
        </p:nvSpPr>
        <p:spPr bwMode="auto">
          <a:xfrm>
            <a:off x="5759108" y="1768475"/>
            <a:ext cx="732367" cy="664633"/>
          </a:xfrm>
          <a:custGeom>
            <a:avLst/>
            <a:gdLst>
              <a:gd name="T0" fmla="*/ 22 w 44"/>
              <a:gd name="T1" fmla="*/ 40 h 40"/>
              <a:gd name="T2" fmla="*/ 9 w 44"/>
              <a:gd name="T3" fmla="*/ 36 h 40"/>
              <a:gd name="T4" fmla="*/ 7 w 44"/>
              <a:gd name="T5" fmla="*/ 7 h 40"/>
              <a:gd name="T6" fmla="*/ 22 w 44"/>
              <a:gd name="T7" fmla="*/ 0 h 40"/>
              <a:gd name="T8" fmla="*/ 35 w 44"/>
              <a:gd name="T9" fmla="*/ 5 h 40"/>
              <a:gd name="T10" fmla="*/ 37 w 44"/>
              <a:gd name="T11" fmla="*/ 33 h 40"/>
              <a:gd name="T12" fmla="*/ 22 w 44"/>
              <a:gd name="T13" fmla="*/ 40 h 40"/>
              <a:gd name="T14" fmla="*/ 22 w 44"/>
              <a:gd name="T15" fmla="*/ 3 h 40"/>
              <a:gd name="T16" fmla="*/ 9 w 44"/>
              <a:gd name="T17" fmla="*/ 9 h 40"/>
              <a:gd name="T18" fmla="*/ 11 w 44"/>
              <a:gd name="T19" fmla="*/ 34 h 40"/>
              <a:gd name="T20" fmla="*/ 22 w 44"/>
              <a:gd name="T21" fmla="*/ 38 h 40"/>
              <a:gd name="T22" fmla="*/ 35 w 44"/>
              <a:gd name="T23" fmla="*/ 32 h 40"/>
              <a:gd name="T24" fmla="*/ 33 w 44"/>
              <a:gd name="T25" fmla="*/ 7 h 40"/>
              <a:gd name="T26" fmla="*/ 22 w 44"/>
              <a:gd name="T27" fmla="*/ 3 h 4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44"/>
              <a:gd name="T43" fmla="*/ 0 h 40"/>
              <a:gd name="T44" fmla="*/ 44 w 44"/>
              <a:gd name="T45" fmla="*/ 40 h 4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44" h="40">
                <a:moveTo>
                  <a:pt x="22" y="40"/>
                </a:moveTo>
                <a:cubicBezTo>
                  <a:pt x="17" y="40"/>
                  <a:pt x="13" y="39"/>
                  <a:pt x="9" y="36"/>
                </a:cubicBezTo>
                <a:cubicBezTo>
                  <a:pt x="1" y="28"/>
                  <a:pt x="0" y="16"/>
                  <a:pt x="7" y="7"/>
                </a:cubicBezTo>
                <a:cubicBezTo>
                  <a:pt x="10" y="3"/>
                  <a:pt x="16" y="0"/>
                  <a:pt x="22" y="0"/>
                </a:cubicBezTo>
                <a:cubicBezTo>
                  <a:pt x="27" y="0"/>
                  <a:pt x="31" y="2"/>
                  <a:pt x="35" y="5"/>
                </a:cubicBezTo>
                <a:cubicBezTo>
                  <a:pt x="43" y="12"/>
                  <a:pt x="44" y="25"/>
                  <a:pt x="37" y="33"/>
                </a:cubicBezTo>
                <a:cubicBezTo>
                  <a:pt x="33" y="38"/>
                  <a:pt x="28" y="40"/>
                  <a:pt x="22" y="40"/>
                </a:cubicBezTo>
                <a:close/>
                <a:moveTo>
                  <a:pt x="22" y="3"/>
                </a:moveTo>
                <a:cubicBezTo>
                  <a:pt x="17" y="3"/>
                  <a:pt x="12" y="5"/>
                  <a:pt x="9" y="9"/>
                </a:cubicBezTo>
                <a:cubicBezTo>
                  <a:pt x="2" y="16"/>
                  <a:pt x="3" y="27"/>
                  <a:pt x="11" y="34"/>
                </a:cubicBezTo>
                <a:cubicBezTo>
                  <a:pt x="14" y="36"/>
                  <a:pt x="18" y="38"/>
                  <a:pt x="22" y="38"/>
                </a:cubicBezTo>
                <a:cubicBezTo>
                  <a:pt x="27" y="38"/>
                  <a:pt x="32" y="35"/>
                  <a:pt x="35" y="32"/>
                </a:cubicBezTo>
                <a:cubicBezTo>
                  <a:pt x="41" y="24"/>
                  <a:pt x="41" y="13"/>
                  <a:pt x="33" y="7"/>
                </a:cubicBezTo>
                <a:cubicBezTo>
                  <a:pt x="30" y="4"/>
                  <a:pt x="26" y="3"/>
                  <a:pt x="22" y="3"/>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1" name="Freeform 32"/>
          <p:cNvSpPr>
            <a:spLocks noChangeArrowheads="1"/>
          </p:cNvSpPr>
          <p:nvPr/>
        </p:nvSpPr>
        <p:spPr bwMode="auto">
          <a:xfrm>
            <a:off x="6142224" y="2416175"/>
            <a:ext cx="99484" cy="349249"/>
          </a:xfrm>
          <a:custGeom>
            <a:avLst/>
            <a:gdLst>
              <a:gd name="T0" fmla="*/ 39 w 47"/>
              <a:gd name="T1" fmla="*/ 165 h 165"/>
              <a:gd name="T2" fmla="*/ 0 w 47"/>
              <a:gd name="T3" fmla="*/ 8 h 165"/>
              <a:gd name="T4" fmla="*/ 8 w 47"/>
              <a:gd name="T5" fmla="*/ 0 h 165"/>
              <a:gd name="T6" fmla="*/ 47 w 47"/>
              <a:gd name="T7" fmla="*/ 165 h 165"/>
              <a:gd name="T8" fmla="*/ 39 w 47"/>
              <a:gd name="T9" fmla="*/ 165 h 165"/>
              <a:gd name="T10" fmla="*/ 0 60000 65536"/>
              <a:gd name="T11" fmla="*/ 0 60000 65536"/>
              <a:gd name="T12" fmla="*/ 0 60000 65536"/>
              <a:gd name="T13" fmla="*/ 0 60000 65536"/>
              <a:gd name="T14" fmla="*/ 0 60000 65536"/>
              <a:gd name="T15" fmla="*/ 0 w 47"/>
              <a:gd name="T16" fmla="*/ 0 h 165"/>
              <a:gd name="T17" fmla="*/ 47 w 47"/>
              <a:gd name="T18" fmla="*/ 165 h 165"/>
            </a:gdLst>
            <a:ahLst/>
            <a:cxnLst>
              <a:cxn ang="T10">
                <a:pos x="T0" y="T1"/>
              </a:cxn>
              <a:cxn ang="T11">
                <a:pos x="T2" y="T3"/>
              </a:cxn>
              <a:cxn ang="T12">
                <a:pos x="T4" y="T5"/>
              </a:cxn>
              <a:cxn ang="T13">
                <a:pos x="T6" y="T7"/>
              </a:cxn>
              <a:cxn ang="T14">
                <a:pos x="T8" y="T9"/>
              </a:cxn>
            </a:cxnLst>
            <a:rect l="T15" t="T16" r="T17" b="T18"/>
            <a:pathLst>
              <a:path w="47" h="165">
                <a:moveTo>
                  <a:pt x="39" y="165"/>
                </a:moveTo>
                <a:lnTo>
                  <a:pt x="0" y="8"/>
                </a:lnTo>
                <a:lnTo>
                  <a:pt x="8" y="0"/>
                </a:lnTo>
                <a:lnTo>
                  <a:pt x="47" y="165"/>
                </a:lnTo>
                <a:lnTo>
                  <a:pt x="39" y="165"/>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2" name="Freeform 33"/>
          <p:cNvSpPr>
            <a:spLocks noChangeArrowheads="1"/>
          </p:cNvSpPr>
          <p:nvPr/>
        </p:nvSpPr>
        <p:spPr bwMode="auto">
          <a:xfrm>
            <a:off x="6955024" y="2333624"/>
            <a:ext cx="2127251" cy="696384"/>
          </a:xfrm>
          <a:custGeom>
            <a:avLst/>
            <a:gdLst>
              <a:gd name="T0" fmla="*/ 8 w 1005"/>
              <a:gd name="T1" fmla="*/ 329 h 329"/>
              <a:gd name="T2" fmla="*/ 0 w 1005"/>
              <a:gd name="T3" fmla="*/ 321 h 329"/>
              <a:gd name="T4" fmla="*/ 1005 w 1005"/>
              <a:gd name="T5" fmla="*/ 0 h 329"/>
              <a:gd name="T6" fmla="*/ 1005 w 1005"/>
              <a:gd name="T7" fmla="*/ 8 h 329"/>
              <a:gd name="T8" fmla="*/ 8 w 1005"/>
              <a:gd name="T9" fmla="*/ 329 h 329"/>
              <a:gd name="T10" fmla="*/ 0 60000 65536"/>
              <a:gd name="T11" fmla="*/ 0 60000 65536"/>
              <a:gd name="T12" fmla="*/ 0 60000 65536"/>
              <a:gd name="T13" fmla="*/ 0 60000 65536"/>
              <a:gd name="T14" fmla="*/ 0 60000 65536"/>
              <a:gd name="T15" fmla="*/ 0 w 1005"/>
              <a:gd name="T16" fmla="*/ 0 h 329"/>
              <a:gd name="T17" fmla="*/ 1005 w 1005"/>
              <a:gd name="T18" fmla="*/ 329 h 329"/>
            </a:gdLst>
            <a:ahLst/>
            <a:cxnLst>
              <a:cxn ang="T10">
                <a:pos x="T0" y="T1"/>
              </a:cxn>
              <a:cxn ang="T11">
                <a:pos x="T2" y="T3"/>
              </a:cxn>
              <a:cxn ang="T12">
                <a:pos x="T4" y="T5"/>
              </a:cxn>
              <a:cxn ang="T13">
                <a:pos x="T6" y="T7"/>
              </a:cxn>
              <a:cxn ang="T14">
                <a:pos x="T8" y="T9"/>
              </a:cxn>
            </a:cxnLst>
            <a:rect l="T15" t="T16" r="T17" b="T18"/>
            <a:pathLst>
              <a:path w="1005" h="329">
                <a:moveTo>
                  <a:pt x="8" y="329"/>
                </a:moveTo>
                <a:lnTo>
                  <a:pt x="0" y="321"/>
                </a:lnTo>
                <a:lnTo>
                  <a:pt x="1005" y="0"/>
                </a:lnTo>
                <a:lnTo>
                  <a:pt x="1005" y="8"/>
                </a:lnTo>
                <a:lnTo>
                  <a:pt x="8" y="329"/>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33" name="Freeform 34"/>
          <p:cNvSpPr>
            <a:spLocks noChangeArrowheads="1"/>
          </p:cNvSpPr>
          <p:nvPr/>
        </p:nvSpPr>
        <p:spPr bwMode="auto">
          <a:xfrm>
            <a:off x="6772991" y="4259791"/>
            <a:ext cx="980017" cy="630767"/>
          </a:xfrm>
          <a:custGeom>
            <a:avLst/>
            <a:gdLst>
              <a:gd name="T0" fmla="*/ 455 w 463"/>
              <a:gd name="T1" fmla="*/ 298 h 298"/>
              <a:gd name="T2" fmla="*/ 0 w 463"/>
              <a:gd name="T3" fmla="*/ 8 h 298"/>
              <a:gd name="T4" fmla="*/ 8 w 463"/>
              <a:gd name="T5" fmla="*/ 0 h 298"/>
              <a:gd name="T6" fmla="*/ 463 w 463"/>
              <a:gd name="T7" fmla="*/ 282 h 298"/>
              <a:gd name="T8" fmla="*/ 455 w 463"/>
              <a:gd name="T9" fmla="*/ 298 h 298"/>
              <a:gd name="T10" fmla="*/ 0 60000 65536"/>
              <a:gd name="T11" fmla="*/ 0 60000 65536"/>
              <a:gd name="T12" fmla="*/ 0 60000 65536"/>
              <a:gd name="T13" fmla="*/ 0 60000 65536"/>
              <a:gd name="T14" fmla="*/ 0 60000 65536"/>
              <a:gd name="T15" fmla="*/ 0 w 463"/>
              <a:gd name="T16" fmla="*/ 0 h 298"/>
              <a:gd name="T17" fmla="*/ 463 w 463"/>
              <a:gd name="T18" fmla="*/ 298 h 298"/>
            </a:gdLst>
            <a:ahLst/>
            <a:cxnLst>
              <a:cxn ang="T10">
                <a:pos x="T0" y="T1"/>
              </a:cxn>
              <a:cxn ang="T11">
                <a:pos x="T2" y="T3"/>
              </a:cxn>
              <a:cxn ang="T12">
                <a:pos x="T4" y="T5"/>
              </a:cxn>
              <a:cxn ang="T13">
                <a:pos x="T6" y="T7"/>
              </a:cxn>
              <a:cxn ang="T14">
                <a:pos x="T8" y="T9"/>
              </a:cxn>
            </a:cxnLst>
            <a:rect l="T15" t="T16" r="T17" b="T18"/>
            <a:pathLst>
              <a:path w="463" h="298">
                <a:moveTo>
                  <a:pt x="455" y="298"/>
                </a:moveTo>
                <a:lnTo>
                  <a:pt x="0" y="8"/>
                </a:lnTo>
                <a:lnTo>
                  <a:pt x="8" y="0"/>
                </a:lnTo>
                <a:lnTo>
                  <a:pt x="463" y="282"/>
                </a:lnTo>
                <a:lnTo>
                  <a:pt x="455" y="298"/>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4" name="Freeform 35"/>
          <p:cNvSpPr>
            <a:spLocks noChangeArrowheads="1"/>
          </p:cNvSpPr>
          <p:nvPr/>
        </p:nvSpPr>
        <p:spPr bwMode="auto">
          <a:xfrm>
            <a:off x="8699158" y="4208991"/>
            <a:ext cx="514351" cy="516467"/>
          </a:xfrm>
          <a:custGeom>
            <a:avLst/>
            <a:gdLst>
              <a:gd name="T0" fmla="*/ 16 w 243"/>
              <a:gd name="T1" fmla="*/ 244 h 244"/>
              <a:gd name="T2" fmla="*/ 0 w 243"/>
              <a:gd name="T3" fmla="*/ 228 h 244"/>
              <a:gd name="T4" fmla="*/ 236 w 243"/>
              <a:gd name="T5" fmla="*/ 0 h 244"/>
              <a:gd name="T6" fmla="*/ 243 w 243"/>
              <a:gd name="T7" fmla="*/ 16 h 244"/>
              <a:gd name="T8" fmla="*/ 16 w 243"/>
              <a:gd name="T9" fmla="*/ 244 h 244"/>
              <a:gd name="T10" fmla="*/ 0 60000 65536"/>
              <a:gd name="T11" fmla="*/ 0 60000 65536"/>
              <a:gd name="T12" fmla="*/ 0 60000 65536"/>
              <a:gd name="T13" fmla="*/ 0 60000 65536"/>
              <a:gd name="T14" fmla="*/ 0 60000 65536"/>
              <a:gd name="T15" fmla="*/ 0 w 243"/>
              <a:gd name="T16" fmla="*/ 0 h 244"/>
              <a:gd name="T17" fmla="*/ 243 w 243"/>
              <a:gd name="T18" fmla="*/ 244 h 244"/>
            </a:gdLst>
            <a:ahLst/>
            <a:cxnLst>
              <a:cxn ang="T10">
                <a:pos x="T0" y="T1"/>
              </a:cxn>
              <a:cxn ang="T11">
                <a:pos x="T2" y="T3"/>
              </a:cxn>
              <a:cxn ang="T12">
                <a:pos x="T4" y="T5"/>
              </a:cxn>
              <a:cxn ang="T13">
                <a:pos x="T6" y="T7"/>
              </a:cxn>
              <a:cxn ang="T14">
                <a:pos x="T8" y="T9"/>
              </a:cxn>
            </a:cxnLst>
            <a:rect l="T15" t="T16" r="T17" b="T18"/>
            <a:pathLst>
              <a:path w="243" h="244">
                <a:moveTo>
                  <a:pt x="16" y="244"/>
                </a:moveTo>
                <a:lnTo>
                  <a:pt x="0" y="228"/>
                </a:lnTo>
                <a:lnTo>
                  <a:pt x="236" y="0"/>
                </a:lnTo>
                <a:lnTo>
                  <a:pt x="243" y="16"/>
                </a:lnTo>
                <a:lnTo>
                  <a:pt x="16" y="244"/>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5" name="Freeform 36"/>
          <p:cNvSpPr>
            <a:spLocks noChangeArrowheads="1"/>
          </p:cNvSpPr>
          <p:nvPr/>
        </p:nvSpPr>
        <p:spPr bwMode="auto">
          <a:xfrm>
            <a:off x="3816008" y="4160308"/>
            <a:ext cx="1993900" cy="696383"/>
          </a:xfrm>
          <a:custGeom>
            <a:avLst/>
            <a:gdLst>
              <a:gd name="T0" fmla="*/ 0 w 942"/>
              <a:gd name="T1" fmla="*/ 329 h 329"/>
              <a:gd name="T2" fmla="*/ 0 w 942"/>
              <a:gd name="T3" fmla="*/ 321 h 329"/>
              <a:gd name="T4" fmla="*/ 942 w 942"/>
              <a:gd name="T5" fmla="*/ 0 h 329"/>
              <a:gd name="T6" fmla="*/ 942 w 942"/>
              <a:gd name="T7" fmla="*/ 8 h 329"/>
              <a:gd name="T8" fmla="*/ 0 w 942"/>
              <a:gd name="T9" fmla="*/ 329 h 329"/>
              <a:gd name="T10" fmla="*/ 0 60000 65536"/>
              <a:gd name="T11" fmla="*/ 0 60000 65536"/>
              <a:gd name="T12" fmla="*/ 0 60000 65536"/>
              <a:gd name="T13" fmla="*/ 0 60000 65536"/>
              <a:gd name="T14" fmla="*/ 0 60000 65536"/>
              <a:gd name="T15" fmla="*/ 0 w 942"/>
              <a:gd name="T16" fmla="*/ 0 h 329"/>
              <a:gd name="T17" fmla="*/ 942 w 942"/>
              <a:gd name="T18" fmla="*/ 329 h 329"/>
            </a:gdLst>
            <a:ahLst/>
            <a:cxnLst>
              <a:cxn ang="T10">
                <a:pos x="T0" y="T1"/>
              </a:cxn>
              <a:cxn ang="T11">
                <a:pos x="T2" y="T3"/>
              </a:cxn>
              <a:cxn ang="T12">
                <a:pos x="T4" y="T5"/>
              </a:cxn>
              <a:cxn ang="T13">
                <a:pos x="T6" y="T7"/>
              </a:cxn>
              <a:cxn ang="T14">
                <a:pos x="T8" y="T9"/>
              </a:cxn>
            </a:cxnLst>
            <a:rect l="T15" t="T16" r="T17" b="T18"/>
            <a:pathLst>
              <a:path w="942" h="329">
                <a:moveTo>
                  <a:pt x="0" y="329"/>
                </a:moveTo>
                <a:lnTo>
                  <a:pt x="0" y="321"/>
                </a:lnTo>
                <a:lnTo>
                  <a:pt x="942" y="0"/>
                </a:lnTo>
                <a:lnTo>
                  <a:pt x="942" y="8"/>
                </a:lnTo>
                <a:lnTo>
                  <a:pt x="0" y="329"/>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6" name="Freeform 37"/>
          <p:cNvSpPr>
            <a:spLocks noChangeArrowheads="1"/>
          </p:cNvSpPr>
          <p:nvPr/>
        </p:nvSpPr>
        <p:spPr bwMode="auto">
          <a:xfrm>
            <a:off x="2454991" y="4475691"/>
            <a:ext cx="315384" cy="281517"/>
          </a:xfrm>
          <a:custGeom>
            <a:avLst/>
            <a:gdLst>
              <a:gd name="T0" fmla="*/ 133 w 149"/>
              <a:gd name="T1" fmla="*/ 133 h 133"/>
              <a:gd name="T2" fmla="*/ 0 w 149"/>
              <a:gd name="T3" fmla="*/ 16 h 133"/>
              <a:gd name="T4" fmla="*/ 15 w 149"/>
              <a:gd name="T5" fmla="*/ 0 h 133"/>
              <a:gd name="T6" fmla="*/ 149 w 149"/>
              <a:gd name="T7" fmla="*/ 118 h 133"/>
              <a:gd name="T8" fmla="*/ 133 w 149"/>
              <a:gd name="T9" fmla="*/ 133 h 133"/>
              <a:gd name="T10" fmla="*/ 0 60000 65536"/>
              <a:gd name="T11" fmla="*/ 0 60000 65536"/>
              <a:gd name="T12" fmla="*/ 0 60000 65536"/>
              <a:gd name="T13" fmla="*/ 0 60000 65536"/>
              <a:gd name="T14" fmla="*/ 0 60000 65536"/>
              <a:gd name="T15" fmla="*/ 0 w 149"/>
              <a:gd name="T16" fmla="*/ 0 h 133"/>
              <a:gd name="T17" fmla="*/ 149 w 149"/>
              <a:gd name="T18" fmla="*/ 133 h 133"/>
            </a:gdLst>
            <a:ahLst/>
            <a:cxnLst>
              <a:cxn ang="T10">
                <a:pos x="T0" y="T1"/>
              </a:cxn>
              <a:cxn ang="T11">
                <a:pos x="T2" y="T3"/>
              </a:cxn>
              <a:cxn ang="T12">
                <a:pos x="T4" y="T5"/>
              </a:cxn>
              <a:cxn ang="T13">
                <a:pos x="T6" y="T7"/>
              </a:cxn>
              <a:cxn ang="T14">
                <a:pos x="T8" y="T9"/>
              </a:cxn>
            </a:cxnLst>
            <a:rect l="T15" t="T16" r="T17" b="T18"/>
            <a:pathLst>
              <a:path w="149" h="133">
                <a:moveTo>
                  <a:pt x="133" y="133"/>
                </a:moveTo>
                <a:lnTo>
                  <a:pt x="0" y="16"/>
                </a:lnTo>
                <a:lnTo>
                  <a:pt x="15" y="0"/>
                </a:lnTo>
                <a:lnTo>
                  <a:pt x="149" y="118"/>
                </a:lnTo>
                <a:lnTo>
                  <a:pt x="133" y="133"/>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7" name="Freeform 38"/>
          <p:cNvSpPr>
            <a:spLocks noChangeArrowheads="1"/>
          </p:cNvSpPr>
          <p:nvPr/>
        </p:nvSpPr>
        <p:spPr bwMode="auto">
          <a:xfrm>
            <a:off x="3500624" y="2350557"/>
            <a:ext cx="2159000" cy="829733"/>
          </a:xfrm>
          <a:custGeom>
            <a:avLst/>
            <a:gdLst>
              <a:gd name="T0" fmla="*/ 1012 w 1020"/>
              <a:gd name="T1" fmla="*/ 392 h 392"/>
              <a:gd name="T2" fmla="*/ 0 w 1020"/>
              <a:gd name="T3" fmla="*/ 7 h 392"/>
              <a:gd name="T4" fmla="*/ 8 w 1020"/>
              <a:gd name="T5" fmla="*/ 0 h 392"/>
              <a:gd name="T6" fmla="*/ 1020 w 1020"/>
              <a:gd name="T7" fmla="*/ 376 h 392"/>
              <a:gd name="T8" fmla="*/ 1012 w 1020"/>
              <a:gd name="T9" fmla="*/ 392 h 392"/>
              <a:gd name="T10" fmla="*/ 0 60000 65536"/>
              <a:gd name="T11" fmla="*/ 0 60000 65536"/>
              <a:gd name="T12" fmla="*/ 0 60000 65536"/>
              <a:gd name="T13" fmla="*/ 0 60000 65536"/>
              <a:gd name="T14" fmla="*/ 0 60000 65536"/>
              <a:gd name="T15" fmla="*/ 0 w 1020"/>
              <a:gd name="T16" fmla="*/ 0 h 392"/>
              <a:gd name="T17" fmla="*/ 1020 w 1020"/>
              <a:gd name="T18" fmla="*/ 392 h 392"/>
            </a:gdLst>
            <a:ahLst/>
            <a:cxnLst>
              <a:cxn ang="T10">
                <a:pos x="T0" y="T1"/>
              </a:cxn>
              <a:cxn ang="T11">
                <a:pos x="T2" y="T3"/>
              </a:cxn>
              <a:cxn ang="T12">
                <a:pos x="T4" y="T5"/>
              </a:cxn>
              <a:cxn ang="T13">
                <a:pos x="T6" y="T7"/>
              </a:cxn>
              <a:cxn ang="T14">
                <a:pos x="T8" y="T9"/>
              </a:cxn>
            </a:cxnLst>
            <a:rect l="T15" t="T16" r="T17" b="T18"/>
            <a:pathLst>
              <a:path w="1020" h="392">
                <a:moveTo>
                  <a:pt x="1012" y="392"/>
                </a:moveTo>
                <a:lnTo>
                  <a:pt x="0" y="7"/>
                </a:lnTo>
                <a:lnTo>
                  <a:pt x="8" y="0"/>
                </a:lnTo>
                <a:lnTo>
                  <a:pt x="1020" y="376"/>
                </a:lnTo>
                <a:lnTo>
                  <a:pt x="1012" y="392"/>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8" name="TextBox 58"/>
          <p:cNvSpPr>
            <a:spLocks noChangeArrowheads="1"/>
          </p:cNvSpPr>
          <p:nvPr/>
        </p:nvSpPr>
        <p:spPr bwMode="auto">
          <a:xfrm>
            <a:off x="2750901" y="5768975"/>
            <a:ext cx="995680" cy="337185"/>
          </a:xfrm>
          <a:prstGeom prst="rect">
            <a:avLst/>
          </a:prstGeom>
          <a:noFill/>
          <a:ln>
            <a:noFill/>
          </a:ln>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chemeClr val="bg1"/>
                </a:solidFill>
                <a:latin typeface="微软雅黑" panose="020B0503020204020204" charset="-122"/>
                <a:ea typeface="微软雅黑" panose="020B0503020204020204" charset="-122"/>
                <a:sym typeface="Arial" panose="020B0604020202020204" pitchFamily="34" charset="0"/>
              </a:rPr>
              <a:t>添加标题</a:t>
            </a:r>
          </a:p>
        </p:txBody>
      </p:sp>
      <p:sp>
        <p:nvSpPr>
          <p:cNvPr id="39" name="TextBox 59"/>
          <p:cNvSpPr>
            <a:spLocks noChangeArrowheads="1"/>
          </p:cNvSpPr>
          <p:nvPr/>
        </p:nvSpPr>
        <p:spPr bwMode="auto">
          <a:xfrm>
            <a:off x="9954976" y="3749675"/>
            <a:ext cx="9956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
        <p:nvSpPr>
          <p:cNvPr id="40" name="TextBox 60"/>
          <p:cNvSpPr>
            <a:spLocks noChangeArrowheads="1"/>
          </p:cNvSpPr>
          <p:nvPr/>
        </p:nvSpPr>
        <p:spPr bwMode="auto">
          <a:xfrm>
            <a:off x="5628509" y="1268941"/>
            <a:ext cx="9956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
        <p:nvSpPr>
          <p:cNvPr id="41" name="TextBox 62"/>
          <p:cNvSpPr>
            <a:spLocks noChangeArrowheads="1"/>
          </p:cNvSpPr>
          <p:nvPr/>
        </p:nvSpPr>
        <p:spPr bwMode="auto">
          <a:xfrm>
            <a:off x="7819260" y="5768975"/>
            <a:ext cx="9956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
        <p:nvSpPr>
          <p:cNvPr id="42" name="TextBox 63"/>
          <p:cNvSpPr>
            <a:spLocks noChangeArrowheads="1"/>
          </p:cNvSpPr>
          <p:nvPr/>
        </p:nvSpPr>
        <p:spPr bwMode="auto">
          <a:xfrm>
            <a:off x="1384593" y="2035175"/>
            <a:ext cx="9956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dirty="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chemeClr val="bg1"/>
              </a:solidFill>
            </a:endParaRPr>
          </a:p>
        </p:txBody>
      </p:sp>
      <p:sp>
        <p:nvSpPr>
          <p:cNvPr id="43" name="TextBox 64"/>
          <p:cNvSpPr>
            <a:spLocks noChangeArrowheads="1"/>
          </p:cNvSpPr>
          <p:nvPr/>
        </p:nvSpPr>
        <p:spPr bwMode="auto">
          <a:xfrm>
            <a:off x="906226" y="4139141"/>
            <a:ext cx="9956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
        <p:nvSpPr>
          <p:cNvPr id="44" name="TextBox 65"/>
          <p:cNvSpPr>
            <a:spLocks noChangeArrowheads="1"/>
          </p:cNvSpPr>
          <p:nvPr/>
        </p:nvSpPr>
        <p:spPr bwMode="auto">
          <a:xfrm>
            <a:off x="5925901" y="4611157"/>
            <a:ext cx="9956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
        <p:nvSpPr>
          <p:cNvPr id="45" name="TextBox 66"/>
          <p:cNvSpPr>
            <a:spLocks noChangeArrowheads="1"/>
          </p:cNvSpPr>
          <p:nvPr/>
        </p:nvSpPr>
        <p:spPr bwMode="auto">
          <a:xfrm>
            <a:off x="10146534" y="1922991"/>
            <a:ext cx="9956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1600">
                <a:solidFill>
                  <a:schemeClr val="bg1"/>
                </a:solidFill>
                <a:latin typeface="微软雅黑" panose="020B0503020204020204" charset="-122"/>
                <a:ea typeface="微软雅黑" panose="020B0503020204020204" charset="-122"/>
                <a:sym typeface="Arial" panose="020B0604020202020204" pitchFamily="34" charset="0"/>
              </a:rPr>
              <a:t>添加标题</a:t>
            </a:r>
            <a:endParaRPr lang="zh-CN" altLang="en-US" sz="100">
              <a:solidFill>
                <a:schemeClr val="bg1"/>
              </a:solidFill>
            </a:endParaRPr>
          </a:p>
        </p:txBody>
      </p:sp>
    </p:spTree>
  </p:cSld>
  <p:clrMapOvr>
    <a:masterClrMapping/>
  </p:clrMapOvr>
  <p:transition advTm="491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p:cTn id="7" dur="500" fill="hold"/>
                                        <p:tgtEl>
                                          <p:spTgt spid="46"/>
                                        </p:tgtEl>
                                        <p:attrNameLst>
                                          <p:attrName>ppt_w</p:attrName>
                                        </p:attrNameLst>
                                      </p:cBhvr>
                                      <p:tavLst>
                                        <p:tav tm="0">
                                          <p:val>
                                            <p:fltVal val="0"/>
                                          </p:val>
                                        </p:tav>
                                        <p:tav tm="100000">
                                          <p:val>
                                            <p:strVal val="#ppt_w"/>
                                          </p:val>
                                        </p:tav>
                                      </p:tavLst>
                                    </p:anim>
                                    <p:anim calcmode="lin" valueType="num">
                                      <p:cBhvr>
                                        <p:cTn id="8" dur="500" fill="hold"/>
                                        <p:tgtEl>
                                          <p:spTgt spid="46"/>
                                        </p:tgtEl>
                                        <p:attrNameLst>
                                          <p:attrName>ppt_h</p:attrName>
                                        </p:attrNameLst>
                                      </p:cBhvr>
                                      <p:tavLst>
                                        <p:tav tm="0">
                                          <p:val>
                                            <p:fltVal val="0"/>
                                          </p:val>
                                        </p:tav>
                                        <p:tav tm="100000">
                                          <p:val>
                                            <p:strVal val="#ppt_h"/>
                                          </p:val>
                                        </p:tav>
                                      </p:tavLst>
                                    </p:anim>
                                    <p:animEffect transition="in" filter="fade">
                                      <p:cBhvr>
                                        <p:cTn id="9" dur="500"/>
                                        <p:tgtEl>
                                          <p:spTgt spid="46"/>
                                        </p:tgtEl>
                                      </p:cBhvr>
                                    </p:animEffect>
                                  </p:childTnLst>
                                </p:cTn>
                              </p:par>
                            </p:childTnLst>
                          </p:cTn>
                        </p:par>
                        <p:par>
                          <p:cTn id="10" fill="hold">
                            <p:stCondLst>
                              <p:cond delay="500"/>
                            </p:stCondLst>
                            <p:childTnLst>
                              <p:par>
                                <p:cTn id="11" presetID="6" presetClass="emph" presetSubtype="0" repeatCount="5000" autoRev="1" fill="hold" nodeType="afterEffect">
                                  <p:stCondLst>
                                    <p:cond delay="0"/>
                                  </p:stCondLst>
                                  <p:childTnLst>
                                    <p:animScale>
                                      <p:cBhvr>
                                        <p:cTn id="12" dur="750" fill="hold"/>
                                        <p:tgtEl>
                                          <p:spTgt spid="46"/>
                                        </p:tgtEl>
                                      </p:cBhvr>
                                      <p:by x="120000" y="120000"/>
                                    </p:animScale>
                                  </p:childTnLst>
                                </p:cTn>
                              </p:par>
                              <p:par>
                                <p:cTn id="13" presetID="22" presetClass="entr" presetSubtype="4"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Effect transition="in" filter="wipe(down)">
                                      <p:cBhvr>
                                        <p:cTn id="15" dur="500"/>
                                        <p:tgtEl>
                                          <p:spTgt spid="35"/>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3"/>
                                        </p:tgtEl>
                                        <p:attrNameLst>
                                          <p:attrName>style.visibility</p:attrName>
                                        </p:attrNameLst>
                                      </p:cBhvr>
                                      <p:to>
                                        <p:strVal val="visible"/>
                                      </p:to>
                                    </p:set>
                                    <p:animEffect transition="in" filter="wipe(down)">
                                      <p:cBhvr>
                                        <p:cTn id="18" dur="500"/>
                                        <p:tgtEl>
                                          <p:spTgt spid="33"/>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Effect transition="in" filter="wipe(down)">
                                      <p:cBhvr>
                                        <p:cTn id="21" dur="500"/>
                                        <p:tgtEl>
                                          <p:spTgt spid="32"/>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500"/>
                                        <p:tgtEl>
                                          <p:spTgt spid="37"/>
                                        </p:tgtEl>
                                      </p:cBhvr>
                                    </p:animEffect>
                                  </p:childTnLst>
                                </p:cTn>
                              </p:par>
                              <p:par>
                                <p:cTn id="25" presetID="10" presetClass="entr" presetSubtype="0" fill="hold" grpId="0" nodeType="withEffect">
                                  <p:stCondLst>
                                    <p:cond delay="5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grpId="0" nodeType="withEffect">
                                  <p:stCondLst>
                                    <p:cond delay="50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500"/>
                                        <p:tgtEl>
                                          <p:spTgt spid="16"/>
                                        </p:tgtEl>
                                      </p:cBhvr>
                                    </p:animEffect>
                                  </p:childTnLst>
                                </p:cTn>
                              </p:par>
                              <p:par>
                                <p:cTn id="31" presetID="10" presetClass="entr" presetSubtype="0" fill="hold" grpId="0" nodeType="withEffect">
                                  <p:stCondLst>
                                    <p:cond delay="500"/>
                                  </p:stCondLst>
                                  <p:childTnLst>
                                    <p:set>
                                      <p:cBhvr>
                                        <p:cTn id="32" dur="1" fill="hold">
                                          <p:stCondLst>
                                            <p:cond delay="0"/>
                                          </p:stCondLst>
                                        </p:cTn>
                                        <p:tgtEl>
                                          <p:spTgt spid="29"/>
                                        </p:tgtEl>
                                        <p:attrNameLst>
                                          <p:attrName>style.visibility</p:attrName>
                                        </p:attrNameLst>
                                      </p:cBhvr>
                                      <p:to>
                                        <p:strVal val="visible"/>
                                      </p:to>
                                    </p:set>
                                    <p:animEffect transition="in" filter="fade">
                                      <p:cBhvr>
                                        <p:cTn id="33" dur="500"/>
                                        <p:tgtEl>
                                          <p:spTgt spid="29"/>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18"/>
                                        </p:tgtEl>
                                        <p:attrNameLst>
                                          <p:attrName>style.visibility</p:attrName>
                                        </p:attrNameLst>
                                      </p:cBhvr>
                                      <p:to>
                                        <p:strVal val="visible"/>
                                      </p:to>
                                    </p:set>
                                    <p:animEffect transition="in" filter="fade">
                                      <p:cBhvr>
                                        <p:cTn id="36" dur="500"/>
                                        <p:tgtEl>
                                          <p:spTgt spid="18"/>
                                        </p:tgtEl>
                                      </p:cBhvr>
                                    </p:animEffect>
                                  </p:childTnLst>
                                </p:cTn>
                              </p:par>
                              <p:par>
                                <p:cTn id="37" presetID="10" presetClass="entr" presetSubtype="0" fill="hold" grpId="0" nodeType="withEffect">
                                  <p:stCondLst>
                                    <p:cond delay="50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par>
                                <p:cTn id="40" presetID="22" presetClass="entr" presetSubtype="4" fill="hold" grpId="0" nodeType="withEffect">
                                  <p:stCondLst>
                                    <p:cond delay="500"/>
                                  </p:stCondLst>
                                  <p:childTnLst>
                                    <p:set>
                                      <p:cBhvr>
                                        <p:cTn id="41" dur="1" fill="hold">
                                          <p:stCondLst>
                                            <p:cond delay="0"/>
                                          </p:stCondLst>
                                        </p:cTn>
                                        <p:tgtEl>
                                          <p:spTgt spid="31"/>
                                        </p:tgtEl>
                                        <p:attrNameLst>
                                          <p:attrName>style.visibility</p:attrName>
                                        </p:attrNameLst>
                                      </p:cBhvr>
                                      <p:to>
                                        <p:strVal val="visible"/>
                                      </p:to>
                                    </p:set>
                                    <p:animEffect transition="in" filter="wipe(down)">
                                      <p:cBhvr>
                                        <p:cTn id="42" dur="500"/>
                                        <p:tgtEl>
                                          <p:spTgt spid="3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4"/>
                                        </p:tgtEl>
                                        <p:attrNameLst>
                                          <p:attrName>style.visibility</p:attrName>
                                        </p:attrNameLst>
                                      </p:cBhvr>
                                      <p:to>
                                        <p:strVal val="visible"/>
                                      </p:to>
                                    </p:set>
                                    <p:animEffect transition="in" filter="fade">
                                      <p:cBhvr>
                                        <p:cTn id="45" dur="500"/>
                                        <p:tgtEl>
                                          <p:spTgt spid="4"/>
                                        </p:tgtEl>
                                      </p:cBhvr>
                                    </p:animEffect>
                                  </p:childTnLst>
                                </p:cTn>
                              </p:par>
                              <p:par>
                                <p:cTn id="46" presetID="10" presetClass="entr" presetSubtype="0" fill="hold" grpId="0" nodeType="withEffect">
                                  <p:stCondLst>
                                    <p:cond delay="500"/>
                                  </p:stCondLst>
                                  <p:childTnLst>
                                    <p:set>
                                      <p:cBhvr>
                                        <p:cTn id="47" dur="1" fill="hold">
                                          <p:stCondLst>
                                            <p:cond delay="0"/>
                                          </p:stCondLst>
                                        </p:cTn>
                                        <p:tgtEl>
                                          <p:spTgt spid="5"/>
                                        </p:tgtEl>
                                        <p:attrNameLst>
                                          <p:attrName>style.visibility</p:attrName>
                                        </p:attrNameLst>
                                      </p:cBhvr>
                                      <p:to>
                                        <p:strVal val="visible"/>
                                      </p:to>
                                    </p:set>
                                    <p:animEffect transition="in" filter="fade">
                                      <p:cBhvr>
                                        <p:cTn id="48" dur="500"/>
                                        <p:tgtEl>
                                          <p:spTgt spid="5"/>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2"/>
                                        </p:tgtEl>
                                        <p:attrNameLst>
                                          <p:attrName>style.visibility</p:attrName>
                                        </p:attrNameLst>
                                      </p:cBhvr>
                                      <p:to>
                                        <p:strVal val="visible"/>
                                      </p:to>
                                    </p:set>
                                    <p:animEffect transition="in" filter="fade">
                                      <p:cBhvr>
                                        <p:cTn id="51" dur="500"/>
                                        <p:tgtEl>
                                          <p:spTgt spid="2"/>
                                        </p:tgtEl>
                                      </p:cBhvr>
                                    </p:animEffect>
                                  </p:childTnLst>
                                </p:cTn>
                              </p:par>
                              <p:par>
                                <p:cTn id="52" presetID="10" presetClass="entr" presetSubtype="0" fill="hold" grpId="0" nodeType="withEffect">
                                  <p:stCondLst>
                                    <p:cond delay="500"/>
                                  </p:stCondLst>
                                  <p:childTnLst>
                                    <p:set>
                                      <p:cBhvr>
                                        <p:cTn id="53" dur="1" fill="hold">
                                          <p:stCondLst>
                                            <p:cond delay="0"/>
                                          </p:stCondLst>
                                        </p:cTn>
                                        <p:tgtEl>
                                          <p:spTgt spid="3"/>
                                        </p:tgtEl>
                                        <p:attrNameLst>
                                          <p:attrName>style.visibility</p:attrName>
                                        </p:attrNameLst>
                                      </p:cBhvr>
                                      <p:to>
                                        <p:strVal val="visible"/>
                                      </p:to>
                                    </p:set>
                                    <p:animEffect transition="in" filter="fade">
                                      <p:cBhvr>
                                        <p:cTn id="54" dur="500"/>
                                        <p:tgtEl>
                                          <p:spTgt spid="3"/>
                                        </p:tgtEl>
                                      </p:cBhvr>
                                    </p:animEffect>
                                  </p:childTnLst>
                                </p:cTn>
                              </p:par>
                              <p:par>
                                <p:cTn id="55" presetID="10" presetClass="entr" presetSubtype="0" fill="hold" grpId="0" nodeType="withEffect">
                                  <p:stCondLst>
                                    <p:cond delay="50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500"/>
                                  </p:stCondLst>
                                  <p:childTnLst>
                                    <p:set>
                                      <p:cBhvr>
                                        <p:cTn id="59" dur="1" fill="hold">
                                          <p:stCondLst>
                                            <p:cond delay="0"/>
                                          </p:stCondLst>
                                        </p:cTn>
                                        <p:tgtEl>
                                          <p:spTgt spid="24"/>
                                        </p:tgtEl>
                                        <p:attrNameLst>
                                          <p:attrName>style.visibility</p:attrName>
                                        </p:attrNameLst>
                                      </p:cBhvr>
                                      <p:to>
                                        <p:strVal val="visible"/>
                                      </p:to>
                                    </p:set>
                                    <p:animEffect transition="in" filter="fade">
                                      <p:cBhvr>
                                        <p:cTn id="60" dur="500"/>
                                        <p:tgtEl>
                                          <p:spTgt spid="24"/>
                                        </p:tgtEl>
                                      </p:cBhvr>
                                    </p:animEffect>
                                  </p:childTnLst>
                                </p:cTn>
                              </p:par>
                              <p:par>
                                <p:cTn id="61" presetID="10" presetClass="entr" presetSubtype="0" fill="hold" grpId="0" nodeType="withEffect">
                                  <p:stCondLst>
                                    <p:cond delay="500"/>
                                  </p:stCondLst>
                                  <p:childTnLst>
                                    <p:set>
                                      <p:cBhvr>
                                        <p:cTn id="62" dur="1" fill="hold">
                                          <p:stCondLst>
                                            <p:cond delay="0"/>
                                          </p:stCondLst>
                                        </p:cTn>
                                        <p:tgtEl>
                                          <p:spTgt spid="9"/>
                                        </p:tgtEl>
                                        <p:attrNameLst>
                                          <p:attrName>style.visibility</p:attrName>
                                        </p:attrNameLst>
                                      </p:cBhvr>
                                      <p:to>
                                        <p:strVal val="visible"/>
                                      </p:to>
                                    </p:set>
                                    <p:animEffect transition="in" filter="fade">
                                      <p:cBhvr>
                                        <p:cTn id="63" dur="500"/>
                                        <p:tgtEl>
                                          <p:spTgt spid="9"/>
                                        </p:tgtEl>
                                      </p:cBhvr>
                                    </p:animEffect>
                                  </p:childTnLst>
                                </p:cTn>
                              </p:par>
                              <p:par>
                                <p:cTn id="64" presetID="10" presetClass="entr" presetSubtype="0" fill="hold" grpId="0" nodeType="withEffect">
                                  <p:stCondLst>
                                    <p:cond delay="500"/>
                                  </p:stCondLst>
                                  <p:childTnLst>
                                    <p:set>
                                      <p:cBhvr>
                                        <p:cTn id="65" dur="1" fill="hold">
                                          <p:stCondLst>
                                            <p:cond delay="0"/>
                                          </p:stCondLst>
                                        </p:cTn>
                                        <p:tgtEl>
                                          <p:spTgt spid="10"/>
                                        </p:tgtEl>
                                        <p:attrNameLst>
                                          <p:attrName>style.visibility</p:attrName>
                                        </p:attrNameLst>
                                      </p:cBhvr>
                                      <p:to>
                                        <p:strVal val="visible"/>
                                      </p:to>
                                    </p:set>
                                    <p:animEffect transition="in" filter="fade">
                                      <p:cBhvr>
                                        <p:cTn id="66" dur="500"/>
                                        <p:tgtEl>
                                          <p:spTgt spid="10"/>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par>
                                <p:cTn id="70" presetID="10" presetClass="entr" presetSubtype="0" fill="hold" grpId="0" nodeType="withEffect">
                                  <p:stCondLst>
                                    <p:cond delay="50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par>
                                <p:cTn id="73" presetID="10" presetClass="entr" presetSubtype="0" fill="hold" grpId="0" nodeType="withEffect">
                                  <p:stCondLst>
                                    <p:cond delay="500"/>
                                  </p:stCondLst>
                                  <p:childTnLst>
                                    <p:set>
                                      <p:cBhvr>
                                        <p:cTn id="74" dur="1" fill="hold">
                                          <p:stCondLst>
                                            <p:cond delay="0"/>
                                          </p:stCondLst>
                                        </p:cTn>
                                        <p:tgtEl>
                                          <p:spTgt spid="27"/>
                                        </p:tgtEl>
                                        <p:attrNameLst>
                                          <p:attrName>style.visibility</p:attrName>
                                        </p:attrNameLst>
                                      </p:cBhvr>
                                      <p:to>
                                        <p:strVal val="visible"/>
                                      </p:to>
                                    </p:set>
                                    <p:animEffect transition="in" filter="fade">
                                      <p:cBhvr>
                                        <p:cTn id="75" dur="500"/>
                                        <p:tgtEl>
                                          <p:spTgt spid="27"/>
                                        </p:tgtEl>
                                      </p:cBhvr>
                                    </p:animEffect>
                                  </p:childTnLst>
                                </p:cTn>
                              </p:par>
                              <p:par>
                                <p:cTn id="76" presetID="14" presetClass="entr" presetSubtype="10" fill="hold" grpId="0" nodeType="withEffect">
                                  <p:stCondLst>
                                    <p:cond delay="1000"/>
                                  </p:stCondLst>
                                  <p:childTnLst>
                                    <p:set>
                                      <p:cBhvr>
                                        <p:cTn id="77" dur="1" fill="hold">
                                          <p:stCondLst>
                                            <p:cond delay="0"/>
                                          </p:stCondLst>
                                        </p:cTn>
                                        <p:tgtEl>
                                          <p:spTgt spid="38"/>
                                        </p:tgtEl>
                                        <p:attrNameLst>
                                          <p:attrName>style.visibility</p:attrName>
                                        </p:attrNameLst>
                                      </p:cBhvr>
                                      <p:to>
                                        <p:strVal val="visible"/>
                                      </p:to>
                                    </p:set>
                                    <p:animEffect transition="in" filter="randombar(horizontal)">
                                      <p:cBhvr>
                                        <p:cTn id="78" dur="500"/>
                                        <p:tgtEl>
                                          <p:spTgt spid="38"/>
                                        </p:tgtEl>
                                      </p:cBhvr>
                                    </p:animEffect>
                                  </p:childTnLst>
                                </p:cTn>
                              </p:par>
                              <p:par>
                                <p:cTn id="79" presetID="14" presetClass="entr" presetSubtype="10" fill="hold" grpId="0" nodeType="withEffect">
                                  <p:stCondLst>
                                    <p:cond delay="1000"/>
                                  </p:stCondLst>
                                  <p:childTnLst>
                                    <p:set>
                                      <p:cBhvr>
                                        <p:cTn id="80" dur="1" fill="hold">
                                          <p:stCondLst>
                                            <p:cond delay="0"/>
                                          </p:stCondLst>
                                        </p:cTn>
                                        <p:tgtEl>
                                          <p:spTgt spid="44"/>
                                        </p:tgtEl>
                                        <p:attrNameLst>
                                          <p:attrName>style.visibility</p:attrName>
                                        </p:attrNameLst>
                                      </p:cBhvr>
                                      <p:to>
                                        <p:strVal val="visible"/>
                                      </p:to>
                                    </p:set>
                                    <p:animEffect transition="in" filter="randombar(horizontal)">
                                      <p:cBhvr>
                                        <p:cTn id="81" dur="500"/>
                                        <p:tgtEl>
                                          <p:spTgt spid="44"/>
                                        </p:tgtEl>
                                      </p:cBhvr>
                                    </p:animEffect>
                                  </p:childTnLst>
                                </p:cTn>
                              </p:par>
                              <p:par>
                                <p:cTn id="82" presetID="14" presetClass="entr" presetSubtype="10" fill="hold" grpId="0" nodeType="withEffect">
                                  <p:stCondLst>
                                    <p:cond delay="1000"/>
                                  </p:stCondLst>
                                  <p:childTnLst>
                                    <p:set>
                                      <p:cBhvr>
                                        <p:cTn id="83" dur="1" fill="hold">
                                          <p:stCondLst>
                                            <p:cond delay="0"/>
                                          </p:stCondLst>
                                        </p:cTn>
                                        <p:tgtEl>
                                          <p:spTgt spid="41"/>
                                        </p:tgtEl>
                                        <p:attrNameLst>
                                          <p:attrName>style.visibility</p:attrName>
                                        </p:attrNameLst>
                                      </p:cBhvr>
                                      <p:to>
                                        <p:strVal val="visible"/>
                                      </p:to>
                                    </p:set>
                                    <p:animEffect transition="in" filter="randombar(horizontal)">
                                      <p:cBhvr>
                                        <p:cTn id="84" dur="500"/>
                                        <p:tgtEl>
                                          <p:spTgt spid="41"/>
                                        </p:tgtEl>
                                      </p:cBhvr>
                                    </p:animEffect>
                                  </p:childTnLst>
                                </p:cTn>
                              </p:par>
                              <p:par>
                                <p:cTn id="85" presetID="14" presetClass="entr" presetSubtype="10" fill="hold" grpId="0" nodeType="withEffect">
                                  <p:stCondLst>
                                    <p:cond delay="1000"/>
                                  </p:stCondLst>
                                  <p:childTnLst>
                                    <p:set>
                                      <p:cBhvr>
                                        <p:cTn id="86" dur="1" fill="hold">
                                          <p:stCondLst>
                                            <p:cond delay="0"/>
                                          </p:stCondLst>
                                        </p:cTn>
                                        <p:tgtEl>
                                          <p:spTgt spid="45"/>
                                        </p:tgtEl>
                                        <p:attrNameLst>
                                          <p:attrName>style.visibility</p:attrName>
                                        </p:attrNameLst>
                                      </p:cBhvr>
                                      <p:to>
                                        <p:strVal val="visible"/>
                                      </p:to>
                                    </p:set>
                                    <p:animEffect transition="in" filter="randombar(horizontal)">
                                      <p:cBhvr>
                                        <p:cTn id="87" dur="500"/>
                                        <p:tgtEl>
                                          <p:spTgt spid="45"/>
                                        </p:tgtEl>
                                      </p:cBhvr>
                                    </p:animEffect>
                                  </p:childTnLst>
                                </p:cTn>
                              </p:par>
                              <p:par>
                                <p:cTn id="88" presetID="14" presetClass="entr" presetSubtype="10" fill="hold" grpId="0" nodeType="withEffect">
                                  <p:stCondLst>
                                    <p:cond delay="1000"/>
                                  </p:stCondLst>
                                  <p:childTnLst>
                                    <p:set>
                                      <p:cBhvr>
                                        <p:cTn id="89" dur="1" fill="hold">
                                          <p:stCondLst>
                                            <p:cond delay="0"/>
                                          </p:stCondLst>
                                        </p:cTn>
                                        <p:tgtEl>
                                          <p:spTgt spid="40"/>
                                        </p:tgtEl>
                                        <p:attrNameLst>
                                          <p:attrName>style.visibility</p:attrName>
                                        </p:attrNameLst>
                                      </p:cBhvr>
                                      <p:to>
                                        <p:strVal val="visible"/>
                                      </p:to>
                                    </p:set>
                                    <p:animEffect transition="in" filter="randombar(horizontal)">
                                      <p:cBhvr>
                                        <p:cTn id="90" dur="500"/>
                                        <p:tgtEl>
                                          <p:spTgt spid="40"/>
                                        </p:tgtEl>
                                      </p:cBhvr>
                                    </p:animEffect>
                                  </p:childTnLst>
                                </p:cTn>
                              </p:par>
                              <p:par>
                                <p:cTn id="91" presetID="14" presetClass="entr" presetSubtype="10" fill="hold" grpId="0" nodeType="withEffect">
                                  <p:stCondLst>
                                    <p:cond delay="1000"/>
                                  </p:stCondLst>
                                  <p:childTnLst>
                                    <p:set>
                                      <p:cBhvr>
                                        <p:cTn id="92" dur="1" fill="hold">
                                          <p:stCondLst>
                                            <p:cond delay="0"/>
                                          </p:stCondLst>
                                        </p:cTn>
                                        <p:tgtEl>
                                          <p:spTgt spid="42"/>
                                        </p:tgtEl>
                                        <p:attrNameLst>
                                          <p:attrName>style.visibility</p:attrName>
                                        </p:attrNameLst>
                                      </p:cBhvr>
                                      <p:to>
                                        <p:strVal val="visible"/>
                                      </p:to>
                                    </p:set>
                                    <p:animEffect transition="in" filter="randombar(horizontal)">
                                      <p:cBhvr>
                                        <p:cTn id="93" dur="500"/>
                                        <p:tgtEl>
                                          <p:spTgt spid="42"/>
                                        </p:tgtEl>
                                      </p:cBhvr>
                                    </p:animEffect>
                                  </p:childTnLst>
                                </p:cTn>
                              </p:par>
                              <p:par>
                                <p:cTn id="94" presetID="22" presetClass="entr" presetSubtype="4" fill="hold" grpId="0" nodeType="withEffect">
                                  <p:stCondLst>
                                    <p:cond delay="1250"/>
                                  </p:stCondLst>
                                  <p:childTnLst>
                                    <p:set>
                                      <p:cBhvr>
                                        <p:cTn id="95" dur="1" fill="hold">
                                          <p:stCondLst>
                                            <p:cond delay="0"/>
                                          </p:stCondLst>
                                        </p:cTn>
                                        <p:tgtEl>
                                          <p:spTgt spid="11"/>
                                        </p:tgtEl>
                                        <p:attrNameLst>
                                          <p:attrName>style.visibility</p:attrName>
                                        </p:attrNameLst>
                                      </p:cBhvr>
                                      <p:to>
                                        <p:strVal val="visible"/>
                                      </p:to>
                                    </p:set>
                                    <p:animEffect transition="in" filter="wipe(down)">
                                      <p:cBhvr>
                                        <p:cTn id="96" dur="500"/>
                                        <p:tgtEl>
                                          <p:spTgt spid="11"/>
                                        </p:tgtEl>
                                      </p:cBhvr>
                                    </p:animEffect>
                                  </p:childTnLst>
                                </p:cTn>
                              </p:par>
                              <p:par>
                                <p:cTn id="97" presetID="22" presetClass="entr" presetSubtype="4" fill="hold" grpId="0" nodeType="withEffect">
                                  <p:stCondLst>
                                    <p:cond delay="1250"/>
                                  </p:stCondLst>
                                  <p:childTnLst>
                                    <p:set>
                                      <p:cBhvr>
                                        <p:cTn id="98" dur="1" fill="hold">
                                          <p:stCondLst>
                                            <p:cond delay="0"/>
                                          </p:stCondLst>
                                        </p:cTn>
                                        <p:tgtEl>
                                          <p:spTgt spid="12"/>
                                        </p:tgtEl>
                                        <p:attrNameLst>
                                          <p:attrName>style.visibility</p:attrName>
                                        </p:attrNameLst>
                                      </p:cBhvr>
                                      <p:to>
                                        <p:strVal val="visible"/>
                                      </p:to>
                                    </p:set>
                                    <p:animEffect transition="in" filter="wipe(down)">
                                      <p:cBhvr>
                                        <p:cTn id="99" dur="500"/>
                                        <p:tgtEl>
                                          <p:spTgt spid="12"/>
                                        </p:tgtEl>
                                      </p:cBhvr>
                                    </p:animEffect>
                                  </p:childTnLst>
                                </p:cTn>
                              </p:par>
                              <p:par>
                                <p:cTn id="100" presetID="22" presetClass="entr" presetSubtype="4" fill="hold" grpId="0" nodeType="withEffect">
                                  <p:stCondLst>
                                    <p:cond delay="1250"/>
                                  </p:stCondLst>
                                  <p:childTnLst>
                                    <p:set>
                                      <p:cBhvr>
                                        <p:cTn id="101" dur="1" fill="hold">
                                          <p:stCondLst>
                                            <p:cond delay="0"/>
                                          </p:stCondLst>
                                        </p:cTn>
                                        <p:tgtEl>
                                          <p:spTgt spid="13"/>
                                        </p:tgtEl>
                                        <p:attrNameLst>
                                          <p:attrName>style.visibility</p:attrName>
                                        </p:attrNameLst>
                                      </p:cBhvr>
                                      <p:to>
                                        <p:strVal val="visible"/>
                                      </p:to>
                                    </p:set>
                                    <p:animEffect transition="in" filter="wipe(down)">
                                      <p:cBhvr>
                                        <p:cTn id="102" dur="500"/>
                                        <p:tgtEl>
                                          <p:spTgt spid="13"/>
                                        </p:tgtEl>
                                      </p:cBhvr>
                                    </p:animEffect>
                                  </p:childTnLst>
                                </p:cTn>
                              </p:par>
                              <p:par>
                                <p:cTn id="103" presetID="22" presetClass="entr" presetSubtype="4" fill="hold" grpId="0" nodeType="withEffect">
                                  <p:stCondLst>
                                    <p:cond delay="1250"/>
                                  </p:stCondLst>
                                  <p:childTnLst>
                                    <p:set>
                                      <p:cBhvr>
                                        <p:cTn id="104" dur="1" fill="hold">
                                          <p:stCondLst>
                                            <p:cond delay="0"/>
                                          </p:stCondLst>
                                        </p:cTn>
                                        <p:tgtEl>
                                          <p:spTgt spid="25"/>
                                        </p:tgtEl>
                                        <p:attrNameLst>
                                          <p:attrName>style.visibility</p:attrName>
                                        </p:attrNameLst>
                                      </p:cBhvr>
                                      <p:to>
                                        <p:strVal val="visible"/>
                                      </p:to>
                                    </p:set>
                                    <p:animEffect transition="in" filter="wipe(down)">
                                      <p:cBhvr>
                                        <p:cTn id="105" dur="500"/>
                                        <p:tgtEl>
                                          <p:spTgt spid="25"/>
                                        </p:tgtEl>
                                      </p:cBhvr>
                                    </p:animEffect>
                                  </p:childTnLst>
                                </p:cTn>
                              </p:par>
                              <p:par>
                                <p:cTn id="106" presetID="22" presetClass="entr" presetSubtype="4" fill="hold" grpId="0" nodeType="withEffect">
                                  <p:stCondLst>
                                    <p:cond delay="1250"/>
                                  </p:stCondLst>
                                  <p:childTnLst>
                                    <p:set>
                                      <p:cBhvr>
                                        <p:cTn id="107" dur="1" fill="hold">
                                          <p:stCondLst>
                                            <p:cond delay="0"/>
                                          </p:stCondLst>
                                        </p:cTn>
                                        <p:tgtEl>
                                          <p:spTgt spid="34"/>
                                        </p:tgtEl>
                                        <p:attrNameLst>
                                          <p:attrName>style.visibility</p:attrName>
                                        </p:attrNameLst>
                                      </p:cBhvr>
                                      <p:to>
                                        <p:strVal val="visible"/>
                                      </p:to>
                                    </p:set>
                                    <p:animEffect transition="in" filter="wipe(down)">
                                      <p:cBhvr>
                                        <p:cTn id="108" dur="500"/>
                                        <p:tgtEl>
                                          <p:spTgt spid="34"/>
                                        </p:tgtEl>
                                      </p:cBhvr>
                                    </p:animEffect>
                                  </p:childTnLst>
                                </p:cTn>
                              </p:par>
                              <p:par>
                                <p:cTn id="109" presetID="22" presetClass="entr" presetSubtype="4" fill="hold" grpId="0" nodeType="withEffect">
                                  <p:stCondLst>
                                    <p:cond delay="1250"/>
                                  </p:stCondLst>
                                  <p:childTnLst>
                                    <p:set>
                                      <p:cBhvr>
                                        <p:cTn id="110" dur="1" fill="hold">
                                          <p:stCondLst>
                                            <p:cond delay="0"/>
                                          </p:stCondLst>
                                        </p:cTn>
                                        <p:tgtEl>
                                          <p:spTgt spid="39"/>
                                        </p:tgtEl>
                                        <p:attrNameLst>
                                          <p:attrName>style.visibility</p:attrName>
                                        </p:attrNameLst>
                                      </p:cBhvr>
                                      <p:to>
                                        <p:strVal val="visible"/>
                                      </p:to>
                                    </p:set>
                                    <p:animEffect transition="in" filter="wipe(down)">
                                      <p:cBhvr>
                                        <p:cTn id="111" dur="500"/>
                                        <p:tgtEl>
                                          <p:spTgt spid="39"/>
                                        </p:tgtEl>
                                      </p:cBhvr>
                                    </p:animEffect>
                                  </p:childTnLst>
                                </p:cTn>
                              </p:par>
                              <p:par>
                                <p:cTn id="112" presetID="22" presetClass="entr" presetSubtype="4" fill="hold" grpId="0" nodeType="withEffect">
                                  <p:stCondLst>
                                    <p:cond delay="1500"/>
                                  </p:stCondLst>
                                  <p:childTnLst>
                                    <p:set>
                                      <p:cBhvr>
                                        <p:cTn id="113" dur="1" fill="hold">
                                          <p:stCondLst>
                                            <p:cond delay="0"/>
                                          </p:stCondLst>
                                        </p:cTn>
                                        <p:tgtEl>
                                          <p:spTgt spid="14"/>
                                        </p:tgtEl>
                                        <p:attrNameLst>
                                          <p:attrName>style.visibility</p:attrName>
                                        </p:attrNameLst>
                                      </p:cBhvr>
                                      <p:to>
                                        <p:strVal val="visible"/>
                                      </p:to>
                                    </p:set>
                                    <p:animEffect transition="in" filter="wipe(down)">
                                      <p:cBhvr>
                                        <p:cTn id="114" dur="500"/>
                                        <p:tgtEl>
                                          <p:spTgt spid="14"/>
                                        </p:tgtEl>
                                      </p:cBhvr>
                                    </p:animEffect>
                                  </p:childTnLst>
                                </p:cTn>
                              </p:par>
                              <p:par>
                                <p:cTn id="115" presetID="22" presetClass="entr" presetSubtype="4" fill="hold" grpId="0" nodeType="withEffect">
                                  <p:stCondLst>
                                    <p:cond delay="1500"/>
                                  </p:stCondLst>
                                  <p:childTnLst>
                                    <p:set>
                                      <p:cBhvr>
                                        <p:cTn id="116" dur="1" fill="hold">
                                          <p:stCondLst>
                                            <p:cond delay="0"/>
                                          </p:stCondLst>
                                        </p:cTn>
                                        <p:tgtEl>
                                          <p:spTgt spid="28"/>
                                        </p:tgtEl>
                                        <p:attrNameLst>
                                          <p:attrName>style.visibility</p:attrName>
                                        </p:attrNameLst>
                                      </p:cBhvr>
                                      <p:to>
                                        <p:strVal val="visible"/>
                                      </p:to>
                                    </p:set>
                                    <p:animEffect transition="in" filter="wipe(down)">
                                      <p:cBhvr>
                                        <p:cTn id="117" dur="500"/>
                                        <p:tgtEl>
                                          <p:spTgt spid="28"/>
                                        </p:tgtEl>
                                      </p:cBhvr>
                                    </p:animEffect>
                                  </p:childTnLst>
                                </p:cTn>
                              </p:par>
                              <p:par>
                                <p:cTn id="118" presetID="22" presetClass="entr" presetSubtype="4" fill="hold" grpId="0" nodeType="withEffect">
                                  <p:stCondLst>
                                    <p:cond delay="1500"/>
                                  </p:stCondLst>
                                  <p:childTnLst>
                                    <p:set>
                                      <p:cBhvr>
                                        <p:cTn id="119" dur="1" fill="hold">
                                          <p:stCondLst>
                                            <p:cond delay="0"/>
                                          </p:stCondLst>
                                        </p:cTn>
                                        <p:tgtEl>
                                          <p:spTgt spid="36"/>
                                        </p:tgtEl>
                                        <p:attrNameLst>
                                          <p:attrName>style.visibility</p:attrName>
                                        </p:attrNameLst>
                                      </p:cBhvr>
                                      <p:to>
                                        <p:strVal val="visible"/>
                                      </p:to>
                                    </p:set>
                                    <p:animEffect transition="in" filter="wipe(down)">
                                      <p:cBhvr>
                                        <p:cTn id="120" dur="500"/>
                                        <p:tgtEl>
                                          <p:spTgt spid="36"/>
                                        </p:tgtEl>
                                      </p:cBhvr>
                                    </p:animEffect>
                                  </p:childTnLst>
                                </p:cTn>
                              </p:par>
                              <p:par>
                                <p:cTn id="121" presetID="22" presetClass="entr" presetSubtype="4" fill="hold" grpId="0" nodeType="withEffect">
                                  <p:stCondLst>
                                    <p:cond delay="1500"/>
                                  </p:stCondLst>
                                  <p:childTnLst>
                                    <p:set>
                                      <p:cBhvr>
                                        <p:cTn id="122" dur="1" fill="hold">
                                          <p:stCondLst>
                                            <p:cond delay="0"/>
                                          </p:stCondLst>
                                        </p:cTn>
                                        <p:tgtEl>
                                          <p:spTgt spid="43"/>
                                        </p:tgtEl>
                                        <p:attrNameLst>
                                          <p:attrName>style.visibility</p:attrName>
                                        </p:attrNameLst>
                                      </p:cBhvr>
                                      <p:to>
                                        <p:strVal val="visible"/>
                                      </p:to>
                                    </p:set>
                                    <p:animEffect transition="in" filter="wipe(down)">
                                      <p:cBhvr>
                                        <p:cTn id="12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bldLvl="0" animBg="1"/>
      <p:bldP spid="2" grpId="0" bldLvl="0" animBg="1"/>
      <p:bldP spid="3"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p:bldP spid="39" grpId="0"/>
      <p:bldP spid="40" grpId="0"/>
      <p:bldP spid="41" grpId="0"/>
      <p:bldP spid="42" grpId="0"/>
      <p:bldP spid="43" grpId="0"/>
      <p:bldP spid="44" grpId="0"/>
      <p:bldP spid="4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4" name="矩形 13"/>
          <p:cNvSpPr/>
          <p:nvPr/>
        </p:nvSpPr>
        <p:spPr>
          <a:xfrm>
            <a:off x="-35" y="2261513"/>
            <a:ext cx="12191999" cy="816000"/>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 name="TextBox 6"/>
          <p:cNvSpPr txBox="1"/>
          <p:nvPr/>
        </p:nvSpPr>
        <p:spPr>
          <a:xfrm>
            <a:off x="767373" y="1230796"/>
            <a:ext cx="2838450" cy="666115"/>
          </a:xfrm>
          <a:prstGeom prst="rect">
            <a:avLst/>
          </a:prstGeom>
          <a:noFill/>
        </p:spPr>
        <p:txBody>
          <a:bodyPr wrap="none" rtlCol="0">
            <a:spAutoFit/>
          </a:bodyPr>
          <a:lstStyle/>
          <a:p>
            <a:r>
              <a:rPr lang="zh-CN" altLang="en-US" sz="3735" b="1" dirty="0">
                <a:solidFill>
                  <a:srgbClr val="F2F2F2"/>
                </a:solidFill>
                <a:latin typeface="微软雅黑" panose="020B0503020204020204" charset="-122"/>
                <a:ea typeface="微软雅黑" panose="020B0503020204020204" charset="-122"/>
              </a:rPr>
              <a:t>目录</a:t>
            </a:r>
            <a:r>
              <a:rPr lang="en-US" altLang="zh-CN" sz="2400" b="1" dirty="0">
                <a:solidFill>
                  <a:srgbClr val="F2F2F2"/>
                </a:solidFill>
                <a:latin typeface="微软雅黑" panose="020B0503020204020204" charset="-122"/>
                <a:ea typeface="微软雅黑" panose="020B0503020204020204" charset="-122"/>
              </a:rPr>
              <a:t>CONTENTS</a:t>
            </a:r>
            <a:endParaRPr lang="zh-CN" altLang="en-US" sz="2400" b="1" dirty="0">
              <a:solidFill>
                <a:srgbClr val="F2F2F2"/>
              </a:solidFill>
              <a:latin typeface="微软雅黑" panose="020B0503020204020204" charset="-122"/>
              <a:ea typeface="微软雅黑" panose="020B0503020204020204" charset="-122"/>
            </a:endParaRPr>
          </a:p>
        </p:txBody>
      </p:sp>
      <p:cxnSp>
        <p:nvCxnSpPr>
          <p:cNvPr id="23" name="直接连接符 22"/>
          <p:cNvCxnSpPr/>
          <p:nvPr/>
        </p:nvCxnSpPr>
        <p:spPr>
          <a:xfrm>
            <a:off x="767373" y="1908792"/>
            <a:ext cx="2832315" cy="0"/>
          </a:xfrm>
          <a:prstGeom prst="line">
            <a:avLst/>
          </a:prstGeom>
          <a:ln w="12700">
            <a:solidFill>
              <a:srgbClr val="F2F2F2"/>
            </a:solidFill>
          </a:ln>
        </p:spPr>
        <p:style>
          <a:lnRef idx="1">
            <a:schemeClr val="accent1"/>
          </a:lnRef>
          <a:fillRef idx="0">
            <a:schemeClr val="accent1"/>
          </a:fillRef>
          <a:effectRef idx="0">
            <a:schemeClr val="accent1"/>
          </a:effectRef>
          <a:fontRef idx="minor">
            <a:schemeClr val="tx1"/>
          </a:fontRef>
        </p:style>
      </p:cxnSp>
      <p:sp>
        <p:nvSpPr>
          <p:cNvPr id="68" name="WordArt 20"/>
          <p:cNvSpPr>
            <a:spLocks noChangeArrowheads="1" noChangeShapeType="1" noTextEdit="1"/>
          </p:cNvSpPr>
          <p:nvPr/>
        </p:nvSpPr>
        <p:spPr bwMode="auto">
          <a:xfrm>
            <a:off x="4328072" y="2340066"/>
            <a:ext cx="3048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r>
              <a:rPr lang="en-US" altLang="zh-CN" sz="4800" b="1" kern="10" dirty="0">
                <a:solidFill>
                  <a:srgbClr val="F2F2F2"/>
                </a:solidFill>
                <a:latin typeface="Arial" panose="020B0604020202020204"/>
                <a:cs typeface="Arial" panose="020B0604020202020204"/>
              </a:rPr>
              <a:t>1</a:t>
            </a:r>
            <a:endParaRPr lang="zh-CN" altLang="en-US" sz="4800" b="1" kern="10" dirty="0">
              <a:solidFill>
                <a:srgbClr val="F2F2F2"/>
              </a:solidFill>
              <a:latin typeface="Arial" panose="020B0604020202020204"/>
              <a:cs typeface="Arial" panose="020B0604020202020204"/>
            </a:endParaRPr>
          </a:p>
        </p:txBody>
      </p:sp>
      <p:sp>
        <p:nvSpPr>
          <p:cNvPr id="69" name="Rectangle 22"/>
          <p:cNvSpPr>
            <a:spLocks noChangeArrowheads="1"/>
          </p:cNvSpPr>
          <p:nvPr/>
        </p:nvSpPr>
        <p:spPr bwMode="auto">
          <a:xfrm>
            <a:off x="4977555" y="2258152"/>
            <a:ext cx="3962400" cy="773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100" b="1" dirty="0">
                <a:solidFill>
                  <a:schemeClr val="bg1"/>
                </a:solidFill>
                <a:latin typeface="微软雅黑" panose="020B0503020204020204" charset="-122"/>
                <a:ea typeface="微软雅黑" panose="020B0503020204020204" charset="-122"/>
              </a:rPr>
              <a:t>单击此处添加名称</a:t>
            </a:r>
          </a:p>
          <a:p>
            <a:pPr algn="l" eaLnBrk="1" fontAlgn="base" hangingPunct="1">
              <a:lnSpc>
                <a:spcPct val="120000"/>
              </a:lnSpc>
              <a:buClrTx/>
              <a:buSzTx/>
            </a:pPr>
            <a:r>
              <a:rPr lang="zh-CN" altLang="en-US" sz="1600" dirty="0">
                <a:solidFill>
                  <a:schemeClr val="bg1"/>
                </a:solidFill>
                <a:latin typeface="微软雅黑" panose="020B0503020204020204" charset="-122"/>
                <a:ea typeface="微软雅黑" panose="020B0503020204020204" charset="-122"/>
              </a:rPr>
              <a:t>单击此处添加文字单击此处添加文字</a:t>
            </a:r>
          </a:p>
        </p:txBody>
      </p:sp>
      <p:sp>
        <p:nvSpPr>
          <p:cNvPr id="70" name="WordArt 20"/>
          <p:cNvSpPr>
            <a:spLocks noChangeArrowheads="1" noChangeShapeType="1" noTextEdit="1"/>
          </p:cNvSpPr>
          <p:nvPr/>
        </p:nvSpPr>
        <p:spPr bwMode="auto">
          <a:xfrm>
            <a:off x="4328072" y="3254466"/>
            <a:ext cx="4064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r>
              <a:rPr lang="en-US" altLang="zh-CN" sz="4800" b="1" kern="10" dirty="0">
                <a:solidFill>
                  <a:srgbClr val="F2F2F2"/>
                </a:solidFill>
                <a:latin typeface="Arial" panose="020B0604020202020204"/>
                <a:cs typeface="Arial" panose="020B0604020202020204"/>
              </a:rPr>
              <a:t>2</a:t>
            </a:r>
            <a:endParaRPr lang="zh-CN" altLang="en-US" sz="4800" b="1" kern="10" dirty="0">
              <a:solidFill>
                <a:srgbClr val="F2F2F2"/>
              </a:solidFill>
              <a:latin typeface="Arial" panose="020B0604020202020204"/>
              <a:cs typeface="Arial" panose="020B0604020202020204"/>
            </a:endParaRPr>
          </a:p>
        </p:txBody>
      </p:sp>
      <p:sp>
        <p:nvSpPr>
          <p:cNvPr id="71" name="Rectangle 22"/>
          <p:cNvSpPr>
            <a:spLocks noChangeArrowheads="1"/>
          </p:cNvSpPr>
          <p:nvPr/>
        </p:nvSpPr>
        <p:spPr bwMode="auto">
          <a:xfrm>
            <a:off x="4977555" y="3159217"/>
            <a:ext cx="3962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135" b="1" dirty="0">
                <a:solidFill>
                  <a:schemeClr val="bg1"/>
                </a:solidFill>
                <a:latin typeface="微软雅黑" panose="020B0503020204020204" charset="-122"/>
                <a:ea typeface="微软雅黑" panose="020B0503020204020204" charset="-122"/>
              </a:rPr>
              <a:t>单击此处添加名称</a:t>
            </a:r>
          </a:p>
          <a:p>
            <a:pPr algn="l" eaLnBrk="1" fontAlgn="base" hangingPunct="1">
              <a:lnSpc>
                <a:spcPct val="120000"/>
              </a:lnSpc>
              <a:buClrTx/>
              <a:buSzTx/>
            </a:pPr>
            <a:r>
              <a:rPr lang="zh-CN" altLang="en-US" sz="1600" dirty="0">
                <a:solidFill>
                  <a:schemeClr val="bg1"/>
                </a:solidFill>
                <a:latin typeface="微软雅黑" panose="020B0503020204020204" charset="-122"/>
                <a:ea typeface="微软雅黑" panose="020B0503020204020204" charset="-122"/>
              </a:rPr>
              <a:t>单击此处添加文字单击此处添加文字添加</a:t>
            </a:r>
          </a:p>
        </p:txBody>
      </p:sp>
      <p:sp>
        <p:nvSpPr>
          <p:cNvPr id="72" name="WordArt 20"/>
          <p:cNvSpPr>
            <a:spLocks noChangeArrowheads="1" noChangeShapeType="1" noTextEdit="1"/>
          </p:cNvSpPr>
          <p:nvPr/>
        </p:nvSpPr>
        <p:spPr bwMode="auto">
          <a:xfrm>
            <a:off x="4328072" y="4162517"/>
            <a:ext cx="4064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r>
              <a:rPr lang="en-US" altLang="zh-CN" sz="4800" b="1" kern="10">
                <a:solidFill>
                  <a:srgbClr val="F2F2F2"/>
                </a:solidFill>
                <a:latin typeface="Arial" panose="020B0604020202020204"/>
                <a:cs typeface="Arial" panose="020B0604020202020204"/>
              </a:rPr>
              <a:t>3</a:t>
            </a:r>
            <a:endParaRPr lang="zh-CN" altLang="en-US" sz="4800" b="1" kern="10">
              <a:solidFill>
                <a:srgbClr val="F2F2F2"/>
              </a:solidFill>
              <a:latin typeface="Arial" panose="020B0604020202020204"/>
              <a:cs typeface="Arial" panose="020B0604020202020204"/>
            </a:endParaRPr>
          </a:p>
        </p:txBody>
      </p:sp>
      <p:sp>
        <p:nvSpPr>
          <p:cNvPr id="73" name="Rectangle 22"/>
          <p:cNvSpPr>
            <a:spLocks noChangeArrowheads="1"/>
          </p:cNvSpPr>
          <p:nvPr/>
        </p:nvSpPr>
        <p:spPr bwMode="auto">
          <a:xfrm>
            <a:off x="4977555" y="4067266"/>
            <a:ext cx="3962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eaLnBrk="1" fontAlgn="base" hangingPunct="1">
              <a:lnSpc>
                <a:spcPct val="120000"/>
              </a:lnSpc>
              <a:buClrTx/>
              <a:buSzTx/>
            </a:pPr>
            <a:r>
              <a:rPr lang="zh-CN" altLang="en-US" sz="2135" b="1" dirty="0">
                <a:solidFill>
                  <a:schemeClr val="bg1"/>
                </a:solidFill>
                <a:latin typeface="微软雅黑" panose="020B0503020204020204" charset="-122"/>
                <a:ea typeface="微软雅黑" panose="020B0503020204020204" charset="-122"/>
              </a:rPr>
              <a:t>单击此处添加名称</a:t>
            </a:r>
          </a:p>
          <a:p>
            <a:pPr fontAlgn="base">
              <a:lnSpc>
                <a:spcPct val="120000"/>
              </a:lnSpc>
            </a:pPr>
            <a:r>
              <a:rPr lang="zh-CN" altLang="en-US" sz="1600" dirty="0">
                <a:solidFill>
                  <a:schemeClr val="bg1"/>
                </a:solidFill>
                <a:latin typeface="微软雅黑" panose="020B0503020204020204" charset="-122"/>
                <a:ea typeface="微软雅黑" panose="020B0503020204020204" charset="-122"/>
              </a:rPr>
              <a:t>单击此处添加文字单击此处添加文字添加</a:t>
            </a:r>
          </a:p>
        </p:txBody>
      </p:sp>
      <p:sp>
        <p:nvSpPr>
          <p:cNvPr id="74" name="WordArt 20"/>
          <p:cNvSpPr>
            <a:spLocks noChangeArrowheads="1" noChangeShapeType="1" noTextEdit="1"/>
          </p:cNvSpPr>
          <p:nvPr/>
        </p:nvSpPr>
        <p:spPr bwMode="auto">
          <a:xfrm>
            <a:off x="4328072" y="5089617"/>
            <a:ext cx="406400" cy="609600"/>
          </a:xfrm>
          <a:prstGeom prst="rect">
            <a:avLst/>
          </a:prstGeom>
          <a:extLst>
            <a:ext uri="{91240B29-F687-4F45-9708-019B960494DF}">
              <a14:hiddenLine xmlns:a14="http://schemas.microsoft.com/office/drawing/2010/main" w="3175">
                <a:solidFill>
                  <a:srgbClr val="0875F8"/>
                </a:solidFill>
                <a:round/>
              </a14:hiddenLine>
            </a:ext>
          </a:extLst>
        </p:spPr>
        <p:txBody>
          <a:bodyPr wrap="none" fromWordArt="1">
            <a:prstTxWarp prst="textPlain">
              <a:avLst>
                <a:gd name="adj" fmla="val 50000"/>
              </a:avLst>
            </a:prstTxWarp>
          </a:bodyPr>
          <a:lstStyle/>
          <a:p>
            <a:r>
              <a:rPr lang="en-US" altLang="zh-CN" sz="4800" b="1" kern="10">
                <a:solidFill>
                  <a:srgbClr val="F2F2F2"/>
                </a:solidFill>
                <a:latin typeface="Arial" panose="020B0604020202020204"/>
                <a:cs typeface="Arial" panose="020B0604020202020204"/>
              </a:rPr>
              <a:t>4</a:t>
            </a:r>
            <a:endParaRPr lang="zh-CN" altLang="en-US" sz="4800" b="1" kern="10">
              <a:solidFill>
                <a:srgbClr val="F2F2F2"/>
              </a:solidFill>
              <a:latin typeface="Arial" panose="020B0604020202020204"/>
              <a:cs typeface="Arial" panose="020B0604020202020204"/>
            </a:endParaRPr>
          </a:p>
        </p:txBody>
      </p:sp>
      <p:sp>
        <p:nvSpPr>
          <p:cNvPr id="75" name="Rectangle 22"/>
          <p:cNvSpPr>
            <a:spLocks noChangeArrowheads="1"/>
          </p:cNvSpPr>
          <p:nvPr/>
        </p:nvSpPr>
        <p:spPr bwMode="auto">
          <a:xfrm>
            <a:off x="4977555" y="5007701"/>
            <a:ext cx="396240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pPr>
            <a:r>
              <a:rPr lang="zh-CN" altLang="en-US" sz="2135" b="1" dirty="0">
                <a:solidFill>
                  <a:schemeClr val="bg1"/>
                </a:solidFill>
                <a:latin typeface="微软雅黑" panose="020B0503020204020204" charset="-122"/>
                <a:ea typeface="微软雅黑" panose="020B0503020204020204" charset="-122"/>
              </a:rPr>
              <a:t>单击此处添加名称</a:t>
            </a:r>
          </a:p>
          <a:p>
            <a:pPr algn="l" eaLnBrk="1" fontAlgn="base" hangingPunct="1">
              <a:lnSpc>
                <a:spcPct val="120000"/>
              </a:lnSpc>
              <a:buClrTx/>
              <a:buSzTx/>
            </a:pPr>
            <a:r>
              <a:rPr lang="zh-CN" altLang="en-US" sz="1600" dirty="0">
                <a:solidFill>
                  <a:schemeClr val="bg1"/>
                </a:solidFill>
                <a:latin typeface="微软雅黑" panose="020B0503020204020204" charset="-122"/>
                <a:ea typeface="微软雅黑" panose="020B0503020204020204" charset="-122"/>
              </a:rPr>
              <a:t>单击此处添加文字单击此处添加文字</a:t>
            </a:r>
          </a:p>
        </p:txBody>
      </p:sp>
    </p:spTree>
  </p:cSld>
  <p:clrMapOvr>
    <a:masterClrMapping/>
  </p:clrMapOvr>
  <p:transition advTm="6177">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68"/>
                                        </p:tgtEl>
                                        <p:attrNameLst>
                                          <p:attrName>style.visibility</p:attrName>
                                        </p:attrNameLst>
                                      </p:cBhvr>
                                      <p:to>
                                        <p:strVal val="visible"/>
                                      </p:to>
                                    </p:set>
                                    <p:anim calcmode="lin" valueType="num">
                                      <p:cBhvr>
                                        <p:cTn id="14" dur="500" fill="hold"/>
                                        <p:tgtEl>
                                          <p:spTgt spid="68"/>
                                        </p:tgtEl>
                                        <p:attrNameLst>
                                          <p:attrName>ppt_w</p:attrName>
                                        </p:attrNameLst>
                                      </p:cBhvr>
                                      <p:tavLst>
                                        <p:tav tm="0">
                                          <p:val>
                                            <p:fltVal val="0"/>
                                          </p:val>
                                        </p:tav>
                                        <p:tav tm="100000">
                                          <p:val>
                                            <p:strVal val="#ppt_w"/>
                                          </p:val>
                                        </p:tav>
                                      </p:tavLst>
                                    </p:anim>
                                    <p:anim calcmode="lin" valueType="num">
                                      <p:cBhvr>
                                        <p:cTn id="15" dur="500" fill="hold"/>
                                        <p:tgtEl>
                                          <p:spTgt spid="68"/>
                                        </p:tgtEl>
                                        <p:attrNameLst>
                                          <p:attrName>ppt_h</p:attrName>
                                        </p:attrNameLst>
                                      </p:cBhvr>
                                      <p:tavLst>
                                        <p:tav tm="0">
                                          <p:val>
                                            <p:fltVal val="0"/>
                                          </p:val>
                                        </p:tav>
                                        <p:tav tm="100000">
                                          <p:val>
                                            <p:strVal val="#ppt_h"/>
                                          </p:val>
                                        </p:tav>
                                      </p:tavLst>
                                    </p:anim>
                                    <p:anim calcmode="lin" valueType="num">
                                      <p:cBhvr>
                                        <p:cTn id="16" dur="500" fill="hold"/>
                                        <p:tgtEl>
                                          <p:spTgt spid="68"/>
                                        </p:tgtEl>
                                        <p:attrNameLst>
                                          <p:attrName>style.rotation</p:attrName>
                                        </p:attrNameLst>
                                      </p:cBhvr>
                                      <p:tavLst>
                                        <p:tav tm="0">
                                          <p:val>
                                            <p:fltVal val="360"/>
                                          </p:val>
                                        </p:tav>
                                        <p:tav tm="100000">
                                          <p:val>
                                            <p:fltVal val="0"/>
                                          </p:val>
                                        </p:tav>
                                      </p:tavLst>
                                    </p:anim>
                                    <p:animEffect transition="in" filter="fade">
                                      <p:cBhvr>
                                        <p:cTn id="17" dur="500"/>
                                        <p:tgtEl>
                                          <p:spTgt spid="68"/>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69"/>
                                        </p:tgtEl>
                                        <p:attrNameLst>
                                          <p:attrName>style.visibility</p:attrName>
                                        </p:attrNameLst>
                                      </p:cBhvr>
                                      <p:to>
                                        <p:strVal val="visible"/>
                                      </p:to>
                                    </p:set>
                                    <p:animEffect transition="in" filter="fade">
                                      <p:cBhvr>
                                        <p:cTn id="20" dur="1000"/>
                                        <p:tgtEl>
                                          <p:spTgt spid="69"/>
                                        </p:tgtEl>
                                      </p:cBhvr>
                                    </p:animEffect>
                                    <p:anim calcmode="lin" valueType="num">
                                      <p:cBhvr>
                                        <p:cTn id="21" dur="1000" fill="hold"/>
                                        <p:tgtEl>
                                          <p:spTgt spid="69"/>
                                        </p:tgtEl>
                                        <p:attrNameLst>
                                          <p:attrName>ppt_x</p:attrName>
                                        </p:attrNameLst>
                                      </p:cBhvr>
                                      <p:tavLst>
                                        <p:tav tm="0">
                                          <p:val>
                                            <p:strVal val="#ppt_x"/>
                                          </p:val>
                                        </p:tav>
                                        <p:tav tm="100000">
                                          <p:val>
                                            <p:strVal val="#ppt_x"/>
                                          </p:val>
                                        </p:tav>
                                      </p:tavLst>
                                    </p:anim>
                                    <p:anim calcmode="lin" valueType="num">
                                      <p:cBhvr>
                                        <p:cTn id="22" dur="1000" fill="hold"/>
                                        <p:tgtEl>
                                          <p:spTgt spid="69"/>
                                        </p:tgtEl>
                                        <p:attrNameLst>
                                          <p:attrName>ppt_y</p:attrName>
                                        </p:attrNameLst>
                                      </p:cBhvr>
                                      <p:tavLst>
                                        <p:tav tm="0">
                                          <p:val>
                                            <p:strVal val="#ppt_y+.1"/>
                                          </p:val>
                                        </p:tav>
                                        <p:tav tm="100000">
                                          <p:val>
                                            <p:strVal val="#ppt_y"/>
                                          </p:val>
                                        </p:tav>
                                      </p:tavLst>
                                    </p:anim>
                                  </p:childTnLst>
                                </p:cTn>
                              </p:par>
                            </p:childTnLst>
                          </p:cTn>
                        </p:par>
                        <p:par>
                          <p:cTn id="23" fill="hold">
                            <p:stCondLst>
                              <p:cond delay="1000"/>
                            </p:stCondLst>
                            <p:childTnLst>
                              <p:par>
                                <p:cTn id="24" presetID="49" presetClass="entr" presetSubtype="0" decel="100000" fill="hold" grpId="0" nodeType="afterEffect">
                                  <p:stCondLst>
                                    <p:cond delay="0"/>
                                  </p:stCondLst>
                                  <p:childTnLst>
                                    <p:set>
                                      <p:cBhvr>
                                        <p:cTn id="25" dur="1" fill="hold">
                                          <p:stCondLst>
                                            <p:cond delay="0"/>
                                          </p:stCondLst>
                                        </p:cTn>
                                        <p:tgtEl>
                                          <p:spTgt spid="70"/>
                                        </p:tgtEl>
                                        <p:attrNameLst>
                                          <p:attrName>style.visibility</p:attrName>
                                        </p:attrNameLst>
                                      </p:cBhvr>
                                      <p:to>
                                        <p:strVal val="visible"/>
                                      </p:to>
                                    </p:set>
                                    <p:anim calcmode="lin" valueType="num">
                                      <p:cBhvr>
                                        <p:cTn id="26" dur="500" fill="hold"/>
                                        <p:tgtEl>
                                          <p:spTgt spid="70"/>
                                        </p:tgtEl>
                                        <p:attrNameLst>
                                          <p:attrName>ppt_w</p:attrName>
                                        </p:attrNameLst>
                                      </p:cBhvr>
                                      <p:tavLst>
                                        <p:tav tm="0">
                                          <p:val>
                                            <p:fltVal val="0"/>
                                          </p:val>
                                        </p:tav>
                                        <p:tav tm="100000">
                                          <p:val>
                                            <p:strVal val="#ppt_w"/>
                                          </p:val>
                                        </p:tav>
                                      </p:tavLst>
                                    </p:anim>
                                    <p:anim calcmode="lin" valueType="num">
                                      <p:cBhvr>
                                        <p:cTn id="27" dur="500" fill="hold"/>
                                        <p:tgtEl>
                                          <p:spTgt spid="70"/>
                                        </p:tgtEl>
                                        <p:attrNameLst>
                                          <p:attrName>ppt_h</p:attrName>
                                        </p:attrNameLst>
                                      </p:cBhvr>
                                      <p:tavLst>
                                        <p:tav tm="0">
                                          <p:val>
                                            <p:fltVal val="0"/>
                                          </p:val>
                                        </p:tav>
                                        <p:tav tm="100000">
                                          <p:val>
                                            <p:strVal val="#ppt_h"/>
                                          </p:val>
                                        </p:tav>
                                      </p:tavLst>
                                    </p:anim>
                                    <p:anim calcmode="lin" valueType="num">
                                      <p:cBhvr>
                                        <p:cTn id="28" dur="500" fill="hold"/>
                                        <p:tgtEl>
                                          <p:spTgt spid="70"/>
                                        </p:tgtEl>
                                        <p:attrNameLst>
                                          <p:attrName>style.rotation</p:attrName>
                                        </p:attrNameLst>
                                      </p:cBhvr>
                                      <p:tavLst>
                                        <p:tav tm="0">
                                          <p:val>
                                            <p:fltVal val="360"/>
                                          </p:val>
                                        </p:tav>
                                        <p:tav tm="100000">
                                          <p:val>
                                            <p:fltVal val="0"/>
                                          </p:val>
                                        </p:tav>
                                      </p:tavLst>
                                    </p:anim>
                                    <p:animEffect transition="in" filter="fade">
                                      <p:cBhvr>
                                        <p:cTn id="29" dur="500"/>
                                        <p:tgtEl>
                                          <p:spTgt spid="70"/>
                                        </p:tgtEl>
                                      </p:cBhvr>
                                    </p:animEffect>
                                  </p:childTnLst>
                                </p:cTn>
                              </p:par>
                              <p:par>
                                <p:cTn id="30" presetID="42" presetClass="entr" presetSubtype="0" fill="hold" grpId="0" nodeType="withEffect">
                                  <p:stCondLst>
                                    <p:cond delay="0"/>
                                  </p:stCondLst>
                                  <p:childTnLst>
                                    <p:set>
                                      <p:cBhvr>
                                        <p:cTn id="31" dur="1" fill="hold">
                                          <p:stCondLst>
                                            <p:cond delay="0"/>
                                          </p:stCondLst>
                                        </p:cTn>
                                        <p:tgtEl>
                                          <p:spTgt spid="71"/>
                                        </p:tgtEl>
                                        <p:attrNameLst>
                                          <p:attrName>style.visibility</p:attrName>
                                        </p:attrNameLst>
                                      </p:cBhvr>
                                      <p:to>
                                        <p:strVal val="visible"/>
                                      </p:to>
                                    </p:set>
                                    <p:animEffect transition="in" filter="fade">
                                      <p:cBhvr>
                                        <p:cTn id="32" dur="1000"/>
                                        <p:tgtEl>
                                          <p:spTgt spid="71"/>
                                        </p:tgtEl>
                                      </p:cBhvr>
                                    </p:animEffect>
                                    <p:anim calcmode="lin" valueType="num">
                                      <p:cBhvr>
                                        <p:cTn id="33" dur="1000" fill="hold"/>
                                        <p:tgtEl>
                                          <p:spTgt spid="71"/>
                                        </p:tgtEl>
                                        <p:attrNameLst>
                                          <p:attrName>ppt_x</p:attrName>
                                        </p:attrNameLst>
                                      </p:cBhvr>
                                      <p:tavLst>
                                        <p:tav tm="0">
                                          <p:val>
                                            <p:strVal val="#ppt_x"/>
                                          </p:val>
                                        </p:tav>
                                        <p:tav tm="100000">
                                          <p:val>
                                            <p:strVal val="#ppt_x"/>
                                          </p:val>
                                        </p:tav>
                                      </p:tavLst>
                                    </p:anim>
                                    <p:anim calcmode="lin" valueType="num">
                                      <p:cBhvr>
                                        <p:cTn id="34" dur="1000" fill="hold"/>
                                        <p:tgtEl>
                                          <p:spTgt spid="71"/>
                                        </p:tgtEl>
                                        <p:attrNameLst>
                                          <p:attrName>ppt_y</p:attrName>
                                        </p:attrNameLst>
                                      </p:cBhvr>
                                      <p:tavLst>
                                        <p:tav tm="0">
                                          <p:val>
                                            <p:strVal val="#ppt_y+.1"/>
                                          </p:val>
                                        </p:tav>
                                        <p:tav tm="100000">
                                          <p:val>
                                            <p:strVal val="#ppt_y"/>
                                          </p:val>
                                        </p:tav>
                                      </p:tavLst>
                                    </p:anim>
                                  </p:childTnLst>
                                </p:cTn>
                              </p:par>
                            </p:childTnLst>
                          </p:cTn>
                        </p:par>
                        <p:par>
                          <p:cTn id="35" fill="hold">
                            <p:stCondLst>
                              <p:cond delay="1500"/>
                            </p:stCondLst>
                            <p:childTnLst>
                              <p:par>
                                <p:cTn id="36" presetID="49" presetClass="entr" presetSubtype="0" decel="100000"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500" fill="hold"/>
                                        <p:tgtEl>
                                          <p:spTgt spid="72"/>
                                        </p:tgtEl>
                                        <p:attrNameLst>
                                          <p:attrName>ppt_w</p:attrName>
                                        </p:attrNameLst>
                                      </p:cBhvr>
                                      <p:tavLst>
                                        <p:tav tm="0">
                                          <p:val>
                                            <p:fltVal val="0"/>
                                          </p:val>
                                        </p:tav>
                                        <p:tav tm="100000">
                                          <p:val>
                                            <p:strVal val="#ppt_w"/>
                                          </p:val>
                                        </p:tav>
                                      </p:tavLst>
                                    </p:anim>
                                    <p:anim calcmode="lin" valueType="num">
                                      <p:cBhvr>
                                        <p:cTn id="39" dur="500" fill="hold"/>
                                        <p:tgtEl>
                                          <p:spTgt spid="72"/>
                                        </p:tgtEl>
                                        <p:attrNameLst>
                                          <p:attrName>ppt_h</p:attrName>
                                        </p:attrNameLst>
                                      </p:cBhvr>
                                      <p:tavLst>
                                        <p:tav tm="0">
                                          <p:val>
                                            <p:fltVal val="0"/>
                                          </p:val>
                                        </p:tav>
                                        <p:tav tm="100000">
                                          <p:val>
                                            <p:strVal val="#ppt_h"/>
                                          </p:val>
                                        </p:tav>
                                      </p:tavLst>
                                    </p:anim>
                                    <p:anim calcmode="lin" valueType="num">
                                      <p:cBhvr>
                                        <p:cTn id="40" dur="500" fill="hold"/>
                                        <p:tgtEl>
                                          <p:spTgt spid="72"/>
                                        </p:tgtEl>
                                        <p:attrNameLst>
                                          <p:attrName>style.rotation</p:attrName>
                                        </p:attrNameLst>
                                      </p:cBhvr>
                                      <p:tavLst>
                                        <p:tav tm="0">
                                          <p:val>
                                            <p:fltVal val="360"/>
                                          </p:val>
                                        </p:tav>
                                        <p:tav tm="100000">
                                          <p:val>
                                            <p:fltVal val="0"/>
                                          </p:val>
                                        </p:tav>
                                      </p:tavLst>
                                    </p:anim>
                                    <p:animEffect transition="in" filter="fade">
                                      <p:cBhvr>
                                        <p:cTn id="41" dur="500"/>
                                        <p:tgtEl>
                                          <p:spTgt spid="72"/>
                                        </p:tgtEl>
                                      </p:cBhvr>
                                    </p:animEffect>
                                  </p:childTnLst>
                                </p:cTn>
                              </p:par>
                              <p:par>
                                <p:cTn id="42" presetID="42" presetClass="entr" presetSubtype="0" fill="hold" grpId="0" nodeType="withEffect">
                                  <p:stCondLst>
                                    <p:cond delay="0"/>
                                  </p:stCondLst>
                                  <p:childTnLst>
                                    <p:set>
                                      <p:cBhvr>
                                        <p:cTn id="43" dur="1" fill="hold">
                                          <p:stCondLst>
                                            <p:cond delay="0"/>
                                          </p:stCondLst>
                                        </p:cTn>
                                        <p:tgtEl>
                                          <p:spTgt spid="73"/>
                                        </p:tgtEl>
                                        <p:attrNameLst>
                                          <p:attrName>style.visibility</p:attrName>
                                        </p:attrNameLst>
                                      </p:cBhvr>
                                      <p:to>
                                        <p:strVal val="visible"/>
                                      </p:to>
                                    </p:set>
                                    <p:animEffect transition="in" filter="fade">
                                      <p:cBhvr>
                                        <p:cTn id="44" dur="1000"/>
                                        <p:tgtEl>
                                          <p:spTgt spid="73"/>
                                        </p:tgtEl>
                                      </p:cBhvr>
                                    </p:animEffect>
                                    <p:anim calcmode="lin" valueType="num">
                                      <p:cBhvr>
                                        <p:cTn id="45" dur="1000" fill="hold"/>
                                        <p:tgtEl>
                                          <p:spTgt spid="73"/>
                                        </p:tgtEl>
                                        <p:attrNameLst>
                                          <p:attrName>ppt_x</p:attrName>
                                        </p:attrNameLst>
                                      </p:cBhvr>
                                      <p:tavLst>
                                        <p:tav tm="0">
                                          <p:val>
                                            <p:strVal val="#ppt_x"/>
                                          </p:val>
                                        </p:tav>
                                        <p:tav tm="100000">
                                          <p:val>
                                            <p:strVal val="#ppt_x"/>
                                          </p:val>
                                        </p:tav>
                                      </p:tavLst>
                                    </p:anim>
                                    <p:anim calcmode="lin" valueType="num">
                                      <p:cBhvr>
                                        <p:cTn id="46" dur="1000" fill="hold"/>
                                        <p:tgtEl>
                                          <p:spTgt spid="73"/>
                                        </p:tgtEl>
                                        <p:attrNameLst>
                                          <p:attrName>ppt_y</p:attrName>
                                        </p:attrNameLst>
                                      </p:cBhvr>
                                      <p:tavLst>
                                        <p:tav tm="0">
                                          <p:val>
                                            <p:strVal val="#ppt_y+.1"/>
                                          </p:val>
                                        </p:tav>
                                        <p:tav tm="100000">
                                          <p:val>
                                            <p:strVal val="#ppt_y"/>
                                          </p:val>
                                        </p:tav>
                                      </p:tavLst>
                                    </p:anim>
                                  </p:childTnLst>
                                </p:cTn>
                              </p:par>
                            </p:childTnLst>
                          </p:cTn>
                        </p:par>
                        <p:par>
                          <p:cTn id="47" fill="hold">
                            <p:stCondLst>
                              <p:cond delay="2000"/>
                            </p:stCondLst>
                            <p:childTnLst>
                              <p:par>
                                <p:cTn id="48" presetID="49" presetClass="entr" presetSubtype="0" decel="100000" fill="hold" grpId="0" nodeType="afterEffect">
                                  <p:stCondLst>
                                    <p:cond delay="0"/>
                                  </p:stCondLst>
                                  <p:childTnLst>
                                    <p:set>
                                      <p:cBhvr>
                                        <p:cTn id="49" dur="1" fill="hold">
                                          <p:stCondLst>
                                            <p:cond delay="0"/>
                                          </p:stCondLst>
                                        </p:cTn>
                                        <p:tgtEl>
                                          <p:spTgt spid="74"/>
                                        </p:tgtEl>
                                        <p:attrNameLst>
                                          <p:attrName>style.visibility</p:attrName>
                                        </p:attrNameLst>
                                      </p:cBhvr>
                                      <p:to>
                                        <p:strVal val="visible"/>
                                      </p:to>
                                    </p:set>
                                    <p:anim calcmode="lin" valueType="num">
                                      <p:cBhvr>
                                        <p:cTn id="50" dur="500" fill="hold"/>
                                        <p:tgtEl>
                                          <p:spTgt spid="74"/>
                                        </p:tgtEl>
                                        <p:attrNameLst>
                                          <p:attrName>ppt_w</p:attrName>
                                        </p:attrNameLst>
                                      </p:cBhvr>
                                      <p:tavLst>
                                        <p:tav tm="0">
                                          <p:val>
                                            <p:fltVal val="0"/>
                                          </p:val>
                                        </p:tav>
                                        <p:tav tm="100000">
                                          <p:val>
                                            <p:strVal val="#ppt_w"/>
                                          </p:val>
                                        </p:tav>
                                      </p:tavLst>
                                    </p:anim>
                                    <p:anim calcmode="lin" valueType="num">
                                      <p:cBhvr>
                                        <p:cTn id="51" dur="500" fill="hold"/>
                                        <p:tgtEl>
                                          <p:spTgt spid="74"/>
                                        </p:tgtEl>
                                        <p:attrNameLst>
                                          <p:attrName>ppt_h</p:attrName>
                                        </p:attrNameLst>
                                      </p:cBhvr>
                                      <p:tavLst>
                                        <p:tav tm="0">
                                          <p:val>
                                            <p:fltVal val="0"/>
                                          </p:val>
                                        </p:tav>
                                        <p:tav tm="100000">
                                          <p:val>
                                            <p:strVal val="#ppt_h"/>
                                          </p:val>
                                        </p:tav>
                                      </p:tavLst>
                                    </p:anim>
                                    <p:anim calcmode="lin" valueType="num">
                                      <p:cBhvr>
                                        <p:cTn id="52" dur="500" fill="hold"/>
                                        <p:tgtEl>
                                          <p:spTgt spid="74"/>
                                        </p:tgtEl>
                                        <p:attrNameLst>
                                          <p:attrName>style.rotation</p:attrName>
                                        </p:attrNameLst>
                                      </p:cBhvr>
                                      <p:tavLst>
                                        <p:tav tm="0">
                                          <p:val>
                                            <p:fltVal val="360"/>
                                          </p:val>
                                        </p:tav>
                                        <p:tav tm="100000">
                                          <p:val>
                                            <p:fltVal val="0"/>
                                          </p:val>
                                        </p:tav>
                                      </p:tavLst>
                                    </p:anim>
                                    <p:animEffect transition="in" filter="fade">
                                      <p:cBhvr>
                                        <p:cTn id="53" dur="500"/>
                                        <p:tgtEl>
                                          <p:spTgt spid="74"/>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1000"/>
                                        <p:tgtEl>
                                          <p:spTgt spid="75"/>
                                        </p:tgtEl>
                                      </p:cBhvr>
                                    </p:animEffect>
                                    <p:anim calcmode="lin" valueType="num">
                                      <p:cBhvr>
                                        <p:cTn id="57" dur="1000" fill="hold"/>
                                        <p:tgtEl>
                                          <p:spTgt spid="75"/>
                                        </p:tgtEl>
                                        <p:attrNameLst>
                                          <p:attrName>ppt_x</p:attrName>
                                        </p:attrNameLst>
                                      </p:cBhvr>
                                      <p:tavLst>
                                        <p:tav tm="0">
                                          <p:val>
                                            <p:strVal val="#ppt_x"/>
                                          </p:val>
                                        </p:tav>
                                        <p:tav tm="100000">
                                          <p:val>
                                            <p:strVal val="#ppt_x"/>
                                          </p:val>
                                        </p:tav>
                                      </p:tavLst>
                                    </p:anim>
                                    <p:anim calcmode="lin" valueType="num">
                                      <p:cBhvr>
                                        <p:cTn id="58" dur="1000" fill="hold"/>
                                        <p:tgtEl>
                                          <p:spTgt spid="75"/>
                                        </p:tgtEl>
                                        <p:attrNameLst>
                                          <p:attrName>ppt_y</p:attrName>
                                        </p:attrNameLst>
                                      </p:cBhvr>
                                      <p:tavLst>
                                        <p:tav tm="0">
                                          <p:val>
                                            <p:strVal val="#ppt_y+.1"/>
                                          </p:val>
                                        </p:tav>
                                        <p:tav tm="100000">
                                          <p:val>
                                            <p:strVal val="#ppt_y"/>
                                          </p:val>
                                        </p:tav>
                                      </p:tavLst>
                                    </p:anim>
                                  </p:childTnLst>
                                </p:cTn>
                              </p:par>
                            </p:childTnLst>
                          </p:cTn>
                        </p:par>
                        <p:par>
                          <p:cTn id="59" fill="hold">
                            <p:stCondLst>
                              <p:cond delay="2500"/>
                            </p:stCondLst>
                            <p:childTnLst>
                              <p:par>
                                <p:cTn id="60" presetID="16" presetClass="entr" presetSubtype="21" fill="hold" grpId="0" nodeType="afterEffect">
                                  <p:stCondLst>
                                    <p:cond delay="500"/>
                                  </p:stCondLst>
                                  <p:childTnLst>
                                    <p:set>
                                      <p:cBhvr>
                                        <p:cTn id="61" dur="1" fill="hold">
                                          <p:stCondLst>
                                            <p:cond delay="0"/>
                                          </p:stCondLst>
                                        </p:cTn>
                                        <p:tgtEl>
                                          <p:spTgt spid="14"/>
                                        </p:tgtEl>
                                        <p:attrNameLst>
                                          <p:attrName>style.visibility</p:attrName>
                                        </p:attrNameLst>
                                      </p:cBhvr>
                                      <p:to>
                                        <p:strVal val="visible"/>
                                      </p:to>
                                    </p:set>
                                    <p:animEffect transition="in" filter="barn(inVertical)">
                                      <p:cBhvr>
                                        <p:cTn id="6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2" grpId="0"/>
      <p:bldP spid="68" grpId="0"/>
      <p:bldP spid="69" grpId="0"/>
      <p:bldP spid="70" grpId="0"/>
      <p:bldP spid="71" grpId="0"/>
      <p:bldP spid="72" grpId="0"/>
      <p:bldP spid="73" grpId="0"/>
      <p:bldP spid="74" grpId="0"/>
      <p:bldP spid="7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grpSp>
        <p:nvGrpSpPr>
          <p:cNvPr id="2" name="组合 1"/>
          <p:cNvGrpSpPr/>
          <p:nvPr/>
        </p:nvGrpSpPr>
        <p:grpSpPr>
          <a:xfrm>
            <a:off x="8576044" y="1498738"/>
            <a:ext cx="1365249" cy="3486149"/>
            <a:chOff x="6518260" y="1252165"/>
            <a:chExt cx="1023937" cy="2614612"/>
          </a:xfrm>
          <a:solidFill>
            <a:srgbClr val="0070C0"/>
          </a:solidFill>
        </p:grpSpPr>
        <p:sp>
          <p:nvSpPr>
            <p:cNvPr id="150" name="Freeform 5"/>
            <p:cNvSpPr>
              <a:spLocks noChangeArrowheads="1"/>
            </p:cNvSpPr>
            <p:nvPr/>
          </p:nvSpPr>
          <p:spPr bwMode="auto">
            <a:xfrm>
              <a:off x="6518260" y="1703015"/>
              <a:ext cx="1023937" cy="2163762"/>
            </a:xfrm>
            <a:custGeom>
              <a:avLst/>
              <a:gdLst>
                <a:gd name="T0" fmla="*/ 207 w 273"/>
                <a:gd name="T1" fmla="*/ 0 h 577"/>
                <a:gd name="T2" fmla="*/ 70 w 273"/>
                <a:gd name="T3" fmla="*/ 0 h 577"/>
                <a:gd name="T4" fmla="*/ 0 w 273"/>
                <a:gd name="T5" fmla="*/ 56 h 577"/>
                <a:gd name="T6" fmla="*/ 0 w 273"/>
                <a:gd name="T7" fmla="*/ 58 h 577"/>
                <a:gd name="T8" fmla="*/ 0 w 273"/>
                <a:gd name="T9" fmla="*/ 67 h 577"/>
                <a:gd name="T10" fmla="*/ 0 w 273"/>
                <a:gd name="T11" fmla="*/ 259 h 577"/>
                <a:gd name="T12" fmla="*/ 23 w 273"/>
                <a:gd name="T13" fmla="*/ 282 h 577"/>
                <a:gd name="T14" fmla="*/ 45 w 273"/>
                <a:gd name="T15" fmla="*/ 259 h 577"/>
                <a:gd name="T16" fmla="*/ 45 w 273"/>
                <a:gd name="T17" fmla="*/ 93 h 577"/>
                <a:gd name="T18" fmla="*/ 65 w 273"/>
                <a:gd name="T19" fmla="*/ 93 h 577"/>
                <a:gd name="T20" fmla="*/ 65 w 273"/>
                <a:gd name="T21" fmla="*/ 252 h 577"/>
                <a:gd name="T22" fmla="*/ 65 w 273"/>
                <a:gd name="T23" fmla="*/ 259 h 577"/>
                <a:gd name="T24" fmla="*/ 65 w 273"/>
                <a:gd name="T25" fmla="*/ 543 h 577"/>
                <a:gd name="T26" fmla="*/ 97 w 273"/>
                <a:gd name="T27" fmla="*/ 577 h 577"/>
                <a:gd name="T28" fmla="*/ 128 w 273"/>
                <a:gd name="T29" fmla="*/ 543 h 577"/>
                <a:gd name="T30" fmla="*/ 128 w 273"/>
                <a:gd name="T31" fmla="*/ 292 h 577"/>
                <a:gd name="T32" fmla="*/ 144 w 273"/>
                <a:gd name="T33" fmla="*/ 292 h 577"/>
                <a:gd name="T34" fmla="*/ 144 w 273"/>
                <a:gd name="T35" fmla="*/ 543 h 577"/>
                <a:gd name="T36" fmla="*/ 176 w 273"/>
                <a:gd name="T37" fmla="*/ 577 h 577"/>
                <a:gd name="T38" fmla="*/ 207 w 273"/>
                <a:gd name="T39" fmla="*/ 543 h 577"/>
                <a:gd name="T40" fmla="*/ 207 w 273"/>
                <a:gd name="T41" fmla="*/ 252 h 577"/>
                <a:gd name="T42" fmla="*/ 207 w 273"/>
                <a:gd name="T43" fmla="*/ 250 h 577"/>
                <a:gd name="T44" fmla="*/ 207 w 273"/>
                <a:gd name="T45" fmla="*/ 93 h 577"/>
                <a:gd name="T46" fmla="*/ 225 w 273"/>
                <a:gd name="T47" fmla="*/ 93 h 577"/>
                <a:gd name="T48" fmla="*/ 225 w 273"/>
                <a:gd name="T49" fmla="*/ 259 h 577"/>
                <a:gd name="T50" fmla="*/ 249 w 273"/>
                <a:gd name="T51" fmla="*/ 282 h 577"/>
                <a:gd name="T52" fmla="*/ 273 w 273"/>
                <a:gd name="T53" fmla="*/ 259 h 577"/>
                <a:gd name="T54" fmla="*/ 273 w 273"/>
                <a:gd name="T55" fmla="*/ 67 h 577"/>
                <a:gd name="T56" fmla="*/ 273 w 273"/>
                <a:gd name="T57" fmla="*/ 58 h 577"/>
                <a:gd name="T58" fmla="*/ 273 w 273"/>
                <a:gd name="T59" fmla="*/ 54 h 577"/>
                <a:gd name="T60" fmla="*/ 207 w 273"/>
                <a:gd name="T61" fmla="*/ 0 h 577"/>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77"/>
                <a:gd name="T95" fmla="*/ 273 w 273"/>
                <a:gd name="T96" fmla="*/ 577 h 577"/>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77">
                  <a:moveTo>
                    <a:pt x="207" y="0"/>
                  </a:moveTo>
                  <a:cubicBezTo>
                    <a:pt x="70" y="0"/>
                    <a:pt x="70" y="0"/>
                    <a:pt x="70" y="0"/>
                  </a:cubicBezTo>
                  <a:cubicBezTo>
                    <a:pt x="19" y="1"/>
                    <a:pt x="0" y="42"/>
                    <a:pt x="0" y="56"/>
                  </a:cubicBezTo>
                  <a:cubicBezTo>
                    <a:pt x="0" y="58"/>
                    <a:pt x="0" y="58"/>
                    <a:pt x="0" y="58"/>
                  </a:cubicBezTo>
                  <a:cubicBezTo>
                    <a:pt x="0" y="67"/>
                    <a:pt x="0" y="67"/>
                    <a:pt x="0" y="67"/>
                  </a:cubicBezTo>
                  <a:cubicBezTo>
                    <a:pt x="0" y="259"/>
                    <a:pt x="0" y="259"/>
                    <a:pt x="0" y="259"/>
                  </a:cubicBezTo>
                  <a:cubicBezTo>
                    <a:pt x="0" y="272"/>
                    <a:pt x="10" y="282"/>
                    <a:pt x="23" y="282"/>
                  </a:cubicBezTo>
                  <a:cubicBezTo>
                    <a:pt x="35" y="282"/>
                    <a:pt x="45" y="272"/>
                    <a:pt x="45" y="259"/>
                  </a:cubicBezTo>
                  <a:cubicBezTo>
                    <a:pt x="45" y="93"/>
                    <a:pt x="45" y="93"/>
                    <a:pt x="45" y="93"/>
                  </a:cubicBezTo>
                  <a:cubicBezTo>
                    <a:pt x="65" y="93"/>
                    <a:pt x="65" y="93"/>
                    <a:pt x="65" y="93"/>
                  </a:cubicBezTo>
                  <a:cubicBezTo>
                    <a:pt x="65" y="252"/>
                    <a:pt x="65" y="252"/>
                    <a:pt x="65" y="252"/>
                  </a:cubicBezTo>
                  <a:cubicBezTo>
                    <a:pt x="65" y="255"/>
                    <a:pt x="65" y="257"/>
                    <a:pt x="65" y="259"/>
                  </a:cubicBezTo>
                  <a:cubicBezTo>
                    <a:pt x="65" y="543"/>
                    <a:pt x="65" y="543"/>
                    <a:pt x="65" y="543"/>
                  </a:cubicBezTo>
                  <a:cubicBezTo>
                    <a:pt x="65" y="562"/>
                    <a:pt x="79" y="577"/>
                    <a:pt x="97" y="577"/>
                  </a:cubicBezTo>
                  <a:cubicBezTo>
                    <a:pt x="114" y="577"/>
                    <a:pt x="128" y="562"/>
                    <a:pt x="128" y="543"/>
                  </a:cubicBezTo>
                  <a:cubicBezTo>
                    <a:pt x="128" y="292"/>
                    <a:pt x="128" y="292"/>
                    <a:pt x="128" y="292"/>
                  </a:cubicBezTo>
                  <a:cubicBezTo>
                    <a:pt x="144" y="292"/>
                    <a:pt x="144" y="292"/>
                    <a:pt x="144" y="292"/>
                  </a:cubicBezTo>
                  <a:cubicBezTo>
                    <a:pt x="144" y="543"/>
                    <a:pt x="144" y="543"/>
                    <a:pt x="144" y="543"/>
                  </a:cubicBezTo>
                  <a:cubicBezTo>
                    <a:pt x="144" y="562"/>
                    <a:pt x="158" y="577"/>
                    <a:pt x="176" y="577"/>
                  </a:cubicBezTo>
                  <a:cubicBezTo>
                    <a:pt x="193" y="577"/>
                    <a:pt x="207" y="562"/>
                    <a:pt x="207" y="543"/>
                  </a:cubicBezTo>
                  <a:cubicBezTo>
                    <a:pt x="207" y="252"/>
                    <a:pt x="207" y="252"/>
                    <a:pt x="207" y="252"/>
                  </a:cubicBezTo>
                  <a:cubicBezTo>
                    <a:pt x="207" y="250"/>
                    <a:pt x="207" y="250"/>
                    <a:pt x="207" y="250"/>
                  </a:cubicBezTo>
                  <a:cubicBezTo>
                    <a:pt x="207" y="93"/>
                    <a:pt x="207" y="93"/>
                    <a:pt x="207" y="93"/>
                  </a:cubicBezTo>
                  <a:cubicBezTo>
                    <a:pt x="225" y="93"/>
                    <a:pt x="225" y="93"/>
                    <a:pt x="225" y="93"/>
                  </a:cubicBezTo>
                  <a:cubicBezTo>
                    <a:pt x="225" y="259"/>
                    <a:pt x="225" y="259"/>
                    <a:pt x="225" y="259"/>
                  </a:cubicBezTo>
                  <a:cubicBezTo>
                    <a:pt x="225"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1" y="0"/>
                    <a:pt x="207" y="0"/>
                  </a:cubicBezTo>
                  <a:close/>
                </a:path>
              </a:pathLst>
            </a:cu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1" name="Oval 6"/>
            <p:cNvSpPr>
              <a:spLocks noChangeArrowheads="1"/>
            </p:cNvSpPr>
            <p:nvPr/>
          </p:nvSpPr>
          <p:spPr bwMode="auto">
            <a:xfrm>
              <a:off x="6826235" y="1252165"/>
              <a:ext cx="407987" cy="412750"/>
            </a:xfrm>
            <a:prstGeom prst="ellipse">
              <a:avLst/>
            </a:prstGeom>
            <a:grp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grpSp>
      <p:grpSp>
        <p:nvGrpSpPr>
          <p:cNvPr id="4" name="组合 3"/>
          <p:cNvGrpSpPr/>
          <p:nvPr/>
        </p:nvGrpSpPr>
        <p:grpSpPr>
          <a:xfrm>
            <a:off x="4465477" y="1498738"/>
            <a:ext cx="1365249" cy="3486149"/>
            <a:chOff x="3435335" y="1252165"/>
            <a:chExt cx="1023937" cy="2614612"/>
          </a:xfrm>
        </p:grpSpPr>
        <p:sp>
          <p:nvSpPr>
            <p:cNvPr id="152" name="Freeform 9"/>
            <p:cNvSpPr>
              <a:spLocks noChangeArrowheads="1"/>
            </p:cNvSpPr>
            <p:nvPr/>
          </p:nvSpPr>
          <p:spPr bwMode="auto">
            <a:xfrm>
              <a:off x="3435335" y="2561852"/>
              <a:ext cx="168275" cy="198438"/>
            </a:xfrm>
            <a:custGeom>
              <a:avLst/>
              <a:gdLst>
                <a:gd name="T0" fmla="*/ 0 w 45"/>
                <a:gd name="T1" fmla="*/ 30 h 53"/>
                <a:gd name="T2" fmla="*/ 22 w 45"/>
                <a:gd name="T3" fmla="*/ 53 h 53"/>
                <a:gd name="T4" fmla="*/ 45 w 45"/>
                <a:gd name="T5" fmla="*/ 30 h 53"/>
                <a:gd name="T6" fmla="*/ 45 w 45"/>
                <a:gd name="T7" fmla="*/ 0 h 53"/>
                <a:gd name="T8" fmla="*/ 0 w 45"/>
                <a:gd name="T9" fmla="*/ 0 h 53"/>
                <a:gd name="T10" fmla="*/ 0 w 45"/>
                <a:gd name="T11" fmla="*/ 30 h 53"/>
                <a:gd name="T12" fmla="*/ 0 60000 65536"/>
                <a:gd name="T13" fmla="*/ 0 60000 65536"/>
                <a:gd name="T14" fmla="*/ 0 60000 65536"/>
                <a:gd name="T15" fmla="*/ 0 60000 65536"/>
                <a:gd name="T16" fmla="*/ 0 60000 65536"/>
                <a:gd name="T17" fmla="*/ 0 60000 65536"/>
                <a:gd name="T18" fmla="*/ 0 w 45"/>
                <a:gd name="T19" fmla="*/ 0 h 53"/>
                <a:gd name="T20" fmla="*/ 45 w 45"/>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5" h="53">
                  <a:moveTo>
                    <a:pt x="0" y="30"/>
                  </a:moveTo>
                  <a:cubicBezTo>
                    <a:pt x="0" y="43"/>
                    <a:pt x="10" y="53"/>
                    <a:pt x="22" y="53"/>
                  </a:cubicBezTo>
                  <a:cubicBezTo>
                    <a:pt x="35" y="53"/>
                    <a:pt x="45" y="43"/>
                    <a:pt x="45" y="30"/>
                  </a:cubicBezTo>
                  <a:cubicBezTo>
                    <a:pt x="45" y="0"/>
                    <a:pt x="45" y="0"/>
                    <a:pt x="45" y="0"/>
                  </a:cubicBezTo>
                  <a:cubicBezTo>
                    <a:pt x="0" y="0"/>
                    <a:pt x="0" y="0"/>
                    <a:pt x="0" y="0"/>
                  </a:cubicBezTo>
                  <a:lnTo>
                    <a:pt x="0" y="30"/>
                  </a:lnTo>
                  <a:close/>
                </a:path>
              </a:pathLst>
            </a:custGeom>
            <a:solidFill>
              <a:srgbClr val="0070C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53" name="Freeform 10"/>
            <p:cNvSpPr>
              <a:spLocks noChangeArrowheads="1"/>
            </p:cNvSpPr>
            <p:nvPr/>
          </p:nvSpPr>
          <p:spPr bwMode="auto">
            <a:xfrm>
              <a:off x="3675047" y="2561852"/>
              <a:ext cx="536575" cy="1304925"/>
            </a:xfrm>
            <a:custGeom>
              <a:avLst/>
              <a:gdLst>
                <a:gd name="T0" fmla="*/ 0 w 143"/>
                <a:gd name="T1" fmla="*/ 23 h 348"/>
                <a:gd name="T2" fmla="*/ 1 w 143"/>
                <a:gd name="T3" fmla="*/ 30 h 348"/>
                <a:gd name="T4" fmla="*/ 1 w 143"/>
                <a:gd name="T5" fmla="*/ 314 h 348"/>
                <a:gd name="T6" fmla="*/ 33 w 143"/>
                <a:gd name="T7" fmla="*/ 348 h 348"/>
                <a:gd name="T8" fmla="*/ 64 w 143"/>
                <a:gd name="T9" fmla="*/ 314 h 348"/>
                <a:gd name="T10" fmla="*/ 64 w 143"/>
                <a:gd name="T11" fmla="*/ 63 h 348"/>
                <a:gd name="T12" fmla="*/ 80 w 143"/>
                <a:gd name="T13" fmla="*/ 63 h 348"/>
                <a:gd name="T14" fmla="*/ 80 w 143"/>
                <a:gd name="T15" fmla="*/ 314 h 348"/>
                <a:gd name="T16" fmla="*/ 112 w 143"/>
                <a:gd name="T17" fmla="*/ 348 h 348"/>
                <a:gd name="T18" fmla="*/ 143 w 143"/>
                <a:gd name="T19" fmla="*/ 314 h 348"/>
                <a:gd name="T20" fmla="*/ 143 w 143"/>
                <a:gd name="T21" fmla="*/ 23 h 348"/>
                <a:gd name="T22" fmla="*/ 143 w 143"/>
                <a:gd name="T23" fmla="*/ 21 h 348"/>
                <a:gd name="T24" fmla="*/ 143 w 143"/>
                <a:gd name="T25" fmla="*/ 0 h 348"/>
                <a:gd name="T26" fmla="*/ 0 w 143"/>
                <a:gd name="T27" fmla="*/ 0 h 348"/>
                <a:gd name="T28" fmla="*/ 0 w 143"/>
                <a:gd name="T29" fmla="*/ 23 h 348"/>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43"/>
                <a:gd name="T46" fmla="*/ 0 h 348"/>
                <a:gd name="T47" fmla="*/ 143 w 143"/>
                <a:gd name="T48" fmla="*/ 348 h 348"/>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43" h="348">
                  <a:moveTo>
                    <a:pt x="0" y="23"/>
                  </a:moveTo>
                  <a:cubicBezTo>
                    <a:pt x="0" y="26"/>
                    <a:pt x="1" y="28"/>
                    <a:pt x="1" y="30"/>
                  </a:cubicBezTo>
                  <a:cubicBezTo>
                    <a:pt x="1" y="314"/>
                    <a:pt x="1" y="314"/>
                    <a:pt x="1" y="314"/>
                  </a:cubicBezTo>
                  <a:cubicBezTo>
                    <a:pt x="1" y="333"/>
                    <a:pt x="15" y="348"/>
                    <a:pt x="33" y="348"/>
                  </a:cubicBezTo>
                  <a:cubicBezTo>
                    <a:pt x="50" y="348"/>
                    <a:pt x="64" y="333"/>
                    <a:pt x="64" y="314"/>
                  </a:cubicBezTo>
                  <a:cubicBezTo>
                    <a:pt x="64" y="63"/>
                    <a:pt x="64" y="63"/>
                    <a:pt x="64" y="63"/>
                  </a:cubicBezTo>
                  <a:cubicBezTo>
                    <a:pt x="80" y="63"/>
                    <a:pt x="80" y="63"/>
                    <a:pt x="80" y="63"/>
                  </a:cubicBezTo>
                  <a:cubicBezTo>
                    <a:pt x="80" y="314"/>
                    <a:pt x="80" y="314"/>
                    <a:pt x="80" y="314"/>
                  </a:cubicBezTo>
                  <a:cubicBezTo>
                    <a:pt x="80" y="333"/>
                    <a:pt x="94" y="348"/>
                    <a:pt x="112" y="348"/>
                  </a:cubicBezTo>
                  <a:cubicBezTo>
                    <a:pt x="129" y="348"/>
                    <a:pt x="143" y="333"/>
                    <a:pt x="143" y="314"/>
                  </a:cubicBezTo>
                  <a:cubicBezTo>
                    <a:pt x="143" y="23"/>
                    <a:pt x="143" y="23"/>
                    <a:pt x="143" y="23"/>
                  </a:cubicBezTo>
                  <a:cubicBezTo>
                    <a:pt x="143" y="21"/>
                    <a:pt x="143" y="21"/>
                    <a:pt x="143" y="21"/>
                  </a:cubicBezTo>
                  <a:cubicBezTo>
                    <a:pt x="143" y="0"/>
                    <a:pt x="143" y="0"/>
                    <a:pt x="143" y="0"/>
                  </a:cubicBezTo>
                  <a:cubicBezTo>
                    <a:pt x="0" y="0"/>
                    <a:pt x="0" y="0"/>
                    <a:pt x="0" y="0"/>
                  </a:cubicBezTo>
                  <a:lnTo>
                    <a:pt x="0" y="23"/>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4" name="Freeform 11"/>
            <p:cNvSpPr>
              <a:spLocks noChangeArrowheads="1"/>
            </p:cNvSpPr>
            <p:nvPr/>
          </p:nvSpPr>
          <p:spPr bwMode="auto">
            <a:xfrm>
              <a:off x="4275122" y="2561852"/>
              <a:ext cx="184150" cy="198438"/>
            </a:xfrm>
            <a:custGeom>
              <a:avLst/>
              <a:gdLst>
                <a:gd name="T0" fmla="*/ 0 w 49"/>
                <a:gd name="T1" fmla="*/ 0 h 53"/>
                <a:gd name="T2" fmla="*/ 0 w 49"/>
                <a:gd name="T3" fmla="*/ 30 h 53"/>
                <a:gd name="T4" fmla="*/ 25 w 49"/>
                <a:gd name="T5" fmla="*/ 53 h 53"/>
                <a:gd name="T6" fmla="*/ 49 w 49"/>
                <a:gd name="T7" fmla="*/ 30 h 53"/>
                <a:gd name="T8" fmla="*/ 49 w 49"/>
                <a:gd name="T9" fmla="*/ 0 h 53"/>
                <a:gd name="T10" fmla="*/ 0 w 49"/>
                <a:gd name="T11" fmla="*/ 0 h 53"/>
                <a:gd name="T12" fmla="*/ 0 60000 65536"/>
                <a:gd name="T13" fmla="*/ 0 60000 65536"/>
                <a:gd name="T14" fmla="*/ 0 60000 65536"/>
                <a:gd name="T15" fmla="*/ 0 60000 65536"/>
                <a:gd name="T16" fmla="*/ 0 60000 65536"/>
                <a:gd name="T17" fmla="*/ 0 60000 65536"/>
                <a:gd name="T18" fmla="*/ 0 w 49"/>
                <a:gd name="T19" fmla="*/ 0 h 53"/>
                <a:gd name="T20" fmla="*/ 49 w 49"/>
                <a:gd name="T21" fmla="*/ 53 h 53"/>
              </a:gdLst>
              <a:ahLst/>
              <a:cxnLst>
                <a:cxn ang="T12">
                  <a:pos x="T0" y="T1"/>
                </a:cxn>
                <a:cxn ang="T13">
                  <a:pos x="T2" y="T3"/>
                </a:cxn>
                <a:cxn ang="T14">
                  <a:pos x="T4" y="T5"/>
                </a:cxn>
                <a:cxn ang="T15">
                  <a:pos x="T6" y="T7"/>
                </a:cxn>
                <a:cxn ang="T16">
                  <a:pos x="T8" y="T9"/>
                </a:cxn>
                <a:cxn ang="T17">
                  <a:pos x="T10" y="T11"/>
                </a:cxn>
              </a:cxnLst>
              <a:rect l="T18" t="T19" r="T20" b="T21"/>
              <a:pathLst>
                <a:path w="49" h="53">
                  <a:moveTo>
                    <a:pt x="0" y="0"/>
                  </a:moveTo>
                  <a:cubicBezTo>
                    <a:pt x="0" y="30"/>
                    <a:pt x="0" y="30"/>
                    <a:pt x="0" y="30"/>
                  </a:cubicBezTo>
                  <a:cubicBezTo>
                    <a:pt x="0" y="43"/>
                    <a:pt x="11" y="53"/>
                    <a:pt x="25" y="53"/>
                  </a:cubicBezTo>
                  <a:cubicBezTo>
                    <a:pt x="38" y="53"/>
                    <a:pt x="49" y="43"/>
                    <a:pt x="49" y="30"/>
                  </a:cubicBezTo>
                  <a:cubicBezTo>
                    <a:pt x="49" y="0"/>
                    <a:pt x="49" y="0"/>
                    <a:pt x="49" y="0"/>
                  </a:cubicBezTo>
                  <a:lnTo>
                    <a:pt x="0" y="0"/>
                  </a:lnTo>
                  <a:close/>
                </a:path>
              </a:pathLst>
            </a:custGeom>
            <a:solidFill>
              <a:srgbClr val="0070C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55" name="Freeform 12"/>
            <p:cNvSpPr>
              <a:spLocks noChangeArrowheads="1"/>
            </p:cNvSpPr>
            <p:nvPr/>
          </p:nvSpPr>
          <p:spPr bwMode="auto">
            <a:xfrm>
              <a:off x="3435335" y="1703015"/>
              <a:ext cx="1023937" cy="858837"/>
            </a:xfrm>
            <a:custGeom>
              <a:avLst/>
              <a:gdLst>
                <a:gd name="T0" fmla="*/ 273 w 273"/>
                <a:gd name="T1" fmla="*/ 67 h 229"/>
                <a:gd name="T2" fmla="*/ 273 w 273"/>
                <a:gd name="T3" fmla="*/ 58 h 229"/>
                <a:gd name="T4" fmla="*/ 273 w 273"/>
                <a:gd name="T5" fmla="*/ 54 h 229"/>
                <a:gd name="T6" fmla="*/ 207 w 273"/>
                <a:gd name="T7" fmla="*/ 0 h 229"/>
                <a:gd name="T8" fmla="*/ 69 w 273"/>
                <a:gd name="T9" fmla="*/ 0 h 229"/>
                <a:gd name="T10" fmla="*/ 0 w 273"/>
                <a:gd name="T11" fmla="*/ 56 h 229"/>
                <a:gd name="T12" fmla="*/ 0 w 273"/>
                <a:gd name="T13" fmla="*/ 58 h 229"/>
                <a:gd name="T14" fmla="*/ 0 w 273"/>
                <a:gd name="T15" fmla="*/ 67 h 229"/>
                <a:gd name="T16" fmla="*/ 0 w 273"/>
                <a:gd name="T17" fmla="*/ 229 h 229"/>
                <a:gd name="T18" fmla="*/ 45 w 273"/>
                <a:gd name="T19" fmla="*/ 229 h 229"/>
                <a:gd name="T20" fmla="*/ 45 w 273"/>
                <a:gd name="T21" fmla="*/ 93 h 229"/>
                <a:gd name="T22" fmla="*/ 64 w 273"/>
                <a:gd name="T23" fmla="*/ 93 h 229"/>
                <a:gd name="T24" fmla="*/ 64 w 273"/>
                <a:gd name="T25" fmla="*/ 229 h 229"/>
                <a:gd name="T26" fmla="*/ 207 w 273"/>
                <a:gd name="T27" fmla="*/ 229 h 229"/>
                <a:gd name="T28" fmla="*/ 207 w 273"/>
                <a:gd name="T29" fmla="*/ 93 h 229"/>
                <a:gd name="T30" fmla="*/ 224 w 273"/>
                <a:gd name="T31" fmla="*/ 93 h 229"/>
                <a:gd name="T32" fmla="*/ 224 w 273"/>
                <a:gd name="T33" fmla="*/ 229 h 229"/>
                <a:gd name="T34" fmla="*/ 273 w 273"/>
                <a:gd name="T35" fmla="*/ 229 h 229"/>
                <a:gd name="T36" fmla="*/ 273 w 273"/>
                <a:gd name="T37" fmla="*/ 67 h 22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3"/>
                <a:gd name="T58" fmla="*/ 0 h 229"/>
                <a:gd name="T59" fmla="*/ 273 w 273"/>
                <a:gd name="T60" fmla="*/ 229 h 22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3" h="229">
                  <a:moveTo>
                    <a:pt x="273" y="67"/>
                  </a:moveTo>
                  <a:cubicBezTo>
                    <a:pt x="273" y="58"/>
                    <a:pt x="273" y="58"/>
                    <a:pt x="273" y="58"/>
                  </a:cubicBezTo>
                  <a:cubicBezTo>
                    <a:pt x="273" y="54"/>
                    <a:pt x="273" y="54"/>
                    <a:pt x="273" y="54"/>
                  </a:cubicBezTo>
                  <a:cubicBezTo>
                    <a:pt x="273" y="36"/>
                    <a:pt x="250" y="0"/>
                    <a:pt x="207" y="0"/>
                  </a:cubicBezTo>
                  <a:cubicBezTo>
                    <a:pt x="69" y="0"/>
                    <a:pt x="69" y="0"/>
                    <a:pt x="69" y="0"/>
                  </a:cubicBezTo>
                  <a:cubicBezTo>
                    <a:pt x="19" y="1"/>
                    <a:pt x="0" y="42"/>
                    <a:pt x="0" y="56"/>
                  </a:cubicBezTo>
                  <a:cubicBezTo>
                    <a:pt x="0" y="58"/>
                    <a:pt x="0" y="58"/>
                    <a:pt x="0" y="58"/>
                  </a:cubicBezTo>
                  <a:cubicBezTo>
                    <a:pt x="0" y="67"/>
                    <a:pt x="0" y="67"/>
                    <a:pt x="0" y="67"/>
                  </a:cubicBezTo>
                  <a:cubicBezTo>
                    <a:pt x="0" y="229"/>
                    <a:pt x="0" y="229"/>
                    <a:pt x="0" y="229"/>
                  </a:cubicBezTo>
                  <a:cubicBezTo>
                    <a:pt x="45" y="229"/>
                    <a:pt x="45" y="229"/>
                    <a:pt x="45" y="229"/>
                  </a:cubicBezTo>
                  <a:cubicBezTo>
                    <a:pt x="45" y="93"/>
                    <a:pt x="45" y="93"/>
                    <a:pt x="45" y="93"/>
                  </a:cubicBezTo>
                  <a:cubicBezTo>
                    <a:pt x="64" y="93"/>
                    <a:pt x="64" y="93"/>
                    <a:pt x="64" y="93"/>
                  </a:cubicBezTo>
                  <a:cubicBezTo>
                    <a:pt x="64" y="229"/>
                    <a:pt x="64" y="229"/>
                    <a:pt x="64" y="229"/>
                  </a:cubicBezTo>
                  <a:cubicBezTo>
                    <a:pt x="207" y="229"/>
                    <a:pt x="207" y="229"/>
                    <a:pt x="207" y="229"/>
                  </a:cubicBezTo>
                  <a:cubicBezTo>
                    <a:pt x="207" y="93"/>
                    <a:pt x="207" y="93"/>
                    <a:pt x="207" y="93"/>
                  </a:cubicBezTo>
                  <a:cubicBezTo>
                    <a:pt x="224" y="93"/>
                    <a:pt x="224" y="93"/>
                    <a:pt x="224" y="93"/>
                  </a:cubicBezTo>
                  <a:cubicBezTo>
                    <a:pt x="224" y="229"/>
                    <a:pt x="224" y="229"/>
                    <a:pt x="224" y="229"/>
                  </a:cubicBezTo>
                  <a:cubicBezTo>
                    <a:pt x="273" y="229"/>
                    <a:pt x="273" y="229"/>
                    <a:pt x="273" y="229"/>
                  </a:cubicBezTo>
                  <a:lnTo>
                    <a:pt x="273" y="67"/>
                  </a:lnTo>
                  <a:close/>
                </a:path>
              </a:pathLst>
            </a:custGeom>
            <a:solidFill>
              <a:srgbClr val="FFFFFF">
                <a:alpha val="5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56" name="Oval 13"/>
            <p:cNvSpPr>
              <a:spLocks noChangeArrowheads="1"/>
            </p:cNvSpPr>
            <p:nvPr/>
          </p:nvSpPr>
          <p:spPr bwMode="auto">
            <a:xfrm>
              <a:off x="3743310" y="1252165"/>
              <a:ext cx="407987" cy="412750"/>
            </a:xfrm>
            <a:prstGeom prst="ellipse">
              <a:avLst/>
            </a:prstGeom>
            <a:solidFill>
              <a:srgbClr val="D5D2CF">
                <a:alpha val="5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grpSp>
      <p:grpSp>
        <p:nvGrpSpPr>
          <p:cNvPr id="5" name="组合 4"/>
          <p:cNvGrpSpPr/>
          <p:nvPr/>
        </p:nvGrpSpPr>
        <p:grpSpPr>
          <a:xfrm>
            <a:off x="6520760" y="1498738"/>
            <a:ext cx="1365251" cy="3486149"/>
            <a:chOff x="4976797" y="1252165"/>
            <a:chExt cx="1023938" cy="2614612"/>
          </a:xfrm>
        </p:grpSpPr>
        <p:sp>
          <p:nvSpPr>
            <p:cNvPr id="157" name="Freeform 14"/>
            <p:cNvSpPr>
              <a:spLocks noChangeArrowheads="1"/>
            </p:cNvSpPr>
            <p:nvPr/>
          </p:nvSpPr>
          <p:spPr bwMode="auto">
            <a:xfrm>
              <a:off x="4979972" y="1703015"/>
              <a:ext cx="1017588" cy="179387"/>
            </a:xfrm>
            <a:custGeom>
              <a:avLst/>
              <a:gdLst>
                <a:gd name="T0" fmla="*/ 206 w 271"/>
                <a:gd name="T1" fmla="*/ 0 h 48"/>
                <a:gd name="T2" fmla="*/ 69 w 271"/>
                <a:gd name="T3" fmla="*/ 0 h 48"/>
                <a:gd name="T4" fmla="*/ 0 w 271"/>
                <a:gd name="T5" fmla="*/ 48 h 48"/>
                <a:gd name="T6" fmla="*/ 271 w 271"/>
                <a:gd name="T7" fmla="*/ 48 h 48"/>
                <a:gd name="T8" fmla="*/ 206 w 271"/>
                <a:gd name="T9" fmla="*/ 0 h 48"/>
                <a:gd name="T10" fmla="*/ 0 60000 65536"/>
                <a:gd name="T11" fmla="*/ 0 60000 65536"/>
                <a:gd name="T12" fmla="*/ 0 60000 65536"/>
                <a:gd name="T13" fmla="*/ 0 60000 65536"/>
                <a:gd name="T14" fmla="*/ 0 60000 65536"/>
                <a:gd name="T15" fmla="*/ 0 w 271"/>
                <a:gd name="T16" fmla="*/ 0 h 48"/>
                <a:gd name="T17" fmla="*/ 271 w 271"/>
                <a:gd name="T18" fmla="*/ 48 h 48"/>
              </a:gdLst>
              <a:ahLst/>
              <a:cxnLst>
                <a:cxn ang="T10">
                  <a:pos x="T0" y="T1"/>
                </a:cxn>
                <a:cxn ang="T11">
                  <a:pos x="T2" y="T3"/>
                </a:cxn>
                <a:cxn ang="T12">
                  <a:pos x="T4" y="T5"/>
                </a:cxn>
                <a:cxn ang="T13">
                  <a:pos x="T6" y="T7"/>
                </a:cxn>
                <a:cxn ang="T14">
                  <a:pos x="T8" y="T9"/>
                </a:cxn>
              </a:cxnLst>
              <a:rect l="T15" t="T16" r="T17" b="T18"/>
              <a:pathLst>
                <a:path w="271" h="48">
                  <a:moveTo>
                    <a:pt x="206" y="0"/>
                  </a:moveTo>
                  <a:cubicBezTo>
                    <a:pt x="69" y="0"/>
                    <a:pt x="69" y="0"/>
                    <a:pt x="69" y="0"/>
                  </a:cubicBezTo>
                  <a:cubicBezTo>
                    <a:pt x="26" y="1"/>
                    <a:pt x="6" y="30"/>
                    <a:pt x="0" y="48"/>
                  </a:cubicBezTo>
                  <a:cubicBezTo>
                    <a:pt x="271" y="48"/>
                    <a:pt x="271" y="48"/>
                    <a:pt x="271" y="48"/>
                  </a:cubicBezTo>
                  <a:cubicBezTo>
                    <a:pt x="267" y="29"/>
                    <a:pt x="245" y="0"/>
                    <a:pt x="206" y="0"/>
                  </a:cubicBezTo>
                  <a:close/>
                </a:path>
              </a:pathLst>
            </a:custGeom>
            <a:solidFill>
              <a:srgbClr val="D5D2CF">
                <a:alpha val="5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58" name="Freeform 15"/>
            <p:cNvSpPr>
              <a:spLocks noChangeArrowheads="1"/>
            </p:cNvSpPr>
            <p:nvPr/>
          </p:nvSpPr>
          <p:spPr bwMode="auto">
            <a:xfrm>
              <a:off x="4976797" y="1882402"/>
              <a:ext cx="1023938" cy="1984375"/>
            </a:xfrm>
            <a:custGeom>
              <a:avLst/>
              <a:gdLst>
                <a:gd name="T0" fmla="*/ 1 w 273"/>
                <a:gd name="T1" fmla="*/ 0 h 529"/>
                <a:gd name="T2" fmla="*/ 0 w 273"/>
                <a:gd name="T3" fmla="*/ 8 h 529"/>
                <a:gd name="T4" fmla="*/ 0 w 273"/>
                <a:gd name="T5" fmla="*/ 10 h 529"/>
                <a:gd name="T6" fmla="*/ 0 w 273"/>
                <a:gd name="T7" fmla="*/ 19 h 529"/>
                <a:gd name="T8" fmla="*/ 0 w 273"/>
                <a:gd name="T9" fmla="*/ 211 h 529"/>
                <a:gd name="T10" fmla="*/ 22 w 273"/>
                <a:gd name="T11" fmla="*/ 234 h 529"/>
                <a:gd name="T12" fmla="*/ 45 w 273"/>
                <a:gd name="T13" fmla="*/ 211 h 529"/>
                <a:gd name="T14" fmla="*/ 45 w 273"/>
                <a:gd name="T15" fmla="*/ 45 h 529"/>
                <a:gd name="T16" fmla="*/ 65 w 273"/>
                <a:gd name="T17" fmla="*/ 45 h 529"/>
                <a:gd name="T18" fmla="*/ 65 w 273"/>
                <a:gd name="T19" fmla="*/ 204 h 529"/>
                <a:gd name="T20" fmla="*/ 65 w 273"/>
                <a:gd name="T21" fmla="*/ 211 h 529"/>
                <a:gd name="T22" fmla="*/ 65 w 273"/>
                <a:gd name="T23" fmla="*/ 495 h 529"/>
                <a:gd name="T24" fmla="*/ 97 w 273"/>
                <a:gd name="T25" fmla="*/ 529 h 529"/>
                <a:gd name="T26" fmla="*/ 128 w 273"/>
                <a:gd name="T27" fmla="*/ 495 h 529"/>
                <a:gd name="T28" fmla="*/ 128 w 273"/>
                <a:gd name="T29" fmla="*/ 244 h 529"/>
                <a:gd name="T30" fmla="*/ 144 w 273"/>
                <a:gd name="T31" fmla="*/ 244 h 529"/>
                <a:gd name="T32" fmla="*/ 144 w 273"/>
                <a:gd name="T33" fmla="*/ 495 h 529"/>
                <a:gd name="T34" fmla="*/ 176 w 273"/>
                <a:gd name="T35" fmla="*/ 529 h 529"/>
                <a:gd name="T36" fmla="*/ 207 w 273"/>
                <a:gd name="T37" fmla="*/ 495 h 529"/>
                <a:gd name="T38" fmla="*/ 207 w 273"/>
                <a:gd name="T39" fmla="*/ 204 h 529"/>
                <a:gd name="T40" fmla="*/ 207 w 273"/>
                <a:gd name="T41" fmla="*/ 202 h 529"/>
                <a:gd name="T42" fmla="*/ 207 w 273"/>
                <a:gd name="T43" fmla="*/ 45 h 529"/>
                <a:gd name="T44" fmla="*/ 224 w 273"/>
                <a:gd name="T45" fmla="*/ 45 h 529"/>
                <a:gd name="T46" fmla="*/ 224 w 273"/>
                <a:gd name="T47" fmla="*/ 211 h 529"/>
                <a:gd name="T48" fmla="*/ 249 w 273"/>
                <a:gd name="T49" fmla="*/ 234 h 529"/>
                <a:gd name="T50" fmla="*/ 273 w 273"/>
                <a:gd name="T51" fmla="*/ 211 h 529"/>
                <a:gd name="T52" fmla="*/ 273 w 273"/>
                <a:gd name="T53" fmla="*/ 19 h 529"/>
                <a:gd name="T54" fmla="*/ 273 w 273"/>
                <a:gd name="T55" fmla="*/ 10 h 529"/>
                <a:gd name="T56" fmla="*/ 273 w 273"/>
                <a:gd name="T57" fmla="*/ 6 h 529"/>
                <a:gd name="T58" fmla="*/ 272 w 273"/>
                <a:gd name="T59" fmla="*/ 0 h 529"/>
                <a:gd name="T60" fmla="*/ 1 w 273"/>
                <a:gd name="T61" fmla="*/ 0 h 529"/>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273"/>
                <a:gd name="T94" fmla="*/ 0 h 529"/>
                <a:gd name="T95" fmla="*/ 273 w 273"/>
                <a:gd name="T96" fmla="*/ 529 h 529"/>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273" h="529">
                  <a:moveTo>
                    <a:pt x="1" y="0"/>
                  </a:moveTo>
                  <a:cubicBezTo>
                    <a:pt x="0" y="3"/>
                    <a:pt x="0" y="6"/>
                    <a:pt x="0" y="8"/>
                  </a:cubicBezTo>
                  <a:cubicBezTo>
                    <a:pt x="0" y="10"/>
                    <a:pt x="0" y="10"/>
                    <a:pt x="0" y="10"/>
                  </a:cubicBezTo>
                  <a:cubicBezTo>
                    <a:pt x="0" y="19"/>
                    <a:pt x="0" y="19"/>
                    <a:pt x="0" y="19"/>
                  </a:cubicBezTo>
                  <a:cubicBezTo>
                    <a:pt x="0" y="211"/>
                    <a:pt x="0" y="211"/>
                    <a:pt x="0" y="211"/>
                  </a:cubicBezTo>
                  <a:cubicBezTo>
                    <a:pt x="0" y="224"/>
                    <a:pt x="10" y="234"/>
                    <a:pt x="22" y="234"/>
                  </a:cubicBezTo>
                  <a:cubicBezTo>
                    <a:pt x="35" y="234"/>
                    <a:pt x="45" y="224"/>
                    <a:pt x="45" y="211"/>
                  </a:cubicBezTo>
                  <a:cubicBezTo>
                    <a:pt x="45" y="45"/>
                    <a:pt x="45" y="45"/>
                    <a:pt x="45" y="45"/>
                  </a:cubicBezTo>
                  <a:cubicBezTo>
                    <a:pt x="65" y="45"/>
                    <a:pt x="65" y="45"/>
                    <a:pt x="65" y="45"/>
                  </a:cubicBezTo>
                  <a:cubicBezTo>
                    <a:pt x="65" y="204"/>
                    <a:pt x="65" y="204"/>
                    <a:pt x="65" y="204"/>
                  </a:cubicBezTo>
                  <a:cubicBezTo>
                    <a:pt x="65" y="207"/>
                    <a:pt x="65" y="209"/>
                    <a:pt x="65" y="211"/>
                  </a:cubicBezTo>
                  <a:cubicBezTo>
                    <a:pt x="65" y="495"/>
                    <a:pt x="65" y="495"/>
                    <a:pt x="65" y="495"/>
                  </a:cubicBezTo>
                  <a:cubicBezTo>
                    <a:pt x="65" y="514"/>
                    <a:pt x="79" y="529"/>
                    <a:pt x="97" y="529"/>
                  </a:cubicBezTo>
                  <a:cubicBezTo>
                    <a:pt x="114" y="529"/>
                    <a:pt x="128" y="514"/>
                    <a:pt x="128" y="495"/>
                  </a:cubicBezTo>
                  <a:cubicBezTo>
                    <a:pt x="128" y="244"/>
                    <a:pt x="128" y="244"/>
                    <a:pt x="128" y="244"/>
                  </a:cubicBezTo>
                  <a:cubicBezTo>
                    <a:pt x="144" y="244"/>
                    <a:pt x="144" y="244"/>
                    <a:pt x="144" y="244"/>
                  </a:cubicBezTo>
                  <a:cubicBezTo>
                    <a:pt x="144" y="495"/>
                    <a:pt x="144" y="495"/>
                    <a:pt x="144" y="495"/>
                  </a:cubicBezTo>
                  <a:cubicBezTo>
                    <a:pt x="144" y="514"/>
                    <a:pt x="158" y="529"/>
                    <a:pt x="176" y="529"/>
                  </a:cubicBezTo>
                  <a:cubicBezTo>
                    <a:pt x="193" y="529"/>
                    <a:pt x="207" y="514"/>
                    <a:pt x="207" y="495"/>
                  </a:cubicBezTo>
                  <a:cubicBezTo>
                    <a:pt x="207" y="204"/>
                    <a:pt x="207" y="204"/>
                    <a:pt x="207" y="204"/>
                  </a:cubicBezTo>
                  <a:cubicBezTo>
                    <a:pt x="207" y="202"/>
                    <a:pt x="207" y="202"/>
                    <a:pt x="207" y="202"/>
                  </a:cubicBezTo>
                  <a:cubicBezTo>
                    <a:pt x="207" y="45"/>
                    <a:pt x="207" y="45"/>
                    <a:pt x="207" y="45"/>
                  </a:cubicBezTo>
                  <a:cubicBezTo>
                    <a:pt x="224" y="45"/>
                    <a:pt x="224" y="45"/>
                    <a:pt x="224" y="45"/>
                  </a:cubicBezTo>
                  <a:cubicBezTo>
                    <a:pt x="224" y="211"/>
                    <a:pt x="224" y="211"/>
                    <a:pt x="224" y="211"/>
                  </a:cubicBezTo>
                  <a:cubicBezTo>
                    <a:pt x="224" y="224"/>
                    <a:pt x="235" y="234"/>
                    <a:pt x="249" y="234"/>
                  </a:cubicBezTo>
                  <a:cubicBezTo>
                    <a:pt x="262" y="234"/>
                    <a:pt x="273" y="224"/>
                    <a:pt x="273" y="211"/>
                  </a:cubicBezTo>
                  <a:cubicBezTo>
                    <a:pt x="273" y="19"/>
                    <a:pt x="273" y="19"/>
                    <a:pt x="273" y="19"/>
                  </a:cubicBezTo>
                  <a:cubicBezTo>
                    <a:pt x="273" y="10"/>
                    <a:pt x="273" y="10"/>
                    <a:pt x="273" y="10"/>
                  </a:cubicBezTo>
                  <a:cubicBezTo>
                    <a:pt x="273" y="6"/>
                    <a:pt x="273" y="6"/>
                    <a:pt x="273" y="6"/>
                  </a:cubicBezTo>
                  <a:cubicBezTo>
                    <a:pt x="273" y="4"/>
                    <a:pt x="273" y="2"/>
                    <a:pt x="272" y="0"/>
                  </a:cubicBezTo>
                  <a:lnTo>
                    <a:pt x="1" y="0"/>
                  </a:ln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9" name="Oval 16"/>
            <p:cNvSpPr>
              <a:spLocks noChangeArrowheads="1"/>
            </p:cNvSpPr>
            <p:nvPr/>
          </p:nvSpPr>
          <p:spPr bwMode="auto">
            <a:xfrm>
              <a:off x="5284772" y="1252165"/>
              <a:ext cx="407988" cy="412750"/>
            </a:xfrm>
            <a:prstGeom prst="ellipse">
              <a:avLst/>
            </a:prstGeom>
            <a:solidFill>
              <a:srgbClr val="D5D2CF">
                <a:alpha val="5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grpSp>
      <p:grpSp>
        <p:nvGrpSpPr>
          <p:cNvPr id="3" name="组合 2"/>
          <p:cNvGrpSpPr/>
          <p:nvPr/>
        </p:nvGrpSpPr>
        <p:grpSpPr>
          <a:xfrm>
            <a:off x="2410193" y="1498738"/>
            <a:ext cx="1365251" cy="3486149"/>
            <a:chOff x="1893872" y="1252165"/>
            <a:chExt cx="1023938" cy="2614612"/>
          </a:xfrm>
        </p:grpSpPr>
        <p:sp>
          <p:nvSpPr>
            <p:cNvPr id="160" name="Rectangle 17"/>
            <p:cNvSpPr>
              <a:spLocks noChangeArrowheads="1"/>
            </p:cNvSpPr>
            <p:nvPr/>
          </p:nvSpPr>
          <p:spPr bwMode="auto">
            <a:xfrm>
              <a:off x="2374885" y="2798390"/>
              <a:ext cx="58737" cy="415925"/>
            </a:xfrm>
            <a:prstGeom prst="rect">
              <a:avLst/>
            </a:prstGeom>
            <a:solidFill>
              <a:srgbClr val="D5D2C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61" name="Freeform 18"/>
            <p:cNvSpPr>
              <a:spLocks noChangeArrowheads="1"/>
            </p:cNvSpPr>
            <p:nvPr/>
          </p:nvSpPr>
          <p:spPr bwMode="auto">
            <a:xfrm>
              <a:off x="2138347" y="3214315"/>
              <a:ext cx="236538" cy="652462"/>
            </a:xfrm>
            <a:custGeom>
              <a:avLst/>
              <a:gdLst>
                <a:gd name="T0" fmla="*/ 0 w 63"/>
                <a:gd name="T1" fmla="*/ 140 h 174"/>
                <a:gd name="T2" fmla="*/ 32 w 63"/>
                <a:gd name="T3" fmla="*/ 174 h 174"/>
                <a:gd name="T4" fmla="*/ 63 w 63"/>
                <a:gd name="T5" fmla="*/ 140 h 174"/>
                <a:gd name="T6" fmla="*/ 63 w 63"/>
                <a:gd name="T7" fmla="*/ 0 h 174"/>
                <a:gd name="T8" fmla="*/ 0 w 63"/>
                <a:gd name="T9" fmla="*/ 0 h 174"/>
                <a:gd name="T10" fmla="*/ 0 w 63"/>
                <a:gd name="T11" fmla="*/ 14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140"/>
                  </a:moveTo>
                  <a:cubicBezTo>
                    <a:pt x="0" y="159"/>
                    <a:pt x="14" y="174"/>
                    <a:pt x="32" y="174"/>
                  </a:cubicBezTo>
                  <a:cubicBezTo>
                    <a:pt x="49" y="174"/>
                    <a:pt x="63" y="159"/>
                    <a:pt x="63" y="140"/>
                  </a:cubicBezTo>
                  <a:cubicBezTo>
                    <a:pt x="63" y="0"/>
                    <a:pt x="63" y="0"/>
                    <a:pt x="63" y="0"/>
                  </a:cubicBezTo>
                  <a:cubicBezTo>
                    <a:pt x="0" y="0"/>
                    <a:pt x="0" y="0"/>
                    <a:pt x="0" y="0"/>
                  </a:cubicBezTo>
                  <a:lnTo>
                    <a:pt x="0" y="140"/>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62" name="Freeform 19"/>
            <p:cNvSpPr>
              <a:spLocks noChangeArrowheads="1"/>
            </p:cNvSpPr>
            <p:nvPr/>
          </p:nvSpPr>
          <p:spPr bwMode="auto">
            <a:xfrm>
              <a:off x="2433622" y="3214315"/>
              <a:ext cx="236538" cy="652462"/>
            </a:xfrm>
            <a:custGeom>
              <a:avLst/>
              <a:gdLst>
                <a:gd name="T0" fmla="*/ 0 w 63"/>
                <a:gd name="T1" fmla="*/ 0 h 174"/>
                <a:gd name="T2" fmla="*/ 0 w 63"/>
                <a:gd name="T3" fmla="*/ 140 h 174"/>
                <a:gd name="T4" fmla="*/ 31 w 63"/>
                <a:gd name="T5" fmla="*/ 174 h 174"/>
                <a:gd name="T6" fmla="*/ 63 w 63"/>
                <a:gd name="T7" fmla="*/ 140 h 174"/>
                <a:gd name="T8" fmla="*/ 63 w 63"/>
                <a:gd name="T9" fmla="*/ 0 h 174"/>
                <a:gd name="T10" fmla="*/ 0 w 63"/>
                <a:gd name="T11" fmla="*/ 0 h 174"/>
                <a:gd name="T12" fmla="*/ 0 60000 65536"/>
                <a:gd name="T13" fmla="*/ 0 60000 65536"/>
                <a:gd name="T14" fmla="*/ 0 60000 65536"/>
                <a:gd name="T15" fmla="*/ 0 60000 65536"/>
                <a:gd name="T16" fmla="*/ 0 60000 65536"/>
                <a:gd name="T17" fmla="*/ 0 60000 65536"/>
                <a:gd name="T18" fmla="*/ 0 w 63"/>
                <a:gd name="T19" fmla="*/ 0 h 174"/>
                <a:gd name="T20" fmla="*/ 63 w 63"/>
                <a:gd name="T21" fmla="*/ 174 h 174"/>
              </a:gdLst>
              <a:ahLst/>
              <a:cxnLst>
                <a:cxn ang="T12">
                  <a:pos x="T0" y="T1"/>
                </a:cxn>
                <a:cxn ang="T13">
                  <a:pos x="T2" y="T3"/>
                </a:cxn>
                <a:cxn ang="T14">
                  <a:pos x="T4" y="T5"/>
                </a:cxn>
                <a:cxn ang="T15">
                  <a:pos x="T6" y="T7"/>
                </a:cxn>
                <a:cxn ang="T16">
                  <a:pos x="T8" y="T9"/>
                </a:cxn>
                <a:cxn ang="T17">
                  <a:pos x="T10" y="T11"/>
                </a:cxn>
              </a:cxnLst>
              <a:rect l="T18" t="T19" r="T20" b="T21"/>
              <a:pathLst>
                <a:path w="63" h="174">
                  <a:moveTo>
                    <a:pt x="0" y="0"/>
                  </a:moveTo>
                  <a:cubicBezTo>
                    <a:pt x="0" y="140"/>
                    <a:pt x="0" y="140"/>
                    <a:pt x="0" y="140"/>
                  </a:cubicBezTo>
                  <a:cubicBezTo>
                    <a:pt x="0" y="159"/>
                    <a:pt x="14" y="174"/>
                    <a:pt x="31" y="174"/>
                  </a:cubicBezTo>
                  <a:cubicBezTo>
                    <a:pt x="49" y="174"/>
                    <a:pt x="63" y="159"/>
                    <a:pt x="63" y="140"/>
                  </a:cubicBezTo>
                  <a:cubicBezTo>
                    <a:pt x="63" y="0"/>
                    <a:pt x="63" y="0"/>
                    <a:pt x="63" y="0"/>
                  </a:cubicBezTo>
                  <a:lnTo>
                    <a:pt x="0" y="0"/>
                  </a:ln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63" name="Freeform 20"/>
            <p:cNvSpPr>
              <a:spLocks noChangeArrowheads="1"/>
            </p:cNvSpPr>
            <p:nvPr/>
          </p:nvSpPr>
          <p:spPr bwMode="auto">
            <a:xfrm>
              <a:off x="1893872" y="1703015"/>
              <a:ext cx="1023938" cy="1511300"/>
            </a:xfrm>
            <a:custGeom>
              <a:avLst/>
              <a:gdLst>
                <a:gd name="T0" fmla="*/ 207 w 273"/>
                <a:gd name="T1" fmla="*/ 252 h 403"/>
                <a:gd name="T2" fmla="*/ 207 w 273"/>
                <a:gd name="T3" fmla="*/ 250 h 403"/>
                <a:gd name="T4" fmla="*/ 207 w 273"/>
                <a:gd name="T5" fmla="*/ 93 h 403"/>
                <a:gd name="T6" fmla="*/ 224 w 273"/>
                <a:gd name="T7" fmla="*/ 93 h 403"/>
                <a:gd name="T8" fmla="*/ 224 w 273"/>
                <a:gd name="T9" fmla="*/ 259 h 403"/>
                <a:gd name="T10" fmla="*/ 249 w 273"/>
                <a:gd name="T11" fmla="*/ 282 h 403"/>
                <a:gd name="T12" fmla="*/ 273 w 273"/>
                <a:gd name="T13" fmla="*/ 259 h 403"/>
                <a:gd name="T14" fmla="*/ 273 w 273"/>
                <a:gd name="T15" fmla="*/ 67 h 403"/>
                <a:gd name="T16" fmla="*/ 273 w 273"/>
                <a:gd name="T17" fmla="*/ 58 h 403"/>
                <a:gd name="T18" fmla="*/ 273 w 273"/>
                <a:gd name="T19" fmla="*/ 54 h 403"/>
                <a:gd name="T20" fmla="*/ 207 w 273"/>
                <a:gd name="T21" fmla="*/ 0 h 403"/>
                <a:gd name="T22" fmla="*/ 69 w 273"/>
                <a:gd name="T23" fmla="*/ 0 h 403"/>
                <a:gd name="T24" fmla="*/ 0 w 273"/>
                <a:gd name="T25" fmla="*/ 56 h 403"/>
                <a:gd name="T26" fmla="*/ 0 w 273"/>
                <a:gd name="T27" fmla="*/ 58 h 403"/>
                <a:gd name="T28" fmla="*/ 0 w 273"/>
                <a:gd name="T29" fmla="*/ 67 h 403"/>
                <a:gd name="T30" fmla="*/ 0 w 273"/>
                <a:gd name="T31" fmla="*/ 259 h 403"/>
                <a:gd name="T32" fmla="*/ 22 w 273"/>
                <a:gd name="T33" fmla="*/ 282 h 403"/>
                <a:gd name="T34" fmla="*/ 45 w 273"/>
                <a:gd name="T35" fmla="*/ 259 h 403"/>
                <a:gd name="T36" fmla="*/ 45 w 273"/>
                <a:gd name="T37" fmla="*/ 93 h 403"/>
                <a:gd name="T38" fmla="*/ 64 w 273"/>
                <a:gd name="T39" fmla="*/ 93 h 403"/>
                <a:gd name="T40" fmla="*/ 64 w 273"/>
                <a:gd name="T41" fmla="*/ 252 h 403"/>
                <a:gd name="T42" fmla="*/ 65 w 273"/>
                <a:gd name="T43" fmla="*/ 259 h 403"/>
                <a:gd name="T44" fmla="*/ 65 w 273"/>
                <a:gd name="T45" fmla="*/ 403 h 403"/>
                <a:gd name="T46" fmla="*/ 128 w 273"/>
                <a:gd name="T47" fmla="*/ 403 h 403"/>
                <a:gd name="T48" fmla="*/ 128 w 273"/>
                <a:gd name="T49" fmla="*/ 292 h 403"/>
                <a:gd name="T50" fmla="*/ 144 w 273"/>
                <a:gd name="T51" fmla="*/ 292 h 403"/>
                <a:gd name="T52" fmla="*/ 144 w 273"/>
                <a:gd name="T53" fmla="*/ 403 h 403"/>
                <a:gd name="T54" fmla="*/ 207 w 273"/>
                <a:gd name="T55" fmla="*/ 403 h 403"/>
                <a:gd name="T56" fmla="*/ 207 w 273"/>
                <a:gd name="T57" fmla="*/ 252 h 403"/>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273"/>
                <a:gd name="T88" fmla="*/ 0 h 403"/>
                <a:gd name="T89" fmla="*/ 273 w 273"/>
                <a:gd name="T90" fmla="*/ 403 h 403"/>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273" h="403">
                  <a:moveTo>
                    <a:pt x="207" y="252"/>
                  </a:moveTo>
                  <a:cubicBezTo>
                    <a:pt x="207" y="250"/>
                    <a:pt x="207" y="250"/>
                    <a:pt x="207" y="250"/>
                  </a:cubicBezTo>
                  <a:cubicBezTo>
                    <a:pt x="207" y="93"/>
                    <a:pt x="207" y="93"/>
                    <a:pt x="207" y="93"/>
                  </a:cubicBezTo>
                  <a:cubicBezTo>
                    <a:pt x="224" y="93"/>
                    <a:pt x="224" y="93"/>
                    <a:pt x="224" y="93"/>
                  </a:cubicBezTo>
                  <a:cubicBezTo>
                    <a:pt x="224" y="259"/>
                    <a:pt x="224" y="259"/>
                    <a:pt x="224" y="259"/>
                  </a:cubicBezTo>
                  <a:cubicBezTo>
                    <a:pt x="224" y="272"/>
                    <a:pt x="235" y="282"/>
                    <a:pt x="249" y="282"/>
                  </a:cubicBezTo>
                  <a:cubicBezTo>
                    <a:pt x="262" y="282"/>
                    <a:pt x="273" y="272"/>
                    <a:pt x="273" y="259"/>
                  </a:cubicBezTo>
                  <a:cubicBezTo>
                    <a:pt x="273" y="67"/>
                    <a:pt x="273" y="67"/>
                    <a:pt x="273" y="67"/>
                  </a:cubicBezTo>
                  <a:cubicBezTo>
                    <a:pt x="273" y="58"/>
                    <a:pt x="273" y="58"/>
                    <a:pt x="273" y="58"/>
                  </a:cubicBezTo>
                  <a:cubicBezTo>
                    <a:pt x="273" y="54"/>
                    <a:pt x="273" y="54"/>
                    <a:pt x="273" y="54"/>
                  </a:cubicBezTo>
                  <a:cubicBezTo>
                    <a:pt x="273" y="36"/>
                    <a:pt x="250" y="0"/>
                    <a:pt x="207" y="0"/>
                  </a:cubicBezTo>
                  <a:cubicBezTo>
                    <a:pt x="69" y="0"/>
                    <a:pt x="69" y="0"/>
                    <a:pt x="69" y="0"/>
                  </a:cubicBezTo>
                  <a:cubicBezTo>
                    <a:pt x="18" y="1"/>
                    <a:pt x="0" y="42"/>
                    <a:pt x="0" y="56"/>
                  </a:cubicBezTo>
                  <a:cubicBezTo>
                    <a:pt x="0" y="58"/>
                    <a:pt x="0" y="58"/>
                    <a:pt x="0" y="58"/>
                  </a:cubicBezTo>
                  <a:cubicBezTo>
                    <a:pt x="0" y="67"/>
                    <a:pt x="0" y="67"/>
                    <a:pt x="0" y="67"/>
                  </a:cubicBezTo>
                  <a:cubicBezTo>
                    <a:pt x="0" y="259"/>
                    <a:pt x="0" y="259"/>
                    <a:pt x="0" y="259"/>
                  </a:cubicBezTo>
                  <a:cubicBezTo>
                    <a:pt x="0" y="272"/>
                    <a:pt x="10" y="282"/>
                    <a:pt x="22" y="282"/>
                  </a:cubicBezTo>
                  <a:cubicBezTo>
                    <a:pt x="35" y="282"/>
                    <a:pt x="45" y="272"/>
                    <a:pt x="45" y="259"/>
                  </a:cubicBezTo>
                  <a:cubicBezTo>
                    <a:pt x="45" y="93"/>
                    <a:pt x="45" y="93"/>
                    <a:pt x="45" y="93"/>
                  </a:cubicBezTo>
                  <a:cubicBezTo>
                    <a:pt x="64" y="93"/>
                    <a:pt x="64" y="93"/>
                    <a:pt x="64" y="93"/>
                  </a:cubicBezTo>
                  <a:cubicBezTo>
                    <a:pt x="64" y="252"/>
                    <a:pt x="64" y="252"/>
                    <a:pt x="64" y="252"/>
                  </a:cubicBezTo>
                  <a:cubicBezTo>
                    <a:pt x="64" y="255"/>
                    <a:pt x="65" y="257"/>
                    <a:pt x="65" y="259"/>
                  </a:cubicBezTo>
                  <a:cubicBezTo>
                    <a:pt x="65" y="403"/>
                    <a:pt x="65" y="403"/>
                    <a:pt x="65" y="403"/>
                  </a:cubicBezTo>
                  <a:cubicBezTo>
                    <a:pt x="128" y="403"/>
                    <a:pt x="128" y="403"/>
                    <a:pt x="128" y="403"/>
                  </a:cubicBezTo>
                  <a:cubicBezTo>
                    <a:pt x="128" y="292"/>
                    <a:pt x="128" y="292"/>
                    <a:pt x="128" y="292"/>
                  </a:cubicBezTo>
                  <a:cubicBezTo>
                    <a:pt x="144" y="292"/>
                    <a:pt x="144" y="292"/>
                    <a:pt x="144" y="292"/>
                  </a:cubicBezTo>
                  <a:cubicBezTo>
                    <a:pt x="144" y="403"/>
                    <a:pt x="144" y="403"/>
                    <a:pt x="144" y="403"/>
                  </a:cubicBezTo>
                  <a:cubicBezTo>
                    <a:pt x="207" y="403"/>
                    <a:pt x="207" y="403"/>
                    <a:pt x="207" y="403"/>
                  </a:cubicBezTo>
                  <a:lnTo>
                    <a:pt x="207" y="252"/>
                  </a:lnTo>
                  <a:close/>
                </a:path>
              </a:pathLst>
            </a:custGeom>
            <a:solidFill>
              <a:srgbClr val="D5D2CF">
                <a:alpha val="5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64" name="Oval 21"/>
            <p:cNvSpPr>
              <a:spLocks noChangeArrowheads="1"/>
            </p:cNvSpPr>
            <p:nvPr/>
          </p:nvSpPr>
          <p:spPr bwMode="auto">
            <a:xfrm>
              <a:off x="2201847" y="1252165"/>
              <a:ext cx="407988" cy="412750"/>
            </a:xfrm>
            <a:prstGeom prst="ellipse">
              <a:avLst/>
            </a:prstGeom>
            <a:solidFill>
              <a:srgbClr val="D5D2CF">
                <a:alpha val="50196"/>
              </a:srgbClr>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grpSp>
      <p:sp>
        <p:nvSpPr>
          <p:cNvPr id="11" name="TextBox 10"/>
          <p:cNvSpPr txBox="1"/>
          <p:nvPr/>
        </p:nvSpPr>
        <p:spPr>
          <a:xfrm>
            <a:off x="2553703" y="5080898"/>
            <a:ext cx="995680" cy="337185"/>
          </a:xfrm>
          <a:prstGeom prst="rect">
            <a:avLst/>
          </a:prstGeom>
          <a:noFill/>
        </p:spPr>
        <p:txBody>
          <a:bodyPr wrap="none" rtlCol="0">
            <a:spAutoFit/>
          </a:bodyPr>
          <a:lstStyle/>
          <a:p>
            <a:pPr algn="ctr"/>
            <a:r>
              <a:rPr lang="zh-CN" altLang="en-US" sz="1600" b="1" dirty="0">
                <a:solidFill>
                  <a:schemeClr val="bg1"/>
                </a:solidFill>
                <a:latin typeface="微软雅黑" panose="020B0503020204020204" charset="-122"/>
                <a:ea typeface="微软雅黑" panose="020B0503020204020204" charset="-122"/>
              </a:rPr>
              <a:t>协调能力</a:t>
            </a:r>
          </a:p>
        </p:txBody>
      </p:sp>
      <p:sp>
        <p:nvSpPr>
          <p:cNvPr id="169" name="TextBox 15"/>
          <p:cNvSpPr>
            <a:spLocks noChangeArrowheads="1"/>
          </p:cNvSpPr>
          <p:nvPr/>
        </p:nvSpPr>
        <p:spPr bwMode="auto">
          <a:xfrm>
            <a:off x="2122458" y="5394985"/>
            <a:ext cx="201480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bg1"/>
                </a:solidFill>
                <a:latin typeface="微软雅黑" panose="020B0503020204020204" charset="-122"/>
                <a:ea typeface="微软雅黑" panose="020B0503020204020204" charset="-122"/>
                <a:sym typeface="宋体" panose="02010600030101010101" pitchFamily="2" charset="-122"/>
              </a:rPr>
              <a:t>这里输入简单的文字概述请在这里输入简单字概述</a:t>
            </a:r>
            <a:endParaRPr lang="zh-CN" altLang="en-US" sz="1465" dirty="0">
              <a:solidFill>
                <a:schemeClr val="bg1"/>
              </a:solidFill>
              <a:latin typeface="微软雅黑" panose="020B0503020204020204" charset="-122"/>
              <a:ea typeface="微软雅黑" panose="020B0503020204020204" charset="-122"/>
            </a:endParaRPr>
          </a:p>
        </p:txBody>
      </p:sp>
      <p:sp>
        <p:nvSpPr>
          <p:cNvPr id="178" name="TextBox 177"/>
          <p:cNvSpPr txBox="1"/>
          <p:nvPr/>
        </p:nvSpPr>
        <p:spPr>
          <a:xfrm>
            <a:off x="4676640" y="5080898"/>
            <a:ext cx="995680" cy="337185"/>
          </a:xfrm>
          <a:prstGeom prst="rect">
            <a:avLst/>
          </a:prstGeom>
          <a:noFill/>
        </p:spPr>
        <p:txBody>
          <a:bodyPr wrap="none" rtlCol="0">
            <a:spAutoFit/>
          </a:bodyPr>
          <a:lstStyle/>
          <a:p>
            <a:pPr algn="ctr"/>
            <a:r>
              <a:rPr lang="zh-CN" altLang="en-US" sz="1600" b="1" dirty="0">
                <a:solidFill>
                  <a:schemeClr val="bg1"/>
                </a:solidFill>
                <a:latin typeface="微软雅黑" panose="020B0503020204020204" charset="-122"/>
                <a:ea typeface="微软雅黑" panose="020B0503020204020204" charset="-122"/>
              </a:rPr>
              <a:t>管理能力</a:t>
            </a:r>
          </a:p>
        </p:txBody>
      </p:sp>
      <p:sp>
        <p:nvSpPr>
          <p:cNvPr id="179" name="TextBox 15"/>
          <p:cNvSpPr>
            <a:spLocks noChangeArrowheads="1"/>
          </p:cNvSpPr>
          <p:nvPr/>
        </p:nvSpPr>
        <p:spPr bwMode="auto">
          <a:xfrm>
            <a:off x="4245396" y="5394985"/>
            <a:ext cx="201480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bg1"/>
                </a:solidFill>
                <a:latin typeface="微软雅黑" panose="020B0503020204020204" charset="-122"/>
                <a:ea typeface="微软雅黑" panose="020B0503020204020204" charset="-122"/>
                <a:sym typeface="宋体" panose="02010600030101010101" pitchFamily="2" charset="-122"/>
              </a:rPr>
              <a:t>这里输入简单的文字概述请在这里输入简单字概述</a:t>
            </a:r>
            <a:endParaRPr lang="zh-CN" altLang="en-US" sz="1465" dirty="0">
              <a:solidFill>
                <a:schemeClr val="bg1"/>
              </a:solidFill>
              <a:latin typeface="微软雅黑" panose="020B0503020204020204" charset="-122"/>
              <a:ea typeface="微软雅黑" panose="020B0503020204020204" charset="-122"/>
            </a:endParaRPr>
          </a:p>
        </p:txBody>
      </p:sp>
      <p:sp>
        <p:nvSpPr>
          <p:cNvPr id="180" name="TextBox 179"/>
          <p:cNvSpPr txBox="1"/>
          <p:nvPr/>
        </p:nvSpPr>
        <p:spPr>
          <a:xfrm>
            <a:off x="6796318" y="5080898"/>
            <a:ext cx="995680" cy="337185"/>
          </a:xfrm>
          <a:prstGeom prst="rect">
            <a:avLst/>
          </a:prstGeom>
          <a:noFill/>
        </p:spPr>
        <p:txBody>
          <a:bodyPr wrap="none" rtlCol="0">
            <a:spAutoFit/>
          </a:bodyPr>
          <a:lstStyle/>
          <a:p>
            <a:pPr algn="ctr"/>
            <a:r>
              <a:rPr lang="zh-CN" altLang="en-US" sz="1600" b="1" dirty="0">
                <a:solidFill>
                  <a:schemeClr val="bg1"/>
                </a:solidFill>
                <a:latin typeface="微软雅黑" panose="020B0503020204020204" charset="-122"/>
                <a:ea typeface="微软雅黑" panose="020B0503020204020204" charset="-122"/>
              </a:rPr>
              <a:t>执行能力</a:t>
            </a:r>
          </a:p>
        </p:txBody>
      </p:sp>
      <p:sp>
        <p:nvSpPr>
          <p:cNvPr id="181" name="TextBox 15"/>
          <p:cNvSpPr>
            <a:spLocks noChangeArrowheads="1"/>
          </p:cNvSpPr>
          <p:nvPr/>
        </p:nvSpPr>
        <p:spPr bwMode="auto">
          <a:xfrm>
            <a:off x="6365073" y="5394985"/>
            <a:ext cx="201480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bg1"/>
                </a:solidFill>
                <a:latin typeface="微软雅黑" panose="020B0503020204020204" charset="-122"/>
                <a:ea typeface="微软雅黑" panose="020B0503020204020204" charset="-122"/>
                <a:sym typeface="宋体" panose="02010600030101010101" pitchFamily="2" charset="-122"/>
              </a:rPr>
              <a:t>这里输入简单的文字概述请在这里输入简单字概述</a:t>
            </a:r>
            <a:endParaRPr lang="zh-CN" altLang="en-US" sz="1465" dirty="0">
              <a:solidFill>
                <a:schemeClr val="bg1"/>
              </a:solidFill>
              <a:latin typeface="微软雅黑" panose="020B0503020204020204" charset="-122"/>
              <a:ea typeface="微软雅黑" panose="020B0503020204020204" charset="-122"/>
            </a:endParaRPr>
          </a:p>
        </p:txBody>
      </p:sp>
      <p:sp>
        <p:nvSpPr>
          <p:cNvPr id="182" name="TextBox 181"/>
          <p:cNvSpPr txBox="1"/>
          <p:nvPr/>
        </p:nvSpPr>
        <p:spPr>
          <a:xfrm>
            <a:off x="8812542" y="5080898"/>
            <a:ext cx="995680" cy="337185"/>
          </a:xfrm>
          <a:prstGeom prst="rect">
            <a:avLst/>
          </a:prstGeom>
          <a:noFill/>
        </p:spPr>
        <p:txBody>
          <a:bodyPr wrap="none" rtlCol="0">
            <a:spAutoFit/>
          </a:bodyPr>
          <a:lstStyle/>
          <a:p>
            <a:pPr algn="ctr"/>
            <a:r>
              <a:rPr lang="zh-CN" altLang="en-US" sz="1600" b="1" dirty="0">
                <a:solidFill>
                  <a:schemeClr val="bg1"/>
                </a:solidFill>
                <a:latin typeface="微软雅黑" panose="020B0503020204020204" charset="-122"/>
                <a:ea typeface="微软雅黑" panose="020B0503020204020204" charset="-122"/>
              </a:rPr>
              <a:t>合作能力</a:t>
            </a:r>
          </a:p>
        </p:txBody>
      </p:sp>
      <p:sp>
        <p:nvSpPr>
          <p:cNvPr id="183" name="TextBox 15"/>
          <p:cNvSpPr>
            <a:spLocks noChangeArrowheads="1"/>
          </p:cNvSpPr>
          <p:nvPr/>
        </p:nvSpPr>
        <p:spPr bwMode="auto">
          <a:xfrm>
            <a:off x="8381297" y="5394985"/>
            <a:ext cx="2014803"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50000"/>
              </a:lnSpc>
            </a:pPr>
            <a:r>
              <a:rPr lang="zh-CN" altLang="en-US" sz="1200" dirty="0">
                <a:solidFill>
                  <a:schemeClr val="bg1"/>
                </a:solidFill>
                <a:latin typeface="微软雅黑" panose="020B0503020204020204" charset="-122"/>
                <a:ea typeface="微软雅黑" panose="020B0503020204020204" charset="-122"/>
                <a:sym typeface="宋体" panose="02010600030101010101" pitchFamily="2" charset="-122"/>
              </a:rPr>
              <a:t>这里输入简单的文字概述请在这里输入简单字概述</a:t>
            </a:r>
            <a:endParaRPr lang="zh-CN" altLang="en-US" sz="1465" dirty="0">
              <a:solidFill>
                <a:schemeClr val="bg1"/>
              </a:solidFill>
              <a:latin typeface="微软雅黑" panose="020B0503020204020204" charset="-122"/>
              <a:ea typeface="微软雅黑" panose="020B0503020204020204" charset="-122"/>
            </a:endParaRPr>
          </a:p>
        </p:txBody>
      </p:sp>
    </p:spTree>
  </p:cSld>
  <p:clrMapOvr>
    <a:masterClrMapping/>
  </p:clrMapOvr>
  <p:transition advTm="383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 presetClass="entr" presetSubtype="0" fill="hold" nodeType="afterEffect">
                                  <p:stCondLst>
                                    <p:cond delay="250"/>
                                  </p:stCondLst>
                                  <p:childTnLst>
                                    <p:set>
                                      <p:cBhvr>
                                        <p:cTn id="11" dur="1" fill="hold">
                                          <p:stCondLst>
                                            <p:cond delay="0"/>
                                          </p:stCondLst>
                                        </p:cTn>
                                        <p:tgtEl>
                                          <p:spTgt spid="4"/>
                                        </p:tgtEl>
                                        <p:attrNameLst>
                                          <p:attrName>style.visibility</p:attrName>
                                        </p:attrNameLst>
                                      </p:cBhvr>
                                      <p:to>
                                        <p:strVal val="visible"/>
                                      </p:to>
                                    </p:set>
                                  </p:childTnLst>
                                </p:cTn>
                              </p:par>
                              <p:par>
                                <p:cTn id="12" presetID="1" presetClass="entr" presetSubtype="0" fill="hold" nodeType="withEffect">
                                  <p:stCondLst>
                                    <p:cond delay="250"/>
                                  </p:stCondLst>
                                  <p:childTnLst>
                                    <p:set>
                                      <p:cBhvr>
                                        <p:cTn id="13" dur="1" fill="hold">
                                          <p:stCondLst>
                                            <p:cond delay="0"/>
                                          </p:stCondLst>
                                        </p:cTn>
                                        <p:tgtEl>
                                          <p:spTgt spid="5"/>
                                        </p:tgtEl>
                                        <p:attrNameLst>
                                          <p:attrName>style.visibility</p:attrName>
                                        </p:attrNameLst>
                                      </p:cBhvr>
                                      <p:to>
                                        <p:strVal val="visible"/>
                                      </p:to>
                                    </p:set>
                                  </p:childTnLst>
                                </p:cTn>
                              </p:par>
                              <p:par>
                                <p:cTn id="14" presetID="1" presetClass="entr" presetSubtype="0" fill="hold" nodeType="withEffect">
                                  <p:stCondLst>
                                    <p:cond delay="250"/>
                                  </p:stCondLst>
                                  <p:childTnLst>
                                    <p:set>
                                      <p:cBhvr>
                                        <p:cTn id="15" dur="1" fill="hold">
                                          <p:stCondLst>
                                            <p:cond delay="0"/>
                                          </p:stCondLst>
                                        </p:cTn>
                                        <p:tgtEl>
                                          <p:spTgt spid="2"/>
                                        </p:tgtEl>
                                        <p:attrNameLst>
                                          <p:attrName>style.visibility</p:attrName>
                                        </p:attrNameLst>
                                      </p:cBhvr>
                                      <p:to>
                                        <p:strVal val="visible"/>
                                      </p:to>
                                    </p:set>
                                  </p:childTnLst>
                                </p:cTn>
                              </p:par>
                            </p:childTnLst>
                          </p:cTn>
                        </p:par>
                        <p:par>
                          <p:cTn id="16" fill="hold">
                            <p:stCondLst>
                              <p:cond delay="750"/>
                            </p:stCondLst>
                            <p:childTnLst>
                              <p:par>
                                <p:cTn id="17" presetID="63" presetClass="path" presetSubtype="0" fill="hold" nodeType="afterEffect">
                                  <p:stCondLst>
                                    <p:cond delay="0"/>
                                  </p:stCondLst>
                                  <p:childTnLst>
                                    <p:animMotion origin="layout" path="M -0.16788 -8.64198E-7 L 2.77778E-6 -8.64198E-7 " pathEditMode="relative" rAng="0" ptsTypes="AA">
                                      <p:cBhvr>
                                        <p:cTn id="18" dur="500" fill="hold"/>
                                        <p:tgtEl>
                                          <p:spTgt spid="4"/>
                                        </p:tgtEl>
                                        <p:attrNameLst>
                                          <p:attrName>ppt_x</p:attrName>
                                          <p:attrName>ppt_y</p:attrName>
                                        </p:attrNameLst>
                                      </p:cBhvr>
                                      <p:rCtr x="8385" y="0"/>
                                    </p:animMotion>
                                  </p:childTnLst>
                                </p:cTn>
                              </p:par>
                              <p:par>
                                <p:cTn id="19" presetID="63" presetClass="path" presetSubtype="0" fill="hold" nodeType="withEffect">
                                  <p:stCondLst>
                                    <p:cond delay="0"/>
                                  </p:stCondLst>
                                  <p:childTnLst>
                                    <p:animMotion origin="layout" path="M -0.33645 -8.64198E-7 L -3.61111E-6 -8.64198E-7 " pathEditMode="relative" rAng="0" ptsTypes="AA">
                                      <p:cBhvr>
                                        <p:cTn id="20" dur="500" fill="hold"/>
                                        <p:tgtEl>
                                          <p:spTgt spid="5"/>
                                        </p:tgtEl>
                                        <p:attrNameLst>
                                          <p:attrName>ppt_x</p:attrName>
                                          <p:attrName>ppt_y</p:attrName>
                                        </p:attrNameLst>
                                      </p:cBhvr>
                                      <p:rCtr x="16823" y="0"/>
                                    </p:animMotion>
                                  </p:childTnLst>
                                </p:cTn>
                              </p:par>
                              <p:par>
                                <p:cTn id="21" presetID="63" presetClass="path" presetSubtype="0" fill="hold" nodeType="withEffect">
                                  <p:stCondLst>
                                    <p:cond delay="0"/>
                                  </p:stCondLst>
                                  <p:childTnLst>
                                    <p:animMotion origin="layout" path="M -0.50503 -8.64198E-7 L 1.11022E-16 -8.64198E-7 " pathEditMode="relative" rAng="0" ptsTypes="AA">
                                      <p:cBhvr>
                                        <p:cTn id="22" dur="500" fill="hold"/>
                                        <p:tgtEl>
                                          <p:spTgt spid="2"/>
                                        </p:tgtEl>
                                        <p:attrNameLst>
                                          <p:attrName>ppt_x</p:attrName>
                                          <p:attrName>ppt_y</p:attrName>
                                        </p:attrNameLst>
                                      </p:cBhvr>
                                      <p:rCtr x="25243" y="0"/>
                                    </p:animMotion>
                                  </p:childTnLst>
                                </p:cTn>
                              </p:par>
                            </p:childTnLst>
                          </p:cTn>
                        </p:par>
                        <p:par>
                          <p:cTn id="23" fill="hold">
                            <p:stCondLst>
                              <p:cond delay="1250"/>
                            </p:stCondLst>
                            <p:childTnLst>
                              <p:par>
                                <p:cTn id="24" presetID="2" presetClass="entr" presetSubtype="4"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250" fill="hold"/>
                                        <p:tgtEl>
                                          <p:spTgt spid="11"/>
                                        </p:tgtEl>
                                        <p:attrNameLst>
                                          <p:attrName>ppt_x</p:attrName>
                                        </p:attrNameLst>
                                      </p:cBhvr>
                                      <p:tavLst>
                                        <p:tav tm="0">
                                          <p:val>
                                            <p:strVal val="#ppt_x"/>
                                          </p:val>
                                        </p:tav>
                                        <p:tav tm="100000">
                                          <p:val>
                                            <p:strVal val="#ppt_x"/>
                                          </p:val>
                                        </p:tav>
                                      </p:tavLst>
                                    </p:anim>
                                    <p:anim calcmode="lin" valueType="num">
                                      <p:cBhvr additive="base">
                                        <p:cTn id="27" dur="250" fill="hold"/>
                                        <p:tgtEl>
                                          <p:spTgt spid="11"/>
                                        </p:tgtEl>
                                        <p:attrNameLst>
                                          <p:attrName>ppt_y</p:attrName>
                                        </p:attrNameLst>
                                      </p:cBhvr>
                                      <p:tavLst>
                                        <p:tav tm="0">
                                          <p:val>
                                            <p:strVal val="1+#ppt_h/2"/>
                                          </p:val>
                                        </p:tav>
                                        <p:tav tm="100000">
                                          <p:val>
                                            <p:strVal val="#ppt_y"/>
                                          </p:val>
                                        </p:tav>
                                      </p:tavLst>
                                    </p:anim>
                                  </p:childTnLst>
                                </p:cTn>
                              </p:par>
                              <p:par>
                                <p:cTn id="28" presetID="2" presetClass="entr" presetSubtype="4" fill="hold" grpId="0" nodeType="withEffect">
                                  <p:stCondLst>
                                    <p:cond delay="0"/>
                                  </p:stCondLst>
                                  <p:childTnLst>
                                    <p:set>
                                      <p:cBhvr>
                                        <p:cTn id="29" dur="1" fill="hold">
                                          <p:stCondLst>
                                            <p:cond delay="0"/>
                                          </p:stCondLst>
                                        </p:cTn>
                                        <p:tgtEl>
                                          <p:spTgt spid="178"/>
                                        </p:tgtEl>
                                        <p:attrNameLst>
                                          <p:attrName>style.visibility</p:attrName>
                                        </p:attrNameLst>
                                      </p:cBhvr>
                                      <p:to>
                                        <p:strVal val="visible"/>
                                      </p:to>
                                    </p:set>
                                    <p:anim calcmode="lin" valueType="num">
                                      <p:cBhvr additive="base">
                                        <p:cTn id="30" dur="250" fill="hold"/>
                                        <p:tgtEl>
                                          <p:spTgt spid="178"/>
                                        </p:tgtEl>
                                        <p:attrNameLst>
                                          <p:attrName>ppt_x</p:attrName>
                                        </p:attrNameLst>
                                      </p:cBhvr>
                                      <p:tavLst>
                                        <p:tav tm="0">
                                          <p:val>
                                            <p:strVal val="#ppt_x"/>
                                          </p:val>
                                        </p:tav>
                                        <p:tav tm="100000">
                                          <p:val>
                                            <p:strVal val="#ppt_x"/>
                                          </p:val>
                                        </p:tav>
                                      </p:tavLst>
                                    </p:anim>
                                    <p:anim calcmode="lin" valueType="num">
                                      <p:cBhvr additive="base">
                                        <p:cTn id="31" dur="250" fill="hold"/>
                                        <p:tgtEl>
                                          <p:spTgt spid="178"/>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0"/>
                                  </p:stCondLst>
                                  <p:childTnLst>
                                    <p:set>
                                      <p:cBhvr>
                                        <p:cTn id="33" dur="1" fill="hold">
                                          <p:stCondLst>
                                            <p:cond delay="0"/>
                                          </p:stCondLst>
                                        </p:cTn>
                                        <p:tgtEl>
                                          <p:spTgt spid="180"/>
                                        </p:tgtEl>
                                        <p:attrNameLst>
                                          <p:attrName>style.visibility</p:attrName>
                                        </p:attrNameLst>
                                      </p:cBhvr>
                                      <p:to>
                                        <p:strVal val="visible"/>
                                      </p:to>
                                    </p:set>
                                    <p:anim calcmode="lin" valueType="num">
                                      <p:cBhvr additive="base">
                                        <p:cTn id="34" dur="250" fill="hold"/>
                                        <p:tgtEl>
                                          <p:spTgt spid="180"/>
                                        </p:tgtEl>
                                        <p:attrNameLst>
                                          <p:attrName>ppt_x</p:attrName>
                                        </p:attrNameLst>
                                      </p:cBhvr>
                                      <p:tavLst>
                                        <p:tav tm="0">
                                          <p:val>
                                            <p:strVal val="#ppt_x"/>
                                          </p:val>
                                        </p:tav>
                                        <p:tav tm="100000">
                                          <p:val>
                                            <p:strVal val="#ppt_x"/>
                                          </p:val>
                                        </p:tav>
                                      </p:tavLst>
                                    </p:anim>
                                    <p:anim calcmode="lin" valueType="num">
                                      <p:cBhvr additive="base">
                                        <p:cTn id="35" dur="250" fill="hold"/>
                                        <p:tgtEl>
                                          <p:spTgt spid="180"/>
                                        </p:tgtEl>
                                        <p:attrNameLst>
                                          <p:attrName>ppt_y</p:attrName>
                                        </p:attrNameLst>
                                      </p:cBhvr>
                                      <p:tavLst>
                                        <p:tav tm="0">
                                          <p:val>
                                            <p:strVal val="1+#ppt_h/2"/>
                                          </p:val>
                                        </p:tav>
                                        <p:tav tm="100000">
                                          <p:val>
                                            <p:strVal val="#ppt_y"/>
                                          </p:val>
                                        </p:tav>
                                      </p:tavLst>
                                    </p:anim>
                                  </p:childTnLst>
                                </p:cTn>
                              </p:par>
                              <p:par>
                                <p:cTn id="36" presetID="2" presetClass="entr" presetSubtype="4" fill="hold" grpId="0" nodeType="withEffect">
                                  <p:stCondLst>
                                    <p:cond delay="0"/>
                                  </p:stCondLst>
                                  <p:childTnLst>
                                    <p:set>
                                      <p:cBhvr>
                                        <p:cTn id="37" dur="1" fill="hold">
                                          <p:stCondLst>
                                            <p:cond delay="0"/>
                                          </p:stCondLst>
                                        </p:cTn>
                                        <p:tgtEl>
                                          <p:spTgt spid="182"/>
                                        </p:tgtEl>
                                        <p:attrNameLst>
                                          <p:attrName>style.visibility</p:attrName>
                                        </p:attrNameLst>
                                      </p:cBhvr>
                                      <p:to>
                                        <p:strVal val="visible"/>
                                      </p:to>
                                    </p:set>
                                    <p:anim calcmode="lin" valueType="num">
                                      <p:cBhvr additive="base">
                                        <p:cTn id="38" dur="250" fill="hold"/>
                                        <p:tgtEl>
                                          <p:spTgt spid="182"/>
                                        </p:tgtEl>
                                        <p:attrNameLst>
                                          <p:attrName>ppt_x</p:attrName>
                                        </p:attrNameLst>
                                      </p:cBhvr>
                                      <p:tavLst>
                                        <p:tav tm="0">
                                          <p:val>
                                            <p:strVal val="#ppt_x"/>
                                          </p:val>
                                        </p:tav>
                                        <p:tav tm="100000">
                                          <p:val>
                                            <p:strVal val="#ppt_x"/>
                                          </p:val>
                                        </p:tav>
                                      </p:tavLst>
                                    </p:anim>
                                    <p:anim calcmode="lin" valueType="num">
                                      <p:cBhvr additive="base">
                                        <p:cTn id="39" dur="250" fill="hold"/>
                                        <p:tgtEl>
                                          <p:spTgt spid="182"/>
                                        </p:tgtEl>
                                        <p:attrNameLst>
                                          <p:attrName>ppt_y</p:attrName>
                                        </p:attrNameLst>
                                      </p:cBhvr>
                                      <p:tavLst>
                                        <p:tav tm="0">
                                          <p:val>
                                            <p:strVal val="1+#ppt_h/2"/>
                                          </p:val>
                                        </p:tav>
                                        <p:tav tm="100000">
                                          <p:val>
                                            <p:strVal val="#ppt_y"/>
                                          </p:val>
                                        </p:tav>
                                      </p:tavLst>
                                    </p:anim>
                                  </p:childTnLst>
                                </p:cTn>
                              </p:par>
                            </p:childTnLst>
                          </p:cTn>
                        </p:par>
                        <p:par>
                          <p:cTn id="40" fill="hold">
                            <p:stCondLst>
                              <p:cond delay="1750"/>
                            </p:stCondLst>
                            <p:childTnLst>
                              <p:par>
                                <p:cTn id="41" presetID="2" presetClass="entr" presetSubtype="4" fill="hold" grpId="0" nodeType="afterEffect">
                                  <p:stCondLst>
                                    <p:cond delay="0"/>
                                  </p:stCondLst>
                                  <p:childTnLst>
                                    <p:set>
                                      <p:cBhvr>
                                        <p:cTn id="42" dur="1" fill="hold">
                                          <p:stCondLst>
                                            <p:cond delay="0"/>
                                          </p:stCondLst>
                                        </p:cTn>
                                        <p:tgtEl>
                                          <p:spTgt spid="169"/>
                                        </p:tgtEl>
                                        <p:attrNameLst>
                                          <p:attrName>style.visibility</p:attrName>
                                        </p:attrNameLst>
                                      </p:cBhvr>
                                      <p:to>
                                        <p:strVal val="visible"/>
                                      </p:to>
                                    </p:set>
                                    <p:anim calcmode="lin" valueType="num">
                                      <p:cBhvr>
                                        <p:cTn id="43" dur="500" fill="hold"/>
                                        <p:tgtEl>
                                          <p:spTgt spid="169"/>
                                        </p:tgtEl>
                                        <p:attrNameLst>
                                          <p:attrName>ppt_x</p:attrName>
                                        </p:attrNameLst>
                                      </p:cBhvr>
                                      <p:tavLst>
                                        <p:tav tm="0">
                                          <p:val>
                                            <p:strVal val="#ppt_x"/>
                                          </p:val>
                                        </p:tav>
                                        <p:tav tm="100000">
                                          <p:val>
                                            <p:strVal val="#ppt_x"/>
                                          </p:val>
                                        </p:tav>
                                      </p:tavLst>
                                    </p:anim>
                                    <p:anim calcmode="lin" valueType="num">
                                      <p:cBhvr>
                                        <p:cTn id="44" dur="500" fill="hold"/>
                                        <p:tgtEl>
                                          <p:spTgt spid="169"/>
                                        </p:tgtEl>
                                        <p:attrNameLst>
                                          <p:attrName>ppt_y</p:attrName>
                                        </p:attrNameLst>
                                      </p:cBhvr>
                                      <p:tavLst>
                                        <p:tav tm="0">
                                          <p:val>
                                            <p:strVal val="1+#ppt_h/2"/>
                                          </p:val>
                                        </p:tav>
                                        <p:tav tm="100000">
                                          <p:val>
                                            <p:strVal val="#ppt_y"/>
                                          </p:val>
                                        </p:tav>
                                      </p:tavLst>
                                    </p:anim>
                                  </p:childTnLst>
                                </p:cTn>
                              </p:par>
                            </p:childTnLst>
                          </p:cTn>
                        </p:par>
                        <p:par>
                          <p:cTn id="45" fill="hold">
                            <p:stCondLst>
                              <p:cond delay="2250"/>
                            </p:stCondLst>
                            <p:childTnLst>
                              <p:par>
                                <p:cTn id="46" presetID="2" presetClass="entr" presetSubtype="4" fill="hold" grpId="0" nodeType="afterEffect">
                                  <p:stCondLst>
                                    <p:cond delay="0"/>
                                  </p:stCondLst>
                                  <p:childTnLst>
                                    <p:set>
                                      <p:cBhvr>
                                        <p:cTn id="47" dur="1" fill="hold">
                                          <p:stCondLst>
                                            <p:cond delay="0"/>
                                          </p:stCondLst>
                                        </p:cTn>
                                        <p:tgtEl>
                                          <p:spTgt spid="179"/>
                                        </p:tgtEl>
                                        <p:attrNameLst>
                                          <p:attrName>style.visibility</p:attrName>
                                        </p:attrNameLst>
                                      </p:cBhvr>
                                      <p:to>
                                        <p:strVal val="visible"/>
                                      </p:to>
                                    </p:set>
                                    <p:anim calcmode="lin" valueType="num">
                                      <p:cBhvr>
                                        <p:cTn id="48" dur="500" fill="hold"/>
                                        <p:tgtEl>
                                          <p:spTgt spid="179"/>
                                        </p:tgtEl>
                                        <p:attrNameLst>
                                          <p:attrName>ppt_x</p:attrName>
                                        </p:attrNameLst>
                                      </p:cBhvr>
                                      <p:tavLst>
                                        <p:tav tm="0">
                                          <p:val>
                                            <p:strVal val="#ppt_x"/>
                                          </p:val>
                                        </p:tav>
                                        <p:tav tm="100000">
                                          <p:val>
                                            <p:strVal val="#ppt_x"/>
                                          </p:val>
                                        </p:tav>
                                      </p:tavLst>
                                    </p:anim>
                                    <p:anim calcmode="lin" valueType="num">
                                      <p:cBhvr>
                                        <p:cTn id="49" dur="500" fill="hold"/>
                                        <p:tgtEl>
                                          <p:spTgt spid="179"/>
                                        </p:tgtEl>
                                        <p:attrNameLst>
                                          <p:attrName>ppt_y</p:attrName>
                                        </p:attrNameLst>
                                      </p:cBhvr>
                                      <p:tavLst>
                                        <p:tav tm="0">
                                          <p:val>
                                            <p:strVal val="1+#ppt_h/2"/>
                                          </p:val>
                                        </p:tav>
                                        <p:tav tm="100000">
                                          <p:val>
                                            <p:strVal val="#ppt_y"/>
                                          </p:val>
                                        </p:tav>
                                      </p:tavLst>
                                    </p:anim>
                                  </p:childTnLst>
                                </p:cTn>
                              </p:par>
                            </p:childTnLst>
                          </p:cTn>
                        </p:par>
                        <p:par>
                          <p:cTn id="50" fill="hold">
                            <p:stCondLst>
                              <p:cond delay="2750"/>
                            </p:stCondLst>
                            <p:childTnLst>
                              <p:par>
                                <p:cTn id="51" presetID="2" presetClass="entr" presetSubtype="4" fill="hold" grpId="0" nodeType="afterEffect">
                                  <p:stCondLst>
                                    <p:cond delay="0"/>
                                  </p:stCondLst>
                                  <p:childTnLst>
                                    <p:set>
                                      <p:cBhvr>
                                        <p:cTn id="52" dur="1" fill="hold">
                                          <p:stCondLst>
                                            <p:cond delay="0"/>
                                          </p:stCondLst>
                                        </p:cTn>
                                        <p:tgtEl>
                                          <p:spTgt spid="181"/>
                                        </p:tgtEl>
                                        <p:attrNameLst>
                                          <p:attrName>style.visibility</p:attrName>
                                        </p:attrNameLst>
                                      </p:cBhvr>
                                      <p:to>
                                        <p:strVal val="visible"/>
                                      </p:to>
                                    </p:set>
                                    <p:anim calcmode="lin" valueType="num">
                                      <p:cBhvr>
                                        <p:cTn id="53" dur="500" fill="hold"/>
                                        <p:tgtEl>
                                          <p:spTgt spid="181"/>
                                        </p:tgtEl>
                                        <p:attrNameLst>
                                          <p:attrName>ppt_x</p:attrName>
                                        </p:attrNameLst>
                                      </p:cBhvr>
                                      <p:tavLst>
                                        <p:tav tm="0">
                                          <p:val>
                                            <p:strVal val="#ppt_x"/>
                                          </p:val>
                                        </p:tav>
                                        <p:tav tm="100000">
                                          <p:val>
                                            <p:strVal val="#ppt_x"/>
                                          </p:val>
                                        </p:tav>
                                      </p:tavLst>
                                    </p:anim>
                                    <p:anim calcmode="lin" valueType="num">
                                      <p:cBhvr>
                                        <p:cTn id="54" dur="500" fill="hold"/>
                                        <p:tgtEl>
                                          <p:spTgt spid="181"/>
                                        </p:tgtEl>
                                        <p:attrNameLst>
                                          <p:attrName>ppt_y</p:attrName>
                                        </p:attrNameLst>
                                      </p:cBhvr>
                                      <p:tavLst>
                                        <p:tav tm="0">
                                          <p:val>
                                            <p:strVal val="1+#ppt_h/2"/>
                                          </p:val>
                                        </p:tav>
                                        <p:tav tm="100000">
                                          <p:val>
                                            <p:strVal val="#ppt_y"/>
                                          </p:val>
                                        </p:tav>
                                      </p:tavLst>
                                    </p:anim>
                                  </p:childTnLst>
                                </p:cTn>
                              </p:par>
                            </p:childTnLst>
                          </p:cTn>
                        </p:par>
                        <p:par>
                          <p:cTn id="55" fill="hold">
                            <p:stCondLst>
                              <p:cond delay="3250"/>
                            </p:stCondLst>
                            <p:childTnLst>
                              <p:par>
                                <p:cTn id="56" presetID="2" presetClass="entr" presetSubtype="4" fill="hold" grpId="0" nodeType="afterEffect">
                                  <p:stCondLst>
                                    <p:cond delay="0"/>
                                  </p:stCondLst>
                                  <p:childTnLst>
                                    <p:set>
                                      <p:cBhvr>
                                        <p:cTn id="57" dur="1" fill="hold">
                                          <p:stCondLst>
                                            <p:cond delay="0"/>
                                          </p:stCondLst>
                                        </p:cTn>
                                        <p:tgtEl>
                                          <p:spTgt spid="183"/>
                                        </p:tgtEl>
                                        <p:attrNameLst>
                                          <p:attrName>style.visibility</p:attrName>
                                        </p:attrNameLst>
                                      </p:cBhvr>
                                      <p:to>
                                        <p:strVal val="visible"/>
                                      </p:to>
                                    </p:set>
                                    <p:anim calcmode="lin" valueType="num">
                                      <p:cBhvr>
                                        <p:cTn id="58" dur="500" fill="hold"/>
                                        <p:tgtEl>
                                          <p:spTgt spid="183"/>
                                        </p:tgtEl>
                                        <p:attrNameLst>
                                          <p:attrName>ppt_x</p:attrName>
                                        </p:attrNameLst>
                                      </p:cBhvr>
                                      <p:tavLst>
                                        <p:tav tm="0">
                                          <p:val>
                                            <p:strVal val="#ppt_x"/>
                                          </p:val>
                                        </p:tav>
                                        <p:tav tm="100000">
                                          <p:val>
                                            <p:strVal val="#ppt_x"/>
                                          </p:val>
                                        </p:tav>
                                      </p:tavLst>
                                    </p:anim>
                                    <p:anim calcmode="lin" valueType="num">
                                      <p:cBhvr>
                                        <p:cTn id="59" dur="500" fill="hold"/>
                                        <p:tgtEl>
                                          <p:spTgt spid="18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69" grpId="0" bldLvl="0" autoUpdateAnimBg="0"/>
      <p:bldP spid="178" grpId="0"/>
      <p:bldP spid="179" grpId="0" bldLvl="0" autoUpdateAnimBg="0"/>
      <p:bldP spid="180" grpId="0"/>
      <p:bldP spid="181" grpId="0" bldLvl="0" autoUpdateAnimBg="0"/>
      <p:bldP spid="182" grpId="0"/>
      <p:bldP spid="183" grpId="0" bldLvl="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f646cacb0d471462fa44d72eb731af83"/>
          <p:cNvPicPr>
            <a:picLocks noChangeAspect="1"/>
          </p:cNvPicPr>
          <p:nvPr/>
        </p:nvPicPr>
        <p:blipFill>
          <a:blip r:embed="rId2"/>
          <a:stretch>
            <a:fillRect/>
          </a:stretch>
        </p:blipFill>
        <p:spPr>
          <a:xfrm>
            <a:off x="4640580" y="2628265"/>
            <a:ext cx="7553325" cy="4247515"/>
          </a:xfrm>
          <a:prstGeom prst="rect">
            <a:avLst/>
          </a:prstGeom>
        </p:spPr>
      </p:pic>
      <p:pic>
        <p:nvPicPr>
          <p:cNvPr id="7" name="图片 6" descr="f646cacb0d471462fa44d72eb731af83"/>
          <p:cNvPicPr>
            <a:picLocks noChangeAspect="1"/>
          </p:cNvPicPr>
          <p:nvPr/>
        </p:nvPicPr>
        <p:blipFill>
          <a:blip r:embed="rId2"/>
          <a:stretch>
            <a:fillRect/>
          </a:stretch>
        </p:blipFill>
        <p:spPr>
          <a:xfrm flipH="1" flipV="1">
            <a:off x="-635" y="8890"/>
            <a:ext cx="5430520" cy="3382645"/>
          </a:xfrm>
          <a:prstGeom prst="rect">
            <a:avLst/>
          </a:prstGeom>
        </p:spPr>
      </p:pic>
      <p:sp>
        <p:nvSpPr>
          <p:cNvPr id="10" name="Rectangle 18"/>
          <p:cNvSpPr>
            <a:spLocks noChangeArrowheads="1"/>
          </p:cNvSpPr>
          <p:nvPr/>
        </p:nvSpPr>
        <p:spPr bwMode="auto">
          <a:xfrm>
            <a:off x="5472952" y="2882290"/>
            <a:ext cx="1246094"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defTabSz="1218565"/>
            <a:r>
              <a:rPr lang="en-US" altLang="zh-CN" dirty="0">
                <a:solidFill>
                  <a:schemeClr val="bg1"/>
                </a:solidFill>
                <a:latin typeface="Calibri Light" panose="020F0302020204030204" charset="0"/>
                <a:ea typeface="微软雅黑" panose="020B0503020204020204" charset="-122"/>
              </a:rPr>
              <a:t>PART ONE</a:t>
            </a:r>
          </a:p>
        </p:txBody>
      </p:sp>
      <p:sp>
        <p:nvSpPr>
          <p:cNvPr id="11" name="Rectangle 39"/>
          <p:cNvSpPr>
            <a:spLocks noChangeArrowheads="1"/>
          </p:cNvSpPr>
          <p:nvPr/>
        </p:nvSpPr>
        <p:spPr bwMode="auto">
          <a:xfrm>
            <a:off x="4257675" y="4105160"/>
            <a:ext cx="36766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en-US" altLang="zh-CN" sz="1100" dirty="0">
                <a:solidFill>
                  <a:schemeClr val="bg1"/>
                </a:solidFill>
              </a:rPr>
              <a:t>We have many PowerPoint templates that has been specifically designed to help anyone that is stepping into the world of PowerPoint for the very first time.</a:t>
            </a:r>
          </a:p>
        </p:txBody>
      </p:sp>
      <p:sp>
        <p:nvSpPr>
          <p:cNvPr id="18" name="Rectangle 39"/>
          <p:cNvSpPr>
            <a:spLocks noChangeArrowheads="1"/>
          </p:cNvSpPr>
          <p:nvPr/>
        </p:nvSpPr>
        <p:spPr bwMode="auto">
          <a:xfrm>
            <a:off x="3664857" y="3358723"/>
            <a:ext cx="4862286"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200" b="1" dirty="0">
                <a:solidFill>
                  <a:schemeClr val="bg1"/>
                </a:solidFill>
                <a:latin typeface="微软雅黑" panose="020B0503020204020204" charset="-122"/>
                <a:ea typeface="微软雅黑" panose="020B0503020204020204" charset="-122"/>
              </a:rPr>
              <a:t>单击此处添加名称</a:t>
            </a:r>
          </a:p>
        </p:txBody>
      </p:sp>
      <p:sp>
        <p:nvSpPr>
          <p:cNvPr id="19" name="椭圆 18"/>
          <p:cNvSpPr/>
          <p:nvPr/>
        </p:nvSpPr>
        <p:spPr>
          <a:xfrm>
            <a:off x="5542320" y="1759453"/>
            <a:ext cx="1099780" cy="10997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5400" dirty="0">
                <a:solidFill>
                  <a:schemeClr val="bg1"/>
                </a:solidFill>
                <a:latin typeface="Impact" panose="020B0806030902050204" pitchFamily="34" charset="0"/>
              </a:rPr>
              <a:t>04</a:t>
            </a:r>
          </a:p>
        </p:txBody>
      </p:sp>
    </p:spTree>
  </p:cSld>
  <p:clrMapOvr>
    <a:masterClrMapping/>
  </p:clrMapOvr>
  <p:transition advTm="561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randombar(horizontal)">
                                      <p:cBhvr>
                                        <p:cTn id="28" dur="500"/>
                                        <p:tgtEl>
                                          <p:spTgt spid="18"/>
                                        </p:tgtEl>
                                      </p:cBhvr>
                                    </p:animEffect>
                                  </p:childTnLst>
                                </p:cTn>
                              </p:par>
                            </p:childTnLst>
                          </p:cTn>
                        </p:par>
                        <p:par>
                          <p:cTn id="29" fill="hold">
                            <p:stCondLst>
                              <p:cond delay="3000"/>
                            </p:stCondLst>
                            <p:childTnLst>
                              <p:par>
                                <p:cTn id="30" presetID="6"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8" grpId="0"/>
      <p:bldP spid="19"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41" name="Oval 44"/>
          <p:cNvSpPr>
            <a:spLocks noChangeArrowheads="1"/>
          </p:cNvSpPr>
          <p:nvPr/>
        </p:nvSpPr>
        <p:spPr bwMode="auto">
          <a:xfrm>
            <a:off x="7317916" y="3401483"/>
            <a:ext cx="332316" cy="338667"/>
          </a:xfrm>
          <a:prstGeom prst="ellipse">
            <a:avLst/>
          </a:prstGeom>
          <a:solidFill>
            <a:srgbClr val="0070C0"/>
          </a:solidFill>
          <a:ln>
            <a:noFill/>
          </a:ln>
        </p:spPr>
        <p:txBody>
          <a:bodyPr/>
          <a:lstStyle/>
          <a:p>
            <a:pPr eaLnBrk="0" hangingPunct="0">
              <a:buFont typeface="Arial" panose="020B0604020202020204" pitchFamily="34" charset="0"/>
            </a:pPr>
            <a:endParaRPr lang="zh-CN" altLang="zh-CN" sz="2135">
              <a:solidFill>
                <a:srgbClr val="F2F2F2"/>
              </a:solidFill>
              <a:latin typeface="Calibri" panose="020F0502020204030204" charset="0"/>
              <a:sym typeface="宋体" panose="02010600030101010101" pitchFamily="2" charset="-122"/>
            </a:endParaRPr>
          </a:p>
        </p:txBody>
      </p:sp>
      <p:sp>
        <p:nvSpPr>
          <p:cNvPr id="42" name="Oval 45"/>
          <p:cNvSpPr>
            <a:spLocks noChangeArrowheads="1"/>
          </p:cNvSpPr>
          <p:nvPr/>
        </p:nvSpPr>
        <p:spPr bwMode="auto">
          <a:xfrm>
            <a:off x="7317916" y="5071532"/>
            <a:ext cx="332316" cy="338667"/>
          </a:xfrm>
          <a:prstGeom prst="ellipse">
            <a:avLst/>
          </a:prstGeom>
          <a:solidFill>
            <a:srgbClr val="00B0F0"/>
          </a:solidFill>
          <a:ln>
            <a:noFill/>
          </a:ln>
        </p:spPr>
        <p:txBody>
          <a:bodyPr/>
          <a:lstStyle/>
          <a:p>
            <a:pPr eaLnBrk="0" hangingPunct="0">
              <a:buFont typeface="Arial" panose="020B0604020202020204" pitchFamily="34" charset="0"/>
            </a:pPr>
            <a:endParaRPr lang="zh-CN" altLang="zh-CN" sz="2135">
              <a:solidFill>
                <a:srgbClr val="F2F2F2"/>
              </a:solidFill>
              <a:latin typeface="Calibri" panose="020F0502020204030204" charset="0"/>
              <a:sym typeface="宋体" panose="02010600030101010101" pitchFamily="2" charset="-122"/>
            </a:endParaRPr>
          </a:p>
        </p:txBody>
      </p:sp>
      <p:sp>
        <p:nvSpPr>
          <p:cNvPr id="43" name="Oval 46"/>
          <p:cNvSpPr>
            <a:spLocks noChangeArrowheads="1"/>
          </p:cNvSpPr>
          <p:nvPr/>
        </p:nvSpPr>
        <p:spPr bwMode="auto">
          <a:xfrm>
            <a:off x="7317916" y="4516965"/>
            <a:ext cx="332316" cy="332317"/>
          </a:xfrm>
          <a:prstGeom prst="ellipse">
            <a:avLst/>
          </a:prstGeom>
          <a:solidFill>
            <a:srgbClr val="0070C0"/>
          </a:solidFill>
          <a:ln>
            <a:noFill/>
          </a:ln>
        </p:spPr>
        <p:txBody>
          <a:bodyPr/>
          <a:lstStyle/>
          <a:p>
            <a:pPr eaLnBrk="0" hangingPunct="0">
              <a:buFont typeface="Arial" panose="020B0604020202020204" pitchFamily="34" charset="0"/>
            </a:pPr>
            <a:endParaRPr lang="zh-CN" altLang="zh-CN" sz="2135">
              <a:solidFill>
                <a:srgbClr val="F2F2F2"/>
              </a:solidFill>
              <a:latin typeface="Calibri" panose="020F0502020204030204" charset="0"/>
              <a:sym typeface="宋体" panose="02010600030101010101" pitchFamily="2" charset="-122"/>
            </a:endParaRPr>
          </a:p>
        </p:txBody>
      </p:sp>
      <p:sp>
        <p:nvSpPr>
          <p:cNvPr id="44" name="Oval 47"/>
          <p:cNvSpPr>
            <a:spLocks noChangeArrowheads="1"/>
          </p:cNvSpPr>
          <p:nvPr/>
        </p:nvSpPr>
        <p:spPr bwMode="auto">
          <a:xfrm>
            <a:off x="7317916" y="3962399"/>
            <a:ext cx="332316" cy="332317"/>
          </a:xfrm>
          <a:prstGeom prst="ellipse">
            <a:avLst/>
          </a:prstGeom>
          <a:solidFill>
            <a:srgbClr val="00B0F0"/>
          </a:solidFill>
          <a:ln>
            <a:noFill/>
          </a:ln>
        </p:spPr>
        <p:txBody>
          <a:bodyPr/>
          <a:lstStyle/>
          <a:p>
            <a:pPr eaLnBrk="0" hangingPunct="0">
              <a:buFont typeface="Arial" panose="020B0604020202020204" pitchFamily="34" charset="0"/>
            </a:pPr>
            <a:endParaRPr lang="zh-CN" altLang="zh-CN" sz="2135">
              <a:solidFill>
                <a:srgbClr val="F2F2F2"/>
              </a:solidFill>
              <a:latin typeface="Calibri" panose="020F0502020204030204" charset="0"/>
              <a:sym typeface="宋体" panose="02010600030101010101" pitchFamily="2" charset="-122"/>
            </a:endParaRPr>
          </a:p>
        </p:txBody>
      </p:sp>
      <p:grpSp>
        <p:nvGrpSpPr>
          <p:cNvPr id="58" name="组合 57"/>
          <p:cNvGrpSpPr/>
          <p:nvPr/>
        </p:nvGrpSpPr>
        <p:grpSpPr>
          <a:xfrm>
            <a:off x="1753411" y="1559983"/>
            <a:ext cx="4707255" cy="4139353"/>
            <a:chOff x="1314608" y="1169987"/>
            <a:chExt cx="3530441" cy="3104515"/>
          </a:xfrm>
          <a:solidFill>
            <a:srgbClr val="FFFFFF">
              <a:alpha val="30196"/>
            </a:srgbClr>
          </a:solidFill>
        </p:grpSpPr>
        <p:sp>
          <p:nvSpPr>
            <p:cNvPr id="45" name="Freeform 78"/>
            <p:cNvSpPr>
              <a:spLocks noChangeArrowheads="1"/>
            </p:cNvSpPr>
            <p:nvPr/>
          </p:nvSpPr>
          <p:spPr bwMode="auto">
            <a:xfrm>
              <a:off x="3003549" y="2335212"/>
              <a:ext cx="1841500" cy="1938337"/>
            </a:xfrm>
            <a:custGeom>
              <a:avLst/>
              <a:gdLst>
                <a:gd name="T0" fmla="*/ 340 w 341"/>
                <a:gd name="T1" fmla="*/ 0 h 359"/>
                <a:gd name="T2" fmla="*/ 294 w 341"/>
                <a:gd name="T3" fmla="*/ 0 h 359"/>
                <a:gd name="T4" fmla="*/ 294 w 341"/>
                <a:gd name="T5" fmla="*/ 18 h 359"/>
                <a:gd name="T6" fmla="*/ 0 w 341"/>
                <a:gd name="T7" fmla="*/ 313 h 359"/>
                <a:gd name="T8" fmla="*/ 0 w 341"/>
                <a:gd name="T9" fmla="*/ 359 h 359"/>
                <a:gd name="T10" fmla="*/ 341 w 341"/>
                <a:gd name="T11" fmla="*/ 18 h 359"/>
                <a:gd name="T12" fmla="*/ 340 w 341"/>
                <a:gd name="T13" fmla="*/ 0 h 359"/>
                <a:gd name="T14" fmla="*/ 0 60000 65536"/>
                <a:gd name="T15" fmla="*/ 0 60000 65536"/>
                <a:gd name="T16" fmla="*/ 0 60000 65536"/>
                <a:gd name="T17" fmla="*/ 0 60000 65536"/>
                <a:gd name="T18" fmla="*/ 0 60000 65536"/>
                <a:gd name="T19" fmla="*/ 0 60000 65536"/>
                <a:gd name="T20" fmla="*/ 0 60000 65536"/>
                <a:gd name="T21" fmla="*/ 0 w 341"/>
                <a:gd name="T22" fmla="*/ 0 h 359"/>
                <a:gd name="T23" fmla="*/ 341 w 341"/>
                <a:gd name="T24" fmla="*/ 359 h 35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41" h="359">
                  <a:moveTo>
                    <a:pt x="340" y="0"/>
                  </a:moveTo>
                  <a:cubicBezTo>
                    <a:pt x="294" y="0"/>
                    <a:pt x="294" y="0"/>
                    <a:pt x="294" y="0"/>
                  </a:cubicBezTo>
                  <a:cubicBezTo>
                    <a:pt x="294" y="6"/>
                    <a:pt x="294" y="12"/>
                    <a:pt x="294" y="18"/>
                  </a:cubicBezTo>
                  <a:cubicBezTo>
                    <a:pt x="294" y="181"/>
                    <a:pt x="162" y="313"/>
                    <a:pt x="0" y="313"/>
                  </a:cubicBezTo>
                  <a:cubicBezTo>
                    <a:pt x="0" y="359"/>
                    <a:pt x="0" y="359"/>
                    <a:pt x="0" y="359"/>
                  </a:cubicBezTo>
                  <a:cubicBezTo>
                    <a:pt x="188" y="359"/>
                    <a:pt x="341" y="206"/>
                    <a:pt x="341" y="18"/>
                  </a:cubicBezTo>
                  <a:cubicBezTo>
                    <a:pt x="341" y="12"/>
                    <a:pt x="341" y="6"/>
                    <a:pt x="340" y="0"/>
                  </a:cubicBezTo>
                  <a:close/>
                </a:path>
              </a:pathLst>
            </a:custGeom>
            <a:solidFill>
              <a:srgbClr val="0070C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46" name="Freeform 79"/>
            <p:cNvSpPr>
              <a:spLocks noChangeArrowheads="1"/>
            </p:cNvSpPr>
            <p:nvPr/>
          </p:nvSpPr>
          <p:spPr bwMode="auto">
            <a:xfrm>
              <a:off x="1917699" y="1346199"/>
              <a:ext cx="2165350" cy="2171700"/>
            </a:xfrm>
            <a:custGeom>
              <a:avLst/>
              <a:gdLst>
                <a:gd name="T0" fmla="*/ 355 w 401"/>
                <a:gd name="T1" fmla="*/ 182 h 402"/>
                <a:gd name="T2" fmla="*/ 356 w 401"/>
                <a:gd name="T3" fmla="*/ 201 h 402"/>
                <a:gd name="T4" fmla="*/ 201 w 401"/>
                <a:gd name="T5" fmla="*/ 356 h 402"/>
                <a:gd name="T6" fmla="*/ 45 w 401"/>
                <a:gd name="T7" fmla="*/ 201 h 402"/>
                <a:gd name="T8" fmla="*/ 201 w 401"/>
                <a:gd name="T9" fmla="*/ 46 h 402"/>
                <a:gd name="T10" fmla="*/ 267 w 401"/>
                <a:gd name="T11" fmla="*/ 61 h 402"/>
                <a:gd name="T12" fmla="*/ 288 w 401"/>
                <a:gd name="T13" fmla="*/ 20 h 402"/>
                <a:gd name="T14" fmla="*/ 201 w 401"/>
                <a:gd name="T15" fmla="*/ 0 h 402"/>
                <a:gd name="T16" fmla="*/ 0 w 401"/>
                <a:gd name="T17" fmla="*/ 201 h 402"/>
                <a:gd name="T18" fmla="*/ 201 w 401"/>
                <a:gd name="T19" fmla="*/ 402 h 402"/>
                <a:gd name="T20" fmla="*/ 401 w 401"/>
                <a:gd name="T21" fmla="*/ 201 h 402"/>
                <a:gd name="T22" fmla="*/ 400 w 401"/>
                <a:gd name="T23" fmla="*/ 182 h 402"/>
                <a:gd name="T24" fmla="*/ 355 w 401"/>
                <a:gd name="T25" fmla="*/ 182 h 402"/>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401"/>
                <a:gd name="T40" fmla="*/ 0 h 402"/>
                <a:gd name="T41" fmla="*/ 401 w 401"/>
                <a:gd name="T42" fmla="*/ 402 h 402"/>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401" h="402">
                  <a:moveTo>
                    <a:pt x="355" y="182"/>
                  </a:moveTo>
                  <a:cubicBezTo>
                    <a:pt x="355" y="189"/>
                    <a:pt x="356" y="195"/>
                    <a:pt x="356" y="201"/>
                  </a:cubicBezTo>
                  <a:cubicBezTo>
                    <a:pt x="356" y="287"/>
                    <a:pt x="286" y="356"/>
                    <a:pt x="201" y="356"/>
                  </a:cubicBezTo>
                  <a:cubicBezTo>
                    <a:pt x="115" y="356"/>
                    <a:pt x="45" y="287"/>
                    <a:pt x="45" y="201"/>
                  </a:cubicBezTo>
                  <a:cubicBezTo>
                    <a:pt x="45" y="115"/>
                    <a:pt x="115" y="46"/>
                    <a:pt x="201" y="46"/>
                  </a:cubicBezTo>
                  <a:cubicBezTo>
                    <a:pt x="224" y="46"/>
                    <a:pt x="247" y="51"/>
                    <a:pt x="267" y="61"/>
                  </a:cubicBezTo>
                  <a:cubicBezTo>
                    <a:pt x="288" y="20"/>
                    <a:pt x="288" y="20"/>
                    <a:pt x="288" y="20"/>
                  </a:cubicBezTo>
                  <a:cubicBezTo>
                    <a:pt x="262" y="7"/>
                    <a:pt x="232" y="0"/>
                    <a:pt x="201" y="0"/>
                  </a:cubicBezTo>
                  <a:cubicBezTo>
                    <a:pt x="90" y="0"/>
                    <a:pt x="0" y="90"/>
                    <a:pt x="0" y="201"/>
                  </a:cubicBezTo>
                  <a:cubicBezTo>
                    <a:pt x="0" y="312"/>
                    <a:pt x="90" y="402"/>
                    <a:pt x="201" y="402"/>
                  </a:cubicBezTo>
                  <a:cubicBezTo>
                    <a:pt x="311" y="402"/>
                    <a:pt x="401" y="312"/>
                    <a:pt x="401" y="201"/>
                  </a:cubicBezTo>
                  <a:cubicBezTo>
                    <a:pt x="401" y="195"/>
                    <a:pt x="401" y="189"/>
                    <a:pt x="400" y="182"/>
                  </a:cubicBezTo>
                  <a:lnTo>
                    <a:pt x="355" y="182"/>
                  </a:lnTo>
                  <a:close/>
                </a:path>
              </a:pathLst>
            </a:custGeom>
            <a:solidFill>
              <a:srgbClr val="00B0F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47" name="Freeform 80"/>
            <p:cNvSpPr>
              <a:spLocks noChangeArrowheads="1"/>
            </p:cNvSpPr>
            <p:nvPr/>
          </p:nvSpPr>
          <p:spPr bwMode="auto">
            <a:xfrm>
              <a:off x="1663699" y="1454149"/>
              <a:ext cx="2673350" cy="2317750"/>
            </a:xfrm>
            <a:custGeom>
              <a:avLst/>
              <a:gdLst>
                <a:gd name="T0" fmla="*/ 448 w 495"/>
                <a:gd name="T1" fmla="*/ 163 h 429"/>
                <a:gd name="T2" fmla="*/ 449 w 495"/>
                <a:gd name="T3" fmla="*/ 181 h 429"/>
                <a:gd name="T4" fmla="*/ 248 w 495"/>
                <a:gd name="T5" fmla="*/ 382 h 429"/>
                <a:gd name="T6" fmla="*/ 46 w 495"/>
                <a:gd name="T7" fmla="*/ 181 h 429"/>
                <a:gd name="T8" fmla="*/ 112 w 495"/>
                <a:gd name="T9" fmla="*/ 32 h 429"/>
                <a:gd name="T10" fmla="*/ 79 w 495"/>
                <a:gd name="T11" fmla="*/ 0 h 429"/>
                <a:gd name="T12" fmla="*/ 0 w 495"/>
                <a:gd name="T13" fmla="*/ 181 h 429"/>
                <a:gd name="T14" fmla="*/ 248 w 495"/>
                <a:gd name="T15" fmla="*/ 429 h 429"/>
                <a:gd name="T16" fmla="*/ 495 w 495"/>
                <a:gd name="T17" fmla="*/ 181 h 429"/>
                <a:gd name="T18" fmla="*/ 495 w 495"/>
                <a:gd name="T19" fmla="*/ 163 h 429"/>
                <a:gd name="T20" fmla="*/ 448 w 495"/>
                <a:gd name="T21" fmla="*/ 163 h 42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5"/>
                <a:gd name="T34" fmla="*/ 0 h 429"/>
                <a:gd name="T35" fmla="*/ 495 w 495"/>
                <a:gd name="T36" fmla="*/ 429 h 42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5" h="429">
                  <a:moveTo>
                    <a:pt x="448" y="163"/>
                  </a:moveTo>
                  <a:cubicBezTo>
                    <a:pt x="448" y="169"/>
                    <a:pt x="449" y="175"/>
                    <a:pt x="449" y="181"/>
                  </a:cubicBezTo>
                  <a:cubicBezTo>
                    <a:pt x="449" y="292"/>
                    <a:pt x="359" y="382"/>
                    <a:pt x="248" y="382"/>
                  </a:cubicBezTo>
                  <a:cubicBezTo>
                    <a:pt x="136" y="382"/>
                    <a:pt x="46" y="292"/>
                    <a:pt x="46" y="181"/>
                  </a:cubicBezTo>
                  <a:cubicBezTo>
                    <a:pt x="46" y="122"/>
                    <a:pt x="72" y="69"/>
                    <a:pt x="112" y="32"/>
                  </a:cubicBezTo>
                  <a:cubicBezTo>
                    <a:pt x="79" y="0"/>
                    <a:pt x="79" y="0"/>
                    <a:pt x="79" y="0"/>
                  </a:cubicBezTo>
                  <a:cubicBezTo>
                    <a:pt x="30" y="45"/>
                    <a:pt x="0" y="109"/>
                    <a:pt x="0" y="181"/>
                  </a:cubicBezTo>
                  <a:cubicBezTo>
                    <a:pt x="0" y="318"/>
                    <a:pt x="111" y="429"/>
                    <a:pt x="248" y="429"/>
                  </a:cubicBezTo>
                  <a:cubicBezTo>
                    <a:pt x="384" y="429"/>
                    <a:pt x="495" y="318"/>
                    <a:pt x="495" y="181"/>
                  </a:cubicBezTo>
                  <a:cubicBezTo>
                    <a:pt x="495" y="175"/>
                    <a:pt x="495" y="169"/>
                    <a:pt x="495" y="163"/>
                  </a:cubicBezTo>
                  <a:lnTo>
                    <a:pt x="448" y="163"/>
                  </a:lnTo>
                  <a:close/>
                </a:path>
              </a:pathLst>
            </a:custGeom>
            <a:solidFill>
              <a:srgbClr val="0070C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48" name="Freeform 83"/>
            <p:cNvSpPr>
              <a:spLocks noChangeArrowheads="1"/>
            </p:cNvSpPr>
            <p:nvPr/>
          </p:nvSpPr>
          <p:spPr bwMode="auto">
            <a:xfrm>
              <a:off x="1609724" y="2335212"/>
              <a:ext cx="2981325" cy="1685925"/>
            </a:xfrm>
            <a:custGeom>
              <a:avLst/>
              <a:gdLst>
                <a:gd name="T0" fmla="*/ 505 w 552"/>
                <a:gd name="T1" fmla="*/ 0 h 312"/>
                <a:gd name="T2" fmla="*/ 506 w 552"/>
                <a:gd name="T3" fmla="*/ 18 h 312"/>
                <a:gd name="T4" fmla="*/ 258 w 552"/>
                <a:gd name="T5" fmla="*/ 266 h 312"/>
                <a:gd name="T6" fmla="*/ 40 w 552"/>
                <a:gd name="T7" fmla="*/ 138 h 312"/>
                <a:gd name="T8" fmla="*/ 0 w 552"/>
                <a:gd name="T9" fmla="*/ 160 h 312"/>
                <a:gd name="T10" fmla="*/ 258 w 552"/>
                <a:gd name="T11" fmla="*/ 312 h 312"/>
                <a:gd name="T12" fmla="*/ 552 w 552"/>
                <a:gd name="T13" fmla="*/ 18 h 312"/>
                <a:gd name="T14" fmla="*/ 551 w 552"/>
                <a:gd name="T15" fmla="*/ 0 h 312"/>
                <a:gd name="T16" fmla="*/ 505 w 552"/>
                <a:gd name="T17" fmla="*/ 0 h 3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52"/>
                <a:gd name="T28" fmla="*/ 0 h 312"/>
                <a:gd name="T29" fmla="*/ 552 w 552"/>
                <a:gd name="T30" fmla="*/ 312 h 3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52" h="312">
                  <a:moveTo>
                    <a:pt x="505" y="0"/>
                  </a:moveTo>
                  <a:cubicBezTo>
                    <a:pt x="505" y="6"/>
                    <a:pt x="506" y="12"/>
                    <a:pt x="506" y="18"/>
                  </a:cubicBezTo>
                  <a:cubicBezTo>
                    <a:pt x="506" y="155"/>
                    <a:pt x="395" y="266"/>
                    <a:pt x="258" y="266"/>
                  </a:cubicBezTo>
                  <a:cubicBezTo>
                    <a:pt x="164" y="266"/>
                    <a:pt x="82" y="214"/>
                    <a:pt x="40" y="138"/>
                  </a:cubicBezTo>
                  <a:cubicBezTo>
                    <a:pt x="0" y="160"/>
                    <a:pt x="0" y="160"/>
                    <a:pt x="0" y="160"/>
                  </a:cubicBezTo>
                  <a:cubicBezTo>
                    <a:pt x="50" y="251"/>
                    <a:pt x="146" y="312"/>
                    <a:pt x="258" y="312"/>
                  </a:cubicBezTo>
                  <a:cubicBezTo>
                    <a:pt x="420" y="312"/>
                    <a:pt x="552" y="180"/>
                    <a:pt x="552" y="18"/>
                  </a:cubicBezTo>
                  <a:cubicBezTo>
                    <a:pt x="552" y="12"/>
                    <a:pt x="552" y="6"/>
                    <a:pt x="551" y="0"/>
                  </a:cubicBezTo>
                  <a:lnTo>
                    <a:pt x="505" y="0"/>
                  </a:lnTo>
                  <a:close/>
                </a:path>
              </a:pathLst>
            </a:custGeom>
            <a:solidFill>
              <a:srgbClr val="00B0F0"/>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F2F2F2"/>
                </a:solidFill>
                <a:sym typeface="宋体" panose="02010600030101010101" pitchFamily="2" charset="-122"/>
              </a:endParaRPr>
            </a:p>
          </p:txBody>
        </p:sp>
        <p:sp>
          <p:nvSpPr>
            <p:cNvPr id="49" name="TextBox 682"/>
            <p:cNvSpPr>
              <a:spLocks noChangeArrowheads="1"/>
            </p:cNvSpPr>
            <p:nvPr/>
          </p:nvSpPr>
          <p:spPr bwMode="auto">
            <a:xfrm>
              <a:off x="2358389" y="3959224"/>
              <a:ext cx="445770" cy="31527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b="1" dirty="0">
                  <a:solidFill>
                    <a:srgbClr val="F2F2F2"/>
                  </a:solidFill>
                  <a:latin typeface="方正中等线简体" pitchFamily="2" charset="-122"/>
                  <a:ea typeface="方正中等线简体" pitchFamily="2" charset="-122"/>
                  <a:sym typeface="方正中等线简体" pitchFamily="2" charset="-122"/>
                </a:rPr>
                <a:t>38%</a:t>
              </a:r>
              <a:endParaRPr lang="zh-CN" altLang="en-US" sz="2135" b="1" dirty="0">
                <a:solidFill>
                  <a:srgbClr val="F2F2F2"/>
                </a:solidFill>
                <a:latin typeface="方正中等线简体" pitchFamily="2" charset="-122"/>
                <a:ea typeface="方正中等线简体" pitchFamily="2" charset="-122"/>
                <a:sym typeface="方正中等线简体" pitchFamily="2" charset="-122"/>
              </a:endParaRPr>
            </a:p>
          </p:txBody>
        </p:sp>
        <p:sp>
          <p:nvSpPr>
            <p:cNvPr id="50" name="TextBox 682"/>
            <p:cNvSpPr>
              <a:spLocks noChangeArrowheads="1"/>
            </p:cNvSpPr>
            <p:nvPr/>
          </p:nvSpPr>
          <p:spPr bwMode="auto">
            <a:xfrm>
              <a:off x="1314608" y="2805112"/>
              <a:ext cx="445770" cy="31527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b="1" dirty="0">
                  <a:solidFill>
                    <a:srgbClr val="F2F2F2"/>
                  </a:solidFill>
                  <a:latin typeface="方正中等线简体" pitchFamily="2" charset="-122"/>
                  <a:ea typeface="方正中等线简体" pitchFamily="2" charset="-122"/>
                  <a:sym typeface="方正中等线简体" pitchFamily="2" charset="-122"/>
                </a:rPr>
                <a:t>55%</a:t>
              </a:r>
              <a:endParaRPr lang="zh-CN" altLang="en-US" sz="2135" b="1" dirty="0">
                <a:solidFill>
                  <a:srgbClr val="F2F2F2"/>
                </a:solidFill>
                <a:latin typeface="方正中等线简体" pitchFamily="2" charset="-122"/>
                <a:ea typeface="方正中等线简体" pitchFamily="2" charset="-122"/>
                <a:sym typeface="方正中等线简体" pitchFamily="2" charset="-122"/>
              </a:endParaRPr>
            </a:p>
          </p:txBody>
        </p:sp>
        <p:sp>
          <p:nvSpPr>
            <p:cNvPr id="51" name="TextBox 682"/>
            <p:cNvSpPr>
              <a:spLocks noChangeArrowheads="1"/>
            </p:cNvSpPr>
            <p:nvPr/>
          </p:nvSpPr>
          <p:spPr bwMode="auto">
            <a:xfrm>
              <a:off x="2128996" y="1169987"/>
              <a:ext cx="445770" cy="31527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b="1">
                  <a:solidFill>
                    <a:srgbClr val="F2F2F2"/>
                  </a:solidFill>
                  <a:latin typeface="方正中等线简体" pitchFamily="2" charset="-122"/>
                  <a:ea typeface="方正中等线简体" pitchFamily="2" charset="-122"/>
                  <a:sym typeface="方正中等线简体" pitchFamily="2" charset="-122"/>
                </a:rPr>
                <a:t>65%</a:t>
              </a:r>
              <a:endParaRPr lang="zh-CN" altLang="en-US" sz="2135" b="1">
                <a:solidFill>
                  <a:srgbClr val="F2F2F2"/>
                </a:solidFill>
                <a:latin typeface="方正中等线简体" pitchFamily="2" charset="-122"/>
                <a:ea typeface="方正中等线简体" pitchFamily="2" charset="-122"/>
                <a:sym typeface="方正中等线简体" pitchFamily="2" charset="-122"/>
              </a:endParaRPr>
            </a:p>
          </p:txBody>
        </p:sp>
        <p:sp>
          <p:nvSpPr>
            <p:cNvPr id="52" name="TextBox 682"/>
            <p:cNvSpPr>
              <a:spLocks noChangeArrowheads="1"/>
            </p:cNvSpPr>
            <p:nvPr/>
          </p:nvSpPr>
          <p:spPr bwMode="auto">
            <a:xfrm>
              <a:off x="3524408" y="1447799"/>
              <a:ext cx="445770" cy="315278"/>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2135" b="1">
                  <a:solidFill>
                    <a:srgbClr val="F2F2F2"/>
                  </a:solidFill>
                  <a:latin typeface="方正中等线简体" pitchFamily="2" charset="-122"/>
                  <a:ea typeface="方正中等线简体" pitchFamily="2" charset="-122"/>
                  <a:sym typeface="方正中等线简体" pitchFamily="2" charset="-122"/>
                </a:rPr>
                <a:t>78%</a:t>
              </a:r>
              <a:endParaRPr lang="zh-CN" altLang="en-US" sz="2135" b="1">
                <a:solidFill>
                  <a:srgbClr val="F2F2F2"/>
                </a:solidFill>
                <a:latin typeface="方正中等线简体" pitchFamily="2" charset="-122"/>
                <a:ea typeface="方正中等线简体" pitchFamily="2" charset="-122"/>
                <a:sym typeface="方正中等线简体" pitchFamily="2" charset="-122"/>
              </a:endParaRPr>
            </a:p>
          </p:txBody>
        </p:sp>
      </p:grpSp>
      <p:sp>
        <p:nvSpPr>
          <p:cNvPr id="53" name="TextBox 682"/>
          <p:cNvSpPr>
            <a:spLocks noChangeArrowheads="1"/>
          </p:cNvSpPr>
          <p:nvPr/>
        </p:nvSpPr>
        <p:spPr bwMode="auto">
          <a:xfrm>
            <a:off x="7239599" y="1879599"/>
            <a:ext cx="3507740" cy="124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3735" dirty="0">
                <a:solidFill>
                  <a:srgbClr val="F2F2F2"/>
                </a:solidFill>
                <a:latin typeface="微软雅黑" panose="020B0503020204020204" charset="-122"/>
                <a:ea typeface="微软雅黑" panose="020B0503020204020204" charset="-122"/>
                <a:sym typeface="Arial" panose="020B0604020202020204" pitchFamily="34" charset="0"/>
              </a:rPr>
              <a:t>这里输入主标题</a:t>
            </a:r>
            <a:endParaRPr lang="en-US" altLang="zh-CN" sz="3735" dirty="0">
              <a:solidFill>
                <a:srgbClr val="F2F2F2"/>
              </a:solidFill>
              <a:latin typeface="微软雅黑" panose="020B0503020204020204" charset="-122"/>
              <a:ea typeface="微软雅黑" panose="020B0503020204020204" charset="-122"/>
              <a:sym typeface="Arial" panose="020B0604020202020204" pitchFamily="34" charset="0"/>
            </a:endParaRPr>
          </a:p>
          <a:p>
            <a:r>
              <a:rPr lang="zh-CN" altLang="en-US" sz="3735" dirty="0">
                <a:solidFill>
                  <a:srgbClr val="F2F2F2"/>
                </a:solidFill>
                <a:latin typeface="微软雅黑" panose="020B0503020204020204" charset="-122"/>
                <a:ea typeface="微软雅黑" panose="020B0503020204020204" charset="-122"/>
                <a:sym typeface="Arial" panose="020B0604020202020204" pitchFamily="34" charset="0"/>
              </a:rPr>
              <a:t>文本内容</a:t>
            </a:r>
          </a:p>
        </p:txBody>
      </p:sp>
      <p:sp>
        <p:nvSpPr>
          <p:cNvPr id="54" name="TextBox 692"/>
          <p:cNvSpPr>
            <a:spLocks noChangeArrowheads="1"/>
          </p:cNvSpPr>
          <p:nvPr/>
        </p:nvSpPr>
        <p:spPr bwMode="auto">
          <a:xfrm>
            <a:off x="7724316" y="3376083"/>
            <a:ext cx="18084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600">
                <a:solidFill>
                  <a:srgbClr val="F2F2F2"/>
                </a:solidFill>
                <a:latin typeface="微软雅黑" panose="020B0503020204020204" charset="-122"/>
                <a:ea typeface="微软雅黑" panose="020B0503020204020204" charset="-122"/>
                <a:sym typeface="Arial" panose="020B0604020202020204" pitchFamily="34" charset="0"/>
              </a:rPr>
              <a:t>点击此处添加图例</a:t>
            </a:r>
          </a:p>
        </p:txBody>
      </p:sp>
      <p:sp>
        <p:nvSpPr>
          <p:cNvPr id="55" name="TextBox 692"/>
          <p:cNvSpPr>
            <a:spLocks noChangeArrowheads="1"/>
          </p:cNvSpPr>
          <p:nvPr/>
        </p:nvSpPr>
        <p:spPr bwMode="auto">
          <a:xfrm>
            <a:off x="7724316" y="3917949"/>
            <a:ext cx="18084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600">
                <a:solidFill>
                  <a:srgbClr val="F2F2F2"/>
                </a:solidFill>
                <a:latin typeface="微软雅黑" panose="020B0503020204020204" charset="-122"/>
                <a:ea typeface="微软雅黑" panose="020B0503020204020204" charset="-122"/>
                <a:sym typeface="Arial" panose="020B0604020202020204" pitchFamily="34" charset="0"/>
              </a:rPr>
              <a:t>点击此处添加图例</a:t>
            </a:r>
          </a:p>
        </p:txBody>
      </p:sp>
      <p:sp>
        <p:nvSpPr>
          <p:cNvPr id="56" name="TextBox 692"/>
          <p:cNvSpPr>
            <a:spLocks noChangeArrowheads="1"/>
          </p:cNvSpPr>
          <p:nvPr/>
        </p:nvSpPr>
        <p:spPr bwMode="auto">
          <a:xfrm>
            <a:off x="7724316" y="4497916"/>
            <a:ext cx="18084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600">
                <a:solidFill>
                  <a:srgbClr val="F2F2F2"/>
                </a:solidFill>
                <a:latin typeface="微软雅黑" panose="020B0503020204020204" charset="-122"/>
                <a:ea typeface="微软雅黑" panose="020B0503020204020204" charset="-122"/>
                <a:sym typeface="Arial" panose="020B0604020202020204" pitchFamily="34" charset="0"/>
              </a:rPr>
              <a:t>点击此处添加图例</a:t>
            </a:r>
          </a:p>
        </p:txBody>
      </p:sp>
      <p:sp>
        <p:nvSpPr>
          <p:cNvPr id="57" name="TextBox 692"/>
          <p:cNvSpPr>
            <a:spLocks noChangeArrowheads="1"/>
          </p:cNvSpPr>
          <p:nvPr/>
        </p:nvSpPr>
        <p:spPr bwMode="auto">
          <a:xfrm>
            <a:off x="7724316" y="5039783"/>
            <a:ext cx="1808480" cy="3371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r>
              <a:rPr lang="zh-CN" altLang="en-US" sz="1600">
                <a:solidFill>
                  <a:srgbClr val="F2F2F2"/>
                </a:solidFill>
                <a:latin typeface="微软雅黑" panose="020B0503020204020204" charset="-122"/>
                <a:ea typeface="微软雅黑" panose="020B0503020204020204" charset="-122"/>
                <a:sym typeface="Arial" panose="020B0604020202020204" pitchFamily="34" charset="0"/>
              </a:rPr>
              <a:t>点击此处添加图例</a:t>
            </a:r>
          </a:p>
        </p:txBody>
      </p:sp>
    </p:spTree>
  </p:cSld>
  <p:clrMapOvr>
    <a:masterClrMapping/>
  </p:clrMapOvr>
  <p:transition advTm="3744">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500" fill="hold"/>
                                        <p:tgtEl>
                                          <p:spTgt spid="58"/>
                                        </p:tgtEl>
                                        <p:attrNameLst>
                                          <p:attrName>ppt_w</p:attrName>
                                        </p:attrNameLst>
                                      </p:cBhvr>
                                      <p:tavLst>
                                        <p:tav tm="0">
                                          <p:val>
                                            <p:fltVal val="0"/>
                                          </p:val>
                                        </p:tav>
                                        <p:tav tm="100000">
                                          <p:val>
                                            <p:strVal val="#ppt_w"/>
                                          </p:val>
                                        </p:tav>
                                      </p:tavLst>
                                    </p:anim>
                                    <p:anim calcmode="lin" valueType="num">
                                      <p:cBhvr>
                                        <p:cTn id="8" dur="500" fill="hold"/>
                                        <p:tgtEl>
                                          <p:spTgt spid="58"/>
                                        </p:tgtEl>
                                        <p:attrNameLst>
                                          <p:attrName>ppt_h</p:attrName>
                                        </p:attrNameLst>
                                      </p:cBhvr>
                                      <p:tavLst>
                                        <p:tav tm="0">
                                          <p:val>
                                            <p:fltVal val="0"/>
                                          </p:val>
                                        </p:tav>
                                        <p:tav tm="100000">
                                          <p:val>
                                            <p:strVal val="#ppt_h"/>
                                          </p:val>
                                        </p:tav>
                                      </p:tavLst>
                                    </p:anim>
                                    <p:animEffect transition="in" filter="fade">
                                      <p:cBhvr>
                                        <p:cTn id="9" dur="500"/>
                                        <p:tgtEl>
                                          <p:spTgt spid="58"/>
                                        </p:tgtEl>
                                      </p:cBhvr>
                                    </p:animEffect>
                                  </p:childTnLst>
                                </p:cTn>
                              </p:par>
                            </p:childTnLst>
                          </p:cTn>
                        </p:par>
                        <p:par>
                          <p:cTn id="10" fill="hold">
                            <p:stCondLst>
                              <p:cond delay="500"/>
                            </p:stCondLst>
                            <p:childTnLst>
                              <p:par>
                                <p:cTn id="11" presetID="26" presetClass="emph" presetSubtype="0" fill="hold" nodeType="afterEffect">
                                  <p:stCondLst>
                                    <p:cond delay="0"/>
                                  </p:stCondLst>
                                  <p:childTnLst>
                                    <p:animEffect transition="out" filter="fade">
                                      <p:cBhvr>
                                        <p:cTn id="12" dur="500" tmFilter="0, 0; .2, .5; .8, .5; 1, 0"/>
                                        <p:tgtEl>
                                          <p:spTgt spid="58"/>
                                        </p:tgtEl>
                                      </p:cBhvr>
                                    </p:animEffect>
                                    <p:animScale>
                                      <p:cBhvr>
                                        <p:cTn id="13" dur="250" autoRev="1" fill="hold"/>
                                        <p:tgtEl>
                                          <p:spTgt spid="58"/>
                                        </p:tgtEl>
                                      </p:cBhvr>
                                      <p:by x="105000" y="105000"/>
                                    </p:animScale>
                                  </p:childTnLst>
                                </p:cTn>
                              </p:par>
                            </p:childTnLst>
                          </p:cTn>
                        </p:par>
                        <p:par>
                          <p:cTn id="14" fill="hold">
                            <p:stCondLst>
                              <p:cond delay="1000"/>
                            </p:stCondLst>
                            <p:childTnLst>
                              <p:par>
                                <p:cTn id="15" presetID="41" presetClass="entr" presetSubtype="0" fill="hold" grpId="0" nodeType="afterEffect">
                                  <p:stCondLst>
                                    <p:cond delay="0"/>
                                  </p:stCondLst>
                                  <p:iterate type="lt">
                                    <p:tmPct val="10000"/>
                                  </p:iterate>
                                  <p:childTnLst>
                                    <p:set>
                                      <p:cBhvr>
                                        <p:cTn id="16" dur="1" fill="hold">
                                          <p:stCondLst>
                                            <p:cond delay="0"/>
                                          </p:stCondLst>
                                        </p:cTn>
                                        <p:tgtEl>
                                          <p:spTgt spid="53"/>
                                        </p:tgtEl>
                                        <p:attrNameLst>
                                          <p:attrName>style.visibility</p:attrName>
                                        </p:attrNameLst>
                                      </p:cBhvr>
                                      <p:to>
                                        <p:strVal val="visible"/>
                                      </p:to>
                                    </p:set>
                                    <p:anim calcmode="lin" valueType="num">
                                      <p:cBhvr>
                                        <p:cTn id="1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8" dur="500" fill="hold"/>
                                        <p:tgtEl>
                                          <p:spTgt spid="53"/>
                                        </p:tgtEl>
                                        <p:attrNameLst>
                                          <p:attrName>ppt_y</p:attrName>
                                        </p:attrNameLst>
                                      </p:cBhvr>
                                      <p:tavLst>
                                        <p:tav tm="0">
                                          <p:val>
                                            <p:strVal val="#ppt_y"/>
                                          </p:val>
                                        </p:tav>
                                        <p:tav tm="100000">
                                          <p:val>
                                            <p:strVal val="#ppt_y"/>
                                          </p:val>
                                        </p:tav>
                                      </p:tavLst>
                                    </p:anim>
                                    <p:anim calcmode="lin" valueType="num">
                                      <p:cBhvr>
                                        <p:cTn id="1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21" dur="500" tmFilter="0,0; .5, 1; 1, 1"/>
                                        <p:tgtEl>
                                          <p:spTgt spid="53"/>
                                        </p:tgtEl>
                                      </p:cBhvr>
                                    </p:animEffect>
                                  </p:childTnLst>
                                </p:cTn>
                              </p:par>
                            </p:childTnLst>
                          </p:cTn>
                        </p:par>
                        <p:par>
                          <p:cTn id="22" fill="hold">
                            <p:stCondLst>
                              <p:cond delay="2000"/>
                            </p:stCondLst>
                            <p:childTnLst>
                              <p:par>
                                <p:cTn id="23" presetID="2" presetClass="entr" presetSubtype="4"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additive="base">
                                        <p:cTn id="25" dur="500" fill="hold"/>
                                        <p:tgtEl>
                                          <p:spTgt spid="41"/>
                                        </p:tgtEl>
                                        <p:attrNameLst>
                                          <p:attrName>ppt_x</p:attrName>
                                        </p:attrNameLst>
                                      </p:cBhvr>
                                      <p:tavLst>
                                        <p:tav tm="0">
                                          <p:val>
                                            <p:strVal val="#ppt_x"/>
                                          </p:val>
                                        </p:tav>
                                        <p:tav tm="100000">
                                          <p:val>
                                            <p:strVal val="#ppt_x"/>
                                          </p:val>
                                        </p:tav>
                                      </p:tavLst>
                                    </p:anim>
                                    <p:anim calcmode="lin" valueType="num">
                                      <p:cBhvr additive="base">
                                        <p:cTn id="26" dur="500" fill="hold"/>
                                        <p:tgtEl>
                                          <p:spTgt spid="41"/>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42"/>
                                        </p:tgtEl>
                                        <p:attrNameLst>
                                          <p:attrName>style.visibility</p:attrName>
                                        </p:attrNameLst>
                                      </p:cBhvr>
                                      <p:to>
                                        <p:strVal val="visible"/>
                                      </p:to>
                                    </p:set>
                                    <p:anim calcmode="lin" valueType="num">
                                      <p:cBhvr additive="base">
                                        <p:cTn id="29" dur="500" fill="hold"/>
                                        <p:tgtEl>
                                          <p:spTgt spid="42"/>
                                        </p:tgtEl>
                                        <p:attrNameLst>
                                          <p:attrName>ppt_x</p:attrName>
                                        </p:attrNameLst>
                                      </p:cBhvr>
                                      <p:tavLst>
                                        <p:tav tm="0">
                                          <p:val>
                                            <p:strVal val="#ppt_x"/>
                                          </p:val>
                                        </p:tav>
                                        <p:tav tm="100000">
                                          <p:val>
                                            <p:strVal val="#ppt_x"/>
                                          </p:val>
                                        </p:tav>
                                      </p:tavLst>
                                    </p:anim>
                                    <p:anim calcmode="lin" valueType="num">
                                      <p:cBhvr additive="base">
                                        <p:cTn id="30" dur="500" fill="hold"/>
                                        <p:tgtEl>
                                          <p:spTgt spid="42"/>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ppt_x"/>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ppt_x"/>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childTnLst>
                          </p:cTn>
                        </p:par>
                        <p:par>
                          <p:cTn id="39" fill="hold">
                            <p:stCondLst>
                              <p:cond delay="2500"/>
                            </p:stCondLst>
                            <p:childTnLst>
                              <p:par>
                                <p:cTn id="40" presetID="22" presetClass="entr" presetSubtype="8" fill="hold" grpId="0" nodeType="afterEffect">
                                  <p:stCondLst>
                                    <p:cond delay="0"/>
                                  </p:stCondLst>
                                  <p:childTnLst>
                                    <p:set>
                                      <p:cBhvr>
                                        <p:cTn id="41" dur="1" fill="hold">
                                          <p:stCondLst>
                                            <p:cond delay="0"/>
                                          </p:stCondLst>
                                        </p:cTn>
                                        <p:tgtEl>
                                          <p:spTgt spid="54"/>
                                        </p:tgtEl>
                                        <p:attrNameLst>
                                          <p:attrName>style.visibility</p:attrName>
                                        </p:attrNameLst>
                                      </p:cBhvr>
                                      <p:to>
                                        <p:strVal val="visible"/>
                                      </p:to>
                                    </p:set>
                                    <p:animEffect transition="in" filter="wipe(left)">
                                      <p:cBhvr>
                                        <p:cTn id="42" dur="500"/>
                                        <p:tgtEl>
                                          <p:spTgt spid="54"/>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55"/>
                                        </p:tgtEl>
                                        <p:attrNameLst>
                                          <p:attrName>style.visibility</p:attrName>
                                        </p:attrNameLst>
                                      </p:cBhvr>
                                      <p:to>
                                        <p:strVal val="visible"/>
                                      </p:to>
                                    </p:set>
                                    <p:animEffect transition="in" filter="wipe(left)">
                                      <p:cBhvr>
                                        <p:cTn id="45" dur="500"/>
                                        <p:tgtEl>
                                          <p:spTgt spid="5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wipe(left)">
                                      <p:cBhvr>
                                        <p:cTn id="48" dur="500"/>
                                        <p:tgtEl>
                                          <p:spTgt spid="56"/>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57"/>
                                        </p:tgtEl>
                                        <p:attrNameLst>
                                          <p:attrName>style.visibility</p:attrName>
                                        </p:attrNameLst>
                                      </p:cBhvr>
                                      <p:to>
                                        <p:strVal val="visible"/>
                                      </p:to>
                                    </p:set>
                                    <p:animEffect transition="in" filter="wipe(left)">
                                      <p:cBhvr>
                                        <p:cTn id="51"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bldLvl="0" animBg="1"/>
      <p:bldP spid="42" grpId="0" bldLvl="0" animBg="1"/>
      <p:bldP spid="43" grpId="0" bldLvl="0" animBg="1"/>
      <p:bldP spid="44" grpId="0" bldLvl="0" animBg="1"/>
      <p:bldP spid="53" grpId="0"/>
      <p:bldP spid="54" grpId="0"/>
      <p:bldP spid="55" grpId="0"/>
      <p:bldP spid="56" grpId="0"/>
      <p:bldP spid="5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2" name="Freeform 5"/>
          <p:cNvSpPr>
            <a:spLocks noEditPoints="1" noChangeArrowheads="1"/>
          </p:cNvSpPr>
          <p:nvPr/>
        </p:nvSpPr>
        <p:spPr bwMode="auto">
          <a:xfrm>
            <a:off x="7350703" y="1568812"/>
            <a:ext cx="840209" cy="782627"/>
          </a:xfrm>
          <a:custGeom>
            <a:avLst/>
            <a:gdLst>
              <a:gd name="T0" fmla="*/ 143 w 287"/>
              <a:gd name="T1" fmla="*/ 267 h 267"/>
              <a:gd name="T2" fmla="*/ 12 w 287"/>
              <a:gd name="T3" fmla="*/ 156 h 267"/>
              <a:gd name="T4" fmla="*/ 121 w 287"/>
              <a:gd name="T5" fmla="*/ 2 h 267"/>
              <a:gd name="T6" fmla="*/ 143 w 287"/>
              <a:gd name="T7" fmla="*/ 0 h 267"/>
              <a:gd name="T8" fmla="*/ 274 w 287"/>
              <a:gd name="T9" fmla="*/ 111 h 267"/>
              <a:gd name="T10" fmla="*/ 165 w 287"/>
              <a:gd name="T11" fmla="*/ 265 h 267"/>
              <a:gd name="T12" fmla="*/ 143 w 287"/>
              <a:gd name="T13" fmla="*/ 267 h 267"/>
              <a:gd name="T14" fmla="*/ 143 w 287"/>
              <a:gd name="T15" fmla="*/ 3 h 267"/>
              <a:gd name="T16" fmla="*/ 121 w 287"/>
              <a:gd name="T17" fmla="*/ 5 h 267"/>
              <a:gd name="T18" fmla="*/ 15 w 287"/>
              <a:gd name="T19" fmla="*/ 155 h 267"/>
              <a:gd name="T20" fmla="*/ 143 w 287"/>
              <a:gd name="T21" fmla="*/ 264 h 267"/>
              <a:gd name="T22" fmla="*/ 165 w 287"/>
              <a:gd name="T23" fmla="*/ 262 h 267"/>
              <a:gd name="T24" fmla="*/ 271 w 287"/>
              <a:gd name="T25" fmla="*/ 112 h 267"/>
              <a:gd name="T26" fmla="*/ 143 w 287"/>
              <a:gd name="T27" fmla="*/ 3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7"/>
              <a:gd name="T43" fmla="*/ 0 h 267"/>
              <a:gd name="T44" fmla="*/ 287 w 287"/>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7" h="267">
                <a:moveTo>
                  <a:pt x="143" y="267"/>
                </a:moveTo>
                <a:cubicBezTo>
                  <a:pt x="78" y="267"/>
                  <a:pt x="23" y="220"/>
                  <a:pt x="12" y="156"/>
                </a:cubicBezTo>
                <a:cubicBezTo>
                  <a:pt x="0" y="83"/>
                  <a:pt x="48" y="14"/>
                  <a:pt x="121" y="2"/>
                </a:cubicBezTo>
                <a:cubicBezTo>
                  <a:pt x="128" y="1"/>
                  <a:pt x="136" y="0"/>
                  <a:pt x="143" y="0"/>
                </a:cubicBezTo>
                <a:cubicBezTo>
                  <a:pt x="208" y="0"/>
                  <a:pt x="263" y="47"/>
                  <a:pt x="274" y="111"/>
                </a:cubicBezTo>
                <a:cubicBezTo>
                  <a:pt x="287" y="183"/>
                  <a:pt x="238" y="252"/>
                  <a:pt x="165" y="265"/>
                </a:cubicBezTo>
                <a:cubicBezTo>
                  <a:pt x="158" y="266"/>
                  <a:pt x="150" y="267"/>
                  <a:pt x="143" y="267"/>
                </a:cubicBezTo>
                <a:close/>
                <a:moveTo>
                  <a:pt x="143" y="3"/>
                </a:moveTo>
                <a:cubicBezTo>
                  <a:pt x="136" y="3"/>
                  <a:pt x="129" y="4"/>
                  <a:pt x="121" y="5"/>
                </a:cubicBezTo>
                <a:cubicBezTo>
                  <a:pt x="51" y="17"/>
                  <a:pt x="3" y="84"/>
                  <a:pt x="15" y="155"/>
                </a:cubicBezTo>
                <a:cubicBezTo>
                  <a:pt x="25" y="218"/>
                  <a:pt x="79" y="264"/>
                  <a:pt x="143" y="264"/>
                </a:cubicBezTo>
                <a:cubicBezTo>
                  <a:pt x="150" y="264"/>
                  <a:pt x="158" y="263"/>
                  <a:pt x="165" y="262"/>
                </a:cubicBezTo>
                <a:cubicBezTo>
                  <a:pt x="236" y="250"/>
                  <a:pt x="283" y="182"/>
                  <a:pt x="271" y="112"/>
                </a:cubicBezTo>
                <a:cubicBezTo>
                  <a:pt x="261" y="49"/>
                  <a:pt x="207" y="3"/>
                  <a:pt x="143" y="3"/>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 name="Freeform 6"/>
          <p:cNvSpPr>
            <a:spLocks noChangeArrowheads="1"/>
          </p:cNvSpPr>
          <p:nvPr/>
        </p:nvSpPr>
        <p:spPr bwMode="auto">
          <a:xfrm>
            <a:off x="7389964" y="1579281"/>
            <a:ext cx="759069" cy="764304"/>
          </a:xfrm>
          <a:custGeom>
            <a:avLst/>
            <a:gdLst>
              <a:gd name="T0" fmla="*/ 249 w 260"/>
              <a:gd name="T1" fmla="*/ 110 h 261"/>
              <a:gd name="T2" fmla="*/ 150 w 260"/>
              <a:gd name="T3" fmla="*/ 249 h 261"/>
              <a:gd name="T4" fmla="*/ 11 w 260"/>
              <a:gd name="T5" fmla="*/ 151 h 261"/>
              <a:gd name="T6" fmla="*/ 110 w 260"/>
              <a:gd name="T7" fmla="*/ 11 h 261"/>
              <a:gd name="T8" fmla="*/ 249 w 260"/>
              <a:gd name="T9" fmla="*/ 110 h 261"/>
              <a:gd name="T10" fmla="*/ 0 60000 65536"/>
              <a:gd name="T11" fmla="*/ 0 60000 65536"/>
              <a:gd name="T12" fmla="*/ 0 60000 65536"/>
              <a:gd name="T13" fmla="*/ 0 60000 65536"/>
              <a:gd name="T14" fmla="*/ 0 60000 65536"/>
              <a:gd name="T15" fmla="*/ 0 w 260"/>
              <a:gd name="T16" fmla="*/ 0 h 261"/>
              <a:gd name="T17" fmla="*/ 260 w 260"/>
              <a:gd name="T18" fmla="*/ 261 h 261"/>
            </a:gdLst>
            <a:ahLst/>
            <a:cxnLst>
              <a:cxn ang="T10">
                <a:pos x="T0" y="T1"/>
              </a:cxn>
              <a:cxn ang="T11">
                <a:pos x="T2" y="T3"/>
              </a:cxn>
              <a:cxn ang="T12">
                <a:pos x="T4" y="T5"/>
              </a:cxn>
              <a:cxn ang="T13">
                <a:pos x="T6" y="T7"/>
              </a:cxn>
              <a:cxn ang="T14">
                <a:pos x="T8" y="T9"/>
              </a:cxn>
            </a:cxnLst>
            <a:rect l="T15" t="T16" r="T17" b="T18"/>
            <a:pathLst>
              <a:path w="260" h="261">
                <a:moveTo>
                  <a:pt x="249" y="110"/>
                </a:moveTo>
                <a:cubicBezTo>
                  <a:pt x="260" y="176"/>
                  <a:pt x="216" y="238"/>
                  <a:pt x="150" y="249"/>
                </a:cubicBezTo>
                <a:cubicBezTo>
                  <a:pt x="85" y="261"/>
                  <a:pt x="22" y="216"/>
                  <a:pt x="11" y="151"/>
                </a:cubicBezTo>
                <a:cubicBezTo>
                  <a:pt x="0" y="85"/>
                  <a:pt x="44" y="22"/>
                  <a:pt x="110" y="11"/>
                </a:cubicBezTo>
                <a:cubicBezTo>
                  <a:pt x="176" y="0"/>
                  <a:pt x="238" y="44"/>
                  <a:pt x="249" y="11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 name="Freeform 7"/>
          <p:cNvSpPr>
            <a:spLocks noEditPoints="1" noChangeArrowheads="1"/>
          </p:cNvSpPr>
          <p:nvPr/>
        </p:nvSpPr>
        <p:spPr bwMode="auto">
          <a:xfrm>
            <a:off x="5547260" y="1191894"/>
            <a:ext cx="871621" cy="842828"/>
          </a:xfrm>
          <a:custGeom>
            <a:avLst/>
            <a:gdLst>
              <a:gd name="T0" fmla="*/ 234 w 298"/>
              <a:gd name="T1" fmla="*/ 246 h 288"/>
              <a:gd name="T2" fmla="*/ 62 w 298"/>
              <a:gd name="T3" fmla="*/ 245 h 288"/>
              <a:gd name="T4" fmla="*/ 47 w 298"/>
              <a:gd name="T5" fmla="*/ 57 h 288"/>
              <a:gd name="T6" fmla="*/ 63 w 298"/>
              <a:gd name="T7" fmla="*/ 42 h 288"/>
              <a:gd name="T8" fmla="*/ 235 w 298"/>
              <a:gd name="T9" fmla="*/ 42 h 288"/>
              <a:gd name="T10" fmla="*/ 250 w 298"/>
              <a:gd name="T11" fmla="*/ 230 h 288"/>
              <a:gd name="T12" fmla="*/ 234 w 298"/>
              <a:gd name="T13" fmla="*/ 246 h 288"/>
              <a:gd name="T14" fmla="*/ 65 w 298"/>
              <a:gd name="T15" fmla="*/ 44 h 288"/>
              <a:gd name="T16" fmla="*/ 49 w 298"/>
              <a:gd name="T17" fmla="*/ 59 h 288"/>
              <a:gd name="T18" fmla="*/ 64 w 298"/>
              <a:gd name="T19" fmla="*/ 243 h 288"/>
              <a:gd name="T20" fmla="*/ 232 w 298"/>
              <a:gd name="T21" fmla="*/ 244 h 288"/>
              <a:gd name="T22" fmla="*/ 248 w 298"/>
              <a:gd name="T23" fmla="*/ 228 h 288"/>
              <a:gd name="T24" fmla="*/ 233 w 298"/>
              <a:gd name="T25" fmla="*/ 44 h 288"/>
              <a:gd name="T26" fmla="*/ 65 w 298"/>
              <a:gd name="T27" fmla="*/ 44 h 28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8"/>
              <a:gd name="T43" fmla="*/ 0 h 288"/>
              <a:gd name="T44" fmla="*/ 298 w 298"/>
              <a:gd name="T45" fmla="*/ 288 h 28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8" h="288">
                <a:moveTo>
                  <a:pt x="234" y="246"/>
                </a:moveTo>
                <a:cubicBezTo>
                  <a:pt x="184" y="288"/>
                  <a:pt x="112" y="287"/>
                  <a:pt x="62" y="245"/>
                </a:cubicBezTo>
                <a:cubicBezTo>
                  <a:pt x="7" y="198"/>
                  <a:pt x="0" y="113"/>
                  <a:pt x="47" y="57"/>
                </a:cubicBezTo>
                <a:cubicBezTo>
                  <a:pt x="52" y="52"/>
                  <a:pt x="58" y="46"/>
                  <a:pt x="63" y="42"/>
                </a:cubicBezTo>
                <a:cubicBezTo>
                  <a:pt x="113" y="0"/>
                  <a:pt x="185" y="0"/>
                  <a:pt x="235" y="42"/>
                </a:cubicBezTo>
                <a:cubicBezTo>
                  <a:pt x="291" y="90"/>
                  <a:pt x="298" y="174"/>
                  <a:pt x="250" y="230"/>
                </a:cubicBezTo>
                <a:cubicBezTo>
                  <a:pt x="245" y="236"/>
                  <a:pt x="240" y="241"/>
                  <a:pt x="234" y="246"/>
                </a:cubicBezTo>
                <a:close/>
                <a:moveTo>
                  <a:pt x="65" y="44"/>
                </a:moveTo>
                <a:cubicBezTo>
                  <a:pt x="60" y="49"/>
                  <a:pt x="54" y="54"/>
                  <a:pt x="49" y="59"/>
                </a:cubicBezTo>
                <a:cubicBezTo>
                  <a:pt x="3" y="114"/>
                  <a:pt x="10" y="196"/>
                  <a:pt x="64" y="243"/>
                </a:cubicBezTo>
                <a:cubicBezTo>
                  <a:pt x="113" y="284"/>
                  <a:pt x="184" y="284"/>
                  <a:pt x="232" y="244"/>
                </a:cubicBezTo>
                <a:cubicBezTo>
                  <a:pt x="238" y="239"/>
                  <a:pt x="243" y="234"/>
                  <a:pt x="248" y="228"/>
                </a:cubicBezTo>
                <a:cubicBezTo>
                  <a:pt x="294" y="173"/>
                  <a:pt x="288" y="91"/>
                  <a:pt x="233" y="44"/>
                </a:cubicBezTo>
                <a:cubicBezTo>
                  <a:pt x="184" y="3"/>
                  <a:pt x="114" y="3"/>
                  <a:pt x="65" y="44"/>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5" name="Freeform 8"/>
          <p:cNvSpPr>
            <a:spLocks noChangeArrowheads="1"/>
          </p:cNvSpPr>
          <p:nvPr/>
        </p:nvSpPr>
        <p:spPr bwMode="auto">
          <a:xfrm>
            <a:off x="5583904" y="1218069"/>
            <a:ext cx="795713" cy="790479"/>
          </a:xfrm>
          <a:custGeom>
            <a:avLst/>
            <a:gdLst>
              <a:gd name="T0" fmla="*/ 214 w 271"/>
              <a:gd name="T1" fmla="*/ 44 h 271"/>
              <a:gd name="T2" fmla="*/ 228 w 271"/>
              <a:gd name="T3" fmla="*/ 214 h 271"/>
              <a:gd name="T4" fmla="*/ 57 w 271"/>
              <a:gd name="T5" fmla="*/ 228 h 271"/>
              <a:gd name="T6" fmla="*/ 44 w 271"/>
              <a:gd name="T7" fmla="*/ 57 h 271"/>
              <a:gd name="T8" fmla="*/ 214 w 271"/>
              <a:gd name="T9" fmla="*/ 44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214" y="44"/>
                </a:moveTo>
                <a:cubicBezTo>
                  <a:pt x="265" y="87"/>
                  <a:pt x="271" y="163"/>
                  <a:pt x="228" y="214"/>
                </a:cubicBezTo>
                <a:cubicBezTo>
                  <a:pt x="184" y="265"/>
                  <a:pt x="108" y="271"/>
                  <a:pt x="57" y="228"/>
                </a:cubicBezTo>
                <a:cubicBezTo>
                  <a:pt x="7" y="184"/>
                  <a:pt x="0" y="108"/>
                  <a:pt x="44" y="57"/>
                </a:cubicBezTo>
                <a:cubicBezTo>
                  <a:pt x="87" y="7"/>
                  <a:pt x="163" y="0"/>
                  <a:pt x="214" y="44"/>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8" name="Freeform 9"/>
          <p:cNvSpPr>
            <a:spLocks noEditPoints="1" noChangeArrowheads="1"/>
          </p:cNvSpPr>
          <p:nvPr/>
        </p:nvSpPr>
        <p:spPr bwMode="auto">
          <a:xfrm>
            <a:off x="3934894" y="1848882"/>
            <a:ext cx="785244" cy="782625"/>
          </a:xfrm>
          <a:custGeom>
            <a:avLst/>
            <a:gdLst>
              <a:gd name="T0" fmla="*/ 265 w 268"/>
              <a:gd name="T1" fmla="*/ 157 h 267"/>
              <a:gd name="T2" fmla="*/ 133 w 268"/>
              <a:gd name="T3" fmla="*/ 267 h 267"/>
              <a:gd name="T4" fmla="*/ 1 w 268"/>
              <a:gd name="T5" fmla="*/ 133 h 267"/>
              <a:gd name="T6" fmla="*/ 3 w 268"/>
              <a:gd name="T7" fmla="*/ 110 h 267"/>
              <a:gd name="T8" fmla="*/ 135 w 268"/>
              <a:gd name="T9" fmla="*/ 1 h 267"/>
              <a:gd name="T10" fmla="*/ 267 w 268"/>
              <a:gd name="T11" fmla="*/ 135 h 267"/>
              <a:gd name="T12" fmla="*/ 265 w 268"/>
              <a:gd name="T13" fmla="*/ 157 h 267"/>
              <a:gd name="T14" fmla="*/ 6 w 268"/>
              <a:gd name="T15" fmla="*/ 111 h 267"/>
              <a:gd name="T16" fmla="*/ 4 w 268"/>
              <a:gd name="T17" fmla="*/ 133 h 267"/>
              <a:gd name="T18" fmla="*/ 133 w 268"/>
              <a:gd name="T19" fmla="*/ 264 h 267"/>
              <a:gd name="T20" fmla="*/ 262 w 268"/>
              <a:gd name="T21" fmla="*/ 156 h 267"/>
              <a:gd name="T22" fmla="*/ 264 w 268"/>
              <a:gd name="T23" fmla="*/ 135 h 267"/>
              <a:gd name="T24" fmla="*/ 135 w 268"/>
              <a:gd name="T25" fmla="*/ 4 h 267"/>
              <a:gd name="T26" fmla="*/ 6 w 268"/>
              <a:gd name="T27" fmla="*/ 111 h 267"/>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68"/>
              <a:gd name="T43" fmla="*/ 0 h 267"/>
              <a:gd name="T44" fmla="*/ 268 w 268"/>
              <a:gd name="T45" fmla="*/ 267 h 267"/>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68" h="267">
                <a:moveTo>
                  <a:pt x="265" y="157"/>
                </a:moveTo>
                <a:cubicBezTo>
                  <a:pt x="254" y="221"/>
                  <a:pt x="198" y="267"/>
                  <a:pt x="133" y="267"/>
                </a:cubicBezTo>
                <a:cubicBezTo>
                  <a:pt x="60" y="266"/>
                  <a:pt x="0" y="206"/>
                  <a:pt x="1" y="133"/>
                </a:cubicBezTo>
                <a:cubicBezTo>
                  <a:pt x="1" y="125"/>
                  <a:pt x="2" y="118"/>
                  <a:pt x="3" y="110"/>
                </a:cubicBezTo>
                <a:cubicBezTo>
                  <a:pt x="14" y="46"/>
                  <a:pt x="70" y="0"/>
                  <a:pt x="135" y="1"/>
                </a:cubicBezTo>
                <a:cubicBezTo>
                  <a:pt x="208" y="1"/>
                  <a:pt x="268" y="61"/>
                  <a:pt x="267" y="135"/>
                </a:cubicBezTo>
                <a:cubicBezTo>
                  <a:pt x="267" y="142"/>
                  <a:pt x="266" y="150"/>
                  <a:pt x="265" y="157"/>
                </a:cubicBezTo>
                <a:close/>
                <a:moveTo>
                  <a:pt x="6" y="111"/>
                </a:moveTo>
                <a:cubicBezTo>
                  <a:pt x="4" y="118"/>
                  <a:pt x="4" y="125"/>
                  <a:pt x="4" y="133"/>
                </a:cubicBezTo>
                <a:cubicBezTo>
                  <a:pt x="3" y="205"/>
                  <a:pt x="61" y="263"/>
                  <a:pt x="133" y="264"/>
                </a:cubicBezTo>
                <a:cubicBezTo>
                  <a:pt x="197" y="264"/>
                  <a:pt x="251" y="219"/>
                  <a:pt x="262" y="156"/>
                </a:cubicBezTo>
                <a:cubicBezTo>
                  <a:pt x="263" y="149"/>
                  <a:pt x="264" y="142"/>
                  <a:pt x="264" y="135"/>
                </a:cubicBezTo>
                <a:cubicBezTo>
                  <a:pt x="265" y="63"/>
                  <a:pt x="207" y="4"/>
                  <a:pt x="135" y="4"/>
                </a:cubicBezTo>
                <a:cubicBezTo>
                  <a:pt x="71" y="3"/>
                  <a:pt x="17" y="48"/>
                  <a:pt x="6" y="111"/>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9" name="Freeform 10"/>
          <p:cNvSpPr>
            <a:spLocks noChangeArrowheads="1"/>
          </p:cNvSpPr>
          <p:nvPr/>
        </p:nvSpPr>
        <p:spPr bwMode="auto">
          <a:xfrm>
            <a:off x="3971538" y="1882909"/>
            <a:ext cx="709337" cy="711955"/>
          </a:xfrm>
          <a:custGeom>
            <a:avLst/>
            <a:gdLst>
              <a:gd name="T0" fmla="*/ 122 w 242"/>
              <a:gd name="T1" fmla="*/ 1 h 243"/>
              <a:gd name="T2" fmla="*/ 242 w 242"/>
              <a:gd name="T3" fmla="*/ 122 h 243"/>
              <a:gd name="T4" fmla="*/ 120 w 242"/>
              <a:gd name="T5" fmla="*/ 242 h 243"/>
              <a:gd name="T6" fmla="*/ 0 w 242"/>
              <a:gd name="T7" fmla="*/ 121 h 243"/>
              <a:gd name="T8" fmla="*/ 122 w 242"/>
              <a:gd name="T9" fmla="*/ 1 h 243"/>
              <a:gd name="T10" fmla="*/ 0 60000 65536"/>
              <a:gd name="T11" fmla="*/ 0 60000 65536"/>
              <a:gd name="T12" fmla="*/ 0 60000 65536"/>
              <a:gd name="T13" fmla="*/ 0 60000 65536"/>
              <a:gd name="T14" fmla="*/ 0 60000 65536"/>
              <a:gd name="T15" fmla="*/ 0 w 242"/>
              <a:gd name="T16" fmla="*/ 0 h 243"/>
              <a:gd name="T17" fmla="*/ 242 w 242"/>
              <a:gd name="T18" fmla="*/ 243 h 243"/>
            </a:gdLst>
            <a:ahLst/>
            <a:cxnLst>
              <a:cxn ang="T10">
                <a:pos x="T0" y="T1"/>
              </a:cxn>
              <a:cxn ang="T11">
                <a:pos x="T2" y="T3"/>
              </a:cxn>
              <a:cxn ang="T12">
                <a:pos x="T4" y="T5"/>
              </a:cxn>
              <a:cxn ang="T13">
                <a:pos x="T6" y="T7"/>
              </a:cxn>
              <a:cxn ang="T14">
                <a:pos x="T8" y="T9"/>
              </a:cxn>
            </a:cxnLst>
            <a:rect l="T15" t="T16" r="T17" b="T18"/>
            <a:pathLst>
              <a:path w="242" h="243">
                <a:moveTo>
                  <a:pt x="122" y="1"/>
                </a:moveTo>
                <a:cubicBezTo>
                  <a:pt x="188" y="1"/>
                  <a:pt x="242" y="56"/>
                  <a:pt x="242" y="122"/>
                </a:cubicBezTo>
                <a:cubicBezTo>
                  <a:pt x="241" y="189"/>
                  <a:pt x="187" y="243"/>
                  <a:pt x="120" y="242"/>
                </a:cubicBezTo>
                <a:cubicBezTo>
                  <a:pt x="53" y="242"/>
                  <a:pt x="0" y="188"/>
                  <a:pt x="0" y="121"/>
                </a:cubicBezTo>
                <a:cubicBezTo>
                  <a:pt x="1" y="54"/>
                  <a:pt x="55" y="0"/>
                  <a:pt x="122" y="1"/>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0" name="Freeform 11"/>
          <p:cNvSpPr>
            <a:spLocks noEditPoints="1" noChangeArrowheads="1"/>
          </p:cNvSpPr>
          <p:nvPr/>
        </p:nvSpPr>
        <p:spPr bwMode="auto">
          <a:xfrm>
            <a:off x="3097300" y="3107889"/>
            <a:ext cx="866387" cy="876856"/>
          </a:xfrm>
          <a:custGeom>
            <a:avLst/>
            <a:gdLst>
              <a:gd name="T0" fmla="*/ 263 w 296"/>
              <a:gd name="T1" fmla="*/ 83 h 299"/>
              <a:gd name="T2" fmla="*/ 233 w 296"/>
              <a:gd name="T3" fmla="*/ 252 h 299"/>
              <a:gd name="T4" fmla="*/ 45 w 296"/>
              <a:gd name="T5" fmla="*/ 234 h 299"/>
              <a:gd name="T6" fmla="*/ 32 w 296"/>
              <a:gd name="T7" fmla="*/ 216 h 299"/>
              <a:gd name="T8" fmla="*/ 63 w 296"/>
              <a:gd name="T9" fmla="*/ 47 h 299"/>
              <a:gd name="T10" fmla="*/ 250 w 296"/>
              <a:gd name="T11" fmla="*/ 64 h 299"/>
              <a:gd name="T12" fmla="*/ 263 w 296"/>
              <a:gd name="T13" fmla="*/ 83 h 299"/>
              <a:gd name="T14" fmla="*/ 35 w 296"/>
              <a:gd name="T15" fmla="*/ 214 h 299"/>
              <a:gd name="T16" fmla="*/ 47 w 296"/>
              <a:gd name="T17" fmla="*/ 232 h 299"/>
              <a:gd name="T18" fmla="*/ 231 w 296"/>
              <a:gd name="T19" fmla="*/ 250 h 299"/>
              <a:gd name="T20" fmla="*/ 260 w 296"/>
              <a:gd name="T21" fmla="*/ 84 h 299"/>
              <a:gd name="T22" fmla="*/ 248 w 296"/>
              <a:gd name="T23" fmla="*/ 66 h 299"/>
              <a:gd name="T24" fmla="*/ 65 w 296"/>
              <a:gd name="T25" fmla="*/ 49 h 299"/>
              <a:gd name="T26" fmla="*/ 35 w 296"/>
              <a:gd name="T27" fmla="*/ 214 h 29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299"/>
              <a:gd name="T44" fmla="*/ 296 w 296"/>
              <a:gd name="T45" fmla="*/ 299 h 29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299">
                <a:moveTo>
                  <a:pt x="263" y="83"/>
                </a:moveTo>
                <a:cubicBezTo>
                  <a:pt x="296" y="139"/>
                  <a:pt x="283" y="210"/>
                  <a:pt x="233" y="252"/>
                </a:cubicBezTo>
                <a:cubicBezTo>
                  <a:pt x="176" y="299"/>
                  <a:pt x="92" y="291"/>
                  <a:pt x="45" y="234"/>
                </a:cubicBezTo>
                <a:cubicBezTo>
                  <a:pt x="40" y="228"/>
                  <a:pt x="36" y="222"/>
                  <a:pt x="32" y="216"/>
                </a:cubicBezTo>
                <a:cubicBezTo>
                  <a:pt x="0" y="159"/>
                  <a:pt x="13" y="88"/>
                  <a:pt x="63" y="47"/>
                </a:cubicBezTo>
                <a:cubicBezTo>
                  <a:pt x="119" y="0"/>
                  <a:pt x="203" y="8"/>
                  <a:pt x="250" y="64"/>
                </a:cubicBezTo>
                <a:cubicBezTo>
                  <a:pt x="255" y="70"/>
                  <a:pt x="259" y="76"/>
                  <a:pt x="263" y="83"/>
                </a:cubicBezTo>
                <a:close/>
                <a:moveTo>
                  <a:pt x="35" y="214"/>
                </a:moveTo>
                <a:cubicBezTo>
                  <a:pt x="38" y="221"/>
                  <a:pt x="43" y="227"/>
                  <a:pt x="47" y="232"/>
                </a:cubicBezTo>
                <a:cubicBezTo>
                  <a:pt x="93" y="288"/>
                  <a:pt x="175" y="295"/>
                  <a:pt x="231" y="250"/>
                </a:cubicBezTo>
                <a:cubicBezTo>
                  <a:pt x="280" y="209"/>
                  <a:pt x="292" y="139"/>
                  <a:pt x="260" y="84"/>
                </a:cubicBezTo>
                <a:cubicBezTo>
                  <a:pt x="257" y="78"/>
                  <a:pt x="253" y="72"/>
                  <a:pt x="248" y="66"/>
                </a:cubicBezTo>
                <a:cubicBezTo>
                  <a:pt x="202" y="11"/>
                  <a:pt x="120" y="3"/>
                  <a:pt x="65" y="49"/>
                </a:cubicBezTo>
                <a:cubicBezTo>
                  <a:pt x="16" y="90"/>
                  <a:pt x="3" y="159"/>
                  <a:pt x="35" y="214"/>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1" name="Freeform 12"/>
          <p:cNvSpPr>
            <a:spLocks noChangeArrowheads="1"/>
          </p:cNvSpPr>
          <p:nvPr/>
        </p:nvSpPr>
        <p:spPr bwMode="auto">
          <a:xfrm>
            <a:off x="3133944" y="3149768"/>
            <a:ext cx="793097" cy="795713"/>
          </a:xfrm>
          <a:custGeom>
            <a:avLst/>
            <a:gdLst>
              <a:gd name="T0" fmla="*/ 59 w 271"/>
              <a:gd name="T1" fmla="*/ 42 h 271"/>
              <a:gd name="T2" fmla="*/ 229 w 271"/>
              <a:gd name="T3" fmla="*/ 58 h 271"/>
              <a:gd name="T4" fmla="*/ 213 w 271"/>
              <a:gd name="T5" fmla="*/ 228 h 271"/>
              <a:gd name="T6" fmla="*/ 43 w 271"/>
              <a:gd name="T7" fmla="*/ 212 h 271"/>
              <a:gd name="T8" fmla="*/ 59 w 271"/>
              <a:gd name="T9" fmla="*/ 42 h 271"/>
              <a:gd name="T10" fmla="*/ 0 60000 65536"/>
              <a:gd name="T11" fmla="*/ 0 60000 65536"/>
              <a:gd name="T12" fmla="*/ 0 60000 65536"/>
              <a:gd name="T13" fmla="*/ 0 60000 65536"/>
              <a:gd name="T14" fmla="*/ 0 60000 65536"/>
              <a:gd name="T15" fmla="*/ 0 w 271"/>
              <a:gd name="T16" fmla="*/ 0 h 271"/>
              <a:gd name="T17" fmla="*/ 271 w 271"/>
              <a:gd name="T18" fmla="*/ 271 h 271"/>
            </a:gdLst>
            <a:ahLst/>
            <a:cxnLst>
              <a:cxn ang="T10">
                <a:pos x="T0" y="T1"/>
              </a:cxn>
              <a:cxn ang="T11">
                <a:pos x="T2" y="T3"/>
              </a:cxn>
              <a:cxn ang="T12">
                <a:pos x="T4" y="T5"/>
              </a:cxn>
              <a:cxn ang="T13">
                <a:pos x="T6" y="T7"/>
              </a:cxn>
              <a:cxn ang="T14">
                <a:pos x="T8" y="T9"/>
              </a:cxn>
            </a:cxnLst>
            <a:rect l="T15" t="T16" r="T17" b="T18"/>
            <a:pathLst>
              <a:path w="271" h="271">
                <a:moveTo>
                  <a:pt x="59" y="42"/>
                </a:moveTo>
                <a:cubicBezTo>
                  <a:pt x="110" y="0"/>
                  <a:pt x="186" y="7"/>
                  <a:pt x="229" y="58"/>
                </a:cubicBezTo>
                <a:cubicBezTo>
                  <a:pt x="271" y="110"/>
                  <a:pt x="264" y="186"/>
                  <a:pt x="213" y="228"/>
                </a:cubicBezTo>
                <a:cubicBezTo>
                  <a:pt x="161" y="271"/>
                  <a:pt x="85" y="264"/>
                  <a:pt x="43" y="212"/>
                </a:cubicBezTo>
                <a:cubicBezTo>
                  <a:pt x="0" y="161"/>
                  <a:pt x="7" y="85"/>
                  <a:pt x="59" y="42"/>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2" name="Freeform 13"/>
          <p:cNvSpPr>
            <a:spLocks noEditPoints="1" noChangeArrowheads="1"/>
          </p:cNvSpPr>
          <p:nvPr/>
        </p:nvSpPr>
        <p:spPr bwMode="auto">
          <a:xfrm>
            <a:off x="3411398" y="4500386"/>
            <a:ext cx="837593" cy="845447"/>
          </a:xfrm>
          <a:custGeom>
            <a:avLst/>
            <a:gdLst>
              <a:gd name="T0" fmla="*/ 189 w 286"/>
              <a:gd name="T1" fmla="*/ 19 h 289"/>
              <a:gd name="T2" fmla="*/ 274 w 286"/>
              <a:gd name="T3" fmla="*/ 168 h 289"/>
              <a:gd name="T4" fmla="*/ 119 w 286"/>
              <a:gd name="T5" fmla="*/ 275 h 289"/>
              <a:gd name="T6" fmla="*/ 97 w 286"/>
              <a:gd name="T7" fmla="*/ 270 h 289"/>
              <a:gd name="T8" fmla="*/ 12 w 286"/>
              <a:gd name="T9" fmla="*/ 121 h 289"/>
              <a:gd name="T10" fmla="*/ 167 w 286"/>
              <a:gd name="T11" fmla="*/ 14 h 289"/>
              <a:gd name="T12" fmla="*/ 189 w 286"/>
              <a:gd name="T13" fmla="*/ 19 h 289"/>
              <a:gd name="T14" fmla="*/ 98 w 286"/>
              <a:gd name="T15" fmla="*/ 267 h 289"/>
              <a:gd name="T16" fmla="*/ 120 w 286"/>
              <a:gd name="T17" fmla="*/ 273 h 289"/>
              <a:gd name="T18" fmla="*/ 271 w 286"/>
              <a:gd name="T19" fmla="*/ 168 h 289"/>
              <a:gd name="T20" fmla="*/ 188 w 286"/>
              <a:gd name="T21" fmla="*/ 22 h 289"/>
              <a:gd name="T22" fmla="*/ 166 w 286"/>
              <a:gd name="T23" fmla="*/ 16 h 289"/>
              <a:gd name="T24" fmla="*/ 15 w 286"/>
              <a:gd name="T25" fmla="*/ 121 h 289"/>
              <a:gd name="T26" fmla="*/ 98 w 286"/>
              <a:gd name="T27" fmla="*/ 267 h 28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6"/>
              <a:gd name="T43" fmla="*/ 0 h 289"/>
              <a:gd name="T44" fmla="*/ 286 w 286"/>
              <a:gd name="T45" fmla="*/ 289 h 28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6" h="289">
                <a:moveTo>
                  <a:pt x="189" y="19"/>
                </a:moveTo>
                <a:cubicBezTo>
                  <a:pt x="250" y="42"/>
                  <a:pt x="286" y="104"/>
                  <a:pt x="274" y="168"/>
                </a:cubicBezTo>
                <a:cubicBezTo>
                  <a:pt x="261" y="241"/>
                  <a:pt x="191" y="289"/>
                  <a:pt x="119" y="275"/>
                </a:cubicBezTo>
                <a:cubicBezTo>
                  <a:pt x="112" y="274"/>
                  <a:pt x="104" y="272"/>
                  <a:pt x="97" y="270"/>
                </a:cubicBezTo>
                <a:cubicBezTo>
                  <a:pt x="36" y="247"/>
                  <a:pt x="0" y="185"/>
                  <a:pt x="12" y="121"/>
                </a:cubicBezTo>
                <a:cubicBezTo>
                  <a:pt x="25" y="48"/>
                  <a:pt x="95" y="0"/>
                  <a:pt x="167" y="14"/>
                </a:cubicBezTo>
                <a:cubicBezTo>
                  <a:pt x="174" y="15"/>
                  <a:pt x="182" y="17"/>
                  <a:pt x="189" y="19"/>
                </a:cubicBezTo>
                <a:close/>
                <a:moveTo>
                  <a:pt x="98" y="267"/>
                </a:moveTo>
                <a:cubicBezTo>
                  <a:pt x="105" y="269"/>
                  <a:pt x="112" y="271"/>
                  <a:pt x="120" y="273"/>
                </a:cubicBezTo>
                <a:cubicBezTo>
                  <a:pt x="190" y="285"/>
                  <a:pt x="258" y="239"/>
                  <a:pt x="271" y="168"/>
                </a:cubicBezTo>
                <a:cubicBezTo>
                  <a:pt x="283" y="105"/>
                  <a:pt x="248" y="44"/>
                  <a:pt x="188" y="22"/>
                </a:cubicBezTo>
                <a:cubicBezTo>
                  <a:pt x="181" y="20"/>
                  <a:pt x="174" y="18"/>
                  <a:pt x="166" y="16"/>
                </a:cubicBezTo>
                <a:cubicBezTo>
                  <a:pt x="96" y="4"/>
                  <a:pt x="28" y="50"/>
                  <a:pt x="15" y="121"/>
                </a:cubicBezTo>
                <a:cubicBezTo>
                  <a:pt x="4" y="184"/>
                  <a:pt x="39" y="245"/>
                  <a:pt x="98" y="267"/>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3" name="Freeform 14"/>
          <p:cNvSpPr>
            <a:spLocks noChangeArrowheads="1"/>
          </p:cNvSpPr>
          <p:nvPr/>
        </p:nvSpPr>
        <p:spPr bwMode="auto">
          <a:xfrm>
            <a:off x="3448042" y="4542266"/>
            <a:ext cx="764304" cy="761687"/>
          </a:xfrm>
          <a:custGeom>
            <a:avLst/>
            <a:gdLst>
              <a:gd name="T0" fmla="*/ 12 w 262"/>
              <a:gd name="T1" fmla="*/ 109 h 261"/>
              <a:gd name="T2" fmla="*/ 153 w 262"/>
              <a:gd name="T3" fmla="*/ 12 h 261"/>
              <a:gd name="T4" fmla="*/ 250 w 262"/>
              <a:gd name="T5" fmla="*/ 152 h 261"/>
              <a:gd name="T6" fmla="*/ 109 w 262"/>
              <a:gd name="T7" fmla="*/ 249 h 261"/>
              <a:gd name="T8" fmla="*/ 12 w 262"/>
              <a:gd name="T9" fmla="*/ 109 h 261"/>
              <a:gd name="T10" fmla="*/ 0 60000 65536"/>
              <a:gd name="T11" fmla="*/ 0 60000 65536"/>
              <a:gd name="T12" fmla="*/ 0 60000 65536"/>
              <a:gd name="T13" fmla="*/ 0 60000 65536"/>
              <a:gd name="T14" fmla="*/ 0 60000 65536"/>
              <a:gd name="T15" fmla="*/ 0 w 262"/>
              <a:gd name="T16" fmla="*/ 0 h 261"/>
              <a:gd name="T17" fmla="*/ 262 w 262"/>
              <a:gd name="T18" fmla="*/ 261 h 261"/>
            </a:gdLst>
            <a:ahLst/>
            <a:cxnLst>
              <a:cxn ang="T10">
                <a:pos x="T0" y="T1"/>
              </a:cxn>
              <a:cxn ang="T11">
                <a:pos x="T2" y="T3"/>
              </a:cxn>
              <a:cxn ang="T12">
                <a:pos x="T4" y="T5"/>
              </a:cxn>
              <a:cxn ang="T13">
                <a:pos x="T6" y="T7"/>
              </a:cxn>
              <a:cxn ang="T14">
                <a:pos x="T8" y="T9"/>
              </a:cxn>
            </a:cxnLst>
            <a:rect l="T15" t="T16" r="T17" b="T18"/>
            <a:pathLst>
              <a:path w="262" h="261">
                <a:moveTo>
                  <a:pt x="12" y="109"/>
                </a:moveTo>
                <a:cubicBezTo>
                  <a:pt x="24" y="43"/>
                  <a:pt x="87" y="0"/>
                  <a:pt x="153" y="12"/>
                </a:cubicBezTo>
                <a:cubicBezTo>
                  <a:pt x="218" y="24"/>
                  <a:pt x="262" y="87"/>
                  <a:pt x="250" y="152"/>
                </a:cubicBezTo>
                <a:cubicBezTo>
                  <a:pt x="238" y="218"/>
                  <a:pt x="175" y="261"/>
                  <a:pt x="109" y="249"/>
                </a:cubicBezTo>
                <a:cubicBezTo>
                  <a:pt x="44" y="237"/>
                  <a:pt x="0" y="174"/>
                  <a:pt x="12" y="109"/>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4" name="Freeform 15"/>
          <p:cNvSpPr>
            <a:spLocks noEditPoints="1" noChangeArrowheads="1"/>
          </p:cNvSpPr>
          <p:nvPr/>
        </p:nvSpPr>
        <p:spPr bwMode="auto">
          <a:xfrm>
            <a:off x="5246251" y="5293484"/>
            <a:ext cx="889943" cy="861149"/>
          </a:xfrm>
          <a:custGeom>
            <a:avLst/>
            <a:gdLst>
              <a:gd name="T0" fmla="*/ 107 w 304"/>
              <a:gd name="T1" fmla="*/ 22 h 295"/>
              <a:gd name="T2" fmla="*/ 268 w 304"/>
              <a:gd name="T3" fmla="*/ 81 h 295"/>
              <a:gd name="T4" fmla="*/ 218 w 304"/>
              <a:gd name="T5" fmla="*/ 263 h 295"/>
              <a:gd name="T6" fmla="*/ 198 w 304"/>
              <a:gd name="T7" fmla="*/ 272 h 295"/>
              <a:gd name="T8" fmla="*/ 37 w 304"/>
              <a:gd name="T9" fmla="*/ 213 h 295"/>
              <a:gd name="T10" fmla="*/ 86 w 304"/>
              <a:gd name="T11" fmla="*/ 32 h 295"/>
              <a:gd name="T12" fmla="*/ 107 w 304"/>
              <a:gd name="T13" fmla="*/ 22 h 295"/>
              <a:gd name="T14" fmla="*/ 197 w 304"/>
              <a:gd name="T15" fmla="*/ 270 h 295"/>
              <a:gd name="T16" fmla="*/ 217 w 304"/>
              <a:gd name="T17" fmla="*/ 260 h 295"/>
              <a:gd name="T18" fmla="*/ 265 w 304"/>
              <a:gd name="T19" fmla="*/ 83 h 295"/>
              <a:gd name="T20" fmla="*/ 108 w 304"/>
              <a:gd name="T21" fmla="*/ 25 h 295"/>
              <a:gd name="T22" fmla="*/ 88 w 304"/>
              <a:gd name="T23" fmla="*/ 34 h 295"/>
              <a:gd name="T24" fmla="*/ 39 w 304"/>
              <a:gd name="T25" fmla="*/ 212 h 295"/>
              <a:gd name="T26" fmla="*/ 197 w 304"/>
              <a:gd name="T27" fmla="*/ 270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4"/>
              <a:gd name="T43" fmla="*/ 0 h 295"/>
              <a:gd name="T44" fmla="*/ 304 w 304"/>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4" h="295">
                <a:moveTo>
                  <a:pt x="107" y="22"/>
                </a:moveTo>
                <a:cubicBezTo>
                  <a:pt x="168" y="0"/>
                  <a:pt x="236" y="25"/>
                  <a:pt x="268" y="81"/>
                </a:cubicBezTo>
                <a:cubicBezTo>
                  <a:pt x="304" y="145"/>
                  <a:pt x="282" y="227"/>
                  <a:pt x="218" y="263"/>
                </a:cubicBezTo>
                <a:cubicBezTo>
                  <a:pt x="212" y="267"/>
                  <a:pt x="205" y="270"/>
                  <a:pt x="198" y="272"/>
                </a:cubicBezTo>
                <a:cubicBezTo>
                  <a:pt x="137" y="295"/>
                  <a:pt x="69" y="270"/>
                  <a:pt x="37" y="213"/>
                </a:cubicBezTo>
                <a:cubicBezTo>
                  <a:pt x="0" y="149"/>
                  <a:pt x="23" y="68"/>
                  <a:pt x="86" y="32"/>
                </a:cubicBezTo>
                <a:cubicBezTo>
                  <a:pt x="93" y="28"/>
                  <a:pt x="100" y="25"/>
                  <a:pt x="107" y="22"/>
                </a:cubicBezTo>
                <a:close/>
                <a:moveTo>
                  <a:pt x="197" y="270"/>
                </a:moveTo>
                <a:cubicBezTo>
                  <a:pt x="204" y="267"/>
                  <a:pt x="210" y="264"/>
                  <a:pt x="217" y="260"/>
                </a:cubicBezTo>
                <a:cubicBezTo>
                  <a:pt x="279" y="225"/>
                  <a:pt x="301" y="145"/>
                  <a:pt x="265" y="83"/>
                </a:cubicBezTo>
                <a:cubicBezTo>
                  <a:pt x="234" y="28"/>
                  <a:pt x="168" y="3"/>
                  <a:pt x="108" y="25"/>
                </a:cubicBezTo>
                <a:cubicBezTo>
                  <a:pt x="101" y="27"/>
                  <a:pt x="94" y="30"/>
                  <a:pt x="88" y="34"/>
                </a:cubicBezTo>
                <a:cubicBezTo>
                  <a:pt x="25" y="70"/>
                  <a:pt x="4" y="149"/>
                  <a:pt x="39" y="212"/>
                </a:cubicBezTo>
                <a:cubicBezTo>
                  <a:pt x="71" y="267"/>
                  <a:pt x="137" y="291"/>
                  <a:pt x="197" y="270"/>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5" name="Freeform 16"/>
          <p:cNvSpPr>
            <a:spLocks noChangeArrowheads="1"/>
          </p:cNvSpPr>
          <p:nvPr/>
        </p:nvSpPr>
        <p:spPr bwMode="auto">
          <a:xfrm>
            <a:off x="5288130" y="5319658"/>
            <a:ext cx="806184" cy="808800"/>
          </a:xfrm>
          <a:custGeom>
            <a:avLst/>
            <a:gdLst>
              <a:gd name="T0" fmla="*/ 33 w 276"/>
              <a:gd name="T1" fmla="*/ 198 h 276"/>
              <a:gd name="T2" fmla="*/ 79 w 276"/>
              <a:gd name="T3" fmla="*/ 33 h 276"/>
              <a:gd name="T4" fmla="*/ 243 w 276"/>
              <a:gd name="T5" fmla="*/ 79 h 276"/>
              <a:gd name="T6" fmla="*/ 198 w 276"/>
              <a:gd name="T7" fmla="*/ 243 h 276"/>
              <a:gd name="T8" fmla="*/ 33 w 276"/>
              <a:gd name="T9" fmla="*/ 198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33" y="198"/>
                </a:moveTo>
                <a:cubicBezTo>
                  <a:pt x="0" y="140"/>
                  <a:pt x="21" y="66"/>
                  <a:pt x="79" y="33"/>
                </a:cubicBezTo>
                <a:cubicBezTo>
                  <a:pt x="137" y="0"/>
                  <a:pt x="210" y="21"/>
                  <a:pt x="243" y="79"/>
                </a:cubicBezTo>
                <a:cubicBezTo>
                  <a:pt x="276" y="137"/>
                  <a:pt x="256" y="210"/>
                  <a:pt x="198" y="243"/>
                </a:cubicBezTo>
                <a:cubicBezTo>
                  <a:pt x="140" y="276"/>
                  <a:pt x="66" y="256"/>
                  <a:pt x="33" y="198"/>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6" name="Freeform 17"/>
          <p:cNvSpPr>
            <a:spLocks noEditPoints="1" noChangeArrowheads="1"/>
          </p:cNvSpPr>
          <p:nvPr/>
        </p:nvSpPr>
        <p:spPr bwMode="auto">
          <a:xfrm>
            <a:off x="6675394" y="5144286"/>
            <a:ext cx="879473" cy="863768"/>
          </a:xfrm>
          <a:custGeom>
            <a:avLst/>
            <a:gdLst>
              <a:gd name="T0" fmla="*/ 35 w 301"/>
              <a:gd name="T1" fmla="*/ 81 h 295"/>
              <a:gd name="T2" fmla="*/ 197 w 301"/>
              <a:gd name="T3" fmla="*/ 23 h 295"/>
              <a:gd name="T4" fmla="*/ 275 w 301"/>
              <a:gd name="T5" fmla="*/ 194 h 295"/>
              <a:gd name="T6" fmla="*/ 266 w 301"/>
              <a:gd name="T7" fmla="*/ 214 h 295"/>
              <a:gd name="T8" fmla="*/ 104 w 301"/>
              <a:gd name="T9" fmla="*/ 272 h 295"/>
              <a:gd name="T10" fmla="*/ 26 w 301"/>
              <a:gd name="T11" fmla="*/ 101 h 295"/>
              <a:gd name="T12" fmla="*/ 35 w 301"/>
              <a:gd name="T13" fmla="*/ 81 h 295"/>
              <a:gd name="T14" fmla="*/ 263 w 301"/>
              <a:gd name="T15" fmla="*/ 213 h 295"/>
              <a:gd name="T16" fmla="*/ 273 w 301"/>
              <a:gd name="T17" fmla="*/ 193 h 295"/>
              <a:gd name="T18" fmla="*/ 196 w 301"/>
              <a:gd name="T19" fmla="*/ 26 h 295"/>
              <a:gd name="T20" fmla="*/ 38 w 301"/>
              <a:gd name="T21" fmla="*/ 82 h 295"/>
              <a:gd name="T22" fmla="*/ 29 w 301"/>
              <a:gd name="T23" fmla="*/ 102 h 295"/>
              <a:gd name="T24" fmla="*/ 105 w 301"/>
              <a:gd name="T25" fmla="*/ 270 h 295"/>
              <a:gd name="T26" fmla="*/ 263 w 301"/>
              <a:gd name="T27" fmla="*/ 213 h 295"/>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301"/>
              <a:gd name="T43" fmla="*/ 0 h 295"/>
              <a:gd name="T44" fmla="*/ 301 w 301"/>
              <a:gd name="T45" fmla="*/ 295 h 295"/>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301" h="295">
                <a:moveTo>
                  <a:pt x="35" y="81"/>
                </a:moveTo>
                <a:cubicBezTo>
                  <a:pt x="68" y="25"/>
                  <a:pt x="136" y="0"/>
                  <a:pt x="197" y="23"/>
                </a:cubicBezTo>
                <a:cubicBezTo>
                  <a:pt x="266" y="48"/>
                  <a:pt x="301" y="125"/>
                  <a:pt x="275" y="194"/>
                </a:cubicBezTo>
                <a:cubicBezTo>
                  <a:pt x="273" y="201"/>
                  <a:pt x="270" y="208"/>
                  <a:pt x="266" y="214"/>
                </a:cubicBezTo>
                <a:cubicBezTo>
                  <a:pt x="233" y="271"/>
                  <a:pt x="165" y="295"/>
                  <a:pt x="104" y="272"/>
                </a:cubicBezTo>
                <a:cubicBezTo>
                  <a:pt x="36" y="247"/>
                  <a:pt x="0" y="170"/>
                  <a:pt x="26" y="101"/>
                </a:cubicBezTo>
                <a:cubicBezTo>
                  <a:pt x="29" y="94"/>
                  <a:pt x="32" y="87"/>
                  <a:pt x="35" y="81"/>
                </a:cubicBezTo>
                <a:close/>
                <a:moveTo>
                  <a:pt x="263" y="213"/>
                </a:moveTo>
                <a:cubicBezTo>
                  <a:pt x="267" y="207"/>
                  <a:pt x="270" y="200"/>
                  <a:pt x="273" y="193"/>
                </a:cubicBezTo>
                <a:cubicBezTo>
                  <a:pt x="298" y="126"/>
                  <a:pt x="263" y="51"/>
                  <a:pt x="196" y="26"/>
                </a:cubicBezTo>
                <a:cubicBezTo>
                  <a:pt x="136" y="3"/>
                  <a:pt x="70" y="27"/>
                  <a:pt x="38" y="82"/>
                </a:cubicBezTo>
                <a:cubicBezTo>
                  <a:pt x="34" y="89"/>
                  <a:pt x="31" y="95"/>
                  <a:pt x="29" y="102"/>
                </a:cubicBezTo>
                <a:cubicBezTo>
                  <a:pt x="4" y="170"/>
                  <a:pt x="38" y="245"/>
                  <a:pt x="105" y="270"/>
                </a:cubicBezTo>
                <a:cubicBezTo>
                  <a:pt x="165" y="292"/>
                  <a:pt x="232" y="268"/>
                  <a:pt x="263" y="213"/>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7" name="Freeform 18"/>
          <p:cNvSpPr>
            <a:spLocks noChangeArrowheads="1"/>
          </p:cNvSpPr>
          <p:nvPr/>
        </p:nvSpPr>
        <p:spPr bwMode="auto">
          <a:xfrm>
            <a:off x="6714655" y="5175696"/>
            <a:ext cx="798332" cy="798332"/>
          </a:xfrm>
          <a:custGeom>
            <a:avLst/>
            <a:gdLst>
              <a:gd name="T0" fmla="*/ 95 w 273"/>
              <a:gd name="T1" fmla="*/ 250 h 273"/>
              <a:gd name="T2" fmla="*/ 23 w 273"/>
              <a:gd name="T3" fmla="*/ 95 h 273"/>
              <a:gd name="T4" fmla="*/ 179 w 273"/>
              <a:gd name="T5" fmla="*/ 23 h 273"/>
              <a:gd name="T6" fmla="*/ 250 w 273"/>
              <a:gd name="T7" fmla="*/ 179 h 273"/>
              <a:gd name="T8" fmla="*/ 95 w 273"/>
              <a:gd name="T9" fmla="*/ 250 h 273"/>
              <a:gd name="T10" fmla="*/ 0 60000 65536"/>
              <a:gd name="T11" fmla="*/ 0 60000 65536"/>
              <a:gd name="T12" fmla="*/ 0 60000 65536"/>
              <a:gd name="T13" fmla="*/ 0 60000 65536"/>
              <a:gd name="T14" fmla="*/ 0 60000 65536"/>
              <a:gd name="T15" fmla="*/ 0 w 273"/>
              <a:gd name="T16" fmla="*/ 0 h 273"/>
              <a:gd name="T17" fmla="*/ 273 w 273"/>
              <a:gd name="T18" fmla="*/ 273 h 273"/>
            </a:gdLst>
            <a:ahLst/>
            <a:cxnLst>
              <a:cxn ang="T10">
                <a:pos x="T0" y="T1"/>
              </a:cxn>
              <a:cxn ang="T11">
                <a:pos x="T2" y="T3"/>
              </a:cxn>
              <a:cxn ang="T12">
                <a:pos x="T4" y="T5"/>
              </a:cxn>
              <a:cxn ang="T13">
                <a:pos x="T6" y="T7"/>
              </a:cxn>
              <a:cxn ang="T14">
                <a:pos x="T8" y="T9"/>
              </a:cxn>
            </a:cxnLst>
            <a:rect l="T15" t="T16" r="T17" b="T18"/>
            <a:pathLst>
              <a:path w="273" h="273">
                <a:moveTo>
                  <a:pt x="95" y="250"/>
                </a:moveTo>
                <a:cubicBezTo>
                  <a:pt x="32" y="227"/>
                  <a:pt x="0" y="157"/>
                  <a:pt x="23" y="95"/>
                </a:cubicBezTo>
                <a:cubicBezTo>
                  <a:pt x="47" y="32"/>
                  <a:pt x="116" y="0"/>
                  <a:pt x="179" y="23"/>
                </a:cubicBezTo>
                <a:cubicBezTo>
                  <a:pt x="241" y="47"/>
                  <a:pt x="273" y="116"/>
                  <a:pt x="250" y="179"/>
                </a:cubicBezTo>
                <a:cubicBezTo>
                  <a:pt x="227" y="241"/>
                  <a:pt x="157" y="273"/>
                  <a:pt x="95" y="250"/>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8" name="Freeform 19"/>
          <p:cNvSpPr>
            <a:spLocks noEditPoints="1" noChangeArrowheads="1"/>
          </p:cNvSpPr>
          <p:nvPr/>
        </p:nvSpPr>
        <p:spPr bwMode="auto">
          <a:xfrm>
            <a:off x="8300847" y="4107765"/>
            <a:ext cx="834976" cy="879473"/>
          </a:xfrm>
          <a:custGeom>
            <a:avLst/>
            <a:gdLst>
              <a:gd name="T0" fmla="*/ 12 w 285"/>
              <a:gd name="T1" fmla="*/ 173 h 300"/>
              <a:gd name="T2" fmla="*/ 98 w 285"/>
              <a:gd name="T3" fmla="*/ 25 h 300"/>
              <a:gd name="T4" fmla="*/ 268 w 285"/>
              <a:gd name="T5" fmla="*/ 105 h 300"/>
              <a:gd name="T6" fmla="*/ 274 w 285"/>
              <a:gd name="T7" fmla="*/ 127 h 300"/>
              <a:gd name="T8" fmla="*/ 187 w 285"/>
              <a:gd name="T9" fmla="*/ 275 h 300"/>
              <a:gd name="T10" fmla="*/ 17 w 285"/>
              <a:gd name="T11" fmla="*/ 195 h 300"/>
              <a:gd name="T12" fmla="*/ 12 w 285"/>
              <a:gd name="T13" fmla="*/ 173 h 300"/>
              <a:gd name="T14" fmla="*/ 271 w 285"/>
              <a:gd name="T15" fmla="*/ 128 h 300"/>
              <a:gd name="T16" fmla="*/ 265 w 285"/>
              <a:gd name="T17" fmla="*/ 106 h 300"/>
              <a:gd name="T18" fmla="*/ 99 w 285"/>
              <a:gd name="T19" fmla="*/ 27 h 300"/>
              <a:gd name="T20" fmla="*/ 14 w 285"/>
              <a:gd name="T21" fmla="*/ 173 h 300"/>
              <a:gd name="T22" fmla="*/ 20 w 285"/>
              <a:gd name="T23" fmla="*/ 194 h 300"/>
              <a:gd name="T24" fmla="*/ 186 w 285"/>
              <a:gd name="T25" fmla="*/ 273 h 300"/>
              <a:gd name="T26" fmla="*/ 271 w 285"/>
              <a:gd name="T27" fmla="*/ 128 h 300"/>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85"/>
              <a:gd name="T43" fmla="*/ 0 h 300"/>
              <a:gd name="T44" fmla="*/ 285 w 285"/>
              <a:gd name="T45" fmla="*/ 300 h 300"/>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85" h="300">
                <a:moveTo>
                  <a:pt x="12" y="173"/>
                </a:moveTo>
                <a:cubicBezTo>
                  <a:pt x="0" y="109"/>
                  <a:pt x="37" y="47"/>
                  <a:pt x="98" y="25"/>
                </a:cubicBezTo>
                <a:cubicBezTo>
                  <a:pt x="167" y="0"/>
                  <a:pt x="243" y="36"/>
                  <a:pt x="268" y="105"/>
                </a:cubicBezTo>
                <a:cubicBezTo>
                  <a:pt x="271" y="112"/>
                  <a:pt x="273" y="120"/>
                  <a:pt x="274" y="127"/>
                </a:cubicBezTo>
                <a:cubicBezTo>
                  <a:pt x="285" y="191"/>
                  <a:pt x="249" y="254"/>
                  <a:pt x="187" y="275"/>
                </a:cubicBezTo>
                <a:cubicBezTo>
                  <a:pt x="118" y="300"/>
                  <a:pt x="42" y="264"/>
                  <a:pt x="17" y="195"/>
                </a:cubicBezTo>
                <a:cubicBezTo>
                  <a:pt x="15" y="188"/>
                  <a:pt x="13" y="180"/>
                  <a:pt x="12" y="173"/>
                </a:cubicBezTo>
                <a:close/>
                <a:moveTo>
                  <a:pt x="271" y="128"/>
                </a:moveTo>
                <a:cubicBezTo>
                  <a:pt x="270" y="120"/>
                  <a:pt x="268" y="113"/>
                  <a:pt x="265" y="106"/>
                </a:cubicBezTo>
                <a:cubicBezTo>
                  <a:pt x="241" y="39"/>
                  <a:pt x="167" y="3"/>
                  <a:pt x="99" y="27"/>
                </a:cubicBezTo>
                <a:cubicBezTo>
                  <a:pt x="39" y="49"/>
                  <a:pt x="3" y="110"/>
                  <a:pt x="14" y="173"/>
                </a:cubicBezTo>
                <a:cubicBezTo>
                  <a:pt x="16" y="180"/>
                  <a:pt x="18" y="187"/>
                  <a:pt x="20" y="194"/>
                </a:cubicBezTo>
                <a:cubicBezTo>
                  <a:pt x="44" y="261"/>
                  <a:pt x="119" y="297"/>
                  <a:pt x="186" y="273"/>
                </a:cubicBezTo>
                <a:cubicBezTo>
                  <a:pt x="246" y="251"/>
                  <a:pt x="282" y="190"/>
                  <a:pt x="271" y="128"/>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19" name="Freeform 20"/>
          <p:cNvSpPr>
            <a:spLocks noChangeArrowheads="1"/>
          </p:cNvSpPr>
          <p:nvPr/>
        </p:nvSpPr>
        <p:spPr bwMode="auto">
          <a:xfrm>
            <a:off x="8321787" y="4149645"/>
            <a:ext cx="795713" cy="793097"/>
          </a:xfrm>
          <a:custGeom>
            <a:avLst/>
            <a:gdLst>
              <a:gd name="T0" fmla="*/ 176 w 272"/>
              <a:gd name="T1" fmla="*/ 250 h 272"/>
              <a:gd name="T2" fmla="*/ 22 w 272"/>
              <a:gd name="T3" fmla="*/ 177 h 272"/>
              <a:gd name="T4" fmla="*/ 95 w 272"/>
              <a:gd name="T5" fmla="*/ 22 h 272"/>
              <a:gd name="T6" fmla="*/ 249 w 272"/>
              <a:gd name="T7" fmla="*/ 96 h 272"/>
              <a:gd name="T8" fmla="*/ 176 w 272"/>
              <a:gd name="T9" fmla="*/ 250 h 272"/>
              <a:gd name="T10" fmla="*/ 0 60000 65536"/>
              <a:gd name="T11" fmla="*/ 0 60000 65536"/>
              <a:gd name="T12" fmla="*/ 0 60000 65536"/>
              <a:gd name="T13" fmla="*/ 0 60000 65536"/>
              <a:gd name="T14" fmla="*/ 0 60000 65536"/>
              <a:gd name="T15" fmla="*/ 0 w 272"/>
              <a:gd name="T16" fmla="*/ 0 h 272"/>
              <a:gd name="T17" fmla="*/ 272 w 272"/>
              <a:gd name="T18" fmla="*/ 272 h 272"/>
            </a:gdLst>
            <a:ahLst/>
            <a:cxnLst>
              <a:cxn ang="T10">
                <a:pos x="T0" y="T1"/>
              </a:cxn>
              <a:cxn ang="T11">
                <a:pos x="T2" y="T3"/>
              </a:cxn>
              <a:cxn ang="T12">
                <a:pos x="T4" y="T5"/>
              </a:cxn>
              <a:cxn ang="T13">
                <a:pos x="T6" y="T7"/>
              </a:cxn>
              <a:cxn ang="T14">
                <a:pos x="T8" y="T9"/>
              </a:cxn>
            </a:cxnLst>
            <a:rect l="T15" t="T16" r="T17" b="T18"/>
            <a:pathLst>
              <a:path w="272" h="272">
                <a:moveTo>
                  <a:pt x="176" y="250"/>
                </a:moveTo>
                <a:cubicBezTo>
                  <a:pt x="113" y="272"/>
                  <a:pt x="44" y="239"/>
                  <a:pt x="22" y="177"/>
                </a:cubicBezTo>
                <a:cubicBezTo>
                  <a:pt x="0" y="114"/>
                  <a:pt x="32" y="45"/>
                  <a:pt x="95" y="22"/>
                </a:cubicBezTo>
                <a:cubicBezTo>
                  <a:pt x="158" y="0"/>
                  <a:pt x="227" y="33"/>
                  <a:pt x="249" y="96"/>
                </a:cubicBezTo>
                <a:cubicBezTo>
                  <a:pt x="272" y="158"/>
                  <a:pt x="239" y="227"/>
                  <a:pt x="176" y="25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0" name="Freeform 21"/>
          <p:cNvSpPr>
            <a:spLocks noEditPoints="1" noChangeArrowheads="1"/>
          </p:cNvSpPr>
          <p:nvPr/>
        </p:nvSpPr>
        <p:spPr bwMode="auto">
          <a:xfrm>
            <a:off x="8416016" y="2673386"/>
            <a:ext cx="866387" cy="889943"/>
          </a:xfrm>
          <a:custGeom>
            <a:avLst/>
            <a:gdLst>
              <a:gd name="T0" fmla="*/ 63 w 296"/>
              <a:gd name="T1" fmla="*/ 254 h 304"/>
              <a:gd name="T2" fmla="*/ 33 w 296"/>
              <a:gd name="T3" fmla="*/ 85 h 304"/>
              <a:gd name="T4" fmla="*/ 216 w 296"/>
              <a:gd name="T5" fmla="*/ 37 h 304"/>
              <a:gd name="T6" fmla="*/ 234 w 296"/>
              <a:gd name="T7" fmla="*/ 50 h 304"/>
              <a:gd name="T8" fmla="*/ 263 w 296"/>
              <a:gd name="T9" fmla="*/ 220 h 304"/>
              <a:gd name="T10" fmla="*/ 81 w 296"/>
              <a:gd name="T11" fmla="*/ 267 h 304"/>
              <a:gd name="T12" fmla="*/ 63 w 296"/>
              <a:gd name="T13" fmla="*/ 254 h 304"/>
              <a:gd name="T14" fmla="*/ 232 w 296"/>
              <a:gd name="T15" fmla="*/ 53 h 304"/>
              <a:gd name="T16" fmla="*/ 214 w 296"/>
              <a:gd name="T17" fmla="*/ 40 h 304"/>
              <a:gd name="T18" fmla="*/ 36 w 296"/>
              <a:gd name="T19" fmla="*/ 86 h 304"/>
              <a:gd name="T20" fmla="*/ 64 w 296"/>
              <a:gd name="T21" fmla="*/ 252 h 304"/>
              <a:gd name="T22" fmla="*/ 82 w 296"/>
              <a:gd name="T23" fmla="*/ 265 h 304"/>
              <a:gd name="T24" fmla="*/ 261 w 296"/>
              <a:gd name="T25" fmla="*/ 218 h 304"/>
              <a:gd name="T26" fmla="*/ 232 w 296"/>
              <a:gd name="T27" fmla="*/ 53 h 304"/>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296"/>
              <a:gd name="T43" fmla="*/ 0 h 304"/>
              <a:gd name="T44" fmla="*/ 296 w 296"/>
              <a:gd name="T45" fmla="*/ 304 h 304"/>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296" h="304">
                <a:moveTo>
                  <a:pt x="63" y="254"/>
                </a:moveTo>
                <a:cubicBezTo>
                  <a:pt x="13" y="212"/>
                  <a:pt x="0" y="141"/>
                  <a:pt x="33" y="85"/>
                </a:cubicBezTo>
                <a:cubicBezTo>
                  <a:pt x="70" y="22"/>
                  <a:pt x="152" y="0"/>
                  <a:pt x="216" y="37"/>
                </a:cubicBezTo>
                <a:cubicBezTo>
                  <a:pt x="222" y="41"/>
                  <a:pt x="228" y="46"/>
                  <a:pt x="234" y="50"/>
                </a:cubicBezTo>
                <a:cubicBezTo>
                  <a:pt x="284" y="92"/>
                  <a:pt x="296" y="163"/>
                  <a:pt x="263" y="220"/>
                </a:cubicBezTo>
                <a:cubicBezTo>
                  <a:pt x="226" y="283"/>
                  <a:pt x="144" y="304"/>
                  <a:pt x="81" y="267"/>
                </a:cubicBezTo>
                <a:cubicBezTo>
                  <a:pt x="74" y="263"/>
                  <a:pt x="68" y="259"/>
                  <a:pt x="63" y="254"/>
                </a:cubicBezTo>
                <a:close/>
                <a:moveTo>
                  <a:pt x="232" y="53"/>
                </a:moveTo>
                <a:cubicBezTo>
                  <a:pt x="226" y="48"/>
                  <a:pt x="220" y="44"/>
                  <a:pt x="214" y="40"/>
                </a:cubicBezTo>
                <a:cubicBezTo>
                  <a:pt x="152" y="4"/>
                  <a:pt x="72" y="25"/>
                  <a:pt x="36" y="86"/>
                </a:cubicBezTo>
                <a:cubicBezTo>
                  <a:pt x="4" y="141"/>
                  <a:pt x="16" y="211"/>
                  <a:pt x="64" y="252"/>
                </a:cubicBezTo>
                <a:cubicBezTo>
                  <a:pt x="70" y="257"/>
                  <a:pt x="76" y="261"/>
                  <a:pt x="82" y="265"/>
                </a:cubicBezTo>
                <a:cubicBezTo>
                  <a:pt x="144" y="301"/>
                  <a:pt x="224" y="280"/>
                  <a:pt x="261" y="218"/>
                </a:cubicBezTo>
                <a:cubicBezTo>
                  <a:pt x="293" y="163"/>
                  <a:pt x="281" y="94"/>
                  <a:pt x="232" y="53"/>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1" name="Freeform 22"/>
          <p:cNvSpPr>
            <a:spLocks noChangeArrowheads="1"/>
          </p:cNvSpPr>
          <p:nvPr/>
        </p:nvSpPr>
        <p:spPr bwMode="auto">
          <a:xfrm>
            <a:off x="8444810" y="2715266"/>
            <a:ext cx="806184" cy="806183"/>
          </a:xfrm>
          <a:custGeom>
            <a:avLst/>
            <a:gdLst>
              <a:gd name="T0" fmla="*/ 242 w 276"/>
              <a:gd name="T1" fmla="*/ 199 h 276"/>
              <a:gd name="T2" fmla="*/ 77 w 276"/>
              <a:gd name="T3" fmla="*/ 242 h 276"/>
              <a:gd name="T4" fmla="*/ 34 w 276"/>
              <a:gd name="T5" fmla="*/ 77 h 276"/>
              <a:gd name="T6" fmla="*/ 199 w 276"/>
              <a:gd name="T7" fmla="*/ 34 h 276"/>
              <a:gd name="T8" fmla="*/ 242 w 276"/>
              <a:gd name="T9" fmla="*/ 199 h 276"/>
              <a:gd name="T10" fmla="*/ 0 60000 65536"/>
              <a:gd name="T11" fmla="*/ 0 60000 65536"/>
              <a:gd name="T12" fmla="*/ 0 60000 65536"/>
              <a:gd name="T13" fmla="*/ 0 60000 65536"/>
              <a:gd name="T14" fmla="*/ 0 60000 65536"/>
              <a:gd name="T15" fmla="*/ 0 w 276"/>
              <a:gd name="T16" fmla="*/ 0 h 276"/>
              <a:gd name="T17" fmla="*/ 276 w 276"/>
              <a:gd name="T18" fmla="*/ 276 h 276"/>
            </a:gdLst>
            <a:ahLst/>
            <a:cxnLst>
              <a:cxn ang="T10">
                <a:pos x="T0" y="T1"/>
              </a:cxn>
              <a:cxn ang="T11">
                <a:pos x="T2" y="T3"/>
              </a:cxn>
              <a:cxn ang="T12">
                <a:pos x="T4" y="T5"/>
              </a:cxn>
              <a:cxn ang="T13">
                <a:pos x="T6" y="T7"/>
              </a:cxn>
              <a:cxn ang="T14">
                <a:pos x="T8" y="T9"/>
              </a:cxn>
            </a:cxnLst>
            <a:rect l="T15" t="T16" r="T17" b="T18"/>
            <a:pathLst>
              <a:path w="276" h="276">
                <a:moveTo>
                  <a:pt x="242" y="199"/>
                </a:moveTo>
                <a:cubicBezTo>
                  <a:pt x="209" y="257"/>
                  <a:pt x="135" y="276"/>
                  <a:pt x="77" y="242"/>
                </a:cubicBezTo>
                <a:cubicBezTo>
                  <a:pt x="20" y="209"/>
                  <a:pt x="0" y="135"/>
                  <a:pt x="34" y="77"/>
                </a:cubicBezTo>
                <a:cubicBezTo>
                  <a:pt x="68" y="20"/>
                  <a:pt x="142" y="0"/>
                  <a:pt x="199" y="34"/>
                </a:cubicBezTo>
                <a:cubicBezTo>
                  <a:pt x="257" y="68"/>
                  <a:pt x="276" y="142"/>
                  <a:pt x="242" y="199"/>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2" name="Freeform 23"/>
          <p:cNvSpPr>
            <a:spLocks noChangeArrowheads="1"/>
          </p:cNvSpPr>
          <p:nvPr/>
        </p:nvSpPr>
        <p:spPr bwMode="auto">
          <a:xfrm>
            <a:off x="6193778" y="2351438"/>
            <a:ext cx="1311356" cy="1348000"/>
          </a:xfrm>
          <a:custGeom>
            <a:avLst/>
            <a:gdLst>
              <a:gd name="T0" fmla="*/ 5 w 491"/>
              <a:gd name="T1" fmla="*/ 723 h 723"/>
              <a:gd name="T2" fmla="*/ 0 w 491"/>
              <a:gd name="T3" fmla="*/ 719 h 723"/>
              <a:gd name="T4" fmla="*/ 486 w 491"/>
              <a:gd name="T5" fmla="*/ 0 h 723"/>
              <a:gd name="T6" fmla="*/ 491 w 491"/>
              <a:gd name="T7" fmla="*/ 3 h 723"/>
              <a:gd name="T8" fmla="*/ 5 w 491"/>
              <a:gd name="T9" fmla="*/ 723 h 723"/>
              <a:gd name="T10" fmla="*/ 0 60000 65536"/>
              <a:gd name="T11" fmla="*/ 0 60000 65536"/>
              <a:gd name="T12" fmla="*/ 0 60000 65536"/>
              <a:gd name="T13" fmla="*/ 0 60000 65536"/>
              <a:gd name="T14" fmla="*/ 0 60000 65536"/>
              <a:gd name="T15" fmla="*/ 0 w 491"/>
              <a:gd name="T16" fmla="*/ 0 h 723"/>
              <a:gd name="T17" fmla="*/ 491 w 491"/>
              <a:gd name="T18" fmla="*/ 723 h 723"/>
            </a:gdLst>
            <a:ahLst/>
            <a:cxnLst>
              <a:cxn ang="T10">
                <a:pos x="T0" y="T1"/>
              </a:cxn>
              <a:cxn ang="T11">
                <a:pos x="T2" y="T3"/>
              </a:cxn>
              <a:cxn ang="T12">
                <a:pos x="T4" y="T5"/>
              </a:cxn>
              <a:cxn ang="T13">
                <a:pos x="T6" y="T7"/>
              </a:cxn>
              <a:cxn ang="T14">
                <a:pos x="T8" y="T9"/>
              </a:cxn>
            </a:cxnLst>
            <a:rect l="T15" t="T16" r="T17" b="T18"/>
            <a:pathLst>
              <a:path w="491" h="723">
                <a:moveTo>
                  <a:pt x="5" y="723"/>
                </a:moveTo>
                <a:lnTo>
                  <a:pt x="0" y="719"/>
                </a:lnTo>
                <a:lnTo>
                  <a:pt x="486" y="0"/>
                </a:lnTo>
                <a:lnTo>
                  <a:pt x="491" y="3"/>
                </a:lnTo>
                <a:lnTo>
                  <a:pt x="5" y="723"/>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3" name="Oval 24"/>
          <p:cNvSpPr>
            <a:spLocks noChangeArrowheads="1"/>
          </p:cNvSpPr>
          <p:nvPr/>
        </p:nvSpPr>
        <p:spPr bwMode="auto">
          <a:xfrm>
            <a:off x="7486812" y="2333114"/>
            <a:ext cx="36645" cy="39263"/>
          </a:xfrm>
          <a:prstGeom prst="ellipse">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4" name="Freeform 25"/>
          <p:cNvSpPr>
            <a:spLocks noChangeArrowheads="1"/>
          </p:cNvSpPr>
          <p:nvPr/>
        </p:nvSpPr>
        <p:spPr bwMode="auto">
          <a:xfrm>
            <a:off x="6023640" y="2066132"/>
            <a:ext cx="180607" cy="1628072"/>
          </a:xfrm>
          <a:custGeom>
            <a:avLst/>
            <a:gdLst>
              <a:gd name="T0" fmla="*/ 90 w 95"/>
              <a:gd name="T1" fmla="*/ 864 h 864"/>
              <a:gd name="T2" fmla="*/ 0 w 95"/>
              <a:gd name="T3" fmla="*/ 0 h 864"/>
              <a:gd name="T4" fmla="*/ 5 w 95"/>
              <a:gd name="T5" fmla="*/ 0 h 864"/>
              <a:gd name="T6" fmla="*/ 95 w 95"/>
              <a:gd name="T7" fmla="*/ 864 h 864"/>
              <a:gd name="T8" fmla="*/ 90 w 95"/>
              <a:gd name="T9" fmla="*/ 864 h 864"/>
              <a:gd name="T10" fmla="*/ 0 60000 65536"/>
              <a:gd name="T11" fmla="*/ 0 60000 65536"/>
              <a:gd name="T12" fmla="*/ 0 60000 65536"/>
              <a:gd name="T13" fmla="*/ 0 60000 65536"/>
              <a:gd name="T14" fmla="*/ 0 60000 65536"/>
              <a:gd name="T15" fmla="*/ 0 w 95"/>
              <a:gd name="T16" fmla="*/ 0 h 864"/>
              <a:gd name="T17" fmla="*/ 95 w 95"/>
              <a:gd name="T18" fmla="*/ 864 h 864"/>
            </a:gdLst>
            <a:ahLst/>
            <a:cxnLst>
              <a:cxn ang="T10">
                <a:pos x="T0" y="T1"/>
              </a:cxn>
              <a:cxn ang="T11">
                <a:pos x="T2" y="T3"/>
              </a:cxn>
              <a:cxn ang="T12">
                <a:pos x="T4" y="T5"/>
              </a:cxn>
              <a:cxn ang="T13">
                <a:pos x="T6" y="T7"/>
              </a:cxn>
              <a:cxn ang="T14">
                <a:pos x="T8" y="T9"/>
              </a:cxn>
            </a:cxnLst>
            <a:rect l="T15" t="T16" r="T17" b="T18"/>
            <a:pathLst>
              <a:path w="95" h="864">
                <a:moveTo>
                  <a:pt x="90" y="864"/>
                </a:moveTo>
                <a:lnTo>
                  <a:pt x="0" y="0"/>
                </a:lnTo>
                <a:lnTo>
                  <a:pt x="5" y="0"/>
                </a:lnTo>
                <a:lnTo>
                  <a:pt x="95" y="864"/>
                </a:lnTo>
                <a:lnTo>
                  <a:pt x="90" y="864"/>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5" name="Freeform 26"/>
          <p:cNvSpPr>
            <a:spLocks noChangeArrowheads="1"/>
          </p:cNvSpPr>
          <p:nvPr/>
        </p:nvSpPr>
        <p:spPr bwMode="auto">
          <a:xfrm>
            <a:off x="6007936" y="2066132"/>
            <a:ext cx="44497" cy="41880"/>
          </a:xfrm>
          <a:custGeom>
            <a:avLst/>
            <a:gdLst>
              <a:gd name="T0" fmla="*/ 12 w 15"/>
              <a:gd name="T1" fmla="*/ 3 h 14"/>
              <a:gd name="T2" fmla="*/ 11 w 15"/>
              <a:gd name="T3" fmla="*/ 12 h 14"/>
              <a:gd name="T4" fmla="*/ 3 w 15"/>
              <a:gd name="T5" fmla="*/ 11 h 14"/>
              <a:gd name="T6" fmla="*/ 3 w 15"/>
              <a:gd name="T7" fmla="*/ 2 h 14"/>
              <a:gd name="T8" fmla="*/ 12 w 15"/>
              <a:gd name="T9" fmla="*/ 3 h 14"/>
              <a:gd name="T10" fmla="*/ 0 60000 65536"/>
              <a:gd name="T11" fmla="*/ 0 60000 65536"/>
              <a:gd name="T12" fmla="*/ 0 60000 65536"/>
              <a:gd name="T13" fmla="*/ 0 60000 65536"/>
              <a:gd name="T14" fmla="*/ 0 60000 65536"/>
              <a:gd name="T15" fmla="*/ 0 w 15"/>
              <a:gd name="T16" fmla="*/ 0 h 14"/>
              <a:gd name="T17" fmla="*/ 15 w 15"/>
              <a:gd name="T18" fmla="*/ 14 h 14"/>
            </a:gdLst>
            <a:ahLst/>
            <a:cxnLst>
              <a:cxn ang="T10">
                <a:pos x="T0" y="T1"/>
              </a:cxn>
              <a:cxn ang="T11">
                <a:pos x="T2" y="T3"/>
              </a:cxn>
              <a:cxn ang="T12">
                <a:pos x="T4" y="T5"/>
              </a:cxn>
              <a:cxn ang="T13">
                <a:pos x="T6" y="T7"/>
              </a:cxn>
              <a:cxn ang="T14">
                <a:pos x="T8" y="T9"/>
              </a:cxn>
            </a:cxnLst>
            <a:rect l="T15" t="T16" r="T17" b="T18"/>
            <a:pathLst>
              <a:path w="15" h="14">
                <a:moveTo>
                  <a:pt x="12" y="3"/>
                </a:moveTo>
                <a:cubicBezTo>
                  <a:pt x="15" y="5"/>
                  <a:pt x="14" y="9"/>
                  <a:pt x="11" y="12"/>
                </a:cubicBezTo>
                <a:cubicBezTo>
                  <a:pt x="9" y="14"/>
                  <a:pt x="5" y="14"/>
                  <a:pt x="3" y="11"/>
                </a:cubicBezTo>
                <a:cubicBezTo>
                  <a:pt x="0" y="8"/>
                  <a:pt x="1" y="4"/>
                  <a:pt x="3" y="2"/>
                </a:cubicBezTo>
                <a:cubicBezTo>
                  <a:pt x="6" y="0"/>
                  <a:pt x="10" y="0"/>
                  <a:pt x="12" y="3"/>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6" name="Freeform 27"/>
          <p:cNvSpPr>
            <a:spLocks noChangeArrowheads="1"/>
          </p:cNvSpPr>
          <p:nvPr/>
        </p:nvSpPr>
        <p:spPr bwMode="auto">
          <a:xfrm>
            <a:off x="4667787" y="2573922"/>
            <a:ext cx="1536461" cy="1125516"/>
          </a:xfrm>
          <a:custGeom>
            <a:avLst/>
            <a:gdLst>
              <a:gd name="T0" fmla="*/ 625 w 628"/>
              <a:gd name="T1" fmla="*/ 608 h 608"/>
              <a:gd name="T2" fmla="*/ 0 w 628"/>
              <a:gd name="T3" fmla="*/ 3 h 608"/>
              <a:gd name="T4" fmla="*/ 3 w 628"/>
              <a:gd name="T5" fmla="*/ 0 h 608"/>
              <a:gd name="T6" fmla="*/ 628 w 628"/>
              <a:gd name="T7" fmla="*/ 604 h 608"/>
              <a:gd name="T8" fmla="*/ 625 w 628"/>
              <a:gd name="T9" fmla="*/ 608 h 608"/>
              <a:gd name="T10" fmla="*/ 0 60000 65536"/>
              <a:gd name="T11" fmla="*/ 0 60000 65536"/>
              <a:gd name="T12" fmla="*/ 0 60000 65536"/>
              <a:gd name="T13" fmla="*/ 0 60000 65536"/>
              <a:gd name="T14" fmla="*/ 0 60000 65536"/>
              <a:gd name="T15" fmla="*/ 0 w 628"/>
              <a:gd name="T16" fmla="*/ 0 h 608"/>
              <a:gd name="T17" fmla="*/ 628 w 628"/>
              <a:gd name="T18" fmla="*/ 608 h 608"/>
            </a:gdLst>
            <a:ahLst/>
            <a:cxnLst>
              <a:cxn ang="T10">
                <a:pos x="T0" y="T1"/>
              </a:cxn>
              <a:cxn ang="T11">
                <a:pos x="T2" y="T3"/>
              </a:cxn>
              <a:cxn ang="T12">
                <a:pos x="T4" y="T5"/>
              </a:cxn>
              <a:cxn ang="T13">
                <a:pos x="T6" y="T7"/>
              </a:cxn>
              <a:cxn ang="T14">
                <a:pos x="T8" y="T9"/>
              </a:cxn>
            </a:cxnLst>
            <a:rect l="T15" t="T16" r="T17" b="T18"/>
            <a:pathLst>
              <a:path w="628" h="608">
                <a:moveTo>
                  <a:pt x="625" y="608"/>
                </a:moveTo>
                <a:lnTo>
                  <a:pt x="0" y="3"/>
                </a:lnTo>
                <a:lnTo>
                  <a:pt x="3" y="0"/>
                </a:lnTo>
                <a:lnTo>
                  <a:pt x="628" y="604"/>
                </a:lnTo>
                <a:lnTo>
                  <a:pt x="625" y="608"/>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7" name="Freeform 28"/>
          <p:cNvSpPr>
            <a:spLocks noChangeArrowheads="1"/>
          </p:cNvSpPr>
          <p:nvPr/>
        </p:nvSpPr>
        <p:spPr bwMode="auto">
          <a:xfrm>
            <a:off x="4646847" y="2547748"/>
            <a:ext cx="41880" cy="41880"/>
          </a:xfrm>
          <a:custGeom>
            <a:avLst/>
            <a:gdLst>
              <a:gd name="T0" fmla="*/ 8 w 14"/>
              <a:gd name="T1" fmla="*/ 1 h 14"/>
              <a:gd name="T2" fmla="*/ 13 w 14"/>
              <a:gd name="T3" fmla="*/ 8 h 14"/>
              <a:gd name="T4" fmla="*/ 6 w 14"/>
              <a:gd name="T5" fmla="*/ 13 h 14"/>
              <a:gd name="T6" fmla="*/ 1 w 14"/>
              <a:gd name="T7" fmla="*/ 6 h 14"/>
              <a:gd name="T8" fmla="*/ 8 w 14"/>
              <a:gd name="T9" fmla="*/ 1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8" y="1"/>
                </a:moveTo>
                <a:cubicBezTo>
                  <a:pt x="12" y="2"/>
                  <a:pt x="14" y="5"/>
                  <a:pt x="13" y="8"/>
                </a:cubicBezTo>
                <a:cubicBezTo>
                  <a:pt x="13" y="12"/>
                  <a:pt x="10" y="14"/>
                  <a:pt x="6" y="13"/>
                </a:cubicBezTo>
                <a:cubicBezTo>
                  <a:pt x="3" y="13"/>
                  <a:pt x="0" y="10"/>
                  <a:pt x="1" y="6"/>
                </a:cubicBezTo>
                <a:cubicBezTo>
                  <a:pt x="2" y="3"/>
                  <a:pt x="5" y="0"/>
                  <a:pt x="8" y="1"/>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8" name="Freeform 29"/>
          <p:cNvSpPr>
            <a:spLocks noChangeArrowheads="1"/>
          </p:cNvSpPr>
          <p:nvPr/>
        </p:nvSpPr>
        <p:spPr bwMode="auto">
          <a:xfrm>
            <a:off x="4023887" y="3579034"/>
            <a:ext cx="2175125" cy="120404"/>
          </a:xfrm>
          <a:custGeom>
            <a:avLst/>
            <a:gdLst>
              <a:gd name="T0" fmla="*/ 865 w 866"/>
              <a:gd name="T1" fmla="*/ 66 h 66"/>
              <a:gd name="T2" fmla="*/ 0 w 866"/>
              <a:gd name="T3" fmla="*/ 5 h 66"/>
              <a:gd name="T4" fmla="*/ 0 w 866"/>
              <a:gd name="T5" fmla="*/ 0 h 66"/>
              <a:gd name="T6" fmla="*/ 866 w 866"/>
              <a:gd name="T7" fmla="*/ 61 h 66"/>
              <a:gd name="T8" fmla="*/ 865 w 866"/>
              <a:gd name="T9" fmla="*/ 66 h 66"/>
              <a:gd name="T10" fmla="*/ 0 60000 65536"/>
              <a:gd name="T11" fmla="*/ 0 60000 65536"/>
              <a:gd name="T12" fmla="*/ 0 60000 65536"/>
              <a:gd name="T13" fmla="*/ 0 60000 65536"/>
              <a:gd name="T14" fmla="*/ 0 60000 65536"/>
              <a:gd name="T15" fmla="*/ 0 w 866"/>
              <a:gd name="T16" fmla="*/ 0 h 66"/>
              <a:gd name="T17" fmla="*/ 866 w 866"/>
              <a:gd name="T18" fmla="*/ 66 h 66"/>
            </a:gdLst>
            <a:ahLst/>
            <a:cxnLst>
              <a:cxn ang="T10">
                <a:pos x="T0" y="T1"/>
              </a:cxn>
              <a:cxn ang="T11">
                <a:pos x="T2" y="T3"/>
              </a:cxn>
              <a:cxn ang="T12">
                <a:pos x="T4" y="T5"/>
              </a:cxn>
              <a:cxn ang="T13">
                <a:pos x="T6" y="T7"/>
              </a:cxn>
              <a:cxn ang="T14">
                <a:pos x="T8" y="T9"/>
              </a:cxn>
            </a:cxnLst>
            <a:rect l="T15" t="T16" r="T17" b="T18"/>
            <a:pathLst>
              <a:path w="866" h="66">
                <a:moveTo>
                  <a:pt x="865" y="66"/>
                </a:moveTo>
                <a:lnTo>
                  <a:pt x="0" y="5"/>
                </a:lnTo>
                <a:lnTo>
                  <a:pt x="0" y="0"/>
                </a:lnTo>
                <a:lnTo>
                  <a:pt x="866" y="61"/>
                </a:lnTo>
                <a:lnTo>
                  <a:pt x="865" y="66"/>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29" name="Freeform 30"/>
          <p:cNvSpPr>
            <a:spLocks noChangeArrowheads="1"/>
          </p:cNvSpPr>
          <p:nvPr/>
        </p:nvSpPr>
        <p:spPr bwMode="auto">
          <a:xfrm>
            <a:off x="3982007" y="3558094"/>
            <a:ext cx="41880" cy="41880"/>
          </a:xfrm>
          <a:custGeom>
            <a:avLst/>
            <a:gdLst>
              <a:gd name="T0" fmla="*/ 4 w 14"/>
              <a:gd name="T1" fmla="*/ 2 h 15"/>
              <a:gd name="T2" fmla="*/ 12 w 14"/>
              <a:gd name="T3" fmla="*/ 4 h 15"/>
              <a:gd name="T4" fmla="*/ 10 w 14"/>
              <a:gd name="T5" fmla="*/ 13 h 15"/>
              <a:gd name="T6" fmla="*/ 1 w 14"/>
              <a:gd name="T7" fmla="*/ 11 h 15"/>
              <a:gd name="T8" fmla="*/ 4 w 14"/>
              <a:gd name="T9" fmla="*/ 2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4" y="2"/>
                </a:moveTo>
                <a:cubicBezTo>
                  <a:pt x="7" y="0"/>
                  <a:pt x="11" y="1"/>
                  <a:pt x="12" y="4"/>
                </a:cubicBezTo>
                <a:cubicBezTo>
                  <a:pt x="14" y="7"/>
                  <a:pt x="13" y="11"/>
                  <a:pt x="10" y="13"/>
                </a:cubicBezTo>
                <a:cubicBezTo>
                  <a:pt x="7" y="15"/>
                  <a:pt x="3" y="14"/>
                  <a:pt x="1" y="11"/>
                </a:cubicBezTo>
                <a:cubicBezTo>
                  <a:pt x="0" y="8"/>
                  <a:pt x="1" y="4"/>
                  <a:pt x="4" y="2"/>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0" name="Freeform 31"/>
          <p:cNvSpPr>
            <a:spLocks noChangeArrowheads="1"/>
          </p:cNvSpPr>
          <p:nvPr/>
        </p:nvSpPr>
        <p:spPr bwMode="auto">
          <a:xfrm>
            <a:off x="4212346" y="3691586"/>
            <a:ext cx="1986667" cy="952763"/>
          </a:xfrm>
          <a:custGeom>
            <a:avLst/>
            <a:gdLst>
              <a:gd name="T0" fmla="*/ 3 w 705"/>
              <a:gd name="T1" fmla="*/ 513 h 513"/>
              <a:gd name="T2" fmla="*/ 0 w 705"/>
              <a:gd name="T3" fmla="*/ 510 h 513"/>
              <a:gd name="T4" fmla="*/ 704 w 705"/>
              <a:gd name="T5" fmla="*/ 0 h 513"/>
              <a:gd name="T6" fmla="*/ 705 w 705"/>
              <a:gd name="T7" fmla="*/ 4 h 513"/>
              <a:gd name="T8" fmla="*/ 3 w 705"/>
              <a:gd name="T9" fmla="*/ 513 h 513"/>
              <a:gd name="T10" fmla="*/ 0 60000 65536"/>
              <a:gd name="T11" fmla="*/ 0 60000 65536"/>
              <a:gd name="T12" fmla="*/ 0 60000 65536"/>
              <a:gd name="T13" fmla="*/ 0 60000 65536"/>
              <a:gd name="T14" fmla="*/ 0 60000 65536"/>
              <a:gd name="T15" fmla="*/ 0 w 705"/>
              <a:gd name="T16" fmla="*/ 0 h 513"/>
              <a:gd name="T17" fmla="*/ 705 w 705"/>
              <a:gd name="T18" fmla="*/ 513 h 513"/>
            </a:gdLst>
            <a:ahLst/>
            <a:cxnLst>
              <a:cxn ang="T10">
                <a:pos x="T0" y="T1"/>
              </a:cxn>
              <a:cxn ang="T11">
                <a:pos x="T2" y="T3"/>
              </a:cxn>
              <a:cxn ang="T12">
                <a:pos x="T4" y="T5"/>
              </a:cxn>
              <a:cxn ang="T13">
                <a:pos x="T6" y="T7"/>
              </a:cxn>
              <a:cxn ang="T14">
                <a:pos x="T8" y="T9"/>
              </a:cxn>
            </a:cxnLst>
            <a:rect l="T15" t="T16" r="T17" b="T18"/>
            <a:pathLst>
              <a:path w="705" h="513">
                <a:moveTo>
                  <a:pt x="3" y="513"/>
                </a:moveTo>
                <a:lnTo>
                  <a:pt x="0" y="510"/>
                </a:lnTo>
                <a:lnTo>
                  <a:pt x="704" y="0"/>
                </a:lnTo>
                <a:lnTo>
                  <a:pt x="705" y="4"/>
                </a:lnTo>
                <a:lnTo>
                  <a:pt x="3" y="513"/>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1" name="Freeform 32"/>
          <p:cNvSpPr>
            <a:spLocks noChangeArrowheads="1"/>
          </p:cNvSpPr>
          <p:nvPr/>
        </p:nvSpPr>
        <p:spPr bwMode="auto">
          <a:xfrm>
            <a:off x="4194024" y="4620790"/>
            <a:ext cx="39261" cy="47115"/>
          </a:xfrm>
          <a:custGeom>
            <a:avLst/>
            <a:gdLst>
              <a:gd name="T0" fmla="*/ 1 w 14"/>
              <a:gd name="T1" fmla="*/ 5 h 15"/>
              <a:gd name="T2" fmla="*/ 9 w 14"/>
              <a:gd name="T3" fmla="*/ 1 h 15"/>
              <a:gd name="T4" fmla="*/ 13 w 14"/>
              <a:gd name="T5" fmla="*/ 10 h 15"/>
              <a:gd name="T6" fmla="*/ 5 w 14"/>
              <a:gd name="T7" fmla="*/ 13 h 15"/>
              <a:gd name="T8" fmla="*/ 1 w 14"/>
              <a:gd name="T9" fmla="*/ 5 h 15"/>
              <a:gd name="T10" fmla="*/ 0 60000 65536"/>
              <a:gd name="T11" fmla="*/ 0 60000 65536"/>
              <a:gd name="T12" fmla="*/ 0 60000 65536"/>
              <a:gd name="T13" fmla="*/ 0 60000 65536"/>
              <a:gd name="T14" fmla="*/ 0 60000 65536"/>
              <a:gd name="T15" fmla="*/ 0 w 14"/>
              <a:gd name="T16" fmla="*/ 0 h 15"/>
              <a:gd name="T17" fmla="*/ 14 w 14"/>
              <a:gd name="T18" fmla="*/ 15 h 15"/>
            </a:gdLst>
            <a:ahLst/>
            <a:cxnLst>
              <a:cxn ang="T10">
                <a:pos x="T0" y="T1"/>
              </a:cxn>
              <a:cxn ang="T11">
                <a:pos x="T2" y="T3"/>
              </a:cxn>
              <a:cxn ang="T12">
                <a:pos x="T4" y="T5"/>
              </a:cxn>
              <a:cxn ang="T13">
                <a:pos x="T6" y="T7"/>
              </a:cxn>
              <a:cxn ang="T14">
                <a:pos x="T8" y="T9"/>
              </a:cxn>
            </a:cxnLst>
            <a:rect l="T15" t="T16" r="T17" b="T18"/>
            <a:pathLst>
              <a:path w="14" h="15">
                <a:moveTo>
                  <a:pt x="1" y="5"/>
                </a:moveTo>
                <a:cubicBezTo>
                  <a:pt x="2" y="2"/>
                  <a:pt x="6" y="0"/>
                  <a:pt x="9" y="1"/>
                </a:cubicBezTo>
                <a:cubicBezTo>
                  <a:pt x="12" y="3"/>
                  <a:pt x="14" y="6"/>
                  <a:pt x="13" y="10"/>
                </a:cubicBezTo>
                <a:cubicBezTo>
                  <a:pt x="11" y="13"/>
                  <a:pt x="8" y="15"/>
                  <a:pt x="5" y="13"/>
                </a:cubicBezTo>
                <a:cubicBezTo>
                  <a:pt x="1" y="12"/>
                  <a:pt x="0" y="9"/>
                  <a:pt x="1" y="5"/>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2" name="Freeform 33"/>
          <p:cNvSpPr>
            <a:spLocks noChangeArrowheads="1"/>
          </p:cNvSpPr>
          <p:nvPr/>
        </p:nvSpPr>
        <p:spPr bwMode="auto">
          <a:xfrm>
            <a:off x="5795922" y="3694204"/>
            <a:ext cx="408327" cy="1586192"/>
          </a:xfrm>
          <a:custGeom>
            <a:avLst/>
            <a:gdLst>
              <a:gd name="T0" fmla="*/ 4 w 216"/>
              <a:gd name="T1" fmla="*/ 842 h 842"/>
              <a:gd name="T2" fmla="*/ 0 w 216"/>
              <a:gd name="T3" fmla="*/ 842 h 842"/>
              <a:gd name="T4" fmla="*/ 211 w 216"/>
              <a:gd name="T5" fmla="*/ 0 h 842"/>
              <a:gd name="T6" fmla="*/ 216 w 216"/>
              <a:gd name="T7" fmla="*/ 0 h 842"/>
              <a:gd name="T8" fmla="*/ 4 w 216"/>
              <a:gd name="T9" fmla="*/ 842 h 842"/>
              <a:gd name="T10" fmla="*/ 0 60000 65536"/>
              <a:gd name="T11" fmla="*/ 0 60000 65536"/>
              <a:gd name="T12" fmla="*/ 0 60000 65536"/>
              <a:gd name="T13" fmla="*/ 0 60000 65536"/>
              <a:gd name="T14" fmla="*/ 0 60000 65536"/>
              <a:gd name="T15" fmla="*/ 0 w 216"/>
              <a:gd name="T16" fmla="*/ 0 h 842"/>
              <a:gd name="T17" fmla="*/ 216 w 216"/>
              <a:gd name="T18" fmla="*/ 842 h 842"/>
            </a:gdLst>
            <a:ahLst/>
            <a:cxnLst>
              <a:cxn ang="T10">
                <a:pos x="T0" y="T1"/>
              </a:cxn>
              <a:cxn ang="T11">
                <a:pos x="T2" y="T3"/>
              </a:cxn>
              <a:cxn ang="T12">
                <a:pos x="T4" y="T5"/>
              </a:cxn>
              <a:cxn ang="T13">
                <a:pos x="T6" y="T7"/>
              </a:cxn>
              <a:cxn ang="T14">
                <a:pos x="T8" y="T9"/>
              </a:cxn>
            </a:cxnLst>
            <a:rect l="T15" t="T16" r="T17" b="T18"/>
            <a:pathLst>
              <a:path w="216" h="842">
                <a:moveTo>
                  <a:pt x="4" y="842"/>
                </a:moveTo>
                <a:lnTo>
                  <a:pt x="0" y="842"/>
                </a:lnTo>
                <a:lnTo>
                  <a:pt x="211" y="0"/>
                </a:lnTo>
                <a:lnTo>
                  <a:pt x="216" y="0"/>
                </a:lnTo>
                <a:lnTo>
                  <a:pt x="4" y="842"/>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3" name="Freeform 34"/>
          <p:cNvSpPr>
            <a:spLocks noChangeArrowheads="1"/>
          </p:cNvSpPr>
          <p:nvPr/>
        </p:nvSpPr>
        <p:spPr bwMode="auto">
          <a:xfrm>
            <a:off x="5785451" y="5243750"/>
            <a:ext cx="39261" cy="39263"/>
          </a:xfrm>
          <a:custGeom>
            <a:avLst/>
            <a:gdLst>
              <a:gd name="T0" fmla="*/ 1 w 14"/>
              <a:gd name="T1" fmla="*/ 10 h 14"/>
              <a:gd name="T2" fmla="*/ 5 w 14"/>
              <a:gd name="T3" fmla="*/ 1 h 14"/>
              <a:gd name="T4" fmla="*/ 13 w 14"/>
              <a:gd name="T5" fmla="*/ 5 h 14"/>
              <a:gd name="T6" fmla="*/ 9 w 14"/>
              <a:gd name="T7" fmla="*/ 13 h 14"/>
              <a:gd name="T8" fmla="*/ 1 w 14"/>
              <a:gd name="T9" fmla="*/ 10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 y="10"/>
                </a:moveTo>
                <a:cubicBezTo>
                  <a:pt x="0" y="6"/>
                  <a:pt x="2" y="3"/>
                  <a:pt x="5" y="1"/>
                </a:cubicBezTo>
                <a:cubicBezTo>
                  <a:pt x="8" y="0"/>
                  <a:pt x="12" y="2"/>
                  <a:pt x="13" y="5"/>
                </a:cubicBezTo>
                <a:cubicBezTo>
                  <a:pt x="14" y="9"/>
                  <a:pt x="12" y="12"/>
                  <a:pt x="9" y="13"/>
                </a:cubicBezTo>
                <a:cubicBezTo>
                  <a:pt x="6" y="14"/>
                  <a:pt x="2" y="13"/>
                  <a:pt x="1" y="10"/>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4" name="Freeform 35"/>
          <p:cNvSpPr>
            <a:spLocks noChangeArrowheads="1"/>
          </p:cNvSpPr>
          <p:nvPr/>
        </p:nvSpPr>
        <p:spPr bwMode="auto">
          <a:xfrm>
            <a:off x="6193778" y="3691586"/>
            <a:ext cx="725041" cy="1473640"/>
          </a:xfrm>
          <a:custGeom>
            <a:avLst/>
            <a:gdLst>
              <a:gd name="T0" fmla="*/ 380 w 384"/>
              <a:gd name="T1" fmla="*/ 783 h 783"/>
              <a:gd name="T2" fmla="*/ 0 w 384"/>
              <a:gd name="T3" fmla="*/ 4 h 783"/>
              <a:gd name="T4" fmla="*/ 5 w 384"/>
              <a:gd name="T5" fmla="*/ 0 h 783"/>
              <a:gd name="T6" fmla="*/ 384 w 384"/>
              <a:gd name="T7" fmla="*/ 782 h 783"/>
              <a:gd name="T8" fmla="*/ 380 w 384"/>
              <a:gd name="T9" fmla="*/ 783 h 783"/>
              <a:gd name="T10" fmla="*/ 0 60000 65536"/>
              <a:gd name="T11" fmla="*/ 0 60000 65536"/>
              <a:gd name="T12" fmla="*/ 0 60000 65536"/>
              <a:gd name="T13" fmla="*/ 0 60000 65536"/>
              <a:gd name="T14" fmla="*/ 0 60000 65536"/>
              <a:gd name="T15" fmla="*/ 0 w 384"/>
              <a:gd name="T16" fmla="*/ 0 h 783"/>
              <a:gd name="T17" fmla="*/ 384 w 384"/>
              <a:gd name="T18" fmla="*/ 783 h 783"/>
            </a:gdLst>
            <a:ahLst/>
            <a:cxnLst>
              <a:cxn ang="T10">
                <a:pos x="T0" y="T1"/>
              </a:cxn>
              <a:cxn ang="T11">
                <a:pos x="T2" y="T3"/>
              </a:cxn>
              <a:cxn ang="T12">
                <a:pos x="T4" y="T5"/>
              </a:cxn>
              <a:cxn ang="T13">
                <a:pos x="T6" y="T7"/>
              </a:cxn>
              <a:cxn ang="T14">
                <a:pos x="T8" y="T9"/>
              </a:cxn>
            </a:cxnLst>
            <a:rect l="T15" t="T16" r="T17" b="T18"/>
            <a:pathLst>
              <a:path w="384" h="783">
                <a:moveTo>
                  <a:pt x="380" y="783"/>
                </a:moveTo>
                <a:lnTo>
                  <a:pt x="0" y="4"/>
                </a:lnTo>
                <a:lnTo>
                  <a:pt x="5" y="0"/>
                </a:lnTo>
                <a:lnTo>
                  <a:pt x="384" y="782"/>
                </a:lnTo>
                <a:lnTo>
                  <a:pt x="380" y="783"/>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5" name="Freeform 36"/>
          <p:cNvSpPr>
            <a:spLocks noChangeArrowheads="1"/>
          </p:cNvSpPr>
          <p:nvPr/>
        </p:nvSpPr>
        <p:spPr bwMode="auto">
          <a:xfrm>
            <a:off x="6882174" y="5128581"/>
            <a:ext cx="47115" cy="41880"/>
          </a:xfrm>
          <a:custGeom>
            <a:avLst/>
            <a:gdLst>
              <a:gd name="T0" fmla="*/ 4 w 15"/>
              <a:gd name="T1" fmla="*/ 13 h 15"/>
              <a:gd name="T2" fmla="*/ 2 w 15"/>
              <a:gd name="T3" fmla="*/ 4 h 15"/>
              <a:gd name="T4" fmla="*/ 10 w 15"/>
              <a:gd name="T5" fmla="*/ 2 h 15"/>
              <a:gd name="T6" fmla="*/ 13 w 15"/>
              <a:gd name="T7" fmla="*/ 10 h 15"/>
              <a:gd name="T8" fmla="*/ 4 w 15"/>
              <a:gd name="T9" fmla="*/ 13 h 15"/>
              <a:gd name="T10" fmla="*/ 0 60000 65536"/>
              <a:gd name="T11" fmla="*/ 0 60000 65536"/>
              <a:gd name="T12" fmla="*/ 0 60000 65536"/>
              <a:gd name="T13" fmla="*/ 0 60000 65536"/>
              <a:gd name="T14" fmla="*/ 0 60000 65536"/>
              <a:gd name="T15" fmla="*/ 0 w 15"/>
              <a:gd name="T16" fmla="*/ 0 h 15"/>
              <a:gd name="T17" fmla="*/ 15 w 15"/>
              <a:gd name="T18" fmla="*/ 15 h 15"/>
            </a:gdLst>
            <a:ahLst/>
            <a:cxnLst>
              <a:cxn ang="T10">
                <a:pos x="T0" y="T1"/>
              </a:cxn>
              <a:cxn ang="T11">
                <a:pos x="T2" y="T3"/>
              </a:cxn>
              <a:cxn ang="T12">
                <a:pos x="T4" y="T5"/>
              </a:cxn>
              <a:cxn ang="T13">
                <a:pos x="T6" y="T7"/>
              </a:cxn>
              <a:cxn ang="T14">
                <a:pos x="T8" y="T9"/>
              </a:cxn>
            </a:cxnLst>
            <a:rect l="T15" t="T16" r="T17" b="T18"/>
            <a:pathLst>
              <a:path w="15" h="15">
                <a:moveTo>
                  <a:pt x="4" y="13"/>
                </a:moveTo>
                <a:cubicBezTo>
                  <a:pt x="1" y="11"/>
                  <a:pt x="0" y="7"/>
                  <a:pt x="2" y="4"/>
                </a:cubicBezTo>
                <a:cubicBezTo>
                  <a:pt x="4" y="1"/>
                  <a:pt x="7" y="0"/>
                  <a:pt x="10" y="2"/>
                </a:cubicBezTo>
                <a:cubicBezTo>
                  <a:pt x="13" y="4"/>
                  <a:pt x="15" y="7"/>
                  <a:pt x="13" y="10"/>
                </a:cubicBezTo>
                <a:cubicBezTo>
                  <a:pt x="11" y="13"/>
                  <a:pt x="7" y="15"/>
                  <a:pt x="4" y="13"/>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6" name="Freeform 37"/>
          <p:cNvSpPr>
            <a:spLocks noChangeArrowheads="1"/>
          </p:cNvSpPr>
          <p:nvPr/>
        </p:nvSpPr>
        <p:spPr bwMode="auto">
          <a:xfrm>
            <a:off x="6196395" y="3691586"/>
            <a:ext cx="2075661" cy="662221"/>
          </a:xfrm>
          <a:custGeom>
            <a:avLst/>
            <a:gdLst>
              <a:gd name="T0" fmla="*/ 791 w 793"/>
              <a:gd name="T1" fmla="*/ 358 h 358"/>
              <a:gd name="T2" fmla="*/ 0 w 793"/>
              <a:gd name="T3" fmla="*/ 4 h 358"/>
              <a:gd name="T4" fmla="*/ 1 w 793"/>
              <a:gd name="T5" fmla="*/ 0 h 358"/>
              <a:gd name="T6" fmla="*/ 793 w 793"/>
              <a:gd name="T7" fmla="*/ 353 h 358"/>
              <a:gd name="T8" fmla="*/ 791 w 793"/>
              <a:gd name="T9" fmla="*/ 358 h 358"/>
              <a:gd name="T10" fmla="*/ 0 60000 65536"/>
              <a:gd name="T11" fmla="*/ 0 60000 65536"/>
              <a:gd name="T12" fmla="*/ 0 60000 65536"/>
              <a:gd name="T13" fmla="*/ 0 60000 65536"/>
              <a:gd name="T14" fmla="*/ 0 60000 65536"/>
              <a:gd name="T15" fmla="*/ 0 w 793"/>
              <a:gd name="T16" fmla="*/ 0 h 358"/>
              <a:gd name="T17" fmla="*/ 793 w 793"/>
              <a:gd name="T18" fmla="*/ 358 h 358"/>
            </a:gdLst>
            <a:ahLst/>
            <a:cxnLst>
              <a:cxn ang="T10">
                <a:pos x="T0" y="T1"/>
              </a:cxn>
              <a:cxn ang="T11">
                <a:pos x="T2" y="T3"/>
              </a:cxn>
              <a:cxn ang="T12">
                <a:pos x="T4" y="T5"/>
              </a:cxn>
              <a:cxn ang="T13">
                <a:pos x="T6" y="T7"/>
              </a:cxn>
              <a:cxn ang="T14">
                <a:pos x="T8" y="T9"/>
              </a:cxn>
            </a:cxnLst>
            <a:rect l="T15" t="T16" r="T17" b="T18"/>
            <a:pathLst>
              <a:path w="793" h="358">
                <a:moveTo>
                  <a:pt x="791" y="358"/>
                </a:moveTo>
                <a:lnTo>
                  <a:pt x="0" y="4"/>
                </a:lnTo>
                <a:lnTo>
                  <a:pt x="1" y="0"/>
                </a:lnTo>
                <a:lnTo>
                  <a:pt x="793" y="353"/>
                </a:lnTo>
                <a:lnTo>
                  <a:pt x="791" y="358"/>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7" name="Freeform 38"/>
          <p:cNvSpPr>
            <a:spLocks noChangeArrowheads="1"/>
          </p:cNvSpPr>
          <p:nvPr/>
        </p:nvSpPr>
        <p:spPr bwMode="auto">
          <a:xfrm>
            <a:off x="8264203" y="4335486"/>
            <a:ext cx="41880" cy="39261"/>
          </a:xfrm>
          <a:custGeom>
            <a:avLst/>
            <a:gdLst>
              <a:gd name="T0" fmla="*/ 8 w 13"/>
              <a:gd name="T1" fmla="*/ 13 h 13"/>
              <a:gd name="T2" fmla="*/ 0 w 13"/>
              <a:gd name="T3" fmla="*/ 8 h 13"/>
              <a:gd name="T4" fmla="*/ 5 w 13"/>
              <a:gd name="T5" fmla="*/ 0 h 13"/>
              <a:gd name="T6" fmla="*/ 13 w 13"/>
              <a:gd name="T7" fmla="*/ 5 h 13"/>
              <a:gd name="T8" fmla="*/ 8 w 13"/>
              <a:gd name="T9" fmla="*/ 13 h 13"/>
              <a:gd name="T10" fmla="*/ 0 60000 65536"/>
              <a:gd name="T11" fmla="*/ 0 60000 65536"/>
              <a:gd name="T12" fmla="*/ 0 60000 65536"/>
              <a:gd name="T13" fmla="*/ 0 60000 65536"/>
              <a:gd name="T14" fmla="*/ 0 60000 65536"/>
              <a:gd name="T15" fmla="*/ 0 w 13"/>
              <a:gd name="T16" fmla="*/ 0 h 13"/>
              <a:gd name="T17" fmla="*/ 13 w 13"/>
              <a:gd name="T18" fmla="*/ 13 h 13"/>
            </a:gdLst>
            <a:ahLst/>
            <a:cxnLst>
              <a:cxn ang="T10">
                <a:pos x="T0" y="T1"/>
              </a:cxn>
              <a:cxn ang="T11">
                <a:pos x="T2" y="T3"/>
              </a:cxn>
              <a:cxn ang="T12">
                <a:pos x="T4" y="T5"/>
              </a:cxn>
              <a:cxn ang="T13">
                <a:pos x="T6" y="T7"/>
              </a:cxn>
              <a:cxn ang="T14">
                <a:pos x="T8" y="T9"/>
              </a:cxn>
            </a:cxnLst>
            <a:rect l="T15" t="T16" r="T17" b="T18"/>
            <a:pathLst>
              <a:path w="13" h="13">
                <a:moveTo>
                  <a:pt x="8" y="13"/>
                </a:moveTo>
                <a:cubicBezTo>
                  <a:pt x="4" y="13"/>
                  <a:pt x="1" y="11"/>
                  <a:pt x="0" y="8"/>
                </a:cubicBezTo>
                <a:cubicBezTo>
                  <a:pt x="0" y="4"/>
                  <a:pt x="2" y="1"/>
                  <a:pt x="5" y="0"/>
                </a:cubicBezTo>
                <a:cubicBezTo>
                  <a:pt x="9" y="0"/>
                  <a:pt x="12" y="2"/>
                  <a:pt x="13" y="5"/>
                </a:cubicBezTo>
                <a:cubicBezTo>
                  <a:pt x="13" y="9"/>
                  <a:pt x="11" y="12"/>
                  <a:pt x="8" y="13"/>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8" name="Freeform 39"/>
          <p:cNvSpPr>
            <a:spLocks noChangeArrowheads="1"/>
          </p:cNvSpPr>
          <p:nvPr/>
        </p:nvSpPr>
        <p:spPr bwMode="auto">
          <a:xfrm>
            <a:off x="6196395" y="3243997"/>
            <a:ext cx="2193447" cy="455441"/>
          </a:xfrm>
          <a:custGeom>
            <a:avLst/>
            <a:gdLst>
              <a:gd name="T0" fmla="*/ 1 w 835"/>
              <a:gd name="T1" fmla="*/ 243 h 243"/>
              <a:gd name="T2" fmla="*/ 0 w 835"/>
              <a:gd name="T3" fmla="*/ 239 h 243"/>
              <a:gd name="T4" fmla="*/ 833 w 835"/>
              <a:gd name="T5" fmla="*/ 0 h 243"/>
              <a:gd name="T6" fmla="*/ 835 w 835"/>
              <a:gd name="T7" fmla="*/ 5 h 243"/>
              <a:gd name="T8" fmla="*/ 1 w 835"/>
              <a:gd name="T9" fmla="*/ 243 h 243"/>
              <a:gd name="T10" fmla="*/ 0 60000 65536"/>
              <a:gd name="T11" fmla="*/ 0 60000 65536"/>
              <a:gd name="T12" fmla="*/ 0 60000 65536"/>
              <a:gd name="T13" fmla="*/ 0 60000 65536"/>
              <a:gd name="T14" fmla="*/ 0 60000 65536"/>
              <a:gd name="T15" fmla="*/ 0 w 835"/>
              <a:gd name="T16" fmla="*/ 0 h 243"/>
              <a:gd name="T17" fmla="*/ 835 w 835"/>
              <a:gd name="T18" fmla="*/ 243 h 243"/>
            </a:gdLst>
            <a:ahLst/>
            <a:cxnLst>
              <a:cxn ang="T10">
                <a:pos x="T0" y="T1"/>
              </a:cxn>
              <a:cxn ang="T11">
                <a:pos x="T2" y="T3"/>
              </a:cxn>
              <a:cxn ang="T12">
                <a:pos x="T4" y="T5"/>
              </a:cxn>
              <a:cxn ang="T13">
                <a:pos x="T6" y="T7"/>
              </a:cxn>
              <a:cxn ang="T14">
                <a:pos x="T8" y="T9"/>
              </a:cxn>
            </a:cxnLst>
            <a:rect l="T15" t="T16" r="T17" b="T18"/>
            <a:pathLst>
              <a:path w="835" h="243">
                <a:moveTo>
                  <a:pt x="1" y="243"/>
                </a:moveTo>
                <a:lnTo>
                  <a:pt x="0" y="239"/>
                </a:lnTo>
                <a:lnTo>
                  <a:pt x="833" y="0"/>
                </a:lnTo>
                <a:lnTo>
                  <a:pt x="835" y="5"/>
                </a:lnTo>
                <a:lnTo>
                  <a:pt x="1" y="243"/>
                </a:lnTo>
                <a:close/>
              </a:path>
            </a:pathLst>
          </a:custGeom>
          <a:solidFill>
            <a:srgbClr val="595959">
              <a:alpha val="10196"/>
            </a:srgbClr>
          </a:solidFill>
          <a:ln>
            <a:solidFill>
              <a:srgbClr val="F2F2F2">
                <a:alpha val="10196"/>
              </a:srgbClr>
            </a:solid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39" name="Freeform 40"/>
          <p:cNvSpPr>
            <a:spLocks noChangeArrowheads="1"/>
          </p:cNvSpPr>
          <p:nvPr/>
        </p:nvSpPr>
        <p:spPr bwMode="auto">
          <a:xfrm>
            <a:off x="8371520" y="3228293"/>
            <a:ext cx="39261" cy="41880"/>
          </a:xfrm>
          <a:custGeom>
            <a:avLst/>
            <a:gdLst>
              <a:gd name="T0" fmla="*/ 12 w 14"/>
              <a:gd name="T1" fmla="*/ 11 h 14"/>
              <a:gd name="T2" fmla="*/ 3 w 14"/>
              <a:gd name="T3" fmla="*/ 12 h 14"/>
              <a:gd name="T4" fmla="*/ 3 w 14"/>
              <a:gd name="T5" fmla="*/ 3 h 14"/>
              <a:gd name="T6" fmla="*/ 11 w 14"/>
              <a:gd name="T7" fmla="*/ 2 h 14"/>
              <a:gd name="T8" fmla="*/ 12 w 14"/>
              <a:gd name="T9" fmla="*/ 11 h 14"/>
              <a:gd name="T10" fmla="*/ 0 60000 65536"/>
              <a:gd name="T11" fmla="*/ 0 60000 65536"/>
              <a:gd name="T12" fmla="*/ 0 60000 65536"/>
              <a:gd name="T13" fmla="*/ 0 60000 65536"/>
              <a:gd name="T14" fmla="*/ 0 60000 65536"/>
              <a:gd name="T15" fmla="*/ 0 w 14"/>
              <a:gd name="T16" fmla="*/ 0 h 14"/>
              <a:gd name="T17" fmla="*/ 14 w 14"/>
              <a:gd name="T18" fmla="*/ 14 h 14"/>
            </a:gdLst>
            <a:ahLst/>
            <a:cxnLst>
              <a:cxn ang="T10">
                <a:pos x="T0" y="T1"/>
              </a:cxn>
              <a:cxn ang="T11">
                <a:pos x="T2" y="T3"/>
              </a:cxn>
              <a:cxn ang="T12">
                <a:pos x="T4" y="T5"/>
              </a:cxn>
              <a:cxn ang="T13">
                <a:pos x="T6" y="T7"/>
              </a:cxn>
              <a:cxn ang="T14">
                <a:pos x="T8" y="T9"/>
              </a:cxn>
            </a:cxnLst>
            <a:rect l="T15" t="T16" r="T17" b="T18"/>
            <a:pathLst>
              <a:path w="14" h="14">
                <a:moveTo>
                  <a:pt x="12" y="11"/>
                </a:moveTo>
                <a:cubicBezTo>
                  <a:pt x="10" y="14"/>
                  <a:pt x="6" y="14"/>
                  <a:pt x="3" y="12"/>
                </a:cubicBezTo>
                <a:cubicBezTo>
                  <a:pt x="1" y="10"/>
                  <a:pt x="0" y="6"/>
                  <a:pt x="3" y="3"/>
                </a:cubicBezTo>
                <a:cubicBezTo>
                  <a:pt x="5" y="0"/>
                  <a:pt x="9" y="0"/>
                  <a:pt x="11" y="2"/>
                </a:cubicBezTo>
                <a:cubicBezTo>
                  <a:pt x="14" y="5"/>
                  <a:pt x="14" y="9"/>
                  <a:pt x="12" y="11"/>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2135">
              <a:solidFill>
                <a:srgbClr val="000000"/>
              </a:solidFill>
              <a:sym typeface="宋体" panose="02010600030101010101" pitchFamily="2" charset="-122"/>
            </a:endParaRPr>
          </a:p>
        </p:txBody>
      </p:sp>
      <p:sp>
        <p:nvSpPr>
          <p:cNvPr id="40" name="Freeform 43"/>
          <p:cNvSpPr>
            <a:spLocks noChangeArrowheads="1"/>
          </p:cNvSpPr>
          <p:nvPr/>
        </p:nvSpPr>
        <p:spPr bwMode="auto">
          <a:xfrm>
            <a:off x="3277907" y="3348697"/>
            <a:ext cx="471147" cy="421415"/>
          </a:xfrm>
          <a:custGeom>
            <a:avLst/>
            <a:gdLst>
              <a:gd name="T0" fmla="*/ 80 w 161"/>
              <a:gd name="T1" fmla="*/ 31 h 144"/>
              <a:gd name="T2" fmla="*/ 40 w 161"/>
              <a:gd name="T3" fmla="*/ 1 h 144"/>
              <a:gd name="T4" fmla="*/ 3 w 161"/>
              <a:gd name="T5" fmla="*/ 50 h 144"/>
              <a:gd name="T6" fmla="*/ 79 w 161"/>
              <a:gd name="T7" fmla="*/ 144 h 144"/>
              <a:gd name="T8" fmla="*/ 158 w 161"/>
              <a:gd name="T9" fmla="*/ 51 h 144"/>
              <a:gd name="T10" fmla="*/ 121 w 161"/>
              <a:gd name="T11" fmla="*/ 2 h 144"/>
              <a:gd name="T12" fmla="*/ 80 w 161"/>
              <a:gd name="T13" fmla="*/ 31 h 144"/>
              <a:gd name="T14" fmla="*/ 0 60000 65536"/>
              <a:gd name="T15" fmla="*/ 0 60000 65536"/>
              <a:gd name="T16" fmla="*/ 0 60000 65536"/>
              <a:gd name="T17" fmla="*/ 0 60000 65536"/>
              <a:gd name="T18" fmla="*/ 0 60000 65536"/>
              <a:gd name="T19" fmla="*/ 0 60000 65536"/>
              <a:gd name="T20" fmla="*/ 0 60000 65536"/>
              <a:gd name="T21" fmla="*/ 0 w 161"/>
              <a:gd name="T22" fmla="*/ 0 h 144"/>
              <a:gd name="T23" fmla="*/ 161 w 161"/>
              <a:gd name="T24" fmla="*/ 144 h 1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1" h="144">
                <a:moveTo>
                  <a:pt x="80" y="31"/>
                </a:moveTo>
                <a:cubicBezTo>
                  <a:pt x="73" y="11"/>
                  <a:pt x="60" y="0"/>
                  <a:pt x="40" y="1"/>
                </a:cubicBezTo>
                <a:cubicBezTo>
                  <a:pt x="11" y="3"/>
                  <a:pt x="0" y="23"/>
                  <a:pt x="3" y="50"/>
                </a:cubicBezTo>
                <a:cubicBezTo>
                  <a:pt x="6" y="83"/>
                  <a:pt x="49" y="103"/>
                  <a:pt x="79" y="144"/>
                </a:cubicBezTo>
                <a:cubicBezTo>
                  <a:pt x="110" y="103"/>
                  <a:pt x="154" y="84"/>
                  <a:pt x="158" y="51"/>
                </a:cubicBezTo>
                <a:cubicBezTo>
                  <a:pt x="161" y="24"/>
                  <a:pt x="150" y="4"/>
                  <a:pt x="121" y="2"/>
                </a:cubicBezTo>
                <a:cubicBezTo>
                  <a:pt x="101" y="0"/>
                  <a:pt x="89" y="11"/>
                  <a:pt x="80" y="31"/>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1" name="Freeform 46"/>
          <p:cNvSpPr>
            <a:spLocks noEditPoints="1" noChangeArrowheads="1"/>
          </p:cNvSpPr>
          <p:nvPr/>
        </p:nvSpPr>
        <p:spPr bwMode="auto">
          <a:xfrm>
            <a:off x="4188790" y="1998077"/>
            <a:ext cx="274835" cy="481616"/>
          </a:xfrm>
          <a:custGeom>
            <a:avLst/>
            <a:gdLst>
              <a:gd name="T0" fmla="*/ 83 w 94"/>
              <a:gd name="T1" fmla="*/ 0 h 165"/>
              <a:gd name="T2" fmla="*/ 10 w 94"/>
              <a:gd name="T3" fmla="*/ 0 h 165"/>
              <a:gd name="T4" fmla="*/ 0 w 94"/>
              <a:gd name="T5" fmla="*/ 11 h 165"/>
              <a:gd name="T6" fmla="*/ 0 w 94"/>
              <a:gd name="T7" fmla="*/ 154 h 165"/>
              <a:gd name="T8" fmla="*/ 10 w 94"/>
              <a:gd name="T9" fmla="*/ 165 h 165"/>
              <a:gd name="T10" fmla="*/ 83 w 94"/>
              <a:gd name="T11" fmla="*/ 165 h 165"/>
              <a:gd name="T12" fmla="*/ 94 w 94"/>
              <a:gd name="T13" fmla="*/ 154 h 165"/>
              <a:gd name="T14" fmla="*/ 94 w 94"/>
              <a:gd name="T15" fmla="*/ 11 h 165"/>
              <a:gd name="T16" fmla="*/ 83 w 94"/>
              <a:gd name="T17" fmla="*/ 0 h 165"/>
              <a:gd name="T18" fmla="*/ 32 w 94"/>
              <a:gd name="T19" fmla="*/ 12 h 165"/>
              <a:gd name="T20" fmla="*/ 62 w 94"/>
              <a:gd name="T21" fmla="*/ 12 h 165"/>
              <a:gd name="T22" fmla="*/ 62 w 94"/>
              <a:gd name="T23" fmla="*/ 16 h 165"/>
              <a:gd name="T24" fmla="*/ 32 w 94"/>
              <a:gd name="T25" fmla="*/ 16 h 165"/>
              <a:gd name="T26" fmla="*/ 32 w 94"/>
              <a:gd name="T27" fmla="*/ 12 h 165"/>
              <a:gd name="T28" fmla="*/ 47 w 94"/>
              <a:gd name="T29" fmla="*/ 158 h 165"/>
              <a:gd name="T30" fmla="*/ 41 w 94"/>
              <a:gd name="T31" fmla="*/ 152 h 165"/>
              <a:gd name="T32" fmla="*/ 47 w 94"/>
              <a:gd name="T33" fmla="*/ 147 h 165"/>
              <a:gd name="T34" fmla="*/ 53 w 94"/>
              <a:gd name="T35" fmla="*/ 152 h 165"/>
              <a:gd name="T36" fmla="*/ 47 w 94"/>
              <a:gd name="T37" fmla="*/ 158 h 165"/>
              <a:gd name="T38" fmla="*/ 87 w 94"/>
              <a:gd name="T39" fmla="*/ 138 h 165"/>
              <a:gd name="T40" fmla="*/ 7 w 94"/>
              <a:gd name="T41" fmla="*/ 138 h 165"/>
              <a:gd name="T42" fmla="*/ 7 w 94"/>
              <a:gd name="T43" fmla="*/ 26 h 165"/>
              <a:gd name="T44" fmla="*/ 87 w 94"/>
              <a:gd name="T45" fmla="*/ 26 h 165"/>
              <a:gd name="T46" fmla="*/ 87 w 94"/>
              <a:gd name="T47" fmla="*/ 138 h 16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94"/>
              <a:gd name="T73" fmla="*/ 0 h 165"/>
              <a:gd name="T74" fmla="*/ 94 w 94"/>
              <a:gd name="T75" fmla="*/ 165 h 16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94" h="165">
                <a:moveTo>
                  <a:pt x="83" y="0"/>
                </a:moveTo>
                <a:cubicBezTo>
                  <a:pt x="10" y="0"/>
                  <a:pt x="10" y="0"/>
                  <a:pt x="10" y="0"/>
                </a:cubicBezTo>
                <a:cubicBezTo>
                  <a:pt x="5" y="0"/>
                  <a:pt x="0" y="5"/>
                  <a:pt x="0" y="11"/>
                </a:cubicBezTo>
                <a:cubicBezTo>
                  <a:pt x="0" y="154"/>
                  <a:pt x="0" y="154"/>
                  <a:pt x="0" y="154"/>
                </a:cubicBezTo>
                <a:cubicBezTo>
                  <a:pt x="0" y="160"/>
                  <a:pt x="5" y="165"/>
                  <a:pt x="10" y="165"/>
                </a:cubicBezTo>
                <a:cubicBezTo>
                  <a:pt x="83" y="165"/>
                  <a:pt x="83" y="165"/>
                  <a:pt x="83" y="165"/>
                </a:cubicBezTo>
                <a:cubicBezTo>
                  <a:pt x="89" y="165"/>
                  <a:pt x="94" y="160"/>
                  <a:pt x="94" y="154"/>
                </a:cubicBezTo>
                <a:cubicBezTo>
                  <a:pt x="94" y="11"/>
                  <a:pt x="94" y="11"/>
                  <a:pt x="94" y="11"/>
                </a:cubicBezTo>
                <a:cubicBezTo>
                  <a:pt x="94" y="5"/>
                  <a:pt x="89" y="0"/>
                  <a:pt x="83" y="0"/>
                </a:cubicBezTo>
                <a:close/>
                <a:moveTo>
                  <a:pt x="32" y="12"/>
                </a:moveTo>
                <a:cubicBezTo>
                  <a:pt x="62" y="12"/>
                  <a:pt x="62" y="12"/>
                  <a:pt x="62" y="12"/>
                </a:cubicBezTo>
                <a:cubicBezTo>
                  <a:pt x="62" y="16"/>
                  <a:pt x="62" y="16"/>
                  <a:pt x="62" y="16"/>
                </a:cubicBezTo>
                <a:cubicBezTo>
                  <a:pt x="32" y="16"/>
                  <a:pt x="32" y="16"/>
                  <a:pt x="32" y="16"/>
                </a:cubicBezTo>
                <a:lnTo>
                  <a:pt x="32" y="12"/>
                </a:lnTo>
                <a:close/>
                <a:moveTo>
                  <a:pt x="47" y="158"/>
                </a:moveTo>
                <a:cubicBezTo>
                  <a:pt x="44" y="158"/>
                  <a:pt x="41" y="156"/>
                  <a:pt x="41" y="152"/>
                </a:cubicBezTo>
                <a:cubicBezTo>
                  <a:pt x="41" y="149"/>
                  <a:pt x="44" y="147"/>
                  <a:pt x="47" y="147"/>
                </a:cubicBezTo>
                <a:cubicBezTo>
                  <a:pt x="50" y="147"/>
                  <a:pt x="53" y="149"/>
                  <a:pt x="53" y="152"/>
                </a:cubicBezTo>
                <a:cubicBezTo>
                  <a:pt x="53" y="156"/>
                  <a:pt x="50" y="158"/>
                  <a:pt x="47" y="158"/>
                </a:cubicBezTo>
                <a:close/>
                <a:moveTo>
                  <a:pt x="87" y="138"/>
                </a:moveTo>
                <a:cubicBezTo>
                  <a:pt x="7" y="138"/>
                  <a:pt x="7" y="138"/>
                  <a:pt x="7" y="138"/>
                </a:cubicBezTo>
                <a:cubicBezTo>
                  <a:pt x="7" y="26"/>
                  <a:pt x="7" y="26"/>
                  <a:pt x="7" y="26"/>
                </a:cubicBezTo>
                <a:cubicBezTo>
                  <a:pt x="87" y="26"/>
                  <a:pt x="87" y="26"/>
                  <a:pt x="87" y="26"/>
                </a:cubicBezTo>
                <a:lnTo>
                  <a:pt x="87" y="138"/>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2" name="Freeform 47"/>
          <p:cNvSpPr>
            <a:spLocks noChangeArrowheads="1"/>
          </p:cNvSpPr>
          <p:nvPr/>
        </p:nvSpPr>
        <p:spPr bwMode="auto">
          <a:xfrm>
            <a:off x="5544643" y="5589258"/>
            <a:ext cx="321949" cy="73289"/>
          </a:xfrm>
          <a:custGeom>
            <a:avLst/>
            <a:gdLst>
              <a:gd name="T0" fmla="*/ 98 w 110"/>
              <a:gd name="T1" fmla="*/ 0 h 25"/>
              <a:gd name="T2" fmla="*/ 11 w 110"/>
              <a:gd name="T3" fmla="*/ 0 h 25"/>
              <a:gd name="T4" fmla="*/ 0 w 110"/>
              <a:gd name="T5" fmla="*/ 12 h 25"/>
              <a:gd name="T6" fmla="*/ 0 w 110"/>
              <a:gd name="T7" fmla="*/ 25 h 25"/>
              <a:gd name="T8" fmla="*/ 110 w 110"/>
              <a:gd name="T9" fmla="*/ 25 h 25"/>
              <a:gd name="T10" fmla="*/ 110 w 110"/>
              <a:gd name="T11" fmla="*/ 12 h 25"/>
              <a:gd name="T12" fmla="*/ 98 w 110"/>
              <a:gd name="T13" fmla="*/ 0 h 25"/>
              <a:gd name="T14" fmla="*/ 0 60000 65536"/>
              <a:gd name="T15" fmla="*/ 0 60000 65536"/>
              <a:gd name="T16" fmla="*/ 0 60000 65536"/>
              <a:gd name="T17" fmla="*/ 0 60000 65536"/>
              <a:gd name="T18" fmla="*/ 0 60000 65536"/>
              <a:gd name="T19" fmla="*/ 0 60000 65536"/>
              <a:gd name="T20" fmla="*/ 0 60000 65536"/>
              <a:gd name="T21" fmla="*/ 0 w 110"/>
              <a:gd name="T22" fmla="*/ 0 h 25"/>
              <a:gd name="T23" fmla="*/ 110 w 110"/>
              <a:gd name="T24" fmla="*/ 25 h 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10" h="25">
                <a:moveTo>
                  <a:pt x="98" y="0"/>
                </a:moveTo>
                <a:cubicBezTo>
                  <a:pt x="11" y="0"/>
                  <a:pt x="11" y="0"/>
                  <a:pt x="11" y="0"/>
                </a:cubicBezTo>
                <a:cubicBezTo>
                  <a:pt x="5" y="0"/>
                  <a:pt x="0" y="5"/>
                  <a:pt x="0" y="12"/>
                </a:cubicBezTo>
                <a:cubicBezTo>
                  <a:pt x="0" y="25"/>
                  <a:pt x="0" y="25"/>
                  <a:pt x="0" y="25"/>
                </a:cubicBezTo>
                <a:cubicBezTo>
                  <a:pt x="110" y="25"/>
                  <a:pt x="110" y="25"/>
                  <a:pt x="110" y="25"/>
                </a:cubicBezTo>
                <a:cubicBezTo>
                  <a:pt x="110" y="12"/>
                  <a:pt x="110" y="12"/>
                  <a:pt x="110" y="12"/>
                </a:cubicBezTo>
                <a:cubicBezTo>
                  <a:pt x="110" y="5"/>
                  <a:pt x="105" y="0"/>
                  <a:pt x="98" y="0"/>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3" name="Rectangle 48"/>
          <p:cNvSpPr>
            <a:spLocks noChangeArrowheads="1"/>
          </p:cNvSpPr>
          <p:nvPr/>
        </p:nvSpPr>
        <p:spPr bwMode="auto">
          <a:xfrm>
            <a:off x="5542024" y="5673017"/>
            <a:ext cx="128257" cy="26175"/>
          </a:xfrm>
          <a:prstGeom prst="rect">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4" name="Oval 49"/>
          <p:cNvSpPr>
            <a:spLocks noChangeArrowheads="1"/>
          </p:cNvSpPr>
          <p:nvPr/>
        </p:nvSpPr>
        <p:spPr bwMode="auto">
          <a:xfrm>
            <a:off x="5680752" y="5510733"/>
            <a:ext cx="68055" cy="68055"/>
          </a:xfrm>
          <a:prstGeom prst="ellipse">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5" name="Oval 50"/>
          <p:cNvSpPr>
            <a:spLocks noChangeArrowheads="1"/>
          </p:cNvSpPr>
          <p:nvPr/>
        </p:nvSpPr>
        <p:spPr bwMode="auto">
          <a:xfrm>
            <a:off x="5785451" y="5510733"/>
            <a:ext cx="65436" cy="68055"/>
          </a:xfrm>
          <a:prstGeom prst="ellipse">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6" name="Oval 51"/>
          <p:cNvSpPr>
            <a:spLocks noChangeArrowheads="1"/>
          </p:cNvSpPr>
          <p:nvPr/>
        </p:nvSpPr>
        <p:spPr bwMode="auto">
          <a:xfrm>
            <a:off x="5754042" y="5526438"/>
            <a:ext cx="31409" cy="31409"/>
          </a:xfrm>
          <a:prstGeom prst="ellipse">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7" name="Freeform 52"/>
          <p:cNvSpPr>
            <a:spLocks noChangeArrowheads="1"/>
          </p:cNvSpPr>
          <p:nvPr/>
        </p:nvSpPr>
        <p:spPr bwMode="auto">
          <a:xfrm>
            <a:off x="5494910" y="5725366"/>
            <a:ext cx="222487" cy="272217"/>
          </a:xfrm>
          <a:custGeom>
            <a:avLst/>
            <a:gdLst>
              <a:gd name="T0" fmla="*/ 63 w 76"/>
              <a:gd name="T1" fmla="*/ 46 h 93"/>
              <a:gd name="T2" fmla="*/ 38 w 76"/>
              <a:gd name="T3" fmla="*/ 93 h 93"/>
              <a:gd name="T4" fmla="*/ 13 w 76"/>
              <a:gd name="T5" fmla="*/ 46 h 93"/>
              <a:gd name="T6" fmla="*/ 38 w 76"/>
              <a:gd name="T7" fmla="*/ 0 h 93"/>
              <a:gd name="T8" fmla="*/ 63 w 76"/>
              <a:gd name="T9" fmla="*/ 46 h 93"/>
              <a:gd name="T10" fmla="*/ 0 60000 65536"/>
              <a:gd name="T11" fmla="*/ 0 60000 65536"/>
              <a:gd name="T12" fmla="*/ 0 60000 65536"/>
              <a:gd name="T13" fmla="*/ 0 60000 65536"/>
              <a:gd name="T14" fmla="*/ 0 60000 65536"/>
              <a:gd name="T15" fmla="*/ 0 w 76"/>
              <a:gd name="T16" fmla="*/ 0 h 93"/>
              <a:gd name="T17" fmla="*/ 76 w 76"/>
              <a:gd name="T18" fmla="*/ 93 h 93"/>
            </a:gdLst>
            <a:ahLst/>
            <a:cxnLst>
              <a:cxn ang="T10">
                <a:pos x="T0" y="T1"/>
              </a:cxn>
              <a:cxn ang="T11">
                <a:pos x="T2" y="T3"/>
              </a:cxn>
              <a:cxn ang="T12">
                <a:pos x="T4" y="T5"/>
              </a:cxn>
              <a:cxn ang="T13">
                <a:pos x="T6" y="T7"/>
              </a:cxn>
              <a:cxn ang="T14">
                <a:pos x="T8" y="T9"/>
              </a:cxn>
            </a:cxnLst>
            <a:rect l="T15" t="T16" r="T17" b="T18"/>
            <a:pathLst>
              <a:path w="76" h="93">
                <a:moveTo>
                  <a:pt x="63" y="46"/>
                </a:moveTo>
                <a:cubicBezTo>
                  <a:pt x="76" y="72"/>
                  <a:pt x="65" y="93"/>
                  <a:pt x="38" y="93"/>
                </a:cubicBezTo>
                <a:cubicBezTo>
                  <a:pt x="11" y="93"/>
                  <a:pt x="0" y="72"/>
                  <a:pt x="13" y="46"/>
                </a:cubicBezTo>
                <a:cubicBezTo>
                  <a:pt x="26" y="21"/>
                  <a:pt x="37" y="0"/>
                  <a:pt x="38" y="0"/>
                </a:cubicBezTo>
                <a:cubicBezTo>
                  <a:pt x="39" y="0"/>
                  <a:pt x="50" y="21"/>
                  <a:pt x="63" y="46"/>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8" name="Freeform 53"/>
          <p:cNvSpPr>
            <a:spLocks noChangeArrowheads="1"/>
          </p:cNvSpPr>
          <p:nvPr/>
        </p:nvSpPr>
        <p:spPr bwMode="auto">
          <a:xfrm>
            <a:off x="6918819" y="5377242"/>
            <a:ext cx="358596" cy="240808"/>
          </a:xfrm>
          <a:custGeom>
            <a:avLst/>
            <a:gdLst>
              <a:gd name="T0" fmla="*/ 116 w 123"/>
              <a:gd name="T1" fmla="*/ 26 h 82"/>
              <a:gd name="T2" fmla="*/ 22 w 123"/>
              <a:gd name="T3" fmla="*/ 26 h 82"/>
              <a:gd name="T4" fmla="*/ 3 w 123"/>
              <a:gd name="T5" fmla="*/ 82 h 82"/>
              <a:gd name="T6" fmla="*/ 18 w 123"/>
              <a:gd name="T7" fmla="*/ 53 h 82"/>
              <a:gd name="T8" fmla="*/ 94 w 123"/>
              <a:gd name="T9" fmla="*/ 48 h 82"/>
              <a:gd name="T10" fmla="*/ 86 w 123"/>
              <a:gd name="T11" fmla="*/ 56 h 82"/>
              <a:gd name="T12" fmla="*/ 123 w 123"/>
              <a:gd name="T13" fmla="*/ 56 h 82"/>
              <a:gd name="T14" fmla="*/ 123 w 123"/>
              <a:gd name="T15" fmla="*/ 18 h 82"/>
              <a:gd name="T16" fmla="*/ 116 w 123"/>
              <a:gd name="T17" fmla="*/ 26 h 8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2"/>
              <a:gd name="T29" fmla="*/ 123 w 123"/>
              <a:gd name="T30" fmla="*/ 82 h 8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2">
                <a:moveTo>
                  <a:pt x="116" y="26"/>
                </a:moveTo>
                <a:cubicBezTo>
                  <a:pt x="90" y="0"/>
                  <a:pt x="48" y="0"/>
                  <a:pt x="22" y="26"/>
                </a:cubicBezTo>
                <a:cubicBezTo>
                  <a:pt x="7" y="41"/>
                  <a:pt x="0" y="62"/>
                  <a:pt x="3" y="82"/>
                </a:cubicBezTo>
                <a:cubicBezTo>
                  <a:pt x="5" y="71"/>
                  <a:pt x="10" y="61"/>
                  <a:pt x="18" y="53"/>
                </a:cubicBezTo>
                <a:cubicBezTo>
                  <a:pt x="39" y="33"/>
                  <a:pt x="71" y="31"/>
                  <a:pt x="94" y="48"/>
                </a:cubicBezTo>
                <a:cubicBezTo>
                  <a:pt x="86" y="56"/>
                  <a:pt x="86" y="56"/>
                  <a:pt x="86" y="56"/>
                </a:cubicBezTo>
                <a:cubicBezTo>
                  <a:pt x="123" y="56"/>
                  <a:pt x="123" y="56"/>
                  <a:pt x="123" y="56"/>
                </a:cubicBezTo>
                <a:cubicBezTo>
                  <a:pt x="123" y="18"/>
                  <a:pt x="123" y="18"/>
                  <a:pt x="123" y="18"/>
                </a:cubicBezTo>
                <a:lnTo>
                  <a:pt x="116" y="26"/>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9" name="Freeform 54"/>
          <p:cNvSpPr>
            <a:spLocks noChangeArrowheads="1"/>
          </p:cNvSpPr>
          <p:nvPr/>
        </p:nvSpPr>
        <p:spPr bwMode="auto">
          <a:xfrm>
            <a:off x="6958082" y="5568318"/>
            <a:ext cx="358593" cy="238192"/>
          </a:xfrm>
          <a:custGeom>
            <a:avLst/>
            <a:gdLst>
              <a:gd name="T0" fmla="*/ 8 w 123"/>
              <a:gd name="T1" fmla="*/ 55 h 81"/>
              <a:gd name="T2" fmla="*/ 102 w 123"/>
              <a:gd name="T3" fmla="*/ 55 h 81"/>
              <a:gd name="T4" fmla="*/ 121 w 123"/>
              <a:gd name="T5" fmla="*/ 0 h 81"/>
              <a:gd name="T6" fmla="*/ 105 w 123"/>
              <a:gd name="T7" fmla="*/ 28 h 81"/>
              <a:gd name="T8" fmla="*/ 30 w 123"/>
              <a:gd name="T9" fmla="*/ 33 h 81"/>
              <a:gd name="T10" fmla="*/ 38 w 123"/>
              <a:gd name="T11" fmla="*/ 25 h 81"/>
              <a:gd name="T12" fmla="*/ 0 w 123"/>
              <a:gd name="T13" fmla="*/ 25 h 81"/>
              <a:gd name="T14" fmla="*/ 0 w 123"/>
              <a:gd name="T15" fmla="*/ 63 h 81"/>
              <a:gd name="T16" fmla="*/ 8 w 123"/>
              <a:gd name="T17" fmla="*/ 55 h 8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23"/>
              <a:gd name="T28" fmla="*/ 0 h 81"/>
              <a:gd name="T29" fmla="*/ 123 w 123"/>
              <a:gd name="T30" fmla="*/ 81 h 8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23" h="81">
                <a:moveTo>
                  <a:pt x="8" y="55"/>
                </a:moveTo>
                <a:cubicBezTo>
                  <a:pt x="34" y="81"/>
                  <a:pt x="76" y="81"/>
                  <a:pt x="102" y="55"/>
                </a:cubicBezTo>
                <a:cubicBezTo>
                  <a:pt x="117" y="40"/>
                  <a:pt x="123" y="19"/>
                  <a:pt x="121" y="0"/>
                </a:cubicBezTo>
                <a:cubicBezTo>
                  <a:pt x="118" y="10"/>
                  <a:pt x="113" y="20"/>
                  <a:pt x="105" y="28"/>
                </a:cubicBezTo>
                <a:cubicBezTo>
                  <a:pt x="85" y="48"/>
                  <a:pt x="52" y="50"/>
                  <a:pt x="30" y="33"/>
                </a:cubicBezTo>
                <a:cubicBezTo>
                  <a:pt x="38" y="25"/>
                  <a:pt x="38" y="25"/>
                  <a:pt x="38" y="25"/>
                </a:cubicBezTo>
                <a:cubicBezTo>
                  <a:pt x="0" y="25"/>
                  <a:pt x="0" y="25"/>
                  <a:pt x="0" y="25"/>
                </a:cubicBezTo>
                <a:cubicBezTo>
                  <a:pt x="0" y="63"/>
                  <a:pt x="0" y="63"/>
                  <a:pt x="0" y="63"/>
                </a:cubicBezTo>
                <a:lnTo>
                  <a:pt x="8" y="55"/>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0" name="Freeform 55"/>
          <p:cNvSpPr>
            <a:spLocks noChangeArrowheads="1"/>
          </p:cNvSpPr>
          <p:nvPr/>
        </p:nvSpPr>
        <p:spPr bwMode="auto">
          <a:xfrm>
            <a:off x="8714408" y="4330252"/>
            <a:ext cx="107317" cy="117785"/>
          </a:xfrm>
          <a:custGeom>
            <a:avLst/>
            <a:gdLst>
              <a:gd name="T0" fmla="*/ 18 w 37"/>
              <a:gd name="T1" fmla="*/ 14 h 40"/>
              <a:gd name="T2" fmla="*/ 2 w 37"/>
              <a:gd name="T3" fmla="*/ 34 h 40"/>
              <a:gd name="T4" fmla="*/ 37 w 37"/>
              <a:gd name="T5" fmla="*/ 0 h 40"/>
              <a:gd name="T6" fmla="*/ 24 w 37"/>
              <a:gd name="T7" fmla="*/ 28 h 40"/>
              <a:gd name="T8" fmla="*/ 4 w 37"/>
              <a:gd name="T9" fmla="*/ 34 h 40"/>
              <a:gd name="T10" fmla="*/ 18 w 37"/>
              <a:gd name="T11" fmla="*/ 14 h 40"/>
              <a:gd name="T12" fmla="*/ 0 60000 65536"/>
              <a:gd name="T13" fmla="*/ 0 60000 65536"/>
              <a:gd name="T14" fmla="*/ 0 60000 65536"/>
              <a:gd name="T15" fmla="*/ 0 60000 65536"/>
              <a:gd name="T16" fmla="*/ 0 60000 65536"/>
              <a:gd name="T17" fmla="*/ 0 60000 65536"/>
              <a:gd name="T18" fmla="*/ 0 w 37"/>
              <a:gd name="T19" fmla="*/ 0 h 40"/>
              <a:gd name="T20" fmla="*/ 37 w 37"/>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37" h="40">
                <a:moveTo>
                  <a:pt x="18" y="14"/>
                </a:moveTo>
                <a:cubicBezTo>
                  <a:pt x="11" y="18"/>
                  <a:pt x="5" y="27"/>
                  <a:pt x="2" y="34"/>
                </a:cubicBezTo>
                <a:cubicBezTo>
                  <a:pt x="0" y="21"/>
                  <a:pt x="6" y="10"/>
                  <a:pt x="37" y="0"/>
                </a:cubicBezTo>
                <a:cubicBezTo>
                  <a:pt x="24" y="9"/>
                  <a:pt x="32" y="17"/>
                  <a:pt x="24" y="28"/>
                </a:cubicBezTo>
                <a:cubicBezTo>
                  <a:pt x="15" y="40"/>
                  <a:pt x="4" y="34"/>
                  <a:pt x="4" y="34"/>
                </a:cubicBezTo>
                <a:cubicBezTo>
                  <a:pt x="6" y="28"/>
                  <a:pt x="12" y="21"/>
                  <a:pt x="18" y="14"/>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1" name="Freeform 56"/>
          <p:cNvSpPr>
            <a:spLocks noEditPoints="1" noChangeArrowheads="1"/>
          </p:cNvSpPr>
          <p:nvPr/>
        </p:nvSpPr>
        <p:spPr bwMode="auto">
          <a:xfrm>
            <a:off x="8544274" y="4440185"/>
            <a:ext cx="350743" cy="295775"/>
          </a:xfrm>
          <a:custGeom>
            <a:avLst/>
            <a:gdLst>
              <a:gd name="T0" fmla="*/ 84 w 120"/>
              <a:gd name="T1" fmla="*/ 0 h 101"/>
              <a:gd name="T2" fmla="*/ 60 w 120"/>
              <a:gd name="T3" fmla="*/ 5 h 101"/>
              <a:gd name="T4" fmla="*/ 37 w 120"/>
              <a:gd name="T5" fmla="*/ 0 h 101"/>
              <a:gd name="T6" fmla="*/ 0 w 120"/>
              <a:gd name="T7" fmla="*/ 50 h 101"/>
              <a:gd name="T8" fmla="*/ 50 w 120"/>
              <a:gd name="T9" fmla="*/ 101 h 101"/>
              <a:gd name="T10" fmla="*/ 60 w 120"/>
              <a:gd name="T11" fmla="*/ 100 h 101"/>
              <a:gd name="T12" fmla="*/ 70 w 120"/>
              <a:gd name="T13" fmla="*/ 101 h 101"/>
              <a:gd name="T14" fmla="*/ 120 w 120"/>
              <a:gd name="T15" fmla="*/ 50 h 101"/>
              <a:gd name="T16" fmla="*/ 84 w 120"/>
              <a:gd name="T17" fmla="*/ 0 h 101"/>
              <a:gd name="T18" fmla="*/ 49 w 120"/>
              <a:gd name="T19" fmla="*/ 58 h 101"/>
              <a:gd name="T20" fmla="*/ 44 w 120"/>
              <a:gd name="T21" fmla="*/ 53 h 101"/>
              <a:gd name="T22" fmla="*/ 49 w 120"/>
              <a:gd name="T23" fmla="*/ 48 h 101"/>
              <a:gd name="T24" fmla="*/ 54 w 120"/>
              <a:gd name="T25" fmla="*/ 53 h 101"/>
              <a:gd name="T26" fmla="*/ 49 w 120"/>
              <a:gd name="T27" fmla="*/ 58 h 101"/>
              <a:gd name="T28" fmla="*/ 67 w 120"/>
              <a:gd name="T29" fmla="*/ 58 h 101"/>
              <a:gd name="T30" fmla="*/ 62 w 120"/>
              <a:gd name="T31" fmla="*/ 53 h 101"/>
              <a:gd name="T32" fmla="*/ 67 w 120"/>
              <a:gd name="T33" fmla="*/ 48 h 101"/>
              <a:gd name="T34" fmla="*/ 72 w 120"/>
              <a:gd name="T35" fmla="*/ 53 h 101"/>
              <a:gd name="T36" fmla="*/ 67 w 120"/>
              <a:gd name="T37" fmla="*/ 58 h 10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20"/>
              <a:gd name="T58" fmla="*/ 0 h 101"/>
              <a:gd name="T59" fmla="*/ 120 w 120"/>
              <a:gd name="T60" fmla="*/ 101 h 10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20" h="101">
                <a:moveTo>
                  <a:pt x="84" y="0"/>
                </a:moveTo>
                <a:cubicBezTo>
                  <a:pt x="76" y="0"/>
                  <a:pt x="68" y="2"/>
                  <a:pt x="60" y="5"/>
                </a:cubicBezTo>
                <a:cubicBezTo>
                  <a:pt x="53" y="2"/>
                  <a:pt x="45" y="0"/>
                  <a:pt x="37" y="0"/>
                </a:cubicBezTo>
                <a:cubicBezTo>
                  <a:pt x="9" y="0"/>
                  <a:pt x="0" y="23"/>
                  <a:pt x="0" y="50"/>
                </a:cubicBezTo>
                <a:cubicBezTo>
                  <a:pt x="0" y="78"/>
                  <a:pt x="22" y="101"/>
                  <a:pt x="50" y="101"/>
                </a:cubicBezTo>
                <a:cubicBezTo>
                  <a:pt x="53" y="101"/>
                  <a:pt x="57" y="100"/>
                  <a:pt x="60" y="100"/>
                </a:cubicBezTo>
                <a:cubicBezTo>
                  <a:pt x="63" y="100"/>
                  <a:pt x="66" y="101"/>
                  <a:pt x="70" y="101"/>
                </a:cubicBezTo>
                <a:cubicBezTo>
                  <a:pt x="97" y="101"/>
                  <a:pt x="120" y="78"/>
                  <a:pt x="120" y="50"/>
                </a:cubicBezTo>
                <a:cubicBezTo>
                  <a:pt x="120" y="23"/>
                  <a:pt x="112" y="0"/>
                  <a:pt x="84" y="0"/>
                </a:cubicBezTo>
                <a:close/>
                <a:moveTo>
                  <a:pt x="49" y="58"/>
                </a:moveTo>
                <a:cubicBezTo>
                  <a:pt x="46" y="58"/>
                  <a:pt x="44" y="56"/>
                  <a:pt x="44" y="53"/>
                </a:cubicBezTo>
                <a:cubicBezTo>
                  <a:pt x="44" y="50"/>
                  <a:pt x="46" y="48"/>
                  <a:pt x="49" y="48"/>
                </a:cubicBezTo>
                <a:cubicBezTo>
                  <a:pt x="51" y="48"/>
                  <a:pt x="54" y="50"/>
                  <a:pt x="54" y="53"/>
                </a:cubicBezTo>
                <a:cubicBezTo>
                  <a:pt x="54" y="56"/>
                  <a:pt x="51" y="58"/>
                  <a:pt x="49" y="58"/>
                </a:cubicBezTo>
                <a:close/>
                <a:moveTo>
                  <a:pt x="67" y="58"/>
                </a:moveTo>
                <a:cubicBezTo>
                  <a:pt x="64" y="58"/>
                  <a:pt x="62" y="56"/>
                  <a:pt x="62" y="53"/>
                </a:cubicBezTo>
                <a:cubicBezTo>
                  <a:pt x="62" y="50"/>
                  <a:pt x="64" y="48"/>
                  <a:pt x="67" y="48"/>
                </a:cubicBezTo>
                <a:cubicBezTo>
                  <a:pt x="70" y="48"/>
                  <a:pt x="72" y="50"/>
                  <a:pt x="72" y="53"/>
                </a:cubicBezTo>
                <a:cubicBezTo>
                  <a:pt x="72" y="56"/>
                  <a:pt x="70" y="58"/>
                  <a:pt x="67" y="58"/>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2" name="Freeform 57"/>
          <p:cNvSpPr>
            <a:spLocks noChangeArrowheads="1"/>
          </p:cNvSpPr>
          <p:nvPr/>
        </p:nvSpPr>
        <p:spPr bwMode="auto">
          <a:xfrm>
            <a:off x="8874076" y="3055538"/>
            <a:ext cx="73289" cy="52349"/>
          </a:xfrm>
          <a:custGeom>
            <a:avLst/>
            <a:gdLst>
              <a:gd name="T0" fmla="*/ 0 w 39"/>
              <a:gd name="T1" fmla="*/ 0 h 28"/>
              <a:gd name="T2" fmla="*/ 39 w 39"/>
              <a:gd name="T3" fmla="*/ 0 h 28"/>
              <a:gd name="T4" fmla="*/ 39 w 39"/>
              <a:gd name="T5" fmla="*/ 4 h 28"/>
              <a:gd name="T6" fmla="*/ 9 w 39"/>
              <a:gd name="T7" fmla="*/ 24 h 28"/>
              <a:gd name="T8" fmla="*/ 39 w 39"/>
              <a:gd name="T9" fmla="*/ 24 h 28"/>
              <a:gd name="T10" fmla="*/ 39 w 39"/>
              <a:gd name="T11" fmla="*/ 28 h 28"/>
              <a:gd name="T12" fmla="*/ 0 w 39"/>
              <a:gd name="T13" fmla="*/ 28 h 28"/>
              <a:gd name="T14" fmla="*/ 0 w 39"/>
              <a:gd name="T15" fmla="*/ 25 h 28"/>
              <a:gd name="T16" fmla="*/ 28 w 39"/>
              <a:gd name="T17" fmla="*/ 5 h 28"/>
              <a:gd name="T18" fmla="*/ 0 w 39"/>
              <a:gd name="T19" fmla="*/ 5 h 28"/>
              <a:gd name="T20" fmla="*/ 0 w 39"/>
              <a:gd name="T21" fmla="*/ 0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9"/>
              <a:gd name="T34" fmla="*/ 0 h 28"/>
              <a:gd name="T35" fmla="*/ 39 w 39"/>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9" h="28">
                <a:moveTo>
                  <a:pt x="0" y="0"/>
                </a:moveTo>
                <a:lnTo>
                  <a:pt x="39" y="0"/>
                </a:lnTo>
                <a:lnTo>
                  <a:pt x="39" y="4"/>
                </a:lnTo>
                <a:lnTo>
                  <a:pt x="9" y="24"/>
                </a:lnTo>
                <a:lnTo>
                  <a:pt x="39" y="24"/>
                </a:lnTo>
                <a:lnTo>
                  <a:pt x="39" y="28"/>
                </a:lnTo>
                <a:lnTo>
                  <a:pt x="0" y="28"/>
                </a:lnTo>
                <a:lnTo>
                  <a:pt x="0" y="25"/>
                </a:lnTo>
                <a:lnTo>
                  <a:pt x="28" y="5"/>
                </a:lnTo>
                <a:lnTo>
                  <a:pt x="0" y="5"/>
                </a:lnTo>
                <a:lnTo>
                  <a:pt x="0" y="0"/>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3" name="Freeform 58"/>
          <p:cNvSpPr>
            <a:spLocks noChangeArrowheads="1"/>
          </p:cNvSpPr>
          <p:nvPr/>
        </p:nvSpPr>
        <p:spPr bwMode="auto">
          <a:xfrm>
            <a:off x="8698704" y="2880169"/>
            <a:ext cx="196312" cy="146579"/>
          </a:xfrm>
          <a:custGeom>
            <a:avLst/>
            <a:gdLst>
              <a:gd name="T0" fmla="*/ 0 w 104"/>
              <a:gd name="T1" fmla="*/ 0 h 78"/>
              <a:gd name="T2" fmla="*/ 104 w 104"/>
              <a:gd name="T3" fmla="*/ 0 h 78"/>
              <a:gd name="T4" fmla="*/ 104 w 104"/>
              <a:gd name="T5" fmla="*/ 10 h 78"/>
              <a:gd name="T6" fmla="*/ 25 w 104"/>
              <a:gd name="T7" fmla="*/ 65 h 78"/>
              <a:gd name="T8" fmla="*/ 104 w 104"/>
              <a:gd name="T9" fmla="*/ 65 h 78"/>
              <a:gd name="T10" fmla="*/ 104 w 104"/>
              <a:gd name="T11" fmla="*/ 78 h 78"/>
              <a:gd name="T12" fmla="*/ 0 w 104"/>
              <a:gd name="T13" fmla="*/ 78 h 78"/>
              <a:gd name="T14" fmla="*/ 0 w 104"/>
              <a:gd name="T15" fmla="*/ 67 h 78"/>
              <a:gd name="T16" fmla="*/ 77 w 104"/>
              <a:gd name="T17" fmla="*/ 13 h 78"/>
              <a:gd name="T18" fmla="*/ 0 w 104"/>
              <a:gd name="T19" fmla="*/ 13 h 78"/>
              <a:gd name="T20" fmla="*/ 0 w 104"/>
              <a:gd name="T21" fmla="*/ 0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04"/>
              <a:gd name="T34" fmla="*/ 0 h 78"/>
              <a:gd name="T35" fmla="*/ 104 w 104"/>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04" h="78">
                <a:moveTo>
                  <a:pt x="0" y="0"/>
                </a:moveTo>
                <a:lnTo>
                  <a:pt x="104" y="0"/>
                </a:lnTo>
                <a:lnTo>
                  <a:pt x="104" y="10"/>
                </a:lnTo>
                <a:lnTo>
                  <a:pt x="25" y="65"/>
                </a:lnTo>
                <a:lnTo>
                  <a:pt x="104" y="65"/>
                </a:lnTo>
                <a:lnTo>
                  <a:pt x="104" y="78"/>
                </a:lnTo>
                <a:lnTo>
                  <a:pt x="0" y="78"/>
                </a:lnTo>
                <a:lnTo>
                  <a:pt x="0" y="67"/>
                </a:lnTo>
                <a:lnTo>
                  <a:pt x="77" y="13"/>
                </a:lnTo>
                <a:lnTo>
                  <a:pt x="0" y="13"/>
                </a:lnTo>
                <a:lnTo>
                  <a:pt x="0" y="0"/>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4" name="Freeform 59"/>
          <p:cNvSpPr>
            <a:spLocks noEditPoints="1" noChangeArrowheads="1"/>
          </p:cNvSpPr>
          <p:nvPr/>
        </p:nvSpPr>
        <p:spPr bwMode="auto">
          <a:xfrm>
            <a:off x="8622798" y="3123593"/>
            <a:ext cx="452823" cy="201547"/>
          </a:xfrm>
          <a:custGeom>
            <a:avLst/>
            <a:gdLst>
              <a:gd name="T0" fmla="*/ 219 w 241"/>
              <a:gd name="T1" fmla="*/ 0 h 107"/>
              <a:gd name="T2" fmla="*/ 219 w 241"/>
              <a:gd name="T3" fmla="*/ 43 h 107"/>
              <a:gd name="T4" fmla="*/ 24 w 241"/>
              <a:gd name="T5" fmla="*/ 43 h 107"/>
              <a:gd name="T6" fmla="*/ 24 w 241"/>
              <a:gd name="T7" fmla="*/ 0 h 107"/>
              <a:gd name="T8" fmla="*/ 0 w 241"/>
              <a:gd name="T9" fmla="*/ 0 h 107"/>
              <a:gd name="T10" fmla="*/ 0 w 241"/>
              <a:gd name="T11" fmla="*/ 43 h 107"/>
              <a:gd name="T12" fmla="*/ 0 w 241"/>
              <a:gd name="T13" fmla="*/ 71 h 107"/>
              <a:gd name="T14" fmla="*/ 0 w 241"/>
              <a:gd name="T15" fmla="*/ 76 h 107"/>
              <a:gd name="T16" fmla="*/ 0 w 241"/>
              <a:gd name="T17" fmla="*/ 87 h 107"/>
              <a:gd name="T18" fmla="*/ 0 w 241"/>
              <a:gd name="T19" fmla="*/ 107 h 107"/>
              <a:gd name="T20" fmla="*/ 24 w 241"/>
              <a:gd name="T21" fmla="*/ 107 h 107"/>
              <a:gd name="T22" fmla="*/ 24 w 241"/>
              <a:gd name="T23" fmla="*/ 87 h 107"/>
              <a:gd name="T24" fmla="*/ 219 w 241"/>
              <a:gd name="T25" fmla="*/ 87 h 107"/>
              <a:gd name="T26" fmla="*/ 219 w 241"/>
              <a:gd name="T27" fmla="*/ 107 h 107"/>
              <a:gd name="T28" fmla="*/ 241 w 241"/>
              <a:gd name="T29" fmla="*/ 107 h 107"/>
              <a:gd name="T30" fmla="*/ 241 w 241"/>
              <a:gd name="T31" fmla="*/ 0 h 107"/>
              <a:gd name="T32" fmla="*/ 219 w 241"/>
              <a:gd name="T33" fmla="*/ 0 h 107"/>
              <a:gd name="T34" fmla="*/ 24 w 241"/>
              <a:gd name="T35" fmla="*/ 76 h 107"/>
              <a:gd name="T36" fmla="*/ 24 w 241"/>
              <a:gd name="T37" fmla="*/ 71 h 107"/>
              <a:gd name="T38" fmla="*/ 219 w 241"/>
              <a:gd name="T39" fmla="*/ 71 h 107"/>
              <a:gd name="T40" fmla="*/ 219 w 241"/>
              <a:gd name="T41" fmla="*/ 76 h 107"/>
              <a:gd name="T42" fmla="*/ 24 w 241"/>
              <a:gd name="T43" fmla="*/ 76 h 10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41"/>
              <a:gd name="T67" fmla="*/ 0 h 107"/>
              <a:gd name="T68" fmla="*/ 241 w 241"/>
              <a:gd name="T69" fmla="*/ 107 h 10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41" h="107">
                <a:moveTo>
                  <a:pt x="219" y="0"/>
                </a:moveTo>
                <a:lnTo>
                  <a:pt x="219" y="43"/>
                </a:lnTo>
                <a:lnTo>
                  <a:pt x="24" y="43"/>
                </a:lnTo>
                <a:lnTo>
                  <a:pt x="24" y="0"/>
                </a:lnTo>
                <a:lnTo>
                  <a:pt x="0" y="0"/>
                </a:lnTo>
                <a:lnTo>
                  <a:pt x="0" y="43"/>
                </a:lnTo>
                <a:lnTo>
                  <a:pt x="0" y="71"/>
                </a:lnTo>
                <a:lnTo>
                  <a:pt x="0" y="76"/>
                </a:lnTo>
                <a:lnTo>
                  <a:pt x="0" y="87"/>
                </a:lnTo>
                <a:lnTo>
                  <a:pt x="0" y="107"/>
                </a:lnTo>
                <a:lnTo>
                  <a:pt x="24" y="107"/>
                </a:lnTo>
                <a:lnTo>
                  <a:pt x="24" y="87"/>
                </a:lnTo>
                <a:lnTo>
                  <a:pt x="219" y="87"/>
                </a:lnTo>
                <a:lnTo>
                  <a:pt x="219" y="107"/>
                </a:lnTo>
                <a:lnTo>
                  <a:pt x="241" y="107"/>
                </a:lnTo>
                <a:lnTo>
                  <a:pt x="241" y="0"/>
                </a:lnTo>
                <a:lnTo>
                  <a:pt x="219" y="0"/>
                </a:lnTo>
                <a:close/>
                <a:moveTo>
                  <a:pt x="24" y="76"/>
                </a:moveTo>
                <a:lnTo>
                  <a:pt x="24" y="71"/>
                </a:lnTo>
                <a:lnTo>
                  <a:pt x="219" y="71"/>
                </a:lnTo>
                <a:lnTo>
                  <a:pt x="219" y="76"/>
                </a:lnTo>
                <a:lnTo>
                  <a:pt x="24" y="76"/>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5" name="Freeform 60"/>
          <p:cNvSpPr>
            <a:spLocks noChangeArrowheads="1"/>
          </p:cNvSpPr>
          <p:nvPr/>
        </p:nvSpPr>
        <p:spPr bwMode="auto">
          <a:xfrm>
            <a:off x="8895015" y="3160238"/>
            <a:ext cx="133491" cy="36645"/>
          </a:xfrm>
          <a:custGeom>
            <a:avLst/>
            <a:gdLst>
              <a:gd name="T0" fmla="*/ 46 w 46"/>
              <a:gd name="T1" fmla="*/ 0 h 13"/>
              <a:gd name="T2" fmla="*/ 0 w 46"/>
              <a:gd name="T3" fmla="*/ 13 h 13"/>
              <a:gd name="T4" fmla="*/ 46 w 46"/>
              <a:gd name="T5" fmla="*/ 13 h 13"/>
              <a:gd name="T6" fmla="*/ 46 w 46"/>
              <a:gd name="T7" fmla="*/ 0 h 13"/>
              <a:gd name="T8" fmla="*/ 0 60000 65536"/>
              <a:gd name="T9" fmla="*/ 0 60000 65536"/>
              <a:gd name="T10" fmla="*/ 0 60000 65536"/>
              <a:gd name="T11" fmla="*/ 0 60000 65536"/>
              <a:gd name="T12" fmla="*/ 0 w 46"/>
              <a:gd name="T13" fmla="*/ 0 h 13"/>
              <a:gd name="T14" fmla="*/ 46 w 46"/>
              <a:gd name="T15" fmla="*/ 13 h 13"/>
            </a:gdLst>
            <a:ahLst/>
            <a:cxnLst>
              <a:cxn ang="T8">
                <a:pos x="T0" y="T1"/>
              </a:cxn>
              <a:cxn ang="T9">
                <a:pos x="T2" y="T3"/>
              </a:cxn>
              <a:cxn ang="T10">
                <a:pos x="T4" y="T5"/>
              </a:cxn>
              <a:cxn ang="T11">
                <a:pos x="T6" y="T7"/>
              </a:cxn>
            </a:cxnLst>
            <a:rect l="T12" t="T13" r="T14" b="T15"/>
            <a:pathLst>
              <a:path w="46" h="13">
                <a:moveTo>
                  <a:pt x="46" y="0"/>
                </a:moveTo>
                <a:cubicBezTo>
                  <a:pt x="24" y="0"/>
                  <a:pt x="6" y="6"/>
                  <a:pt x="0" y="13"/>
                </a:cubicBezTo>
                <a:cubicBezTo>
                  <a:pt x="46" y="13"/>
                  <a:pt x="46" y="13"/>
                  <a:pt x="46" y="13"/>
                </a:cubicBezTo>
                <a:lnTo>
                  <a:pt x="46" y="0"/>
                </a:ln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6" name="Oval 61"/>
          <p:cNvSpPr>
            <a:spLocks noChangeArrowheads="1"/>
          </p:cNvSpPr>
          <p:nvPr/>
        </p:nvSpPr>
        <p:spPr bwMode="auto">
          <a:xfrm>
            <a:off x="7583658" y="1998077"/>
            <a:ext cx="94229" cy="94229"/>
          </a:xfrm>
          <a:prstGeom prst="ellipse">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7" name="Freeform 62"/>
          <p:cNvSpPr>
            <a:spLocks noChangeArrowheads="1"/>
          </p:cNvSpPr>
          <p:nvPr/>
        </p:nvSpPr>
        <p:spPr bwMode="auto">
          <a:xfrm>
            <a:off x="7518222" y="1827942"/>
            <a:ext cx="505172" cy="219868"/>
          </a:xfrm>
          <a:custGeom>
            <a:avLst/>
            <a:gdLst>
              <a:gd name="T0" fmla="*/ 164 w 172"/>
              <a:gd name="T1" fmla="*/ 41 h 75"/>
              <a:gd name="T2" fmla="*/ 144 w 172"/>
              <a:gd name="T3" fmla="*/ 33 h 75"/>
              <a:gd name="T4" fmla="*/ 132 w 172"/>
              <a:gd name="T5" fmla="*/ 21 h 75"/>
              <a:gd name="T6" fmla="*/ 127 w 172"/>
              <a:gd name="T7" fmla="*/ 8 h 75"/>
              <a:gd name="T8" fmla="*/ 114 w 172"/>
              <a:gd name="T9" fmla="*/ 0 h 75"/>
              <a:gd name="T10" fmla="*/ 54 w 172"/>
              <a:gd name="T11" fmla="*/ 0 h 75"/>
              <a:gd name="T12" fmla="*/ 39 w 172"/>
              <a:gd name="T13" fmla="*/ 7 h 75"/>
              <a:gd name="T14" fmla="*/ 6 w 172"/>
              <a:gd name="T15" fmla="*/ 41 h 75"/>
              <a:gd name="T16" fmla="*/ 0 w 172"/>
              <a:gd name="T17" fmla="*/ 57 h 75"/>
              <a:gd name="T18" fmla="*/ 0 w 172"/>
              <a:gd name="T19" fmla="*/ 65 h 75"/>
              <a:gd name="T20" fmla="*/ 9 w 172"/>
              <a:gd name="T21" fmla="*/ 75 h 75"/>
              <a:gd name="T22" fmla="*/ 17 w 172"/>
              <a:gd name="T23" fmla="*/ 75 h 75"/>
              <a:gd name="T24" fmla="*/ 39 w 172"/>
              <a:gd name="T25" fmla="*/ 53 h 75"/>
              <a:gd name="T26" fmla="*/ 61 w 172"/>
              <a:gd name="T27" fmla="*/ 75 h 75"/>
              <a:gd name="T28" fmla="*/ 105 w 172"/>
              <a:gd name="T29" fmla="*/ 75 h 75"/>
              <a:gd name="T30" fmla="*/ 127 w 172"/>
              <a:gd name="T31" fmla="*/ 53 h 75"/>
              <a:gd name="T32" fmla="*/ 149 w 172"/>
              <a:gd name="T33" fmla="*/ 75 h 75"/>
              <a:gd name="T34" fmla="*/ 163 w 172"/>
              <a:gd name="T35" fmla="*/ 75 h 75"/>
              <a:gd name="T36" fmla="*/ 172 w 172"/>
              <a:gd name="T37" fmla="*/ 65 h 75"/>
              <a:gd name="T38" fmla="*/ 172 w 172"/>
              <a:gd name="T39" fmla="*/ 53 h 75"/>
              <a:gd name="T40" fmla="*/ 164 w 172"/>
              <a:gd name="T41" fmla="*/ 41 h 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72"/>
              <a:gd name="T64" fmla="*/ 0 h 75"/>
              <a:gd name="T65" fmla="*/ 172 w 172"/>
              <a:gd name="T66" fmla="*/ 75 h 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72" h="75">
                <a:moveTo>
                  <a:pt x="164" y="41"/>
                </a:moveTo>
                <a:cubicBezTo>
                  <a:pt x="144" y="33"/>
                  <a:pt x="144" y="33"/>
                  <a:pt x="144" y="33"/>
                </a:cubicBezTo>
                <a:cubicBezTo>
                  <a:pt x="139" y="31"/>
                  <a:pt x="134" y="26"/>
                  <a:pt x="132" y="21"/>
                </a:cubicBezTo>
                <a:cubicBezTo>
                  <a:pt x="127" y="8"/>
                  <a:pt x="127" y="8"/>
                  <a:pt x="127" y="8"/>
                </a:cubicBezTo>
                <a:cubicBezTo>
                  <a:pt x="125" y="4"/>
                  <a:pt x="119" y="0"/>
                  <a:pt x="114" y="0"/>
                </a:cubicBezTo>
                <a:cubicBezTo>
                  <a:pt x="54" y="0"/>
                  <a:pt x="54" y="0"/>
                  <a:pt x="54" y="0"/>
                </a:cubicBezTo>
                <a:cubicBezTo>
                  <a:pt x="49" y="0"/>
                  <a:pt x="42" y="3"/>
                  <a:pt x="39" y="7"/>
                </a:cubicBezTo>
                <a:cubicBezTo>
                  <a:pt x="6" y="41"/>
                  <a:pt x="6" y="41"/>
                  <a:pt x="6" y="41"/>
                </a:cubicBezTo>
                <a:cubicBezTo>
                  <a:pt x="3" y="45"/>
                  <a:pt x="0" y="52"/>
                  <a:pt x="0" y="57"/>
                </a:cubicBezTo>
                <a:cubicBezTo>
                  <a:pt x="0" y="65"/>
                  <a:pt x="0" y="65"/>
                  <a:pt x="0" y="65"/>
                </a:cubicBezTo>
                <a:cubicBezTo>
                  <a:pt x="0" y="70"/>
                  <a:pt x="4" y="75"/>
                  <a:pt x="9" y="75"/>
                </a:cubicBezTo>
                <a:cubicBezTo>
                  <a:pt x="17" y="75"/>
                  <a:pt x="17" y="75"/>
                  <a:pt x="17" y="75"/>
                </a:cubicBezTo>
                <a:cubicBezTo>
                  <a:pt x="17" y="62"/>
                  <a:pt x="27" y="53"/>
                  <a:pt x="39" y="53"/>
                </a:cubicBezTo>
                <a:cubicBezTo>
                  <a:pt x="51" y="53"/>
                  <a:pt x="61" y="62"/>
                  <a:pt x="61" y="75"/>
                </a:cubicBezTo>
                <a:cubicBezTo>
                  <a:pt x="105" y="75"/>
                  <a:pt x="105" y="75"/>
                  <a:pt x="105" y="75"/>
                </a:cubicBezTo>
                <a:cubicBezTo>
                  <a:pt x="105" y="62"/>
                  <a:pt x="115" y="53"/>
                  <a:pt x="127" y="53"/>
                </a:cubicBezTo>
                <a:cubicBezTo>
                  <a:pt x="139" y="53"/>
                  <a:pt x="149" y="62"/>
                  <a:pt x="149" y="75"/>
                </a:cubicBezTo>
                <a:cubicBezTo>
                  <a:pt x="163" y="75"/>
                  <a:pt x="163" y="75"/>
                  <a:pt x="163" y="75"/>
                </a:cubicBezTo>
                <a:cubicBezTo>
                  <a:pt x="168" y="75"/>
                  <a:pt x="172" y="70"/>
                  <a:pt x="172" y="65"/>
                </a:cubicBezTo>
                <a:cubicBezTo>
                  <a:pt x="172" y="53"/>
                  <a:pt x="172" y="53"/>
                  <a:pt x="172" y="53"/>
                </a:cubicBezTo>
                <a:cubicBezTo>
                  <a:pt x="172" y="48"/>
                  <a:pt x="169" y="42"/>
                  <a:pt x="164" y="41"/>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8" name="Oval 63"/>
          <p:cNvSpPr>
            <a:spLocks noChangeArrowheads="1"/>
          </p:cNvSpPr>
          <p:nvPr/>
        </p:nvSpPr>
        <p:spPr bwMode="auto">
          <a:xfrm>
            <a:off x="7842790" y="1998077"/>
            <a:ext cx="94229" cy="94229"/>
          </a:xfrm>
          <a:prstGeom prst="ellipse">
            <a:avLst/>
          </a:pr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9" name="TextBox 113"/>
          <p:cNvSpPr>
            <a:spLocks noChangeArrowheads="1"/>
          </p:cNvSpPr>
          <p:nvPr/>
        </p:nvSpPr>
        <p:spPr bwMode="auto">
          <a:xfrm>
            <a:off x="3972585" y="1359935"/>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0" name="TextBox 115"/>
          <p:cNvSpPr>
            <a:spLocks noChangeArrowheads="1"/>
          </p:cNvSpPr>
          <p:nvPr/>
        </p:nvSpPr>
        <p:spPr bwMode="auto">
          <a:xfrm>
            <a:off x="8486426" y="1734235"/>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1" name="TextBox 120"/>
          <p:cNvSpPr>
            <a:spLocks noChangeArrowheads="1"/>
          </p:cNvSpPr>
          <p:nvPr/>
        </p:nvSpPr>
        <p:spPr bwMode="auto">
          <a:xfrm>
            <a:off x="9555668" y="2927805"/>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2" name="TextBox 121"/>
          <p:cNvSpPr>
            <a:spLocks noChangeArrowheads="1"/>
          </p:cNvSpPr>
          <p:nvPr/>
        </p:nvSpPr>
        <p:spPr bwMode="auto">
          <a:xfrm>
            <a:off x="9437880" y="4377888"/>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3" name="TextBox 122"/>
          <p:cNvSpPr>
            <a:spLocks noChangeArrowheads="1"/>
          </p:cNvSpPr>
          <p:nvPr/>
        </p:nvSpPr>
        <p:spPr bwMode="auto">
          <a:xfrm>
            <a:off x="7839909" y="5393469"/>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4" name="TextBox 123"/>
          <p:cNvSpPr>
            <a:spLocks noChangeArrowheads="1"/>
          </p:cNvSpPr>
          <p:nvPr/>
        </p:nvSpPr>
        <p:spPr bwMode="auto">
          <a:xfrm>
            <a:off x="1548800" y="3333513"/>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5" name="TextBox 124"/>
          <p:cNvSpPr>
            <a:spLocks noChangeArrowheads="1"/>
          </p:cNvSpPr>
          <p:nvPr/>
        </p:nvSpPr>
        <p:spPr bwMode="auto">
          <a:xfrm>
            <a:off x="2324882" y="1988129"/>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6" name="TextBox 125"/>
          <p:cNvSpPr>
            <a:spLocks noChangeArrowheads="1"/>
          </p:cNvSpPr>
          <p:nvPr/>
        </p:nvSpPr>
        <p:spPr bwMode="auto">
          <a:xfrm>
            <a:off x="1849810" y="4699837"/>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7" name="TextBox 127"/>
          <p:cNvSpPr>
            <a:spLocks noChangeArrowheads="1"/>
          </p:cNvSpPr>
          <p:nvPr/>
        </p:nvSpPr>
        <p:spPr bwMode="auto">
          <a:xfrm>
            <a:off x="3716072" y="5503404"/>
            <a:ext cx="1270000" cy="420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2135"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dirty="0">
              <a:solidFill>
                <a:srgbClr val="F2F2F2"/>
              </a:solidFill>
            </a:endParaRPr>
          </a:p>
        </p:txBody>
      </p:sp>
      <p:sp>
        <p:nvSpPr>
          <p:cNvPr id="68" name="Freeform 82"/>
          <p:cNvSpPr>
            <a:spLocks noEditPoints="1" noChangeArrowheads="1"/>
          </p:cNvSpPr>
          <p:nvPr/>
        </p:nvSpPr>
        <p:spPr bwMode="auto">
          <a:xfrm>
            <a:off x="3667910" y="4599850"/>
            <a:ext cx="355977" cy="549671"/>
          </a:xfrm>
          <a:custGeom>
            <a:avLst/>
            <a:gdLst>
              <a:gd name="T0" fmla="*/ 79 w 138"/>
              <a:gd name="T1" fmla="*/ 116 h 212"/>
              <a:gd name="T2" fmla="*/ 43 w 138"/>
              <a:gd name="T3" fmla="*/ 116 h 212"/>
              <a:gd name="T4" fmla="*/ 30 w 138"/>
              <a:gd name="T5" fmla="*/ 39 h 212"/>
              <a:gd name="T6" fmla="*/ 55 w 138"/>
              <a:gd name="T7" fmla="*/ 34 h 212"/>
              <a:gd name="T8" fmla="*/ 79 w 138"/>
              <a:gd name="T9" fmla="*/ 116 h 212"/>
              <a:gd name="T10" fmla="*/ 83 w 138"/>
              <a:gd name="T11" fmla="*/ 129 h 212"/>
              <a:gd name="T12" fmla="*/ 109 w 138"/>
              <a:gd name="T13" fmla="*/ 137 h 212"/>
              <a:gd name="T14" fmla="*/ 120 w 138"/>
              <a:gd name="T15" fmla="*/ 194 h 212"/>
              <a:gd name="T16" fmla="*/ 107 w 138"/>
              <a:gd name="T17" fmla="*/ 201 h 212"/>
              <a:gd name="T18" fmla="*/ 105 w 138"/>
              <a:gd name="T19" fmla="*/ 182 h 212"/>
              <a:gd name="T20" fmla="*/ 103 w 138"/>
              <a:gd name="T21" fmla="*/ 183 h 212"/>
              <a:gd name="T22" fmla="*/ 99 w 138"/>
              <a:gd name="T23" fmla="*/ 204 h 212"/>
              <a:gd name="T24" fmla="*/ 23 w 138"/>
              <a:gd name="T25" fmla="*/ 204 h 212"/>
              <a:gd name="T26" fmla="*/ 19 w 138"/>
              <a:gd name="T27" fmla="*/ 183 h 212"/>
              <a:gd name="T28" fmla="*/ 17 w 138"/>
              <a:gd name="T29" fmla="*/ 182 h 212"/>
              <a:gd name="T30" fmla="*/ 16 w 138"/>
              <a:gd name="T31" fmla="*/ 201 h 212"/>
              <a:gd name="T32" fmla="*/ 2 w 138"/>
              <a:gd name="T33" fmla="*/ 194 h 212"/>
              <a:gd name="T34" fmla="*/ 14 w 138"/>
              <a:gd name="T35" fmla="*/ 137 h 212"/>
              <a:gd name="T36" fmla="*/ 40 w 138"/>
              <a:gd name="T37" fmla="*/ 129 h 212"/>
              <a:gd name="T38" fmla="*/ 61 w 138"/>
              <a:gd name="T39" fmla="*/ 170 h 212"/>
              <a:gd name="T40" fmla="*/ 83 w 138"/>
              <a:gd name="T41" fmla="*/ 129 h 212"/>
              <a:gd name="T42" fmla="*/ 88 w 138"/>
              <a:gd name="T43" fmla="*/ 74 h 212"/>
              <a:gd name="T44" fmla="*/ 50 w 138"/>
              <a:gd name="T45" fmla="*/ 68 h 212"/>
              <a:gd name="T46" fmla="*/ 34 w 138"/>
              <a:gd name="T47" fmla="*/ 77 h 212"/>
              <a:gd name="T48" fmla="*/ 37 w 138"/>
              <a:gd name="T49" fmla="*/ 91 h 212"/>
              <a:gd name="T50" fmla="*/ 86 w 138"/>
              <a:gd name="T51" fmla="*/ 90 h 212"/>
              <a:gd name="T52" fmla="*/ 88 w 138"/>
              <a:gd name="T53" fmla="*/ 74 h 21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38"/>
              <a:gd name="T82" fmla="*/ 0 h 212"/>
              <a:gd name="T83" fmla="*/ 138 w 138"/>
              <a:gd name="T84" fmla="*/ 212 h 21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38" h="212">
                <a:moveTo>
                  <a:pt x="79" y="116"/>
                </a:moveTo>
                <a:cubicBezTo>
                  <a:pt x="68" y="127"/>
                  <a:pt x="54" y="127"/>
                  <a:pt x="43" y="116"/>
                </a:cubicBezTo>
                <a:cubicBezTo>
                  <a:pt x="0" y="118"/>
                  <a:pt x="17" y="55"/>
                  <a:pt x="30" y="39"/>
                </a:cubicBezTo>
                <a:cubicBezTo>
                  <a:pt x="36" y="32"/>
                  <a:pt x="44" y="28"/>
                  <a:pt x="55" y="34"/>
                </a:cubicBezTo>
                <a:cubicBezTo>
                  <a:pt x="93" y="0"/>
                  <a:pt x="138" y="119"/>
                  <a:pt x="79" y="116"/>
                </a:cubicBezTo>
                <a:close/>
                <a:moveTo>
                  <a:pt x="83" y="129"/>
                </a:moveTo>
                <a:cubicBezTo>
                  <a:pt x="92" y="129"/>
                  <a:pt x="98" y="134"/>
                  <a:pt x="109" y="137"/>
                </a:cubicBezTo>
                <a:cubicBezTo>
                  <a:pt x="116" y="155"/>
                  <a:pt x="120" y="172"/>
                  <a:pt x="120" y="194"/>
                </a:cubicBezTo>
                <a:cubicBezTo>
                  <a:pt x="116" y="197"/>
                  <a:pt x="111" y="199"/>
                  <a:pt x="107" y="201"/>
                </a:cubicBezTo>
                <a:cubicBezTo>
                  <a:pt x="105" y="182"/>
                  <a:pt x="105" y="182"/>
                  <a:pt x="105" y="182"/>
                </a:cubicBezTo>
                <a:cubicBezTo>
                  <a:pt x="103" y="183"/>
                  <a:pt x="103" y="183"/>
                  <a:pt x="103" y="183"/>
                </a:cubicBezTo>
                <a:cubicBezTo>
                  <a:pt x="99" y="204"/>
                  <a:pt x="99" y="204"/>
                  <a:pt x="99" y="204"/>
                </a:cubicBezTo>
                <a:cubicBezTo>
                  <a:pt x="75" y="212"/>
                  <a:pt x="48" y="212"/>
                  <a:pt x="23" y="204"/>
                </a:cubicBezTo>
                <a:cubicBezTo>
                  <a:pt x="19" y="183"/>
                  <a:pt x="19" y="183"/>
                  <a:pt x="19" y="183"/>
                </a:cubicBezTo>
                <a:cubicBezTo>
                  <a:pt x="17" y="182"/>
                  <a:pt x="17" y="182"/>
                  <a:pt x="17" y="182"/>
                </a:cubicBezTo>
                <a:cubicBezTo>
                  <a:pt x="16" y="201"/>
                  <a:pt x="16" y="201"/>
                  <a:pt x="16" y="201"/>
                </a:cubicBezTo>
                <a:cubicBezTo>
                  <a:pt x="11" y="199"/>
                  <a:pt x="6" y="197"/>
                  <a:pt x="2" y="194"/>
                </a:cubicBezTo>
                <a:cubicBezTo>
                  <a:pt x="2" y="172"/>
                  <a:pt x="6" y="155"/>
                  <a:pt x="14" y="137"/>
                </a:cubicBezTo>
                <a:cubicBezTo>
                  <a:pt x="24" y="134"/>
                  <a:pt x="30" y="129"/>
                  <a:pt x="40" y="129"/>
                </a:cubicBezTo>
                <a:cubicBezTo>
                  <a:pt x="40" y="140"/>
                  <a:pt x="50" y="162"/>
                  <a:pt x="61" y="170"/>
                </a:cubicBezTo>
                <a:cubicBezTo>
                  <a:pt x="72" y="162"/>
                  <a:pt x="82" y="139"/>
                  <a:pt x="83" y="129"/>
                </a:cubicBezTo>
                <a:close/>
                <a:moveTo>
                  <a:pt x="88" y="74"/>
                </a:moveTo>
                <a:cubicBezTo>
                  <a:pt x="72" y="79"/>
                  <a:pt x="59" y="73"/>
                  <a:pt x="50" y="68"/>
                </a:cubicBezTo>
                <a:cubicBezTo>
                  <a:pt x="47" y="72"/>
                  <a:pt x="40" y="77"/>
                  <a:pt x="34" y="77"/>
                </a:cubicBezTo>
                <a:cubicBezTo>
                  <a:pt x="35" y="82"/>
                  <a:pt x="35" y="86"/>
                  <a:pt x="37" y="91"/>
                </a:cubicBezTo>
                <a:cubicBezTo>
                  <a:pt x="47" y="126"/>
                  <a:pt x="76" y="125"/>
                  <a:pt x="86" y="90"/>
                </a:cubicBezTo>
                <a:cubicBezTo>
                  <a:pt x="88" y="85"/>
                  <a:pt x="88" y="79"/>
                  <a:pt x="88" y="74"/>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69" name="Freeform 87"/>
          <p:cNvSpPr>
            <a:spLocks noEditPoints="1" noChangeArrowheads="1"/>
          </p:cNvSpPr>
          <p:nvPr/>
        </p:nvSpPr>
        <p:spPr bwMode="auto">
          <a:xfrm>
            <a:off x="5733102" y="1437937"/>
            <a:ext cx="533965" cy="350743"/>
          </a:xfrm>
          <a:custGeom>
            <a:avLst/>
            <a:gdLst>
              <a:gd name="T0" fmla="*/ 162 w 162"/>
              <a:gd name="T1" fmla="*/ 12 h 106"/>
              <a:gd name="T2" fmla="*/ 87 w 162"/>
              <a:gd name="T3" fmla="*/ 0 h 106"/>
              <a:gd name="T4" fmla="*/ 5 w 162"/>
              <a:gd name="T5" fmla="*/ 12 h 106"/>
              <a:gd name="T6" fmla="*/ 5 w 162"/>
              <a:gd name="T7" fmla="*/ 55 h 106"/>
              <a:gd name="T8" fmla="*/ 3 w 162"/>
              <a:gd name="T9" fmla="*/ 60 h 106"/>
              <a:gd name="T10" fmla="*/ 8 w 162"/>
              <a:gd name="T11" fmla="*/ 66 h 106"/>
              <a:gd name="T12" fmla="*/ 14 w 162"/>
              <a:gd name="T13" fmla="*/ 60 h 106"/>
              <a:gd name="T14" fmla="*/ 11 w 162"/>
              <a:gd name="T15" fmla="*/ 55 h 106"/>
              <a:gd name="T16" fmla="*/ 11 w 162"/>
              <a:gd name="T17" fmla="*/ 28 h 106"/>
              <a:gd name="T18" fmla="*/ 87 w 162"/>
              <a:gd name="T19" fmla="*/ 39 h 106"/>
              <a:gd name="T20" fmla="*/ 162 w 162"/>
              <a:gd name="T21" fmla="*/ 27 h 106"/>
              <a:gd name="T22" fmla="*/ 162 w 162"/>
              <a:gd name="T23" fmla="*/ 12 h 106"/>
              <a:gd name="T24" fmla="*/ 13 w 162"/>
              <a:gd name="T25" fmla="*/ 68 h 106"/>
              <a:gd name="T26" fmla="*/ 4 w 162"/>
              <a:gd name="T27" fmla="*/ 68 h 106"/>
              <a:gd name="T28" fmla="*/ 0 w 162"/>
              <a:gd name="T29" fmla="*/ 94 h 106"/>
              <a:gd name="T30" fmla="*/ 3 w 162"/>
              <a:gd name="T31" fmla="*/ 95 h 106"/>
              <a:gd name="T32" fmla="*/ 4 w 162"/>
              <a:gd name="T33" fmla="*/ 92 h 106"/>
              <a:gd name="T34" fmla="*/ 4 w 162"/>
              <a:gd name="T35" fmla="*/ 95 h 106"/>
              <a:gd name="T36" fmla="*/ 9 w 162"/>
              <a:gd name="T37" fmla="*/ 96 h 106"/>
              <a:gd name="T38" fmla="*/ 10 w 162"/>
              <a:gd name="T39" fmla="*/ 93 h 106"/>
              <a:gd name="T40" fmla="*/ 11 w 162"/>
              <a:gd name="T41" fmla="*/ 95 h 106"/>
              <a:gd name="T42" fmla="*/ 12 w 162"/>
              <a:gd name="T43" fmla="*/ 95 h 106"/>
              <a:gd name="T44" fmla="*/ 13 w 162"/>
              <a:gd name="T45" fmla="*/ 83 h 106"/>
              <a:gd name="T46" fmla="*/ 14 w 162"/>
              <a:gd name="T47" fmla="*/ 95 h 106"/>
              <a:gd name="T48" fmla="*/ 17 w 162"/>
              <a:gd name="T49" fmla="*/ 94 h 106"/>
              <a:gd name="T50" fmla="*/ 13 w 162"/>
              <a:gd name="T51" fmla="*/ 68 h 106"/>
              <a:gd name="T52" fmla="*/ 30 w 162"/>
              <a:gd name="T53" fmla="*/ 94 h 106"/>
              <a:gd name="T54" fmla="*/ 30 w 162"/>
              <a:gd name="T55" fmla="*/ 37 h 106"/>
              <a:gd name="T56" fmla="*/ 87 w 162"/>
              <a:gd name="T57" fmla="*/ 45 h 106"/>
              <a:gd name="T58" fmla="*/ 141 w 162"/>
              <a:gd name="T59" fmla="*/ 37 h 106"/>
              <a:gd name="T60" fmla="*/ 141 w 162"/>
              <a:gd name="T61" fmla="*/ 93 h 106"/>
              <a:gd name="T62" fmla="*/ 86 w 162"/>
              <a:gd name="T63" fmla="*/ 106 h 106"/>
              <a:gd name="T64" fmla="*/ 30 w 162"/>
              <a:gd name="T65" fmla="*/ 94 h 10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2"/>
              <a:gd name="T100" fmla="*/ 0 h 106"/>
              <a:gd name="T101" fmla="*/ 162 w 162"/>
              <a:gd name="T102" fmla="*/ 106 h 10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2" h="106">
                <a:moveTo>
                  <a:pt x="162" y="12"/>
                </a:moveTo>
                <a:cubicBezTo>
                  <a:pt x="87" y="0"/>
                  <a:pt x="87" y="0"/>
                  <a:pt x="87" y="0"/>
                </a:cubicBezTo>
                <a:cubicBezTo>
                  <a:pt x="5" y="12"/>
                  <a:pt x="5" y="12"/>
                  <a:pt x="5" y="12"/>
                </a:cubicBezTo>
                <a:cubicBezTo>
                  <a:pt x="5" y="27"/>
                  <a:pt x="5" y="41"/>
                  <a:pt x="5" y="55"/>
                </a:cubicBezTo>
                <a:cubicBezTo>
                  <a:pt x="4" y="56"/>
                  <a:pt x="3" y="58"/>
                  <a:pt x="3" y="60"/>
                </a:cubicBezTo>
                <a:cubicBezTo>
                  <a:pt x="3" y="63"/>
                  <a:pt x="5" y="66"/>
                  <a:pt x="8" y="66"/>
                </a:cubicBezTo>
                <a:cubicBezTo>
                  <a:pt x="12" y="66"/>
                  <a:pt x="14" y="63"/>
                  <a:pt x="14" y="60"/>
                </a:cubicBezTo>
                <a:cubicBezTo>
                  <a:pt x="14" y="58"/>
                  <a:pt x="13" y="56"/>
                  <a:pt x="11" y="55"/>
                </a:cubicBezTo>
                <a:cubicBezTo>
                  <a:pt x="11" y="28"/>
                  <a:pt x="11" y="28"/>
                  <a:pt x="11" y="28"/>
                </a:cubicBezTo>
                <a:cubicBezTo>
                  <a:pt x="87" y="39"/>
                  <a:pt x="87" y="39"/>
                  <a:pt x="87" y="39"/>
                </a:cubicBezTo>
                <a:cubicBezTo>
                  <a:pt x="162" y="27"/>
                  <a:pt x="162" y="27"/>
                  <a:pt x="162" y="27"/>
                </a:cubicBezTo>
                <a:cubicBezTo>
                  <a:pt x="162" y="12"/>
                  <a:pt x="162" y="12"/>
                  <a:pt x="162" y="12"/>
                </a:cubicBezTo>
                <a:close/>
                <a:moveTo>
                  <a:pt x="13" y="68"/>
                </a:moveTo>
                <a:cubicBezTo>
                  <a:pt x="10" y="69"/>
                  <a:pt x="7" y="69"/>
                  <a:pt x="4" y="68"/>
                </a:cubicBezTo>
                <a:cubicBezTo>
                  <a:pt x="3" y="77"/>
                  <a:pt x="1" y="85"/>
                  <a:pt x="0" y="94"/>
                </a:cubicBezTo>
                <a:cubicBezTo>
                  <a:pt x="1" y="94"/>
                  <a:pt x="2" y="94"/>
                  <a:pt x="3" y="95"/>
                </a:cubicBezTo>
                <a:cubicBezTo>
                  <a:pt x="4" y="92"/>
                  <a:pt x="4" y="92"/>
                  <a:pt x="4" y="92"/>
                </a:cubicBezTo>
                <a:cubicBezTo>
                  <a:pt x="4" y="95"/>
                  <a:pt x="4" y="95"/>
                  <a:pt x="4" y="95"/>
                </a:cubicBezTo>
                <a:cubicBezTo>
                  <a:pt x="6" y="95"/>
                  <a:pt x="8" y="96"/>
                  <a:pt x="9" y="96"/>
                </a:cubicBezTo>
                <a:cubicBezTo>
                  <a:pt x="10" y="93"/>
                  <a:pt x="10" y="93"/>
                  <a:pt x="10" y="93"/>
                </a:cubicBezTo>
                <a:cubicBezTo>
                  <a:pt x="11" y="95"/>
                  <a:pt x="11" y="95"/>
                  <a:pt x="11" y="95"/>
                </a:cubicBezTo>
                <a:cubicBezTo>
                  <a:pt x="12" y="95"/>
                  <a:pt x="12" y="95"/>
                  <a:pt x="12" y="95"/>
                </a:cubicBezTo>
                <a:cubicBezTo>
                  <a:pt x="13" y="83"/>
                  <a:pt x="13" y="83"/>
                  <a:pt x="13" y="83"/>
                </a:cubicBezTo>
                <a:cubicBezTo>
                  <a:pt x="14" y="95"/>
                  <a:pt x="14" y="95"/>
                  <a:pt x="14" y="95"/>
                </a:cubicBezTo>
                <a:cubicBezTo>
                  <a:pt x="15" y="94"/>
                  <a:pt x="16" y="94"/>
                  <a:pt x="17" y="94"/>
                </a:cubicBezTo>
                <a:cubicBezTo>
                  <a:pt x="16" y="85"/>
                  <a:pt x="14" y="77"/>
                  <a:pt x="13" y="68"/>
                </a:cubicBezTo>
                <a:close/>
                <a:moveTo>
                  <a:pt x="30" y="94"/>
                </a:moveTo>
                <a:cubicBezTo>
                  <a:pt x="30" y="37"/>
                  <a:pt x="30" y="37"/>
                  <a:pt x="30" y="37"/>
                </a:cubicBezTo>
                <a:cubicBezTo>
                  <a:pt x="87" y="45"/>
                  <a:pt x="87" y="45"/>
                  <a:pt x="87" y="45"/>
                </a:cubicBezTo>
                <a:cubicBezTo>
                  <a:pt x="141" y="37"/>
                  <a:pt x="141" y="37"/>
                  <a:pt x="141" y="37"/>
                </a:cubicBezTo>
                <a:cubicBezTo>
                  <a:pt x="141" y="93"/>
                  <a:pt x="141" y="93"/>
                  <a:pt x="141" y="93"/>
                </a:cubicBezTo>
                <a:cubicBezTo>
                  <a:pt x="122" y="93"/>
                  <a:pt x="104" y="98"/>
                  <a:pt x="86" y="106"/>
                </a:cubicBezTo>
                <a:cubicBezTo>
                  <a:pt x="68" y="97"/>
                  <a:pt x="49" y="94"/>
                  <a:pt x="30" y="94"/>
                </a:cubicBezTo>
                <a:close/>
              </a:path>
            </a:pathLst>
          </a:custGeom>
          <a:solidFill>
            <a:srgbClr val="FFFFFF">
              <a:alpha val="30196"/>
            </a:srgbClr>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grpSp>
        <p:nvGrpSpPr>
          <p:cNvPr id="71" name="组合 70"/>
          <p:cNvGrpSpPr/>
          <p:nvPr/>
        </p:nvGrpSpPr>
        <p:grpSpPr>
          <a:xfrm>
            <a:off x="5154638" y="2652448"/>
            <a:ext cx="2080896" cy="2078277"/>
            <a:chOff x="4038883" y="2054582"/>
            <a:chExt cx="1560672" cy="1558708"/>
          </a:xfrm>
          <a:solidFill>
            <a:srgbClr val="00B0F0"/>
          </a:solidFill>
        </p:grpSpPr>
        <p:sp>
          <p:nvSpPr>
            <p:cNvPr id="70" name="Oval 41"/>
            <p:cNvSpPr>
              <a:spLocks noChangeArrowheads="1"/>
            </p:cNvSpPr>
            <p:nvPr/>
          </p:nvSpPr>
          <p:spPr bwMode="auto">
            <a:xfrm>
              <a:off x="4142929" y="2158627"/>
              <a:ext cx="1354545" cy="1352581"/>
            </a:xfrm>
            <a:prstGeom prst="ellipse">
              <a:avLst/>
            </a:prstGeom>
            <a:grp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72" name="Freeform 42"/>
            <p:cNvSpPr>
              <a:spLocks noEditPoints="1" noChangeArrowheads="1"/>
            </p:cNvSpPr>
            <p:nvPr/>
          </p:nvSpPr>
          <p:spPr bwMode="auto">
            <a:xfrm>
              <a:off x="4038883" y="2054582"/>
              <a:ext cx="1560672" cy="1558708"/>
            </a:xfrm>
            <a:custGeom>
              <a:avLst/>
              <a:gdLst>
                <a:gd name="T0" fmla="*/ 355 w 711"/>
                <a:gd name="T1" fmla="*/ 710 h 710"/>
                <a:gd name="T2" fmla="*/ 0 w 711"/>
                <a:gd name="T3" fmla="*/ 355 h 710"/>
                <a:gd name="T4" fmla="*/ 355 w 711"/>
                <a:gd name="T5" fmla="*/ 0 h 710"/>
                <a:gd name="T6" fmla="*/ 711 w 711"/>
                <a:gd name="T7" fmla="*/ 355 h 710"/>
                <a:gd name="T8" fmla="*/ 355 w 711"/>
                <a:gd name="T9" fmla="*/ 710 h 710"/>
                <a:gd name="T10" fmla="*/ 355 w 711"/>
                <a:gd name="T11" fmla="*/ 9 h 710"/>
                <a:gd name="T12" fmla="*/ 9 w 711"/>
                <a:gd name="T13" fmla="*/ 355 h 710"/>
                <a:gd name="T14" fmla="*/ 355 w 711"/>
                <a:gd name="T15" fmla="*/ 701 h 710"/>
                <a:gd name="T16" fmla="*/ 701 w 711"/>
                <a:gd name="T17" fmla="*/ 355 h 710"/>
                <a:gd name="T18" fmla="*/ 355 w 711"/>
                <a:gd name="T19" fmla="*/ 9 h 710"/>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711"/>
                <a:gd name="T31" fmla="*/ 0 h 710"/>
                <a:gd name="T32" fmla="*/ 711 w 711"/>
                <a:gd name="T33" fmla="*/ 710 h 710"/>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711" h="710">
                  <a:moveTo>
                    <a:pt x="355" y="710"/>
                  </a:moveTo>
                  <a:cubicBezTo>
                    <a:pt x="159" y="710"/>
                    <a:pt x="0" y="551"/>
                    <a:pt x="0" y="355"/>
                  </a:cubicBezTo>
                  <a:cubicBezTo>
                    <a:pt x="0" y="159"/>
                    <a:pt x="159" y="0"/>
                    <a:pt x="355" y="0"/>
                  </a:cubicBezTo>
                  <a:cubicBezTo>
                    <a:pt x="551" y="0"/>
                    <a:pt x="711" y="159"/>
                    <a:pt x="711" y="355"/>
                  </a:cubicBezTo>
                  <a:cubicBezTo>
                    <a:pt x="711" y="551"/>
                    <a:pt x="551" y="710"/>
                    <a:pt x="355" y="710"/>
                  </a:cubicBezTo>
                  <a:close/>
                  <a:moveTo>
                    <a:pt x="355" y="9"/>
                  </a:moveTo>
                  <a:cubicBezTo>
                    <a:pt x="165" y="9"/>
                    <a:pt x="9" y="164"/>
                    <a:pt x="9" y="355"/>
                  </a:cubicBezTo>
                  <a:cubicBezTo>
                    <a:pt x="9" y="546"/>
                    <a:pt x="165" y="701"/>
                    <a:pt x="355" y="701"/>
                  </a:cubicBezTo>
                  <a:cubicBezTo>
                    <a:pt x="546" y="701"/>
                    <a:pt x="701" y="546"/>
                    <a:pt x="701" y="355"/>
                  </a:cubicBezTo>
                  <a:cubicBezTo>
                    <a:pt x="701" y="164"/>
                    <a:pt x="546" y="9"/>
                    <a:pt x="355" y="9"/>
                  </a:cubicBezTo>
                  <a:close/>
                </a:path>
              </a:pathLst>
            </a:custGeom>
            <a:grpFill/>
            <a:ln w="9525" cmpd="sng">
              <a:noFill/>
              <a:beve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73" name="Freeform 9"/>
            <p:cNvSpPr>
              <a:spLocks noEditPoints="1"/>
            </p:cNvSpPr>
            <p:nvPr/>
          </p:nvSpPr>
          <p:spPr bwMode="auto">
            <a:xfrm>
              <a:off x="4433469" y="2483521"/>
              <a:ext cx="782740" cy="717776"/>
            </a:xfrm>
            <a:custGeom>
              <a:avLst/>
              <a:gdLst>
                <a:gd name="T0" fmla="*/ 388 w 988"/>
                <a:gd name="T1" fmla="*/ 819 h 905"/>
                <a:gd name="T2" fmla="*/ 432 w 988"/>
                <a:gd name="T3" fmla="*/ 697 h 905"/>
                <a:gd name="T4" fmla="*/ 412 w 988"/>
                <a:gd name="T5" fmla="*/ 664 h 905"/>
                <a:gd name="T6" fmla="*/ 391 w 988"/>
                <a:gd name="T7" fmla="*/ 639 h 905"/>
                <a:gd name="T8" fmla="*/ 393 w 988"/>
                <a:gd name="T9" fmla="*/ 620 h 905"/>
                <a:gd name="T10" fmla="*/ 418 w 988"/>
                <a:gd name="T11" fmla="*/ 599 h 905"/>
                <a:gd name="T12" fmla="*/ 393 w 988"/>
                <a:gd name="T13" fmla="*/ 546 h 905"/>
                <a:gd name="T14" fmla="*/ 277 w 988"/>
                <a:gd name="T15" fmla="*/ 476 h 905"/>
                <a:gd name="T16" fmla="*/ 138 w 988"/>
                <a:gd name="T17" fmla="*/ 371 h 905"/>
                <a:gd name="T18" fmla="*/ 92 w 988"/>
                <a:gd name="T19" fmla="*/ 317 h 905"/>
                <a:gd name="T20" fmla="*/ 44 w 988"/>
                <a:gd name="T21" fmla="*/ 234 h 905"/>
                <a:gd name="T22" fmla="*/ 13 w 988"/>
                <a:gd name="T23" fmla="*/ 132 h 905"/>
                <a:gd name="T24" fmla="*/ 0 w 988"/>
                <a:gd name="T25" fmla="*/ 0 h 905"/>
                <a:gd name="T26" fmla="*/ 256 w 988"/>
                <a:gd name="T27" fmla="*/ 23 h 905"/>
                <a:gd name="T28" fmla="*/ 740 w 988"/>
                <a:gd name="T29" fmla="*/ 57 h 905"/>
                <a:gd name="T30" fmla="*/ 987 w 988"/>
                <a:gd name="T31" fmla="*/ 33 h 905"/>
                <a:gd name="T32" fmla="*/ 971 w 988"/>
                <a:gd name="T33" fmla="*/ 154 h 905"/>
                <a:gd name="T34" fmla="*/ 936 w 988"/>
                <a:gd name="T35" fmla="*/ 251 h 905"/>
                <a:gd name="T36" fmla="*/ 886 w 988"/>
                <a:gd name="T37" fmla="*/ 331 h 905"/>
                <a:gd name="T38" fmla="*/ 825 w 988"/>
                <a:gd name="T39" fmla="*/ 395 h 905"/>
                <a:gd name="T40" fmla="*/ 653 w 988"/>
                <a:gd name="T41" fmla="*/ 512 h 905"/>
                <a:gd name="T42" fmla="*/ 576 w 988"/>
                <a:gd name="T43" fmla="*/ 574 h 905"/>
                <a:gd name="T44" fmla="*/ 580 w 988"/>
                <a:gd name="T45" fmla="*/ 601 h 905"/>
                <a:gd name="T46" fmla="*/ 601 w 988"/>
                <a:gd name="T47" fmla="*/ 625 h 905"/>
                <a:gd name="T48" fmla="*/ 599 w 988"/>
                <a:gd name="T49" fmla="*/ 646 h 905"/>
                <a:gd name="T50" fmla="*/ 574 w 988"/>
                <a:gd name="T51" fmla="*/ 666 h 905"/>
                <a:gd name="T52" fmla="*/ 565 w 988"/>
                <a:gd name="T53" fmla="*/ 725 h 905"/>
                <a:gd name="T54" fmla="*/ 619 w 988"/>
                <a:gd name="T55" fmla="*/ 838 h 905"/>
                <a:gd name="T56" fmla="*/ 298 w 988"/>
                <a:gd name="T57" fmla="*/ 855 h 905"/>
                <a:gd name="T58" fmla="*/ 737 w 988"/>
                <a:gd name="T59" fmla="*/ 203 h 905"/>
                <a:gd name="T60" fmla="*/ 707 w 988"/>
                <a:gd name="T61" fmla="*/ 350 h 905"/>
                <a:gd name="T62" fmla="*/ 669 w 988"/>
                <a:gd name="T63" fmla="*/ 443 h 905"/>
                <a:gd name="T64" fmla="*/ 779 w 988"/>
                <a:gd name="T65" fmla="*/ 367 h 905"/>
                <a:gd name="T66" fmla="*/ 855 w 988"/>
                <a:gd name="T67" fmla="*/ 288 h 905"/>
                <a:gd name="T68" fmla="*/ 906 w 988"/>
                <a:gd name="T69" fmla="*/ 192 h 905"/>
                <a:gd name="T70" fmla="*/ 929 w 988"/>
                <a:gd name="T71" fmla="*/ 105 h 905"/>
                <a:gd name="T72" fmla="*/ 761 w 988"/>
                <a:gd name="T73" fmla="*/ 152 h 905"/>
                <a:gd name="T74" fmla="*/ 316 w 988"/>
                <a:gd name="T75" fmla="*/ 428 h 905"/>
                <a:gd name="T76" fmla="*/ 279 w 988"/>
                <a:gd name="T77" fmla="*/ 331 h 905"/>
                <a:gd name="T78" fmla="*/ 258 w 988"/>
                <a:gd name="T79" fmla="*/ 221 h 905"/>
                <a:gd name="T80" fmla="*/ 228 w 988"/>
                <a:gd name="T81" fmla="*/ 152 h 905"/>
                <a:gd name="T82" fmla="*/ 58 w 988"/>
                <a:gd name="T83" fmla="*/ 85 h 905"/>
                <a:gd name="T84" fmla="*/ 77 w 988"/>
                <a:gd name="T85" fmla="*/ 177 h 905"/>
                <a:gd name="T86" fmla="*/ 118 w 988"/>
                <a:gd name="T87" fmla="*/ 263 h 905"/>
                <a:gd name="T88" fmla="*/ 191 w 988"/>
                <a:gd name="T89" fmla="*/ 350 h 905"/>
                <a:gd name="T90" fmla="*/ 326 w 988"/>
                <a:gd name="T91" fmla="*/ 446 h 905"/>
                <a:gd name="T92" fmla="*/ 307 w 988"/>
                <a:gd name="T93" fmla="*/ 170 h 905"/>
                <a:gd name="T94" fmla="*/ 320 w 988"/>
                <a:gd name="T95" fmla="*/ 266 h 905"/>
                <a:gd name="T96" fmla="*/ 358 w 988"/>
                <a:gd name="T97" fmla="*/ 380 h 905"/>
                <a:gd name="T98" fmla="*/ 398 w 988"/>
                <a:gd name="T99" fmla="*/ 448 h 905"/>
                <a:gd name="T100" fmla="*/ 416 w 988"/>
                <a:gd name="T101" fmla="*/ 453 h 905"/>
                <a:gd name="T102" fmla="*/ 429 w 988"/>
                <a:gd name="T103" fmla="*/ 444 h 905"/>
                <a:gd name="T104" fmla="*/ 430 w 988"/>
                <a:gd name="T105" fmla="*/ 425 h 905"/>
                <a:gd name="T106" fmla="*/ 394 w 988"/>
                <a:gd name="T107" fmla="*/ 362 h 905"/>
                <a:gd name="T108" fmla="*/ 360 w 988"/>
                <a:gd name="T109" fmla="*/ 257 h 905"/>
                <a:gd name="T110" fmla="*/ 348 w 988"/>
                <a:gd name="T111" fmla="*/ 166 h 905"/>
                <a:gd name="T112" fmla="*/ 343 w 988"/>
                <a:gd name="T113" fmla="*/ 63 h 905"/>
                <a:gd name="T114" fmla="*/ 329 w 988"/>
                <a:gd name="T115" fmla="*/ 51 h 905"/>
                <a:gd name="T116" fmla="*/ 313 w 988"/>
                <a:gd name="T117" fmla="*/ 53 h 905"/>
                <a:gd name="T118" fmla="*/ 304 w 988"/>
                <a:gd name="T119" fmla="*/ 70 h 9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88" h="905">
                  <a:moveTo>
                    <a:pt x="298" y="855"/>
                  </a:moveTo>
                  <a:lnTo>
                    <a:pt x="359" y="855"/>
                  </a:lnTo>
                  <a:lnTo>
                    <a:pt x="359" y="855"/>
                  </a:lnTo>
                  <a:lnTo>
                    <a:pt x="374" y="838"/>
                  </a:lnTo>
                  <a:lnTo>
                    <a:pt x="388" y="819"/>
                  </a:lnTo>
                  <a:lnTo>
                    <a:pt x="401" y="799"/>
                  </a:lnTo>
                  <a:lnTo>
                    <a:pt x="412" y="776"/>
                  </a:lnTo>
                  <a:lnTo>
                    <a:pt x="421" y="752"/>
                  </a:lnTo>
                  <a:lnTo>
                    <a:pt x="427" y="725"/>
                  </a:lnTo>
                  <a:lnTo>
                    <a:pt x="432" y="697"/>
                  </a:lnTo>
                  <a:lnTo>
                    <a:pt x="436" y="666"/>
                  </a:lnTo>
                  <a:lnTo>
                    <a:pt x="425" y="666"/>
                  </a:lnTo>
                  <a:lnTo>
                    <a:pt x="425" y="666"/>
                  </a:lnTo>
                  <a:lnTo>
                    <a:pt x="418" y="666"/>
                  </a:lnTo>
                  <a:lnTo>
                    <a:pt x="412" y="664"/>
                  </a:lnTo>
                  <a:lnTo>
                    <a:pt x="405" y="661"/>
                  </a:lnTo>
                  <a:lnTo>
                    <a:pt x="401" y="656"/>
                  </a:lnTo>
                  <a:lnTo>
                    <a:pt x="397" y="651"/>
                  </a:lnTo>
                  <a:lnTo>
                    <a:pt x="393" y="646"/>
                  </a:lnTo>
                  <a:lnTo>
                    <a:pt x="391" y="639"/>
                  </a:lnTo>
                  <a:lnTo>
                    <a:pt x="390" y="633"/>
                  </a:lnTo>
                  <a:lnTo>
                    <a:pt x="390" y="633"/>
                  </a:lnTo>
                  <a:lnTo>
                    <a:pt x="390" y="633"/>
                  </a:lnTo>
                  <a:lnTo>
                    <a:pt x="391" y="625"/>
                  </a:lnTo>
                  <a:lnTo>
                    <a:pt x="393" y="620"/>
                  </a:lnTo>
                  <a:lnTo>
                    <a:pt x="397" y="613"/>
                  </a:lnTo>
                  <a:lnTo>
                    <a:pt x="401" y="609"/>
                  </a:lnTo>
                  <a:lnTo>
                    <a:pt x="405" y="604"/>
                  </a:lnTo>
                  <a:lnTo>
                    <a:pt x="412" y="601"/>
                  </a:lnTo>
                  <a:lnTo>
                    <a:pt x="418" y="599"/>
                  </a:lnTo>
                  <a:lnTo>
                    <a:pt x="425" y="598"/>
                  </a:lnTo>
                  <a:lnTo>
                    <a:pt x="442" y="598"/>
                  </a:lnTo>
                  <a:lnTo>
                    <a:pt x="442" y="598"/>
                  </a:lnTo>
                  <a:lnTo>
                    <a:pt x="417" y="573"/>
                  </a:lnTo>
                  <a:lnTo>
                    <a:pt x="393" y="546"/>
                  </a:lnTo>
                  <a:lnTo>
                    <a:pt x="371" y="519"/>
                  </a:lnTo>
                  <a:lnTo>
                    <a:pt x="351" y="489"/>
                  </a:lnTo>
                  <a:lnTo>
                    <a:pt x="337" y="512"/>
                  </a:lnTo>
                  <a:lnTo>
                    <a:pt x="337" y="512"/>
                  </a:lnTo>
                  <a:lnTo>
                    <a:pt x="277" y="476"/>
                  </a:lnTo>
                  <a:lnTo>
                    <a:pt x="248" y="458"/>
                  </a:lnTo>
                  <a:lnTo>
                    <a:pt x="219" y="438"/>
                  </a:lnTo>
                  <a:lnTo>
                    <a:pt x="191" y="418"/>
                  </a:lnTo>
                  <a:lnTo>
                    <a:pt x="164" y="395"/>
                  </a:lnTo>
                  <a:lnTo>
                    <a:pt x="138" y="371"/>
                  </a:lnTo>
                  <a:lnTo>
                    <a:pt x="126" y="358"/>
                  </a:lnTo>
                  <a:lnTo>
                    <a:pt x="114" y="345"/>
                  </a:lnTo>
                  <a:lnTo>
                    <a:pt x="114" y="345"/>
                  </a:lnTo>
                  <a:lnTo>
                    <a:pt x="102" y="331"/>
                  </a:lnTo>
                  <a:lnTo>
                    <a:pt x="92" y="317"/>
                  </a:lnTo>
                  <a:lnTo>
                    <a:pt x="81" y="301"/>
                  </a:lnTo>
                  <a:lnTo>
                    <a:pt x="71" y="285"/>
                  </a:lnTo>
                  <a:lnTo>
                    <a:pt x="61" y="269"/>
                  </a:lnTo>
                  <a:lnTo>
                    <a:pt x="53" y="251"/>
                  </a:lnTo>
                  <a:lnTo>
                    <a:pt x="44" y="234"/>
                  </a:lnTo>
                  <a:lnTo>
                    <a:pt x="36" y="216"/>
                  </a:lnTo>
                  <a:lnTo>
                    <a:pt x="30" y="196"/>
                  </a:lnTo>
                  <a:lnTo>
                    <a:pt x="23" y="175"/>
                  </a:lnTo>
                  <a:lnTo>
                    <a:pt x="18" y="154"/>
                  </a:lnTo>
                  <a:lnTo>
                    <a:pt x="13" y="132"/>
                  </a:lnTo>
                  <a:lnTo>
                    <a:pt x="9" y="108"/>
                  </a:lnTo>
                  <a:lnTo>
                    <a:pt x="6" y="84"/>
                  </a:lnTo>
                  <a:lnTo>
                    <a:pt x="4" y="59"/>
                  </a:lnTo>
                  <a:lnTo>
                    <a:pt x="3" y="33"/>
                  </a:lnTo>
                  <a:lnTo>
                    <a:pt x="0" y="0"/>
                  </a:lnTo>
                  <a:lnTo>
                    <a:pt x="33" y="7"/>
                  </a:lnTo>
                  <a:lnTo>
                    <a:pt x="239" y="55"/>
                  </a:lnTo>
                  <a:lnTo>
                    <a:pt x="252" y="58"/>
                  </a:lnTo>
                  <a:lnTo>
                    <a:pt x="252" y="58"/>
                  </a:lnTo>
                  <a:lnTo>
                    <a:pt x="256" y="23"/>
                  </a:lnTo>
                  <a:lnTo>
                    <a:pt x="473" y="23"/>
                  </a:lnTo>
                  <a:lnTo>
                    <a:pt x="520" y="23"/>
                  </a:lnTo>
                  <a:lnTo>
                    <a:pt x="737" y="23"/>
                  </a:lnTo>
                  <a:lnTo>
                    <a:pt x="737" y="23"/>
                  </a:lnTo>
                  <a:lnTo>
                    <a:pt x="740" y="57"/>
                  </a:lnTo>
                  <a:lnTo>
                    <a:pt x="751" y="55"/>
                  </a:lnTo>
                  <a:lnTo>
                    <a:pt x="956" y="7"/>
                  </a:lnTo>
                  <a:lnTo>
                    <a:pt x="988" y="0"/>
                  </a:lnTo>
                  <a:lnTo>
                    <a:pt x="987" y="33"/>
                  </a:lnTo>
                  <a:lnTo>
                    <a:pt x="987" y="33"/>
                  </a:lnTo>
                  <a:lnTo>
                    <a:pt x="986" y="59"/>
                  </a:lnTo>
                  <a:lnTo>
                    <a:pt x="983" y="84"/>
                  </a:lnTo>
                  <a:lnTo>
                    <a:pt x="980" y="108"/>
                  </a:lnTo>
                  <a:lnTo>
                    <a:pt x="976" y="132"/>
                  </a:lnTo>
                  <a:lnTo>
                    <a:pt x="971" y="154"/>
                  </a:lnTo>
                  <a:lnTo>
                    <a:pt x="965" y="175"/>
                  </a:lnTo>
                  <a:lnTo>
                    <a:pt x="960" y="196"/>
                  </a:lnTo>
                  <a:lnTo>
                    <a:pt x="952" y="216"/>
                  </a:lnTo>
                  <a:lnTo>
                    <a:pt x="945" y="234"/>
                  </a:lnTo>
                  <a:lnTo>
                    <a:pt x="936" y="251"/>
                  </a:lnTo>
                  <a:lnTo>
                    <a:pt x="927" y="269"/>
                  </a:lnTo>
                  <a:lnTo>
                    <a:pt x="918" y="285"/>
                  </a:lnTo>
                  <a:lnTo>
                    <a:pt x="908" y="301"/>
                  </a:lnTo>
                  <a:lnTo>
                    <a:pt x="897" y="317"/>
                  </a:lnTo>
                  <a:lnTo>
                    <a:pt x="886" y="331"/>
                  </a:lnTo>
                  <a:lnTo>
                    <a:pt x="874" y="345"/>
                  </a:lnTo>
                  <a:lnTo>
                    <a:pt x="874" y="345"/>
                  </a:lnTo>
                  <a:lnTo>
                    <a:pt x="862" y="358"/>
                  </a:lnTo>
                  <a:lnTo>
                    <a:pt x="850" y="371"/>
                  </a:lnTo>
                  <a:lnTo>
                    <a:pt x="825" y="395"/>
                  </a:lnTo>
                  <a:lnTo>
                    <a:pt x="798" y="418"/>
                  </a:lnTo>
                  <a:lnTo>
                    <a:pt x="770" y="438"/>
                  </a:lnTo>
                  <a:lnTo>
                    <a:pt x="742" y="458"/>
                  </a:lnTo>
                  <a:lnTo>
                    <a:pt x="713" y="476"/>
                  </a:lnTo>
                  <a:lnTo>
                    <a:pt x="653" y="512"/>
                  </a:lnTo>
                  <a:lnTo>
                    <a:pt x="640" y="491"/>
                  </a:lnTo>
                  <a:lnTo>
                    <a:pt x="640" y="491"/>
                  </a:lnTo>
                  <a:lnTo>
                    <a:pt x="620" y="521"/>
                  </a:lnTo>
                  <a:lnTo>
                    <a:pt x="599" y="548"/>
                  </a:lnTo>
                  <a:lnTo>
                    <a:pt x="576" y="574"/>
                  </a:lnTo>
                  <a:lnTo>
                    <a:pt x="551" y="598"/>
                  </a:lnTo>
                  <a:lnTo>
                    <a:pt x="567" y="598"/>
                  </a:lnTo>
                  <a:lnTo>
                    <a:pt x="567" y="598"/>
                  </a:lnTo>
                  <a:lnTo>
                    <a:pt x="574" y="599"/>
                  </a:lnTo>
                  <a:lnTo>
                    <a:pt x="580" y="601"/>
                  </a:lnTo>
                  <a:lnTo>
                    <a:pt x="586" y="604"/>
                  </a:lnTo>
                  <a:lnTo>
                    <a:pt x="591" y="609"/>
                  </a:lnTo>
                  <a:lnTo>
                    <a:pt x="595" y="613"/>
                  </a:lnTo>
                  <a:lnTo>
                    <a:pt x="599" y="620"/>
                  </a:lnTo>
                  <a:lnTo>
                    <a:pt x="601" y="625"/>
                  </a:lnTo>
                  <a:lnTo>
                    <a:pt x="601" y="633"/>
                  </a:lnTo>
                  <a:lnTo>
                    <a:pt x="601" y="633"/>
                  </a:lnTo>
                  <a:lnTo>
                    <a:pt x="601" y="633"/>
                  </a:lnTo>
                  <a:lnTo>
                    <a:pt x="601" y="639"/>
                  </a:lnTo>
                  <a:lnTo>
                    <a:pt x="599" y="646"/>
                  </a:lnTo>
                  <a:lnTo>
                    <a:pt x="595" y="651"/>
                  </a:lnTo>
                  <a:lnTo>
                    <a:pt x="591" y="656"/>
                  </a:lnTo>
                  <a:lnTo>
                    <a:pt x="586" y="661"/>
                  </a:lnTo>
                  <a:lnTo>
                    <a:pt x="580" y="664"/>
                  </a:lnTo>
                  <a:lnTo>
                    <a:pt x="574" y="666"/>
                  </a:lnTo>
                  <a:lnTo>
                    <a:pt x="567" y="666"/>
                  </a:lnTo>
                  <a:lnTo>
                    <a:pt x="557" y="666"/>
                  </a:lnTo>
                  <a:lnTo>
                    <a:pt x="557" y="666"/>
                  </a:lnTo>
                  <a:lnTo>
                    <a:pt x="561" y="697"/>
                  </a:lnTo>
                  <a:lnTo>
                    <a:pt x="565" y="725"/>
                  </a:lnTo>
                  <a:lnTo>
                    <a:pt x="572" y="752"/>
                  </a:lnTo>
                  <a:lnTo>
                    <a:pt x="581" y="776"/>
                  </a:lnTo>
                  <a:lnTo>
                    <a:pt x="592" y="799"/>
                  </a:lnTo>
                  <a:lnTo>
                    <a:pt x="605" y="819"/>
                  </a:lnTo>
                  <a:lnTo>
                    <a:pt x="619" y="838"/>
                  </a:lnTo>
                  <a:lnTo>
                    <a:pt x="634" y="855"/>
                  </a:lnTo>
                  <a:lnTo>
                    <a:pt x="697" y="855"/>
                  </a:lnTo>
                  <a:lnTo>
                    <a:pt x="713" y="905"/>
                  </a:lnTo>
                  <a:lnTo>
                    <a:pt x="283" y="905"/>
                  </a:lnTo>
                  <a:lnTo>
                    <a:pt x="298" y="855"/>
                  </a:lnTo>
                  <a:lnTo>
                    <a:pt x="298" y="855"/>
                  </a:lnTo>
                  <a:close/>
                  <a:moveTo>
                    <a:pt x="742" y="109"/>
                  </a:moveTo>
                  <a:lnTo>
                    <a:pt x="742" y="109"/>
                  </a:lnTo>
                  <a:lnTo>
                    <a:pt x="741" y="157"/>
                  </a:lnTo>
                  <a:lnTo>
                    <a:pt x="737" y="203"/>
                  </a:lnTo>
                  <a:lnTo>
                    <a:pt x="731" y="247"/>
                  </a:lnTo>
                  <a:lnTo>
                    <a:pt x="723" y="289"/>
                  </a:lnTo>
                  <a:lnTo>
                    <a:pt x="719" y="310"/>
                  </a:lnTo>
                  <a:lnTo>
                    <a:pt x="714" y="331"/>
                  </a:lnTo>
                  <a:lnTo>
                    <a:pt x="707" y="350"/>
                  </a:lnTo>
                  <a:lnTo>
                    <a:pt x="701" y="370"/>
                  </a:lnTo>
                  <a:lnTo>
                    <a:pt x="693" y="388"/>
                  </a:lnTo>
                  <a:lnTo>
                    <a:pt x="685" y="407"/>
                  </a:lnTo>
                  <a:lnTo>
                    <a:pt x="678" y="425"/>
                  </a:lnTo>
                  <a:lnTo>
                    <a:pt x="669" y="443"/>
                  </a:lnTo>
                  <a:lnTo>
                    <a:pt x="669" y="443"/>
                  </a:lnTo>
                  <a:lnTo>
                    <a:pt x="715" y="414"/>
                  </a:lnTo>
                  <a:lnTo>
                    <a:pt x="736" y="399"/>
                  </a:lnTo>
                  <a:lnTo>
                    <a:pt x="758" y="383"/>
                  </a:lnTo>
                  <a:lnTo>
                    <a:pt x="779" y="367"/>
                  </a:lnTo>
                  <a:lnTo>
                    <a:pt x="798" y="349"/>
                  </a:lnTo>
                  <a:lnTo>
                    <a:pt x="818" y="331"/>
                  </a:lnTo>
                  <a:lnTo>
                    <a:pt x="836" y="311"/>
                  </a:lnTo>
                  <a:lnTo>
                    <a:pt x="836" y="311"/>
                  </a:lnTo>
                  <a:lnTo>
                    <a:pt x="855" y="288"/>
                  </a:lnTo>
                  <a:lnTo>
                    <a:pt x="871" y="263"/>
                  </a:lnTo>
                  <a:lnTo>
                    <a:pt x="886" y="236"/>
                  </a:lnTo>
                  <a:lnTo>
                    <a:pt x="894" y="222"/>
                  </a:lnTo>
                  <a:lnTo>
                    <a:pt x="900" y="208"/>
                  </a:lnTo>
                  <a:lnTo>
                    <a:pt x="906" y="192"/>
                  </a:lnTo>
                  <a:lnTo>
                    <a:pt x="912" y="177"/>
                  </a:lnTo>
                  <a:lnTo>
                    <a:pt x="917" y="159"/>
                  </a:lnTo>
                  <a:lnTo>
                    <a:pt x="921" y="142"/>
                  </a:lnTo>
                  <a:lnTo>
                    <a:pt x="925" y="123"/>
                  </a:lnTo>
                  <a:lnTo>
                    <a:pt x="929" y="105"/>
                  </a:lnTo>
                  <a:lnTo>
                    <a:pt x="932" y="85"/>
                  </a:lnTo>
                  <a:lnTo>
                    <a:pt x="934" y="66"/>
                  </a:lnTo>
                  <a:lnTo>
                    <a:pt x="793" y="97"/>
                  </a:lnTo>
                  <a:lnTo>
                    <a:pt x="808" y="130"/>
                  </a:lnTo>
                  <a:lnTo>
                    <a:pt x="761" y="152"/>
                  </a:lnTo>
                  <a:lnTo>
                    <a:pt x="742" y="109"/>
                  </a:lnTo>
                  <a:lnTo>
                    <a:pt x="742" y="109"/>
                  </a:lnTo>
                  <a:close/>
                  <a:moveTo>
                    <a:pt x="326" y="446"/>
                  </a:moveTo>
                  <a:lnTo>
                    <a:pt x="326" y="446"/>
                  </a:lnTo>
                  <a:lnTo>
                    <a:pt x="316" y="428"/>
                  </a:lnTo>
                  <a:lnTo>
                    <a:pt x="308" y="409"/>
                  </a:lnTo>
                  <a:lnTo>
                    <a:pt x="300" y="390"/>
                  </a:lnTo>
                  <a:lnTo>
                    <a:pt x="292" y="371"/>
                  </a:lnTo>
                  <a:lnTo>
                    <a:pt x="286" y="350"/>
                  </a:lnTo>
                  <a:lnTo>
                    <a:pt x="279" y="331"/>
                  </a:lnTo>
                  <a:lnTo>
                    <a:pt x="274" y="309"/>
                  </a:lnTo>
                  <a:lnTo>
                    <a:pt x="269" y="288"/>
                  </a:lnTo>
                  <a:lnTo>
                    <a:pt x="264" y="267"/>
                  </a:lnTo>
                  <a:lnTo>
                    <a:pt x="261" y="244"/>
                  </a:lnTo>
                  <a:lnTo>
                    <a:pt x="258" y="221"/>
                  </a:lnTo>
                  <a:lnTo>
                    <a:pt x="256" y="198"/>
                  </a:lnTo>
                  <a:lnTo>
                    <a:pt x="253" y="174"/>
                  </a:lnTo>
                  <a:lnTo>
                    <a:pt x="252" y="151"/>
                  </a:lnTo>
                  <a:lnTo>
                    <a:pt x="251" y="102"/>
                  </a:lnTo>
                  <a:lnTo>
                    <a:pt x="228" y="152"/>
                  </a:lnTo>
                  <a:lnTo>
                    <a:pt x="182" y="130"/>
                  </a:lnTo>
                  <a:lnTo>
                    <a:pt x="197" y="97"/>
                  </a:lnTo>
                  <a:lnTo>
                    <a:pt x="56" y="66"/>
                  </a:lnTo>
                  <a:lnTo>
                    <a:pt x="56" y="66"/>
                  </a:lnTo>
                  <a:lnTo>
                    <a:pt x="58" y="85"/>
                  </a:lnTo>
                  <a:lnTo>
                    <a:pt x="60" y="105"/>
                  </a:lnTo>
                  <a:lnTo>
                    <a:pt x="63" y="123"/>
                  </a:lnTo>
                  <a:lnTo>
                    <a:pt x="68" y="142"/>
                  </a:lnTo>
                  <a:lnTo>
                    <a:pt x="72" y="159"/>
                  </a:lnTo>
                  <a:lnTo>
                    <a:pt x="77" y="177"/>
                  </a:lnTo>
                  <a:lnTo>
                    <a:pt x="83" y="192"/>
                  </a:lnTo>
                  <a:lnTo>
                    <a:pt x="89" y="208"/>
                  </a:lnTo>
                  <a:lnTo>
                    <a:pt x="96" y="222"/>
                  </a:lnTo>
                  <a:lnTo>
                    <a:pt x="102" y="236"/>
                  </a:lnTo>
                  <a:lnTo>
                    <a:pt x="118" y="263"/>
                  </a:lnTo>
                  <a:lnTo>
                    <a:pt x="135" y="288"/>
                  </a:lnTo>
                  <a:lnTo>
                    <a:pt x="153" y="311"/>
                  </a:lnTo>
                  <a:lnTo>
                    <a:pt x="153" y="311"/>
                  </a:lnTo>
                  <a:lnTo>
                    <a:pt x="172" y="332"/>
                  </a:lnTo>
                  <a:lnTo>
                    <a:pt x="191" y="350"/>
                  </a:lnTo>
                  <a:lnTo>
                    <a:pt x="212" y="369"/>
                  </a:lnTo>
                  <a:lnTo>
                    <a:pt x="234" y="385"/>
                  </a:lnTo>
                  <a:lnTo>
                    <a:pt x="256" y="401"/>
                  </a:lnTo>
                  <a:lnTo>
                    <a:pt x="279" y="417"/>
                  </a:lnTo>
                  <a:lnTo>
                    <a:pt x="326" y="446"/>
                  </a:lnTo>
                  <a:lnTo>
                    <a:pt x="326" y="446"/>
                  </a:lnTo>
                  <a:close/>
                  <a:moveTo>
                    <a:pt x="304" y="70"/>
                  </a:moveTo>
                  <a:lnTo>
                    <a:pt x="304" y="70"/>
                  </a:lnTo>
                  <a:lnTo>
                    <a:pt x="304" y="120"/>
                  </a:lnTo>
                  <a:lnTo>
                    <a:pt x="307" y="170"/>
                  </a:lnTo>
                  <a:lnTo>
                    <a:pt x="309" y="194"/>
                  </a:lnTo>
                  <a:lnTo>
                    <a:pt x="312" y="218"/>
                  </a:lnTo>
                  <a:lnTo>
                    <a:pt x="315" y="242"/>
                  </a:lnTo>
                  <a:lnTo>
                    <a:pt x="320" y="266"/>
                  </a:lnTo>
                  <a:lnTo>
                    <a:pt x="320" y="266"/>
                  </a:lnTo>
                  <a:lnTo>
                    <a:pt x="325" y="288"/>
                  </a:lnTo>
                  <a:lnTo>
                    <a:pt x="331" y="312"/>
                  </a:lnTo>
                  <a:lnTo>
                    <a:pt x="339" y="335"/>
                  </a:lnTo>
                  <a:lnTo>
                    <a:pt x="348" y="358"/>
                  </a:lnTo>
                  <a:lnTo>
                    <a:pt x="358" y="380"/>
                  </a:lnTo>
                  <a:lnTo>
                    <a:pt x="368" y="401"/>
                  </a:lnTo>
                  <a:lnTo>
                    <a:pt x="381" y="423"/>
                  </a:lnTo>
                  <a:lnTo>
                    <a:pt x="394" y="445"/>
                  </a:lnTo>
                  <a:lnTo>
                    <a:pt x="394" y="445"/>
                  </a:lnTo>
                  <a:lnTo>
                    <a:pt x="398" y="448"/>
                  </a:lnTo>
                  <a:lnTo>
                    <a:pt x="401" y="450"/>
                  </a:lnTo>
                  <a:lnTo>
                    <a:pt x="404" y="452"/>
                  </a:lnTo>
                  <a:lnTo>
                    <a:pt x="407" y="453"/>
                  </a:lnTo>
                  <a:lnTo>
                    <a:pt x="412" y="453"/>
                  </a:lnTo>
                  <a:lnTo>
                    <a:pt x="416" y="453"/>
                  </a:lnTo>
                  <a:lnTo>
                    <a:pt x="419" y="452"/>
                  </a:lnTo>
                  <a:lnTo>
                    <a:pt x="424" y="450"/>
                  </a:lnTo>
                  <a:lnTo>
                    <a:pt x="424" y="450"/>
                  </a:lnTo>
                  <a:lnTo>
                    <a:pt x="427" y="447"/>
                  </a:lnTo>
                  <a:lnTo>
                    <a:pt x="429" y="444"/>
                  </a:lnTo>
                  <a:lnTo>
                    <a:pt x="430" y="440"/>
                  </a:lnTo>
                  <a:lnTo>
                    <a:pt x="431" y="436"/>
                  </a:lnTo>
                  <a:lnTo>
                    <a:pt x="432" y="433"/>
                  </a:lnTo>
                  <a:lnTo>
                    <a:pt x="431" y="428"/>
                  </a:lnTo>
                  <a:lnTo>
                    <a:pt x="430" y="425"/>
                  </a:lnTo>
                  <a:lnTo>
                    <a:pt x="428" y="421"/>
                  </a:lnTo>
                  <a:lnTo>
                    <a:pt x="428" y="421"/>
                  </a:lnTo>
                  <a:lnTo>
                    <a:pt x="416" y="402"/>
                  </a:lnTo>
                  <a:lnTo>
                    <a:pt x="404" y="382"/>
                  </a:lnTo>
                  <a:lnTo>
                    <a:pt x="394" y="362"/>
                  </a:lnTo>
                  <a:lnTo>
                    <a:pt x="386" y="342"/>
                  </a:lnTo>
                  <a:lnTo>
                    <a:pt x="378" y="321"/>
                  </a:lnTo>
                  <a:lnTo>
                    <a:pt x="371" y="300"/>
                  </a:lnTo>
                  <a:lnTo>
                    <a:pt x="365" y="279"/>
                  </a:lnTo>
                  <a:lnTo>
                    <a:pt x="360" y="257"/>
                  </a:lnTo>
                  <a:lnTo>
                    <a:pt x="360" y="257"/>
                  </a:lnTo>
                  <a:lnTo>
                    <a:pt x="355" y="234"/>
                  </a:lnTo>
                  <a:lnTo>
                    <a:pt x="352" y="212"/>
                  </a:lnTo>
                  <a:lnTo>
                    <a:pt x="350" y="189"/>
                  </a:lnTo>
                  <a:lnTo>
                    <a:pt x="348" y="166"/>
                  </a:lnTo>
                  <a:lnTo>
                    <a:pt x="346" y="119"/>
                  </a:lnTo>
                  <a:lnTo>
                    <a:pt x="346" y="70"/>
                  </a:lnTo>
                  <a:lnTo>
                    <a:pt x="346" y="70"/>
                  </a:lnTo>
                  <a:lnTo>
                    <a:pt x="345" y="67"/>
                  </a:lnTo>
                  <a:lnTo>
                    <a:pt x="343" y="63"/>
                  </a:lnTo>
                  <a:lnTo>
                    <a:pt x="342" y="59"/>
                  </a:lnTo>
                  <a:lnTo>
                    <a:pt x="339" y="56"/>
                  </a:lnTo>
                  <a:lnTo>
                    <a:pt x="337" y="54"/>
                  </a:lnTo>
                  <a:lnTo>
                    <a:pt x="333" y="52"/>
                  </a:lnTo>
                  <a:lnTo>
                    <a:pt x="329" y="51"/>
                  </a:lnTo>
                  <a:lnTo>
                    <a:pt x="325" y="50"/>
                  </a:lnTo>
                  <a:lnTo>
                    <a:pt x="325" y="50"/>
                  </a:lnTo>
                  <a:lnTo>
                    <a:pt x="321" y="51"/>
                  </a:lnTo>
                  <a:lnTo>
                    <a:pt x="317" y="52"/>
                  </a:lnTo>
                  <a:lnTo>
                    <a:pt x="313" y="53"/>
                  </a:lnTo>
                  <a:lnTo>
                    <a:pt x="311" y="56"/>
                  </a:lnTo>
                  <a:lnTo>
                    <a:pt x="308" y="58"/>
                  </a:lnTo>
                  <a:lnTo>
                    <a:pt x="307" y="63"/>
                  </a:lnTo>
                  <a:lnTo>
                    <a:pt x="304" y="66"/>
                  </a:lnTo>
                  <a:lnTo>
                    <a:pt x="304" y="70"/>
                  </a:lnTo>
                  <a:lnTo>
                    <a:pt x="304" y="70"/>
                  </a:lnTo>
                  <a:close/>
                </a:path>
              </a:pathLst>
            </a:custGeom>
            <a:solidFill>
              <a:srgbClr val="FFFFFF">
                <a:alpha val="80000"/>
              </a:srgbClr>
            </a:solid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00"/>
            </a:p>
          </p:txBody>
        </p:sp>
      </p:grpSp>
    </p:spTree>
  </p:cSld>
  <p:clrMapOvr>
    <a:masterClrMapping/>
  </p:clrMapOvr>
  <p:transition advTm="542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p:cTn id="7" dur="500" fill="hold"/>
                                        <p:tgtEl>
                                          <p:spTgt spid="71"/>
                                        </p:tgtEl>
                                        <p:attrNameLst>
                                          <p:attrName>ppt_w</p:attrName>
                                        </p:attrNameLst>
                                      </p:cBhvr>
                                      <p:tavLst>
                                        <p:tav tm="0">
                                          <p:val>
                                            <p:fltVal val="0"/>
                                          </p:val>
                                        </p:tav>
                                        <p:tav tm="100000">
                                          <p:val>
                                            <p:strVal val="#ppt_w"/>
                                          </p:val>
                                        </p:tav>
                                      </p:tavLst>
                                    </p:anim>
                                    <p:anim calcmode="lin" valueType="num">
                                      <p:cBhvr>
                                        <p:cTn id="8" dur="500" fill="hold"/>
                                        <p:tgtEl>
                                          <p:spTgt spid="71"/>
                                        </p:tgtEl>
                                        <p:attrNameLst>
                                          <p:attrName>ppt_h</p:attrName>
                                        </p:attrNameLst>
                                      </p:cBhvr>
                                      <p:tavLst>
                                        <p:tav tm="0">
                                          <p:val>
                                            <p:fltVal val="0"/>
                                          </p:val>
                                        </p:tav>
                                        <p:tav tm="100000">
                                          <p:val>
                                            <p:strVal val="#ppt_h"/>
                                          </p:val>
                                        </p:tav>
                                      </p:tavLst>
                                    </p:anim>
                                    <p:animEffect transition="in" filter="fade">
                                      <p:cBhvr>
                                        <p:cTn id="9" dur="500"/>
                                        <p:tgtEl>
                                          <p:spTgt spid="71"/>
                                        </p:tgtEl>
                                      </p:cBhvr>
                                    </p:animEffect>
                                  </p:childTnLst>
                                </p:cTn>
                              </p:par>
                            </p:childTnLst>
                          </p:cTn>
                        </p:par>
                        <p:par>
                          <p:cTn id="10" fill="hold">
                            <p:stCondLst>
                              <p:cond delay="500"/>
                            </p:stCondLst>
                            <p:childTnLst>
                              <p:par>
                                <p:cTn id="11" presetID="6" presetClass="emph" presetSubtype="0" repeatCount="5000" autoRev="1" fill="hold" nodeType="afterEffect">
                                  <p:stCondLst>
                                    <p:cond delay="0"/>
                                  </p:stCondLst>
                                  <p:childTnLst>
                                    <p:animScale>
                                      <p:cBhvr>
                                        <p:cTn id="12" dur="750" fill="hold"/>
                                        <p:tgtEl>
                                          <p:spTgt spid="71"/>
                                        </p:tgtEl>
                                      </p:cBhvr>
                                      <p:by x="120000" y="120000"/>
                                    </p:animScale>
                                  </p:childTnLst>
                                </p:cTn>
                              </p:par>
                              <p:par>
                                <p:cTn id="13" presetID="16" presetClass="entr" presetSubtype="21" fill="hold" grpId="0" nodeType="withEffect">
                                  <p:stCondLst>
                                    <p:cond delay="500"/>
                                  </p:stCondLst>
                                  <p:childTnLst>
                                    <p:set>
                                      <p:cBhvr>
                                        <p:cTn id="14" dur="1" fill="hold">
                                          <p:stCondLst>
                                            <p:cond delay="0"/>
                                          </p:stCondLst>
                                        </p:cTn>
                                        <p:tgtEl>
                                          <p:spTgt spid="38"/>
                                        </p:tgtEl>
                                        <p:attrNameLst>
                                          <p:attrName>style.visibility</p:attrName>
                                        </p:attrNameLst>
                                      </p:cBhvr>
                                      <p:to>
                                        <p:strVal val="visible"/>
                                      </p:to>
                                    </p:set>
                                    <p:animEffect transition="in" filter="barn(inVertical)">
                                      <p:cBhvr>
                                        <p:cTn id="15" dur="500"/>
                                        <p:tgtEl>
                                          <p:spTgt spid="38"/>
                                        </p:tgtEl>
                                      </p:cBhvr>
                                    </p:animEffect>
                                  </p:childTnLst>
                                </p:cTn>
                              </p:par>
                              <p:par>
                                <p:cTn id="16" presetID="16" presetClass="entr" presetSubtype="21" fill="hold" grpId="0" nodeType="withEffect">
                                  <p:stCondLst>
                                    <p:cond delay="500"/>
                                  </p:stCondLst>
                                  <p:childTnLst>
                                    <p:set>
                                      <p:cBhvr>
                                        <p:cTn id="17" dur="1" fill="hold">
                                          <p:stCondLst>
                                            <p:cond delay="0"/>
                                          </p:stCondLst>
                                        </p:cTn>
                                        <p:tgtEl>
                                          <p:spTgt spid="36"/>
                                        </p:tgtEl>
                                        <p:attrNameLst>
                                          <p:attrName>style.visibility</p:attrName>
                                        </p:attrNameLst>
                                      </p:cBhvr>
                                      <p:to>
                                        <p:strVal val="visible"/>
                                      </p:to>
                                    </p:set>
                                    <p:animEffect transition="in" filter="barn(inVertical)">
                                      <p:cBhvr>
                                        <p:cTn id="18" dur="500"/>
                                        <p:tgtEl>
                                          <p:spTgt spid="36"/>
                                        </p:tgtEl>
                                      </p:cBhvr>
                                    </p:animEffect>
                                  </p:childTnLst>
                                </p:cTn>
                              </p:par>
                              <p:par>
                                <p:cTn id="19" presetID="16" presetClass="entr" presetSubtype="21" fill="hold" grpId="0" nodeType="withEffect">
                                  <p:stCondLst>
                                    <p:cond delay="500"/>
                                  </p:stCondLst>
                                  <p:childTnLst>
                                    <p:set>
                                      <p:cBhvr>
                                        <p:cTn id="20" dur="1" fill="hold">
                                          <p:stCondLst>
                                            <p:cond delay="0"/>
                                          </p:stCondLst>
                                        </p:cTn>
                                        <p:tgtEl>
                                          <p:spTgt spid="34"/>
                                        </p:tgtEl>
                                        <p:attrNameLst>
                                          <p:attrName>style.visibility</p:attrName>
                                        </p:attrNameLst>
                                      </p:cBhvr>
                                      <p:to>
                                        <p:strVal val="visible"/>
                                      </p:to>
                                    </p:set>
                                    <p:animEffect transition="in" filter="barn(inVertical)">
                                      <p:cBhvr>
                                        <p:cTn id="21" dur="500"/>
                                        <p:tgtEl>
                                          <p:spTgt spid="34"/>
                                        </p:tgtEl>
                                      </p:cBhvr>
                                    </p:animEffect>
                                  </p:childTnLst>
                                </p:cTn>
                              </p:par>
                              <p:par>
                                <p:cTn id="22" presetID="16" presetClass="entr" presetSubtype="21" fill="hold" grpId="0" nodeType="withEffect">
                                  <p:stCondLst>
                                    <p:cond delay="500"/>
                                  </p:stCondLst>
                                  <p:childTnLst>
                                    <p:set>
                                      <p:cBhvr>
                                        <p:cTn id="23" dur="1" fill="hold">
                                          <p:stCondLst>
                                            <p:cond delay="0"/>
                                          </p:stCondLst>
                                        </p:cTn>
                                        <p:tgtEl>
                                          <p:spTgt spid="32"/>
                                        </p:tgtEl>
                                        <p:attrNameLst>
                                          <p:attrName>style.visibility</p:attrName>
                                        </p:attrNameLst>
                                      </p:cBhvr>
                                      <p:to>
                                        <p:strVal val="visible"/>
                                      </p:to>
                                    </p:set>
                                    <p:animEffect transition="in" filter="barn(inVertical)">
                                      <p:cBhvr>
                                        <p:cTn id="24" dur="500"/>
                                        <p:tgtEl>
                                          <p:spTgt spid="32"/>
                                        </p:tgtEl>
                                      </p:cBhvr>
                                    </p:animEffect>
                                  </p:childTnLst>
                                </p:cTn>
                              </p:par>
                              <p:par>
                                <p:cTn id="25" presetID="16" presetClass="entr" presetSubtype="21" fill="hold" grpId="0" nodeType="withEffect">
                                  <p:stCondLst>
                                    <p:cond delay="500"/>
                                  </p:stCondLst>
                                  <p:childTnLst>
                                    <p:set>
                                      <p:cBhvr>
                                        <p:cTn id="26" dur="1" fill="hold">
                                          <p:stCondLst>
                                            <p:cond delay="0"/>
                                          </p:stCondLst>
                                        </p:cTn>
                                        <p:tgtEl>
                                          <p:spTgt spid="30"/>
                                        </p:tgtEl>
                                        <p:attrNameLst>
                                          <p:attrName>style.visibility</p:attrName>
                                        </p:attrNameLst>
                                      </p:cBhvr>
                                      <p:to>
                                        <p:strVal val="visible"/>
                                      </p:to>
                                    </p:set>
                                    <p:animEffect transition="in" filter="barn(inVertical)">
                                      <p:cBhvr>
                                        <p:cTn id="27" dur="500"/>
                                        <p:tgtEl>
                                          <p:spTgt spid="30"/>
                                        </p:tgtEl>
                                      </p:cBhvr>
                                    </p:animEffect>
                                  </p:childTnLst>
                                </p:cTn>
                              </p:par>
                              <p:par>
                                <p:cTn id="28" presetID="16" presetClass="entr" presetSubtype="21" fill="hold" grpId="0" nodeType="withEffect">
                                  <p:stCondLst>
                                    <p:cond delay="500"/>
                                  </p:stCondLst>
                                  <p:childTnLst>
                                    <p:set>
                                      <p:cBhvr>
                                        <p:cTn id="29" dur="1" fill="hold">
                                          <p:stCondLst>
                                            <p:cond delay="0"/>
                                          </p:stCondLst>
                                        </p:cTn>
                                        <p:tgtEl>
                                          <p:spTgt spid="28"/>
                                        </p:tgtEl>
                                        <p:attrNameLst>
                                          <p:attrName>style.visibility</p:attrName>
                                        </p:attrNameLst>
                                      </p:cBhvr>
                                      <p:to>
                                        <p:strVal val="visible"/>
                                      </p:to>
                                    </p:set>
                                    <p:animEffect transition="in" filter="barn(inVertical)">
                                      <p:cBhvr>
                                        <p:cTn id="30" dur="500"/>
                                        <p:tgtEl>
                                          <p:spTgt spid="28"/>
                                        </p:tgtEl>
                                      </p:cBhvr>
                                    </p:animEffect>
                                  </p:childTnLst>
                                </p:cTn>
                              </p:par>
                              <p:par>
                                <p:cTn id="31" presetID="16" presetClass="entr" presetSubtype="21" fill="hold" grpId="0" nodeType="withEffect">
                                  <p:stCondLst>
                                    <p:cond delay="500"/>
                                  </p:stCondLst>
                                  <p:childTnLst>
                                    <p:set>
                                      <p:cBhvr>
                                        <p:cTn id="32" dur="1" fill="hold">
                                          <p:stCondLst>
                                            <p:cond delay="0"/>
                                          </p:stCondLst>
                                        </p:cTn>
                                        <p:tgtEl>
                                          <p:spTgt spid="26"/>
                                        </p:tgtEl>
                                        <p:attrNameLst>
                                          <p:attrName>style.visibility</p:attrName>
                                        </p:attrNameLst>
                                      </p:cBhvr>
                                      <p:to>
                                        <p:strVal val="visible"/>
                                      </p:to>
                                    </p:set>
                                    <p:animEffect transition="in" filter="barn(inVertical)">
                                      <p:cBhvr>
                                        <p:cTn id="33" dur="500"/>
                                        <p:tgtEl>
                                          <p:spTgt spid="26"/>
                                        </p:tgtEl>
                                      </p:cBhvr>
                                    </p:animEffect>
                                  </p:childTnLst>
                                </p:cTn>
                              </p:par>
                              <p:par>
                                <p:cTn id="34" presetID="16" presetClass="entr" presetSubtype="21" fill="hold" grpId="0" nodeType="withEffect">
                                  <p:stCondLst>
                                    <p:cond delay="500"/>
                                  </p:stCondLst>
                                  <p:childTnLst>
                                    <p:set>
                                      <p:cBhvr>
                                        <p:cTn id="35" dur="1" fill="hold">
                                          <p:stCondLst>
                                            <p:cond delay="0"/>
                                          </p:stCondLst>
                                        </p:cTn>
                                        <p:tgtEl>
                                          <p:spTgt spid="24"/>
                                        </p:tgtEl>
                                        <p:attrNameLst>
                                          <p:attrName>style.visibility</p:attrName>
                                        </p:attrNameLst>
                                      </p:cBhvr>
                                      <p:to>
                                        <p:strVal val="visible"/>
                                      </p:to>
                                    </p:set>
                                    <p:animEffect transition="in" filter="barn(inVertical)">
                                      <p:cBhvr>
                                        <p:cTn id="36" dur="500"/>
                                        <p:tgtEl>
                                          <p:spTgt spid="24"/>
                                        </p:tgtEl>
                                      </p:cBhvr>
                                    </p:animEffect>
                                  </p:childTnLst>
                                </p:cTn>
                              </p:par>
                              <p:par>
                                <p:cTn id="37" presetID="16" presetClass="entr" presetSubtype="21" fill="hold" grpId="0" nodeType="withEffect">
                                  <p:stCondLst>
                                    <p:cond delay="500"/>
                                  </p:stCondLst>
                                  <p:childTnLst>
                                    <p:set>
                                      <p:cBhvr>
                                        <p:cTn id="38" dur="1" fill="hold">
                                          <p:stCondLst>
                                            <p:cond delay="0"/>
                                          </p:stCondLst>
                                        </p:cTn>
                                        <p:tgtEl>
                                          <p:spTgt spid="22"/>
                                        </p:tgtEl>
                                        <p:attrNameLst>
                                          <p:attrName>style.visibility</p:attrName>
                                        </p:attrNameLst>
                                      </p:cBhvr>
                                      <p:to>
                                        <p:strVal val="visible"/>
                                      </p:to>
                                    </p:set>
                                    <p:animEffect transition="in" filter="barn(inVertical)">
                                      <p:cBhvr>
                                        <p:cTn id="39" dur="500"/>
                                        <p:tgtEl>
                                          <p:spTgt spid="22"/>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4"/>
                                        </p:tgtEl>
                                        <p:attrNameLst>
                                          <p:attrName>style.visibility</p:attrName>
                                        </p:attrNameLst>
                                      </p:cBhvr>
                                      <p:to>
                                        <p:strVal val="visible"/>
                                      </p:to>
                                    </p:set>
                                    <p:animEffect transition="in" filter="fade">
                                      <p:cBhvr>
                                        <p:cTn id="42" dur="500"/>
                                        <p:tgtEl>
                                          <p:spTgt spid="4"/>
                                        </p:tgtEl>
                                      </p:cBhvr>
                                    </p:animEffect>
                                  </p:childTnLst>
                                </p:cTn>
                              </p:par>
                              <p:par>
                                <p:cTn id="43" presetID="10" presetClass="entr" presetSubtype="0" fill="hold" grpId="0" nodeType="withEffect">
                                  <p:stCondLst>
                                    <p:cond delay="1000"/>
                                  </p:stCondLst>
                                  <p:childTnLst>
                                    <p:set>
                                      <p:cBhvr>
                                        <p:cTn id="44" dur="1" fill="hold">
                                          <p:stCondLst>
                                            <p:cond delay="0"/>
                                          </p:stCondLst>
                                        </p:cTn>
                                        <p:tgtEl>
                                          <p:spTgt spid="5"/>
                                        </p:tgtEl>
                                        <p:attrNameLst>
                                          <p:attrName>style.visibility</p:attrName>
                                        </p:attrNameLst>
                                      </p:cBhvr>
                                      <p:to>
                                        <p:strVal val="visible"/>
                                      </p:to>
                                    </p:set>
                                    <p:animEffect transition="in" filter="fade">
                                      <p:cBhvr>
                                        <p:cTn id="45" dur="500"/>
                                        <p:tgtEl>
                                          <p:spTgt spid="5"/>
                                        </p:tgtEl>
                                      </p:cBhvr>
                                    </p:animEffect>
                                  </p:childTnLst>
                                </p:cTn>
                              </p:par>
                              <p:par>
                                <p:cTn id="46" presetID="10" presetClass="entr" presetSubtype="0" fill="hold" grpId="0" nodeType="withEffect">
                                  <p:stCondLst>
                                    <p:cond delay="1000"/>
                                  </p:stCondLst>
                                  <p:childTnLst>
                                    <p:set>
                                      <p:cBhvr>
                                        <p:cTn id="47" dur="1" fill="hold">
                                          <p:stCondLst>
                                            <p:cond delay="0"/>
                                          </p:stCondLst>
                                        </p:cTn>
                                        <p:tgtEl>
                                          <p:spTgt spid="25"/>
                                        </p:tgtEl>
                                        <p:attrNameLst>
                                          <p:attrName>style.visibility</p:attrName>
                                        </p:attrNameLst>
                                      </p:cBhvr>
                                      <p:to>
                                        <p:strVal val="visible"/>
                                      </p:to>
                                    </p:set>
                                    <p:animEffect transition="in" filter="fade">
                                      <p:cBhvr>
                                        <p:cTn id="48" dur="500"/>
                                        <p:tgtEl>
                                          <p:spTgt spid="25"/>
                                        </p:tgtEl>
                                      </p:cBhvr>
                                    </p:animEffect>
                                  </p:childTnLst>
                                </p:cTn>
                              </p:par>
                              <p:par>
                                <p:cTn id="49" presetID="10" presetClass="entr" presetSubtype="0" fill="hold" grpId="0" nodeType="withEffect">
                                  <p:stCondLst>
                                    <p:cond delay="1000"/>
                                  </p:stCondLst>
                                  <p:childTnLst>
                                    <p:set>
                                      <p:cBhvr>
                                        <p:cTn id="50" dur="1" fill="hold">
                                          <p:stCondLst>
                                            <p:cond delay="0"/>
                                          </p:stCondLst>
                                        </p:cTn>
                                        <p:tgtEl>
                                          <p:spTgt spid="69"/>
                                        </p:tgtEl>
                                        <p:attrNameLst>
                                          <p:attrName>style.visibility</p:attrName>
                                        </p:attrNameLst>
                                      </p:cBhvr>
                                      <p:to>
                                        <p:strVal val="visible"/>
                                      </p:to>
                                    </p:set>
                                    <p:animEffect transition="in" filter="fade">
                                      <p:cBhvr>
                                        <p:cTn id="51" dur="500"/>
                                        <p:tgtEl>
                                          <p:spTgt spid="69"/>
                                        </p:tgtEl>
                                      </p:cBhvr>
                                    </p:animEffect>
                                  </p:childTnLst>
                                </p:cTn>
                              </p:par>
                              <p:par>
                                <p:cTn id="52" presetID="10" presetClass="entr" presetSubtype="0" fill="hold" grpId="0" nodeType="withEffect">
                                  <p:stCondLst>
                                    <p:cond delay="100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par>
                                <p:cTn id="55" presetID="10" presetClass="entr" presetSubtype="0" fill="hold" grpId="0" nodeType="withEffect">
                                  <p:stCondLst>
                                    <p:cond delay="1000"/>
                                  </p:stCondLst>
                                  <p:childTnLst>
                                    <p:set>
                                      <p:cBhvr>
                                        <p:cTn id="56" dur="1" fill="hold">
                                          <p:stCondLst>
                                            <p:cond delay="0"/>
                                          </p:stCondLst>
                                        </p:cTn>
                                        <p:tgtEl>
                                          <p:spTgt spid="3"/>
                                        </p:tgtEl>
                                        <p:attrNameLst>
                                          <p:attrName>style.visibility</p:attrName>
                                        </p:attrNameLst>
                                      </p:cBhvr>
                                      <p:to>
                                        <p:strVal val="visible"/>
                                      </p:to>
                                    </p:set>
                                    <p:animEffect transition="in" filter="fade">
                                      <p:cBhvr>
                                        <p:cTn id="57" dur="500"/>
                                        <p:tgtEl>
                                          <p:spTgt spid="3"/>
                                        </p:tgtEl>
                                      </p:cBhvr>
                                    </p:animEffect>
                                  </p:childTnLst>
                                </p:cTn>
                              </p:par>
                              <p:par>
                                <p:cTn id="58" presetID="10" presetClass="entr" presetSubtype="0" fill="hold" grpId="0" nodeType="withEffect">
                                  <p:stCondLst>
                                    <p:cond delay="1000"/>
                                  </p:stCondLst>
                                  <p:childTnLst>
                                    <p:set>
                                      <p:cBhvr>
                                        <p:cTn id="59" dur="1" fill="hold">
                                          <p:stCondLst>
                                            <p:cond delay="0"/>
                                          </p:stCondLst>
                                        </p:cTn>
                                        <p:tgtEl>
                                          <p:spTgt spid="23"/>
                                        </p:tgtEl>
                                        <p:attrNameLst>
                                          <p:attrName>style.visibility</p:attrName>
                                        </p:attrNameLst>
                                      </p:cBhvr>
                                      <p:to>
                                        <p:strVal val="visible"/>
                                      </p:to>
                                    </p:set>
                                    <p:animEffect transition="in" filter="fade">
                                      <p:cBhvr>
                                        <p:cTn id="60" dur="500"/>
                                        <p:tgtEl>
                                          <p:spTgt spid="23"/>
                                        </p:tgtEl>
                                      </p:cBhvr>
                                    </p:animEffect>
                                  </p:childTnLst>
                                </p:cTn>
                              </p:par>
                              <p:par>
                                <p:cTn id="61" presetID="10" presetClass="entr" presetSubtype="0" fill="hold" grpId="0" nodeType="withEffect">
                                  <p:stCondLst>
                                    <p:cond delay="1000"/>
                                  </p:stCondLst>
                                  <p:childTnLst>
                                    <p:set>
                                      <p:cBhvr>
                                        <p:cTn id="62" dur="1" fill="hold">
                                          <p:stCondLst>
                                            <p:cond delay="0"/>
                                          </p:stCondLst>
                                        </p:cTn>
                                        <p:tgtEl>
                                          <p:spTgt spid="56"/>
                                        </p:tgtEl>
                                        <p:attrNameLst>
                                          <p:attrName>style.visibility</p:attrName>
                                        </p:attrNameLst>
                                      </p:cBhvr>
                                      <p:to>
                                        <p:strVal val="visible"/>
                                      </p:to>
                                    </p:set>
                                    <p:animEffect transition="in" filter="fade">
                                      <p:cBhvr>
                                        <p:cTn id="63" dur="500"/>
                                        <p:tgtEl>
                                          <p:spTgt spid="56"/>
                                        </p:tgtEl>
                                      </p:cBhvr>
                                    </p:animEffect>
                                  </p:childTnLst>
                                </p:cTn>
                              </p:par>
                              <p:par>
                                <p:cTn id="64" presetID="10" presetClass="entr" presetSubtype="0" fill="hold" grpId="0" nodeType="withEffect">
                                  <p:stCondLst>
                                    <p:cond delay="1000"/>
                                  </p:stCondLst>
                                  <p:childTnLst>
                                    <p:set>
                                      <p:cBhvr>
                                        <p:cTn id="65" dur="1" fill="hold">
                                          <p:stCondLst>
                                            <p:cond delay="0"/>
                                          </p:stCondLst>
                                        </p:cTn>
                                        <p:tgtEl>
                                          <p:spTgt spid="57"/>
                                        </p:tgtEl>
                                        <p:attrNameLst>
                                          <p:attrName>style.visibility</p:attrName>
                                        </p:attrNameLst>
                                      </p:cBhvr>
                                      <p:to>
                                        <p:strVal val="visible"/>
                                      </p:to>
                                    </p:set>
                                    <p:animEffect transition="in" filter="fade">
                                      <p:cBhvr>
                                        <p:cTn id="66" dur="500"/>
                                        <p:tgtEl>
                                          <p:spTgt spid="57"/>
                                        </p:tgtEl>
                                      </p:cBhvr>
                                    </p:animEffect>
                                  </p:childTnLst>
                                </p:cTn>
                              </p:par>
                              <p:par>
                                <p:cTn id="67" presetID="10" presetClass="entr" presetSubtype="0" fill="hold" grpId="0" nodeType="withEffect">
                                  <p:stCondLst>
                                    <p:cond delay="1000"/>
                                  </p:stCondLst>
                                  <p:childTnLst>
                                    <p:set>
                                      <p:cBhvr>
                                        <p:cTn id="68" dur="1" fill="hold">
                                          <p:stCondLst>
                                            <p:cond delay="0"/>
                                          </p:stCondLst>
                                        </p:cTn>
                                        <p:tgtEl>
                                          <p:spTgt spid="58"/>
                                        </p:tgtEl>
                                        <p:attrNameLst>
                                          <p:attrName>style.visibility</p:attrName>
                                        </p:attrNameLst>
                                      </p:cBhvr>
                                      <p:to>
                                        <p:strVal val="visible"/>
                                      </p:to>
                                    </p:set>
                                    <p:animEffect transition="in" filter="fade">
                                      <p:cBhvr>
                                        <p:cTn id="69" dur="500"/>
                                        <p:tgtEl>
                                          <p:spTgt spid="58"/>
                                        </p:tgtEl>
                                      </p:cBhvr>
                                    </p:animEffect>
                                  </p:childTnLst>
                                </p:cTn>
                              </p:par>
                              <p:par>
                                <p:cTn id="70" presetID="10" presetClass="entr" presetSubtype="0" fill="hold" grpId="0" nodeType="withEffect">
                                  <p:stCondLst>
                                    <p:cond delay="100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500"/>
                                        <p:tgtEl>
                                          <p:spTgt spid="20"/>
                                        </p:tgtEl>
                                      </p:cBhvr>
                                    </p:animEffect>
                                  </p:childTnLst>
                                </p:cTn>
                              </p:par>
                              <p:par>
                                <p:cTn id="73" presetID="10" presetClass="entr" presetSubtype="0" fill="hold" grpId="0" nodeType="withEffect">
                                  <p:stCondLst>
                                    <p:cond delay="100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500"/>
                                        <p:tgtEl>
                                          <p:spTgt spid="21"/>
                                        </p:tgtEl>
                                      </p:cBhvr>
                                    </p:animEffect>
                                  </p:childTnLst>
                                </p:cTn>
                              </p:par>
                              <p:par>
                                <p:cTn id="76" presetID="10" presetClass="entr" presetSubtype="0" fill="hold" grpId="0" nodeType="withEffect">
                                  <p:stCondLst>
                                    <p:cond delay="1000"/>
                                  </p:stCondLst>
                                  <p:childTnLst>
                                    <p:set>
                                      <p:cBhvr>
                                        <p:cTn id="77" dur="1" fill="hold">
                                          <p:stCondLst>
                                            <p:cond delay="0"/>
                                          </p:stCondLst>
                                        </p:cTn>
                                        <p:tgtEl>
                                          <p:spTgt spid="52"/>
                                        </p:tgtEl>
                                        <p:attrNameLst>
                                          <p:attrName>style.visibility</p:attrName>
                                        </p:attrNameLst>
                                      </p:cBhvr>
                                      <p:to>
                                        <p:strVal val="visible"/>
                                      </p:to>
                                    </p:set>
                                    <p:animEffect transition="in" filter="fade">
                                      <p:cBhvr>
                                        <p:cTn id="78" dur="500"/>
                                        <p:tgtEl>
                                          <p:spTgt spid="52"/>
                                        </p:tgtEl>
                                      </p:cBhvr>
                                    </p:animEffect>
                                  </p:childTnLst>
                                </p:cTn>
                              </p:par>
                              <p:par>
                                <p:cTn id="79" presetID="10" presetClass="entr" presetSubtype="0" fill="hold" grpId="0" nodeType="withEffect">
                                  <p:stCondLst>
                                    <p:cond delay="1000"/>
                                  </p:stCondLst>
                                  <p:childTnLst>
                                    <p:set>
                                      <p:cBhvr>
                                        <p:cTn id="80" dur="1" fill="hold">
                                          <p:stCondLst>
                                            <p:cond delay="0"/>
                                          </p:stCondLst>
                                        </p:cTn>
                                        <p:tgtEl>
                                          <p:spTgt spid="53"/>
                                        </p:tgtEl>
                                        <p:attrNameLst>
                                          <p:attrName>style.visibility</p:attrName>
                                        </p:attrNameLst>
                                      </p:cBhvr>
                                      <p:to>
                                        <p:strVal val="visible"/>
                                      </p:to>
                                    </p:set>
                                    <p:animEffect transition="in" filter="fade">
                                      <p:cBhvr>
                                        <p:cTn id="81" dur="500"/>
                                        <p:tgtEl>
                                          <p:spTgt spid="53"/>
                                        </p:tgtEl>
                                      </p:cBhvr>
                                    </p:animEffect>
                                  </p:childTnLst>
                                </p:cTn>
                              </p:par>
                              <p:par>
                                <p:cTn id="82" presetID="10" presetClass="entr" presetSubtype="0" fill="hold" grpId="0" nodeType="withEffect">
                                  <p:stCondLst>
                                    <p:cond delay="1000"/>
                                  </p:stCondLst>
                                  <p:childTnLst>
                                    <p:set>
                                      <p:cBhvr>
                                        <p:cTn id="83" dur="1" fill="hold">
                                          <p:stCondLst>
                                            <p:cond delay="0"/>
                                          </p:stCondLst>
                                        </p:cTn>
                                        <p:tgtEl>
                                          <p:spTgt spid="54"/>
                                        </p:tgtEl>
                                        <p:attrNameLst>
                                          <p:attrName>style.visibility</p:attrName>
                                        </p:attrNameLst>
                                      </p:cBhvr>
                                      <p:to>
                                        <p:strVal val="visible"/>
                                      </p:to>
                                    </p:set>
                                    <p:animEffect transition="in" filter="fade">
                                      <p:cBhvr>
                                        <p:cTn id="84" dur="500"/>
                                        <p:tgtEl>
                                          <p:spTgt spid="54"/>
                                        </p:tgtEl>
                                      </p:cBhvr>
                                    </p:animEffect>
                                  </p:childTnLst>
                                </p:cTn>
                              </p:par>
                              <p:par>
                                <p:cTn id="85" presetID="10" presetClass="entr" presetSubtype="0" fill="hold" grpId="0" nodeType="withEffect">
                                  <p:stCondLst>
                                    <p:cond delay="1000"/>
                                  </p:stCondLst>
                                  <p:childTnLst>
                                    <p:set>
                                      <p:cBhvr>
                                        <p:cTn id="86" dur="1" fill="hold">
                                          <p:stCondLst>
                                            <p:cond delay="0"/>
                                          </p:stCondLst>
                                        </p:cTn>
                                        <p:tgtEl>
                                          <p:spTgt spid="55"/>
                                        </p:tgtEl>
                                        <p:attrNameLst>
                                          <p:attrName>style.visibility</p:attrName>
                                        </p:attrNameLst>
                                      </p:cBhvr>
                                      <p:to>
                                        <p:strVal val="visible"/>
                                      </p:to>
                                    </p:set>
                                    <p:animEffect transition="in" filter="fade">
                                      <p:cBhvr>
                                        <p:cTn id="87" dur="500"/>
                                        <p:tgtEl>
                                          <p:spTgt spid="55"/>
                                        </p:tgtEl>
                                      </p:cBhvr>
                                    </p:animEffect>
                                  </p:childTnLst>
                                </p:cTn>
                              </p:par>
                              <p:par>
                                <p:cTn id="88" presetID="10" presetClass="entr" presetSubtype="0" fill="hold" grpId="0" nodeType="withEffect">
                                  <p:stCondLst>
                                    <p:cond delay="1000"/>
                                  </p:stCondLst>
                                  <p:childTnLst>
                                    <p:set>
                                      <p:cBhvr>
                                        <p:cTn id="89" dur="1" fill="hold">
                                          <p:stCondLst>
                                            <p:cond delay="0"/>
                                          </p:stCondLst>
                                        </p:cTn>
                                        <p:tgtEl>
                                          <p:spTgt spid="18"/>
                                        </p:tgtEl>
                                        <p:attrNameLst>
                                          <p:attrName>style.visibility</p:attrName>
                                        </p:attrNameLst>
                                      </p:cBhvr>
                                      <p:to>
                                        <p:strVal val="visible"/>
                                      </p:to>
                                    </p:set>
                                    <p:animEffect transition="in" filter="fade">
                                      <p:cBhvr>
                                        <p:cTn id="90" dur="500"/>
                                        <p:tgtEl>
                                          <p:spTgt spid="18"/>
                                        </p:tgtEl>
                                      </p:cBhvr>
                                    </p:animEffect>
                                  </p:childTnLst>
                                </p:cTn>
                              </p:par>
                              <p:par>
                                <p:cTn id="91" presetID="10" presetClass="entr" presetSubtype="0" fill="hold" grpId="0" nodeType="withEffect">
                                  <p:stCondLst>
                                    <p:cond delay="1000"/>
                                  </p:stCondLst>
                                  <p:childTnLst>
                                    <p:set>
                                      <p:cBhvr>
                                        <p:cTn id="92" dur="1" fill="hold">
                                          <p:stCondLst>
                                            <p:cond delay="0"/>
                                          </p:stCondLst>
                                        </p:cTn>
                                        <p:tgtEl>
                                          <p:spTgt spid="19"/>
                                        </p:tgtEl>
                                        <p:attrNameLst>
                                          <p:attrName>style.visibility</p:attrName>
                                        </p:attrNameLst>
                                      </p:cBhvr>
                                      <p:to>
                                        <p:strVal val="visible"/>
                                      </p:to>
                                    </p:set>
                                    <p:animEffect transition="in" filter="fade">
                                      <p:cBhvr>
                                        <p:cTn id="93" dur="500"/>
                                        <p:tgtEl>
                                          <p:spTgt spid="19"/>
                                        </p:tgtEl>
                                      </p:cBhvr>
                                    </p:animEffect>
                                  </p:childTnLst>
                                </p:cTn>
                              </p:par>
                              <p:par>
                                <p:cTn id="94" presetID="10" presetClass="entr" presetSubtype="0" fill="hold" grpId="0" nodeType="withEffect">
                                  <p:stCondLst>
                                    <p:cond delay="1000"/>
                                  </p:stCondLst>
                                  <p:childTnLst>
                                    <p:set>
                                      <p:cBhvr>
                                        <p:cTn id="95" dur="1" fill="hold">
                                          <p:stCondLst>
                                            <p:cond delay="0"/>
                                          </p:stCondLst>
                                        </p:cTn>
                                        <p:tgtEl>
                                          <p:spTgt spid="37"/>
                                        </p:tgtEl>
                                        <p:attrNameLst>
                                          <p:attrName>style.visibility</p:attrName>
                                        </p:attrNameLst>
                                      </p:cBhvr>
                                      <p:to>
                                        <p:strVal val="visible"/>
                                      </p:to>
                                    </p:set>
                                    <p:animEffect transition="in" filter="fade">
                                      <p:cBhvr>
                                        <p:cTn id="96" dur="500"/>
                                        <p:tgtEl>
                                          <p:spTgt spid="37"/>
                                        </p:tgtEl>
                                      </p:cBhvr>
                                    </p:animEffect>
                                  </p:childTnLst>
                                </p:cTn>
                              </p:par>
                              <p:par>
                                <p:cTn id="97" presetID="10" presetClass="entr" presetSubtype="0" fill="hold" grpId="0" nodeType="withEffect">
                                  <p:stCondLst>
                                    <p:cond delay="1000"/>
                                  </p:stCondLst>
                                  <p:childTnLst>
                                    <p:set>
                                      <p:cBhvr>
                                        <p:cTn id="98" dur="1" fill="hold">
                                          <p:stCondLst>
                                            <p:cond delay="0"/>
                                          </p:stCondLst>
                                        </p:cTn>
                                        <p:tgtEl>
                                          <p:spTgt spid="50"/>
                                        </p:tgtEl>
                                        <p:attrNameLst>
                                          <p:attrName>style.visibility</p:attrName>
                                        </p:attrNameLst>
                                      </p:cBhvr>
                                      <p:to>
                                        <p:strVal val="visible"/>
                                      </p:to>
                                    </p:set>
                                    <p:animEffect transition="in" filter="fade">
                                      <p:cBhvr>
                                        <p:cTn id="99" dur="500"/>
                                        <p:tgtEl>
                                          <p:spTgt spid="50"/>
                                        </p:tgtEl>
                                      </p:cBhvr>
                                    </p:animEffect>
                                  </p:childTnLst>
                                </p:cTn>
                              </p:par>
                              <p:par>
                                <p:cTn id="100" presetID="10" presetClass="entr" presetSubtype="0" fill="hold" grpId="0" nodeType="withEffect">
                                  <p:stCondLst>
                                    <p:cond delay="1000"/>
                                  </p:stCondLst>
                                  <p:childTnLst>
                                    <p:set>
                                      <p:cBhvr>
                                        <p:cTn id="101" dur="1" fill="hold">
                                          <p:stCondLst>
                                            <p:cond delay="0"/>
                                          </p:stCondLst>
                                        </p:cTn>
                                        <p:tgtEl>
                                          <p:spTgt spid="51"/>
                                        </p:tgtEl>
                                        <p:attrNameLst>
                                          <p:attrName>style.visibility</p:attrName>
                                        </p:attrNameLst>
                                      </p:cBhvr>
                                      <p:to>
                                        <p:strVal val="visible"/>
                                      </p:to>
                                    </p:set>
                                    <p:animEffect transition="in" filter="fade">
                                      <p:cBhvr>
                                        <p:cTn id="102" dur="500"/>
                                        <p:tgtEl>
                                          <p:spTgt spid="51"/>
                                        </p:tgtEl>
                                      </p:cBhvr>
                                    </p:animEffect>
                                  </p:childTnLst>
                                </p:cTn>
                              </p:par>
                              <p:par>
                                <p:cTn id="103" presetID="10" presetClass="entr" presetSubtype="0" fill="hold" grpId="0" nodeType="withEffect">
                                  <p:stCondLst>
                                    <p:cond delay="1000"/>
                                  </p:stCondLst>
                                  <p:childTnLst>
                                    <p:set>
                                      <p:cBhvr>
                                        <p:cTn id="104" dur="1" fill="hold">
                                          <p:stCondLst>
                                            <p:cond delay="0"/>
                                          </p:stCondLst>
                                        </p:cTn>
                                        <p:tgtEl>
                                          <p:spTgt spid="16"/>
                                        </p:tgtEl>
                                        <p:attrNameLst>
                                          <p:attrName>style.visibility</p:attrName>
                                        </p:attrNameLst>
                                      </p:cBhvr>
                                      <p:to>
                                        <p:strVal val="visible"/>
                                      </p:to>
                                    </p:set>
                                    <p:animEffect transition="in" filter="fade">
                                      <p:cBhvr>
                                        <p:cTn id="105" dur="500"/>
                                        <p:tgtEl>
                                          <p:spTgt spid="16"/>
                                        </p:tgtEl>
                                      </p:cBhvr>
                                    </p:animEffect>
                                  </p:childTnLst>
                                </p:cTn>
                              </p:par>
                              <p:par>
                                <p:cTn id="106" presetID="10" presetClass="entr" presetSubtype="0" fill="hold" grpId="0" nodeType="withEffect">
                                  <p:stCondLst>
                                    <p:cond delay="1000"/>
                                  </p:stCondLst>
                                  <p:childTnLst>
                                    <p:set>
                                      <p:cBhvr>
                                        <p:cTn id="107" dur="1" fill="hold">
                                          <p:stCondLst>
                                            <p:cond delay="0"/>
                                          </p:stCondLst>
                                        </p:cTn>
                                        <p:tgtEl>
                                          <p:spTgt spid="17"/>
                                        </p:tgtEl>
                                        <p:attrNameLst>
                                          <p:attrName>style.visibility</p:attrName>
                                        </p:attrNameLst>
                                      </p:cBhvr>
                                      <p:to>
                                        <p:strVal val="visible"/>
                                      </p:to>
                                    </p:set>
                                    <p:animEffect transition="in" filter="fade">
                                      <p:cBhvr>
                                        <p:cTn id="108" dur="500"/>
                                        <p:tgtEl>
                                          <p:spTgt spid="17"/>
                                        </p:tgtEl>
                                      </p:cBhvr>
                                    </p:animEffect>
                                  </p:childTnLst>
                                </p:cTn>
                              </p:par>
                              <p:par>
                                <p:cTn id="109" presetID="10" presetClass="entr" presetSubtype="0" fill="hold" grpId="0" nodeType="withEffect">
                                  <p:stCondLst>
                                    <p:cond delay="1000"/>
                                  </p:stCondLst>
                                  <p:childTnLst>
                                    <p:set>
                                      <p:cBhvr>
                                        <p:cTn id="110" dur="1" fill="hold">
                                          <p:stCondLst>
                                            <p:cond delay="0"/>
                                          </p:stCondLst>
                                        </p:cTn>
                                        <p:tgtEl>
                                          <p:spTgt spid="35"/>
                                        </p:tgtEl>
                                        <p:attrNameLst>
                                          <p:attrName>style.visibility</p:attrName>
                                        </p:attrNameLst>
                                      </p:cBhvr>
                                      <p:to>
                                        <p:strVal val="visible"/>
                                      </p:to>
                                    </p:set>
                                    <p:animEffect transition="in" filter="fade">
                                      <p:cBhvr>
                                        <p:cTn id="111" dur="500"/>
                                        <p:tgtEl>
                                          <p:spTgt spid="35"/>
                                        </p:tgtEl>
                                      </p:cBhvr>
                                    </p:animEffect>
                                  </p:childTnLst>
                                </p:cTn>
                              </p:par>
                              <p:par>
                                <p:cTn id="112" presetID="10" presetClass="entr" presetSubtype="0" fill="hold" grpId="0" nodeType="withEffect">
                                  <p:stCondLst>
                                    <p:cond delay="100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par>
                                <p:cTn id="115" presetID="10" presetClass="entr" presetSubtype="0" fill="hold" grpId="0" nodeType="withEffect">
                                  <p:stCondLst>
                                    <p:cond delay="1000"/>
                                  </p:stCondLst>
                                  <p:childTnLst>
                                    <p:set>
                                      <p:cBhvr>
                                        <p:cTn id="116" dur="1" fill="hold">
                                          <p:stCondLst>
                                            <p:cond delay="0"/>
                                          </p:stCondLst>
                                        </p:cTn>
                                        <p:tgtEl>
                                          <p:spTgt spid="49"/>
                                        </p:tgtEl>
                                        <p:attrNameLst>
                                          <p:attrName>style.visibility</p:attrName>
                                        </p:attrNameLst>
                                      </p:cBhvr>
                                      <p:to>
                                        <p:strVal val="visible"/>
                                      </p:to>
                                    </p:set>
                                    <p:animEffect transition="in" filter="fade">
                                      <p:cBhvr>
                                        <p:cTn id="117" dur="500"/>
                                        <p:tgtEl>
                                          <p:spTgt spid="49"/>
                                        </p:tgtEl>
                                      </p:cBhvr>
                                    </p:animEffect>
                                  </p:childTnLst>
                                </p:cTn>
                              </p:par>
                              <p:par>
                                <p:cTn id="118" presetID="10" presetClass="entr" presetSubtype="0" fill="hold" grpId="0" nodeType="withEffect">
                                  <p:stCondLst>
                                    <p:cond delay="1000"/>
                                  </p:stCondLst>
                                  <p:childTnLst>
                                    <p:set>
                                      <p:cBhvr>
                                        <p:cTn id="119" dur="1" fill="hold">
                                          <p:stCondLst>
                                            <p:cond delay="0"/>
                                          </p:stCondLst>
                                        </p:cTn>
                                        <p:tgtEl>
                                          <p:spTgt spid="14"/>
                                        </p:tgtEl>
                                        <p:attrNameLst>
                                          <p:attrName>style.visibility</p:attrName>
                                        </p:attrNameLst>
                                      </p:cBhvr>
                                      <p:to>
                                        <p:strVal val="visible"/>
                                      </p:to>
                                    </p:set>
                                    <p:animEffect transition="in" filter="fade">
                                      <p:cBhvr>
                                        <p:cTn id="120" dur="500"/>
                                        <p:tgtEl>
                                          <p:spTgt spid="14"/>
                                        </p:tgtEl>
                                      </p:cBhvr>
                                    </p:animEffect>
                                  </p:childTnLst>
                                </p:cTn>
                              </p:par>
                              <p:par>
                                <p:cTn id="121" presetID="10" presetClass="entr" presetSubtype="0" fill="hold" grpId="0" nodeType="withEffect">
                                  <p:stCondLst>
                                    <p:cond delay="1000"/>
                                  </p:stCondLst>
                                  <p:childTnLst>
                                    <p:set>
                                      <p:cBhvr>
                                        <p:cTn id="122" dur="1" fill="hold">
                                          <p:stCondLst>
                                            <p:cond delay="0"/>
                                          </p:stCondLst>
                                        </p:cTn>
                                        <p:tgtEl>
                                          <p:spTgt spid="15"/>
                                        </p:tgtEl>
                                        <p:attrNameLst>
                                          <p:attrName>style.visibility</p:attrName>
                                        </p:attrNameLst>
                                      </p:cBhvr>
                                      <p:to>
                                        <p:strVal val="visible"/>
                                      </p:to>
                                    </p:set>
                                    <p:animEffect transition="in" filter="fade">
                                      <p:cBhvr>
                                        <p:cTn id="123" dur="500"/>
                                        <p:tgtEl>
                                          <p:spTgt spid="15"/>
                                        </p:tgtEl>
                                      </p:cBhvr>
                                    </p:animEffect>
                                  </p:childTnLst>
                                </p:cTn>
                              </p:par>
                              <p:par>
                                <p:cTn id="124" presetID="10" presetClass="entr" presetSubtype="0" fill="hold" grpId="0" nodeType="withEffect">
                                  <p:stCondLst>
                                    <p:cond delay="1000"/>
                                  </p:stCondLst>
                                  <p:childTnLst>
                                    <p:set>
                                      <p:cBhvr>
                                        <p:cTn id="125" dur="1" fill="hold">
                                          <p:stCondLst>
                                            <p:cond delay="0"/>
                                          </p:stCondLst>
                                        </p:cTn>
                                        <p:tgtEl>
                                          <p:spTgt spid="33"/>
                                        </p:tgtEl>
                                        <p:attrNameLst>
                                          <p:attrName>style.visibility</p:attrName>
                                        </p:attrNameLst>
                                      </p:cBhvr>
                                      <p:to>
                                        <p:strVal val="visible"/>
                                      </p:to>
                                    </p:set>
                                    <p:animEffect transition="in" filter="fade">
                                      <p:cBhvr>
                                        <p:cTn id="126" dur="500"/>
                                        <p:tgtEl>
                                          <p:spTgt spid="33"/>
                                        </p:tgtEl>
                                      </p:cBhvr>
                                    </p:animEffect>
                                  </p:childTnLst>
                                </p:cTn>
                              </p:par>
                              <p:par>
                                <p:cTn id="127" presetID="10" presetClass="entr" presetSubtype="0" fill="hold" grpId="0" nodeType="withEffect">
                                  <p:stCondLst>
                                    <p:cond delay="1000"/>
                                  </p:stCondLst>
                                  <p:childTnLst>
                                    <p:set>
                                      <p:cBhvr>
                                        <p:cTn id="128" dur="1" fill="hold">
                                          <p:stCondLst>
                                            <p:cond delay="0"/>
                                          </p:stCondLst>
                                        </p:cTn>
                                        <p:tgtEl>
                                          <p:spTgt spid="42"/>
                                        </p:tgtEl>
                                        <p:attrNameLst>
                                          <p:attrName>style.visibility</p:attrName>
                                        </p:attrNameLst>
                                      </p:cBhvr>
                                      <p:to>
                                        <p:strVal val="visible"/>
                                      </p:to>
                                    </p:set>
                                    <p:animEffect transition="in" filter="fade">
                                      <p:cBhvr>
                                        <p:cTn id="129" dur="500"/>
                                        <p:tgtEl>
                                          <p:spTgt spid="42"/>
                                        </p:tgtEl>
                                      </p:cBhvr>
                                    </p:animEffect>
                                  </p:childTnLst>
                                </p:cTn>
                              </p:par>
                              <p:par>
                                <p:cTn id="130" presetID="10" presetClass="entr" presetSubtype="0" fill="hold" grpId="0" nodeType="withEffect">
                                  <p:stCondLst>
                                    <p:cond delay="1000"/>
                                  </p:stCondLst>
                                  <p:childTnLst>
                                    <p:set>
                                      <p:cBhvr>
                                        <p:cTn id="131" dur="1" fill="hold">
                                          <p:stCondLst>
                                            <p:cond delay="0"/>
                                          </p:stCondLst>
                                        </p:cTn>
                                        <p:tgtEl>
                                          <p:spTgt spid="43"/>
                                        </p:tgtEl>
                                        <p:attrNameLst>
                                          <p:attrName>style.visibility</p:attrName>
                                        </p:attrNameLst>
                                      </p:cBhvr>
                                      <p:to>
                                        <p:strVal val="visible"/>
                                      </p:to>
                                    </p:set>
                                    <p:animEffect transition="in" filter="fade">
                                      <p:cBhvr>
                                        <p:cTn id="132" dur="500"/>
                                        <p:tgtEl>
                                          <p:spTgt spid="43"/>
                                        </p:tgtEl>
                                      </p:cBhvr>
                                    </p:animEffect>
                                  </p:childTnLst>
                                </p:cTn>
                              </p:par>
                              <p:par>
                                <p:cTn id="133" presetID="10" presetClass="entr" presetSubtype="0" fill="hold" grpId="0" nodeType="withEffect">
                                  <p:stCondLst>
                                    <p:cond delay="1000"/>
                                  </p:stCondLst>
                                  <p:childTnLst>
                                    <p:set>
                                      <p:cBhvr>
                                        <p:cTn id="134" dur="1" fill="hold">
                                          <p:stCondLst>
                                            <p:cond delay="0"/>
                                          </p:stCondLst>
                                        </p:cTn>
                                        <p:tgtEl>
                                          <p:spTgt spid="44"/>
                                        </p:tgtEl>
                                        <p:attrNameLst>
                                          <p:attrName>style.visibility</p:attrName>
                                        </p:attrNameLst>
                                      </p:cBhvr>
                                      <p:to>
                                        <p:strVal val="visible"/>
                                      </p:to>
                                    </p:set>
                                    <p:animEffect transition="in" filter="fade">
                                      <p:cBhvr>
                                        <p:cTn id="135" dur="500"/>
                                        <p:tgtEl>
                                          <p:spTgt spid="44"/>
                                        </p:tgtEl>
                                      </p:cBhvr>
                                    </p:animEffect>
                                  </p:childTnLst>
                                </p:cTn>
                              </p:par>
                              <p:par>
                                <p:cTn id="136" presetID="10" presetClass="entr" presetSubtype="0" fill="hold" grpId="0" nodeType="withEffect">
                                  <p:stCondLst>
                                    <p:cond delay="1000"/>
                                  </p:stCondLst>
                                  <p:childTnLst>
                                    <p:set>
                                      <p:cBhvr>
                                        <p:cTn id="137" dur="1" fill="hold">
                                          <p:stCondLst>
                                            <p:cond delay="0"/>
                                          </p:stCondLst>
                                        </p:cTn>
                                        <p:tgtEl>
                                          <p:spTgt spid="45"/>
                                        </p:tgtEl>
                                        <p:attrNameLst>
                                          <p:attrName>style.visibility</p:attrName>
                                        </p:attrNameLst>
                                      </p:cBhvr>
                                      <p:to>
                                        <p:strVal val="visible"/>
                                      </p:to>
                                    </p:set>
                                    <p:animEffect transition="in" filter="fade">
                                      <p:cBhvr>
                                        <p:cTn id="138" dur="500"/>
                                        <p:tgtEl>
                                          <p:spTgt spid="45"/>
                                        </p:tgtEl>
                                      </p:cBhvr>
                                    </p:animEffect>
                                  </p:childTnLst>
                                </p:cTn>
                              </p:par>
                              <p:par>
                                <p:cTn id="139" presetID="10" presetClass="entr" presetSubtype="0" fill="hold" grpId="0" nodeType="withEffect">
                                  <p:stCondLst>
                                    <p:cond delay="1000"/>
                                  </p:stCondLst>
                                  <p:childTnLst>
                                    <p:set>
                                      <p:cBhvr>
                                        <p:cTn id="140" dur="1" fill="hold">
                                          <p:stCondLst>
                                            <p:cond delay="0"/>
                                          </p:stCondLst>
                                        </p:cTn>
                                        <p:tgtEl>
                                          <p:spTgt spid="46"/>
                                        </p:tgtEl>
                                        <p:attrNameLst>
                                          <p:attrName>style.visibility</p:attrName>
                                        </p:attrNameLst>
                                      </p:cBhvr>
                                      <p:to>
                                        <p:strVal val="visible"/>
                                      </p:to>
                                    </p:set>
                                    <p:animEffect transition="in" filter="fade">
                                      <p:cBhvr>
                                        <p:cTn id="141" dur="500"/>
                                        <p:tgtEl>
                                          <p:spTgt spid="46"/>
                                        </p:tgtEl>
                                      </p:cBhvr>
                                    </p:animEffect>
                                  </p:childTnLst>
                                </p:cTn>
                              </p:par>
                              <p:par>
                                <p:cTn id="142" presetID="10" presetClass="entr" presetSubtype="0" fill="hold" grpId="0" nodeType="withEffect">
                                  <p:stCondLst>
                                    <p:cond delay="1000"/>
                                  </p:stCondLst>
                                  <p:childTnLst>
                                    <p:set>
                                      <p:cBhvr>
                                        <p:cTn id="143" dur="1" fill="hold">
                                          <p:stCondLst>
                                            <p:cond delay="0"/>
                                          </p:stCondLst>
                                        </p:cTn>
                                        <p:tgtEl>
                                          <p:spTgt spid="47"/>
                                        </p:tgtEl>
                                        <p:attrNameLst>
                                          <p:attrName>style.visibility</p:attrName>
                                        </p:attrNameLst>
                                      </p:cBhvr>
                                      <p:to>
                                        <p:strVal val="visible"/>
                                      </p:to>
                                    </p:set>
                                    <p:animEffect transition="in" filter="fade">
                                      <p:cBhvr>
                                        <p:cTn id="144" dur="500"/>
                                        <p:tgtEl>
                                          <p:spTgt spid="47"/>
                                        </p:tgtEl>
                                      </p:cBhvr>
                                    </p:animEffect>
                                  </p:childTnLst>
                                </p:cTn>
                              </p:par>
                              <p:par>
                                <p:cTn id="145" presetID="10" presetClass="entr" presetSubtype="0" fill="hold" grpId="0" nodeType="withEffect">
                                  <p:stCondLst>
                                    <p:cond delay="1000"/>
                                  </p:stCondLst>
                                  <p:childTnLst>
                                    <p:set>
                                      <p:cBhvr>
                                        <p:cTn id="146" dur="1" fill="hold">
                                          <p:stCondLst>
                                            <p:cond delay="0"/>
                                          </p:stCondLst>
                                        </p:cTn>
                                        <p:tgtEl>
                                          <p:spTgt spid="12"/>
                                        </p:tgtEl>
                                        <p:attrNameLst>
                                          <p:attrName>style.visibility</p:attrName>
                                        </p:attrNameLst>
                                      </p:cBhvr>
                                      <p:to>
                                        <p:strVal val="visible"/>
                                      </p:to>
                                    </p:set>
                                    <p:animEffect transition="in" filter="fade">
                                      <p:cBhvr>
                                        <p:cTn id="147" dur="500"/>
                                        <p:tgtEl>
                                          <p:spTgt spid="12"/>
                                        </p:tgtEl>
                                      </p:cBhvr>
                                    </p:animEffect>
                                  </p:childTnLst>
                                </p:cTn>
                              </p:par>
                              <p:par>
                                <p:cTn id="148" presetID="10" presetClass="entr" presetSubtype="0" fill="hold" grpId="0" nodeType="withEffect">
                                  <p:stCondLst>
                                    <p:cond delay="1000"/>
                                  </p:stCondLst>
                                  <p:childTnLst>
                                    <p:set>
                                      <p:cBhvr>
                                        <p:cTn id="149" dur="1" fill="hold">
                                          <p:stCondLst>
                                            <p:cond delay="0"/>
                                          </p:stCondLst>
                                        </p:cTn>
                                        <p:tgtEl>
                                          <p:spTgt spid="13"/>
                                        </p:tgtEl>
                                        <p:attrNameLst>
                                          <p:attrName>style.visibility</p:attrName>
                                        </p:attrNameLst>
                                      </p:cBhvr>
                                      <p:to>
                                        <p:strVal val="visible"/>
                                      </p:to>
                                    </p:set>
                                    <p:animEffect transition="in" filter="fade">
                                      <p:cBhvr>
                                        <p:cTn id="150" dur="500"/>
                                        <p:tgtEl>
                                          <p:spTgt spid="13"/>
                                        </p:tgtEl>
                                      </p:cBhvr>
                                    </p:animEffect>
                                  </p:childTnLst>
                                </p:cTn>
                              </p:par>
                              <p:par>
                                <p:cTn id="151" presetID="10" presetClass="entr" presetSubtype="0" fill="hold" grpId="0" nodeType="withEffect">
                                  <p:stCondLst>
                                    <p:cond delay="1000"/>
                                  </p:stCondLst>
                                  <p:childTnLst>
                                    <p:set>
                                      <p:cBhvr>
                                        <p:cTn id="152" dur="1" fill="hold">
                                          <p:stCondLst>
                                            <p:cond delay="0"/>
                                          </p:stCondLst>
                                        </p:cTn>
                                        <p:tgtEl>
                                          <p:spTgt spid="31"/>
                                        </p:tgtEl>
                                        <p:attrNameLst>
                                          <p:attrName>style.visibility</p:attrName>
                                        </p:attrNameLst>
                                      </p:cBhvr>
                                      <p:to>
                                        <p:strVal val="visible"/>
                                      </p:to>
                                    </p:set>
                                    <p:animEffect transition="in" filter="fade">
                                      <p:cBhvr>
                                        <p:cTn id="153" dur="500"/>
                                        <p:tgtEl>
                                          <p:spTgt spid="31"/>
                                        </p:tgtEl>
                                      </p:cBhvr>
                                    </p:animEffect>
                                  </p:childTnLst>
                                </p:cTn>
                              </p:par>
                              <p:par>
                                <p:cTn id="154" presetID="10" presetClass="entr" presetSubtype="0" fill="hold" grpId="0" nodeType="withEffect">
                                  <p:stCondLst>
                                    <p:cond delay="1000"/>
                                  </p:stCondLst>
                                  <p:childTnLst>
                                    <p:set>
                                      <p:cBhvr>
                                        <p:cTn id="155" dur="1" fill="hold">
                                          <p:stCondLst>
                                            <p:cond delay="0"/>
                                          </p:stCondLst>
                                        </p:cTn>
                                        <p:tgtEl>
                                          <p:spTgt spid="68"/>
                                        </p:tgtEl>
                                        <p:attrNameLst>
                                          <p:attrName>style.visibility</p:attrName>
                                        </p:attrNameLst>
                                      </p:cBhvr>
                                      <p:to>
                                        <p:strVal val="visible"/>
                                      </p:to>
                                    </p:set>
                                    <p:animEffect transition="in" filter="fade">
                                      <p:cBhvr>
                                        <p:cTn id="156" dur="500"/>
                                        <p:tgtEl>
                                          <p:spTgt spid="68"/>
                                        </p:tgtEl>
                                      </p:cBhvr>
                                    </p:animEffect>
                                  </p:childTnLst>
                                </p:cTn>
                              </p:par>
                              <p:par>
                                <p:cTn id="157" presetID="10" presetClass="entr" presetSubtype="0" fill="hold" grpId="0" nodeType="withEffect">
                                  <p:stCondLst>
                                    <p:cond delay="1000"/>
                                  </p:stCondLst>
                                  <p:childTnLst>
                                    <p:set>
                                      <p:cBhvr>
                                        <p:cTn id="158" dur="1" fill="hold">
                                          <p:stCondLst>
                                            <p:cond delay="0"/>
                                          </p:stCondLst>
                                        </p:cTn>
                                        <p:tgtEl>
                                          <p:spTgt spid="10"/>
                                        </p:tgtEl>
                                        <p:attrNameLst>
                                          <p:attrName>style.visibility</p:attrName>
                                        </p:attrNameLst>
                                      </p:cBhvr>
                                      <p:to>
                                        <p:strVal val="visible"/>
                                      </p:to>
                                    </p:set>
                                    <p:animEffect transition="in" filter="fade">
                                      <p:cBhvr>
                                        <p:cTn id="159" dur="500"/>
                                        <p:tgtEl>
                                          <p:spTgt spid="10"/>
                                        </p:tgtEl>
                                      </p:cBhvr>
                                    </p:animEffect>
                                  </p:childTnLst>
                                </p:cTn>
                              </p:par>
                              <p:par>
                                <p:cTn id="160" presetID="10" presetClass="entr" presetSubtype="0" fill="hold" grpId="0" nodeType="withEffect">
                                  <p:stCondLst>
                                    <p:cond delay="1000"/>
                                  </p:stCondLst>
                                  <p:childTnLst>
                                    <p:set>
                                      <p:cBhvr>
                                        <p:cTn id="161" dur="1" fill="hold">
                                          <p:stCondLst>
                                            <p:cond delay="0"/>
                                          </p:stCondLst>
                                        </p:cTn>
                                        <p:tgtEl>
                                          <p:spTgt spid="11"/>
                                        </p:tgtEl>
                                        <p:attrNameLst>
                                          <p:attrName>style.visibility</p:attrName>
                                        </p:attrNameLst>
                                      </p:cBhvr>
                                      <p:to>
                                        <p:strVal val="visible"/>
                                      </p:to>
                                    </p:set>
                                    <p:animEffect transition="in" filter="fade">
                                      <p:cBhvr>
                                        <p:cTn id="162" dur="500"/>
                                        <p:tgtEl>
                                          <p:spTgt spid="11"/>
                                        </p:tgtEl>
                                      </p:cBhvr>
                                    </p:animEffect>
                                  </p:childTnLst>
                                </p:cTn>
                              </p:par>
                              <p:par>
                                <p:cTn id="163" presetID="10" presetClass="entr" presetSubtype="0" fill="hold" grpId="0" nodeType="withEffect">
                                  <p:stCondLst>
                                    <p:cond delay="1000"/>
                                  </p:stCondLst>
                                  <p:childTnLst>
                                    <p:set>
                                      <p:cBhvr>
                                        <p:cTn id="164" dur="1" fill="hold">
                                          <p:stCondLst>
                                            <p:cond delay="0"/>
                                          </p:stCondLst>
                                        </p:cTn>
                                        <p:tgtEl>
                                          <p:spTgt spid="29"/>
                                        </p:tgtEl>
                                        <p:attrNameLst>
                                          <p:attrName>style.visibility</p:attrName>
                                        </p:attrNameLst>
                                      </p:cBhvr>
                                      <p:to>
                                        <p:strVal val="visible"/>
                                      </p:to>
                                    </p:set>
                                    <p:animEffect transition="in" filter="fade">
                                      <p:cBhvr>
                                        <p:cTn id="165" dur="500"/>
                                        <p:tgtEl>
                                          <p:spTgt spid="29"/>
                                        </p:tgtEl>
                                      </p:cBhvr>
                                    </p:animEffect>
                                  </p:childTnLst>
                                </p:cTn>
                              </p:par>
                              <p:par>
                                <p:cTn id="166" presetID="10" presetClass="entr" presetSubtype="0" fill="hold" grpId="0" nodeType="withEffect">
                                  <p:stCondLst>
                                    <p:cond delay="1000"/>
                                  </p:stCondLst>
                                  <p:childTnLst>
                                    <p:set>
                                      <p:cBhvr>
                                        <p:cTn id="167" dur="1" fill="hold">
                                          <p:stCondLst>
                                            <p:cond delay="0"/>
                                          </p:stCondLst>
                                        </p:cTn>
                                        <p:tgtEl>
                                          <p:spTgt spid="40"/>
                                        </p:tgtEl>
                                        <p:attrNameLst>
                                          <p:attrName>style.visibility</p:attrName>
                                        </p:attrNameLst>
                                      </p:cBhvr>
                                      <p:to>
                                        <p:strVal val="visible"/>
                                      </p:to>
                                    </p:set>
                                    <p:animEffect transition="in" filter="fade">
                                      <p:cBhvr>
                                        <p:cTn id="168" dur="500"/>
                                        <p:tgtEl>
                                          <p:spTgt spid="40"/>
                                        </p:tgtEl>
                                      </p:cBhvr>
                                    </p:animEffect>
                                  </p:childTnLst>
                                </p:cTn>
                              </p:par>
                              <p:par>
                                <p:cTn id="169" presetID="10" presetClass="entr" presetSubtype="0" fill="hold" grpId="0" nodeType="withEffect">
                                  <p:stCondLst>
                                    <p:cond delay="1000"/>
                                  </p:stCondLst>
                                  <p:childTnLst>
                                    <p:set>
                                      <p:cBhvr>
                                        <p:cTn id="170" dur="1" fill="hold">
                                          <p:stCondLst>
                                            <p:cond delay="0"/>
                                          </p:stCondLst>
                                        </p:cTn>
                                        <p:tgtEl>
                                          <p:spTgt spid="8"/>
                                        </p:tgtEl>
                                        <p:attrNameLst>
                                          <p:attrName>style.visibility</p:attrName>
                                        </p:attrNameLst>
                                      </p:cBhvr>
                                      <p:to>
                                        <p:strVal val="visible"/>
                                      </p:to>
                                    </p:set>
                                    <p:animEffect transition="in" filter="fade">
                                      <p:cBhvr>
                                        <p:cTn id="171" dur="500"/>
                                        <p:tgtEl>
                                          <p:spTgt spid="8"/>
                                        </p:tgtEl>
                                      </p:cBhvr>
                                    </p:animEffect>
                                  </p:childTnLst>
                                </p:cTn>
                              </p:par>
                              <p:par>
                                <p:cTn id="172" presetID="10" presetClass="entr" presetSubtype="0" fill="hold" grpId="0" nodeType="withEffect">
                                  <p:stCondLst>
                                    <p:cond delay="1000"/>
                                  </p:stCondLst>
                                  <p:childTnLst>
                                    <p:set>
                                      <p:cBhvr>
                                        <p:cTn id="173" dur="1" fill="hold">
                                          <p:stCondLst>
                                            <p:cond delay="0"/>
                                          </p:stCondLst>
                                        </p:cTn>
                                        <p:tgtEl>
                                          <p:spTgt spid="9"/>
                                        </p:tgtEl>
                                        <p:attrNameLst>
                                          <p:attrName>style.visibility</p:attrName>
                                        </p:attrNameLst>
                                      </p:cBhvr>
                                      <p:to>
                                        <p:strVal val="visible"/>
                                      </p:to>
                                    </p:set>
                                    <p:animEffect transition="in" filter="fade">
                                      <p:cBhvr>
                                        <p:cTn id="174" dur="500"/>
                                        <p:tgtEl>
                                          <p:spTgt spid="9"/>
                                        </p:tgtEl>
                                      </p:cBhvr>
                                    </p:animEffect>
                                  </p:childTnLst>
                                </p:cTn>
                              </p:par>
                              <p:par>
                                <p:cTn id="175" presetID="10" presetClass="entr" presetSubtype="0" fill="hold" grpId="0" nodeType="withEffect">
                                  <p:stCondLst>
                                    <p:cond delay="1000"/>
                                  </p:stCondLst>
                                  <p:childTnLst>
                                    <p:set>
                                      <p:cBhvr>
                                        <p:cTn id="176" dur="1" fill="hold">
                                          <p:stCondLst>
                                            <p:cond delay="0"/>
                                          </p:stCondLst>
                                        </p:cTn>
                                        <p:tgtEl>
                                          <p:spTgt spid="27"/>
                                        </p:tgtEl>
                                        <p:attrNameLst>
                                          <p:attrName>style.visibility</p:attrName>
                                        </p:attrNameLst>
                                      </p:cBhvr>
                                      <p:to>
                                        <p:strVal val="visible"/>
                                      </p:to>
                                    </p:set>
                                    <p:animEffect transition="in" filter="fade">
                                      <p:cBhvr>
                                        <p:cTn id="177" dur="500"/>
                                        <p:tgtEl>
                                          <p:spTgt spid="27"/>
                                        </p:tgtEl>
                                      </p:cBhvr>
                                    </p:animEffect>
                                  </p:childTnLst>
                                </p:cTn>
                              </p:par>
                              <p:par>
                                <p:cTn id="178" presetID="10" presetClass="entr" presetSubtype="0" fill="hold" grpId="0" nodeType="withEffect">
                                  <p:stCondLst>
                                    <p:cond delay="1000"/>
                                  </p:stCondLst>
                                  <p:childTnLst>
                                    <p:set>
                                      <p:cBhvr>
                                        <p:cTn id="179" dur="1" fill="hold">
                                          <p:stCondLst>
                                            <p:cond delay="0"/>
                                          </p:stCondLst>
                                        </p:cTn>
                                        <p:tgtEl>
                                          <p:spTgt spid="41"/>
                                        </p:tgtEl>
                                        <p:attrNameLst>
                                          <p:attrName>style.visibility</p:attrName>
                                        </p:attrNameLst>
                                      </p:cBhvr>
                                      <p:to>
                                        <p:strVal val="visible"/>
                                      </p:to>
                                    </p:set>
                                    <p:animEffect transition="in" filter="fade">
                                      <p:cBhvr>
                                        <p:cTn id="180" dur="500"/>
                                        <p:tgtEl>
                                          <p:spTgt spid="41"/>
                                        </p:tgtEl>
                                      </p:cBhvr>
                                    </p:animEffect>
                                  </p:childTnLst>
                                </p:cTn>
                              </p:par>
                              <p:par>
                                <p:cTn id="181" presetID="14" presetClass="entr" presetSubtype="10" fill="hold" grpId="0" nodeType="withEffect">
                                  <p:stCondLst>
                                    <p:cond delay="1500"/>
                                  </p:stCondLst>
                                  <p:childTnLst>
                                    <p:set>
                                      <p:cBhvr>
                                        <p:cTn id="182" dur="1" fill="hold">
                                          <p:stCondLst>
                                            <p:cond delay="0"/>
                                          </p:stCondLst>
                                        </p:cTn>
                                        <p:tgtEl>
                                          <p:spTgt spid="60"/>
                                        </p:tgtEl>
                                        <p:attrNameLst>
                                          <p:attrName>style.visibility</p:attrName>
                                        </p:attrNameLst>
                                      </p:cBhvr>
                                      <p:to>
                                        <p:strVal val="visible"/>
                                      </p:to>
                                    </p:set>
                                    <p:animEffect transition="in" filter="randombar(horizontal)">
                                      <p:cBhvr>
                                        <p:cTn id="183" dur="1000"/>
                                        <p:tgtEl>
                                          <p:spTgt spid="60"/>
                                        </p:tgtEl>
                                      </p:cBhvr>
                                    </p:animEffect>
                                  </p:childTnLst>
                                </p:cTn>
                              </p:par>
                              <p:par>
                                <p:cTn id="184" presetID="14" presetClass="entr" presetSubtype="10" fill="hold" grpId="0" nodeType="withEffect">
                                  <p:stCondLst>
                                    <p:cond delay="1500"/>
                                  </p:stCondLst>
                                  <p:childTnLst>
                                    <p:set>
                                      <p:cBhvr>
                                        <p:cTn id="185" dur="1" fill="hold">
                                          <p:stCondLst>
                                            <p:cond delay="0"/>
                                          </p:stCondLst>
                                        </p:cTn>
                                        <p:tgtEl>
                                          <p:spTgt spid="61"/>
                                        </p:tgtEl>
                                        <p:attrNameLst>
                                          <p:attrName>style.visibility</p:attrName>
                                        </p:attrNameLst>
                                      </p:cBhvr>
                                      <p:to>
                                        <p:strVal val="visible"/>
                                      </p:to>
                                    </p:set>
                                    <p:animEffect transition="in" filter="randombar(horizontal)">
                                      <p:cBhvr>
                                        <p:cTn id="186" dur="1000"/>
                                        <p:tgtEl>
                                          <p:spTgt spid="61"/>
                                        </p:tgtEl>
                                      </p:cBhvr>
                                    </p:animEffect>
                                  </p:childTnLst>
                                </p:cTn>
                              </p:par>
                              <p:par>
                                <p:cTn id="187" presetID="14" presetClass="entr" presetSubtype="10" fill="hold" grpId="0" nodeType="withEffect">
                                  <p:stCondLst>
                                    <p:cond delay="1500"/>
                                  </p:stCondLst>
                                  <p:childTnLst>
                                    <p:set>
                                      <p:cBhvr>
                                        <p:cTn id="188" dur="1" fill="hold">
                                          <p:stCondLst>
                                            <p:cond delay="0"/>
                                          </p:stCondLst>
                                        </p:cTn>
                                        <p:tgtEl>
                                          <p:spTgt spid="62"/>
                                        </p:tgtEl>
                                        <p:attrNameLst>
                                          <p:attrName>style.visibility</p:attrName>
                                        </p:attrNameLst>
                                      </p:cBhvr>
                                      <p:to>
                                        <p:strVal val="visible"/>
                                      </p:to>
                                    </p:set>
                                    <p:animEffect transition="in" filter="randombar(horizontal)">
                                      <p:cBhvr>
                                        <p:cTn id="189" dur="1000"/>
                                        <p:tgtEl>
                                          <p:spTgt spid="62"/>
                                        </p:tgtEl>
                                      </p:cBhvr>
                                    </p:animEffect>
                                  </p:childTnLst>
                                </p:cTn>
                              </p:par>
                              <p:par>
                                <p:cTn id="190" presetID="14" presetClass="entr" presetSubtype="10" fill="hold" grpId="0" nodeType="withEffect">
                                  <p:stCondLst>
                                    <p:cond delay="1500"/>
                                  </p:stCondLst>
                                  <p:childTnLst>
                                    <p:set>
                                      <p:cBhvr>
                                        <p:cTn id="191" dur="1" fill="hold">
                                          <p:stCondLst>
                                            <p:cond delay="0"/>
                                          </p:stCondLst>
                                        </p:cTn>
                                        <p:tgtEl>
                                          <p:spTgt spid="63"/>
                                        </p:tgtEl>
                                        <p:attrNameLst>
                                          <p:attrName>style.visibility</p:attrName>
                                        </p:attrNameLst>
                                      </p:cBhvr>
                                      <p:to>
                                        <p:strVal val="visible"/>
                                      </p:to>
                                    </p:set>
                                    <p:animEffect transition="in" filter="randombar(horizontal)">
                                      <p:cBhvr>
                                        <p:cTn id="192" dur="1000"/>
                                        <p:tgtEl>
                                          <p:spTgt spid="63"/>
                                        </p:tgtEl>
                                      </p:cBhvr>
                                    </p:animEffect>
                                  </p:childTnLst>
                                </p:cTn>
                              </p:par>
                              <p:par>
                                <p:cTn id="193" presetID="14" presetClass="entr" presetSubtype="10" fill="hold" grpId="0" nodeType="withEffect">
                                  <p:stCondLst>
                                    <p:cond delay="1500"/>
                                  </p:stCondLst>
                                  <p:childTnLst>
                                    <p:set>
                                      <p:cBhvr>
                                        <p:cTn id="194" dur="1" fill="hold">
                                          <p:stCondLst>
                                            <p:cond delay="0"/>
                                          </p:stCondLst>
                                        </p:cTn>
                                        <p:tgtEl>
                                          <p:spTgt spid="67"/>
                                        </p:tgtEl>
                                        <p:attrNameLst>
                                          <p:attrName>style.visibility</p:attrName>
                                        </p:attrNameLst>
                                      </p:cBhvr>
                                      <p:to>
                                        <p:strVal val="visible"/>
                                      </p:to>
                                    </p:set>
                                    <p:animEffect transition="in" filter="randombar(horizontal)">
                                      <p:cBhvr>
                                        <p:cTn id="195" dur="1000"/>
                                        <p:tgtEl>
                                          <p:spTgt spid="67"/>
                                        </p:tgtEl>
                                      </p:cBhvr>
                                    </p:animEffect>
                                  </p:childTnLst>
                                </p:cTn>
                              </p:par>
                              <p:par>
                                <p:cTn id="196" presetID="14" presetClass="entr" presetSubtype="10" fill="hold" grpId="0" nodeType="withEffect">
                                  <p:stCondLst>
                                    <p:cond delay="1500"/>
                                  </p:stCondLst>
                                  <p:childTnLst>
                                    <p:set>
                                      <p:cBhvr>
                                        <p:cTn id="197" dur="1" fill="hold">
                                          <p:stCondLst>
                                            <p:cond delay="0"/>
                                          </p:stCondLst>
                                        </p:cTn>
                                        <p:tgtEl>
                                          <p:spTgt spid="66"/>
                                        </p:tgtEl>
                                        <p:attrNameLst>
                                          <p:attrName>style.visibility</p:attrName>
                                        </p:attrNameLst>
                                      </p:cBhvr>
                                      <p:to>
                                        <p:strVal val="visible"/>
                                      </p:to>
                                    </p:set>
                                    <p:animEffect transition="in" filter="randombar(horizontal)">
                                      <p:cBhvr>
                                        <p:cTn id="198" dur="1000"/>
                                        <p:tgtEl>
                                          <p:spTgt spid="66"/>
                                        </p:tgtEl>
                                      </p:cBhvr>
                                    </p:animEffect>
                                  </p:childTnLst>
                                </p:cTn>
                              </p:par>
                              <p:par>
                                <p:cTn id="199" presetID="14" presetClass="entr" presetSubtype="10" fill="hold" grpId="0" nodeType="withEffect">
                                  <p:stCondLst>
                                    <p:cond delay="1500"/>
                                  </p:stCondLst>
                                  <p:childTnLst>
                                    <p:set>
                                      <p:cBhvr>
                                        <p:cTn id="200" dur="1" fill="hold">
                                          <p:stCondLst>
                                            <p:cond delay="0"/>
                                          </p:stCondLst>
                                        </p:cTn>
                                        <p:tgtEl>
                                          <p:spTgt spid="64"/>
                                        </p:tgtEl>
                                        <p:attrNameLst>
                                          <p:attrName>style.visibility</p:attrName>
                                        </p:attrNameLst>
                                      </p:cBhvr>
                                      <p:to>
                                        <p:strVal val="visible"/>
                                      </p:to>
                                    </p:set>
                                    <p:animEffect transition="in" filter="randombar(horizontal)">
                                      <p:cBhvr>
                                        <p:cTn id="201" dur="1000"/>
                                        <p:tgtEl>
                                          <p:spTgt spid="64"/>
                                        </p:tgtEl>
                                      </p:cBhvr>
                                    </p:animEffect>
                                  </p:childTnLst>
                                </p:cTn>
                              </p:par>
                              <p:par>
                                <p:cTn id="202" presetID="14" presetClass="entr" presetSubtype="10" fill="hold" grpId="0" nodeType="withEffect">
                                  <p:stCondLst>
                                    <p:cond delay="1500"/>
                                  </p:stCondLst>
                                  <p:childTnLst>
                                    <p:set>
                                      <p:cBhvr>
                                        <p:cTn id="203" dur="1" fill="hold">
                                          <p:stCondLst>
                                            <p:cond delay="0"/>
                                          </p:stCondLst>
                                        </p:cTn>
                                        <p:tgtEl>
                                          <p:spTgt spid="65"/>
                                        </p:tgtEl>
                                        <p:attrNameLst>
                                          <p:attrName>style.visibility</p:attrName>
                                        </p:attrNameLst>
                                      </p:cBhvr>
                                      <p:to>
                                        <p:strVal val="visible"/>
                                      </p:to>
                                    </p:set>
                                    <p:animEffect transition="in" filter="randombar(horizontal)">
                                      <p:cBhvr>
                                        <p:cTn id="204" dur="1000"/>
                                        <p:tgtEl>
                                          <p:spTgt spid="65"/>
                                        </p:tgtEl>
                                      </p:cBhvr>
                                    </p:animEffect>
                                  </p:childTnLst>
                                </p:cTn>
                              </p:par>
                              <p:par>
                                <p:cTn id="205" presetID="14" presetClass="entr" presetSubtype="10" fill="hold" grpId="0" nodeType="withEffect">
                                  <p:stCondLst>
                                    <p:cond delay="1500"/>
                                  </p:stCondLst>
                                  <p:childTnLst>
                                    <p:set>
                                      <p:cBhvr>
                                        <p:cTn id="206" dur="1" fill="hold">
                                          <p:stCondLst>
                                            <p:cond delay="0"/>
                                          </p:stCondLst>
                                        </p:cTn>
                                        <p:tgtEl>
                                          <p:spTgt spid="59"/>
                                        </p:tgtEl>
                                        <p:attrNameLst>
                                          <p:attrName>style.visibility</p:attrName>
                                        </p:attrNameLst>
                                      </p:cBhvr>
                                      <p:to>
                                        <p:strVal val="visible"/>
                                      </p:to>
                                    </p:set>
                                    <p:animEffect transition="in" filter="randombar(horizontal)">
                                      <p:cBhvr>
                                        <p:cTn id="207" dur="10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8" grpId="0" bldLvl="0" animBg="1"/>
      <p:bldP spid="9" grpId="0" bldLvl="0" animBg="1"/>
      <p:bldP spid="10" grpId="0" bldLvl="0" animBg="1"/>
      <p:bldP spid="11"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animBg="1"/>
      <p:bldP spid="29" grpId="0" bldLvl="0" animBg="1"/>
      <p:bldP spid="30" grpId="0" bldLvl="0" animBg="1"/>
      <p:bldP spid="31" grpId="0" bldLvl="0" animBg="1"/>
      <p:bldP spid="32" grpId="0" bldLvl="0" animBg="1"/>
      <p:bldP spid="33" grpId="0" bldLvl="0" animBg="1"/>
      <p:bldP spid="34" grpId="0" bldLvl="0" animBg="1"/>
      <p:bldP spid="35" grpId="0" bldLvl="0" animBg="1"/>
      <p:bldP spid="36" grpId="0" bldLvl="0" animBg="1"/>
      <p:bldP spid="37" grpId="0" bldLvl="0" animBg="1"/>
      <p:bldP spid="38" grpId="0" bldLvl="0" animBg="1"/>
      <p:bldP spid="40" grpId="0" bldLvl="0" animBg="1"/>
      <p:bldP spid="41" grpId="0" bldLvl="0" animBg="1"/>
      <p:bldP spid="42" grpId="0" bldLvl="0" animBg="1"/>
      <p:bldP spid="43" grpId="0" bldLvl="0" animBg="1"/>
      <p:bldP spid="44" grpId="0" bldLvl="0" animBg="1"/>
      <p:bldP spid="45" grpId="0" bldLvl="0" animBg="1"/>
      <p:bldP spid="46" grpId="0" bldLvl="0" animBg="1"/>
      <p:bldP spid="47" grpId="0" bldLvl="0" animBg="1"/>
      <p:bldP spid="48" grpId="0" bldLvl="0" animBg="1"/>
      <p:bldP spid="49" grpId="0" bldLvl="0" animBg="1"/>
      <p:bldP spid="50" grpId="0" bldLvl="0" animBg="1"/>
      <p:bldP spid="51" grpId="0" bldLvl="0" animBg="1"/>
      <p:bldP spid="52" grpId="0" bldLvl="0" animBg="1"/>
      <p:bldP spid="53" grpId="0" bldLvl="0" animBg="1"/>
      <p:bldP spid="54" grpId="0" bldLvl="0" animBg="1"/>
      <p:bldP spid="55" grpId="0" bldLvl="0" animBg="1"/>
      <p:bldP spid="56" grpId="0" bldLvl="0" animBg="1"/>
      <p:bldP spid="57" grpId="0" bldLvl="0" animBg="1"/>
      <p:bldP spid="58" grpId="0" bldLvl="0" animBg="1"/>
      <p:bldP spid="59" grpId="0"/>
      <p:bldP spid="60" grpId="0"/>
      <p:bldP spid="61" grpId="0"/>
      <p:bldP spid="62" grpId="0"/>
      <p:bldP spid="63" grpId="0"/>
      <p:bldP spid="64" grpId="0"/>
      <p:bldP spid="65" grpId="0"/>
      <p:bldP spid="66" grpId="0"/>
      <p:bldP spid="67" grpId="0"/>
      <p:bldP spid="68" grpId="0" bldLvl="0" animBg="1"/>
      <p:bldP spid="6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grpSp>
        <p:nvGrpSpPr>
          <p:cNvPr id="30" name="Group 284"/>
          <p:cNvGrpSpPr>
            <a:grpSpLocks noChangeAspect="1"/>
          </p:cNvGrpSpPr>
          <p:nvPr/>
        </p:nvGrpSpPr>
        <p:grpSpPr bwMode="auto">
          <a:xfrm>
            <a:off x="600" y="2168472"/>
            <a:ext cx="4618419" cy="4689528"/>
            <a:chOff x="3668" y="2044"/>
            <a:chExt cx="2468" cy="2506"/>
          </a:xfrm>
          <a:solidFill>
            <a:srgbClr val="00B0F0"/>
          </a:solidFill>
        </p:grpSpPr>
        <p:sp>
          <p:nvSpPr>
            <p:cNvPr id="31" name="Freeform 285"/>
            <p:cNvSpPr>
              <a:spLocks noEditPoints="1"/>
            </p:cNvSpPr>
            <p:nvPr/>
          </p:nvSpPr>
          <p:spPr bwMode="auto">
            <a:xfrm>
              <a:off x="4210" y="3120"/>
              <a:ext cx="917" cy="937"/>
            </a:xfrm>
            <a:custGeom>
              <a:avLst/>
              <a:gdLst>
                <a:gd name="T0" fmla="*/ 177 w 387"/>
                <a:gd name="T1" fmla="*/ 0 h 396"/>
                <a:gd name="T2" fmla="*/ 10 w 387"/>
                <a:gd name="T3" fmla="*/ 198 h 396"/>
                <a:gd name="T4" fmla="*/ 211 w 387"/>
                <a:gd name="T5" fmla="*/ 396 h 396"/>
                <a:gd name="T6" fmla="*/ 378 w 387"/>
                <a:gd name="T7" fmla="*/ 198 h 396"/>
                <a:gd name="T8" fmla="*/ 177 w 387"/>
                <a:gd name="T9" fmla="*/ 0 h 396"/>
                <a:gd name="T10" fmla="*/ 183 w 387"/>
                <a:gd name="T11" fmla="*/ 70 h 396"/>
                <a:gd name="T12" fmla="*/ 313 w 387"/>
                <a:gd name="T13" fmla="*/ 198 h 396"/>
                <a:gd name="T14" fmla="*/ 205 w 387"/>
                <a:gd name="T15" fmla="*/ 326 h 396"/>
                <a:gd name="T16" fmla="*/ 75 w 387"/>
                <a:gd name="T17" fmla="*/ 198 h 396"/>
                <a:gd name="T18" fmla="*/ 183 w 387"/>
                <a:gd name="T19" fmla="*/ 70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7" h="396">
                  <a:moveTo>
                    <a:pt x="177" y="0"/>
                  </a:moveTo>
                  <a:cubicBezTo>
                    <a:pt x="75" y="0"/>
                    <a:pt x="0" y="88"/>
                    <a:pt x="10" y="198"/>
                  </a:cubicBezTo>
                  <a:cubicBezTo>
                    <a:pt x="19" y="307"/>
                    <a:pt x="109" y="396"/>
                    <a:pt x="211" y="396"/>
                  </a:cubicBezTo>
                  <a:cubicBezTo>
                    <a:pt x="312" y="396"/>
                    <a:pt x="387" y="307"/>
                    <a:pt x="378" y="198"/>
                  </a:cubicBezTo>
                  <a:cubicBezTo>
                    <a:pt x="369" y="88"/>
                    <a:pt x="278" y="0"/>
                    <a:pt x="177" y="0"/>
                  </a:cubicBezTo>
                  <a:close/>
                  <a:moveTo>
                    <a:pt x="183" y="70"/>
                  </a:moveTo>
                  <a:cubicBezTo>
                    <a:pt x="248" y="70"/>
                    <a:pt x="307" y="127"/>
                    <a:pt x="313" y="198"/>
                  </a:cubicBezTo>
                  <a:cubicBezTo>
                    <a:pt x="319" y="269"/>
                    <a:pt x="270" y="326"/>
                    <a:pt x="205" y="326"/>
                  </a:cubicBezTo>
                  <a:cubicBezTo>
                    <a:pt x="139" y="326"/>
                    <a:pt x="81" y="269"/>
                    <a:pt x="75" y="198"/>
                  </a:cubicBezTo>
                  <a:cubicBezTo>
                    <a:pt x="69" y="127"/>
                    <a:pt x="117" y="70"/>
                    <a:pt x="183" y="7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sp>
          <p:nvSpPr>
            <p:cNvPr id="32" name="Freeform 286"/>
            <p:cNvSpPr/>
            <p:nvPr/>
          </p:nvSpPr>
          <p:spPr bwMode="auto">
            <a:xfrm>
              <a:off x="4525" y="3439"/>
              <a:ext cx="289" cy="299"/>
            </a:xfrm>
            <a:custGeom>
              <a:avLst/>
              <a:gdLst>
                <a:gd name="T0" fmla="*/ 119 w 122"/>
                <a:gd name="T1" fmla="*/ 63 h 126"/>
                <a:gd name="T2" fmla="*/ 66 w 122"/>
                <a:gd name="T3" fmla="*/ 126 h 126"/>
                <a:gd name="T4" fmla="*/ 3 w 122"/>
                <a:gd name="T5" fmla="*/ 63 h 126"/>
                <a:gd name="T6" fmla="*/ 55 w 122"/>
                <a:gd name="T7" fmla="*/ 0 h 126"/>
                <a:gd name="T8" fmla="*/ 119 w 122"/>
                <a:gd name="T9" fmla="*/ 63 h 126"/>
              </a:gdLst>
              <a:ahLst/>
              <a:cxnLst>
                <a:cxn ang="0">
                  <a:pos x="T0" y="T1"/>
                </a:cxn>
                <a:cxn ang="0">
                  <a:pos x="T2" y="T3"/>
                </a:cxn>
                <a:cxn ang="0">
                  <a:pos x="T4" y="T5"/>
                </a:cxn>
                <a:cxn ang="0">
                  <a:pos x="T6" y="T7"/>
                </a:cxn>
                <a:cxn ang="0">
                  <a:pos x="T8" y="T9"/>
                </a:cxn>
              </a:cxnLst>
              <a:rect l="0" t="0" r="r" b="b"/>
              <a:pathLst>
                <a:path w="122" h="126">
                  <a:moveTo>
                    <a:pt x="119" y="63"/>
                  </a:moveTo>
                  <a:cubicBezTo>
                    <a:pt x="122" y="98"/>
                    <a:pt x="98" y="126"/>
                    <a:pt x="66" y="126"/>
                  </a:cubicBezTo>
                  <a:cubicBezTo>
                    <a:pt x="34" y="126"/>
                    <a:pt x="6" y="98"/>
                    <a:pt x="3" y="63"/>
                  </a:cubicBezTo>
                  <a:cubicBezTo>
                    <a:pt x="0" y="28"/>
                    <a:pt x="23" y="0"/>
                    <a:pt x="55" y="0"/>
                  </a:cubicBezTo>
                  <a:cubicBezTo>
                    <a:pt x="88" y="0"/>
                    <a:pt x="116" y="28"/>
                    <a:pt x="119" y="6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sp>
          <p:nvSpPr>
            <p:cNvPr id="33" name="Freeform 287"/>
            <p:cNvSpPr>
              <a:spLocks noEditPoints="1"/>
            </p:cNvSpPr>
            <p:nvPr/>
          </p:nvSpPr>
          <p:spPr bwMode="auto">
            <a:xfrm>
              <a:off x="3737" y="2634"/>
              <a:ext cx="1864" cy="1909"/>
            </a:xfrm>
            <a:custGeom>
              <a:avLst/>
              <a:gdLst>
                <a:gd name="T0" fmla="*/ 359 w 787"/>
                <a:gd name="T1" fmla="*/ 0 h 806"/>
                <a:gd name="T2" fmla="*/ 20 w 787"/>
                <a:gd name="T3" fmla="*/ 403 h 806"/>
                <a:gd name="T4" fmla="*/ 428 w 787"/>
                <a:gd name="T5" fmla="*/ 806 h 806"/>
                <a:gd name="T6" fmla="*/ 768 w 787"/>
                <a:gd name="T7" fmla="*/ 403 h 806"/>
                <a:gd name="T8" fmla="*/ 359 w 787"/>
                <a:gd name="T9" fmla="*/ 0 h 806"/>
                <a:gd name="T10" fmla="*/ 369 w 787"/>
                <a:gd name="T11" fmla="*/ 116 h 806"/>
                <a:gd name="T12" fmla="*/ 661 w 787"/>
                <a:gd name="T13" fmla="*/ 403 h 806"/>
                <a:gd name="T14" fmla="*/ 418 w 787"/>
                <a:gd name="T15" fmla="*/ 690 h 806"/>
                <a:gd name="T16" fmla="*/ 127 w 787"/>
                <a:gd name="T17" fmla="*/ 403 h 806"/>
                <a:gd name="T18" fmla="*/ 369 w 787"/>
                <a:gd name="T19" fmla="*/ 116 h 8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87" h="806">
                  <a:moveTo>
                    <a:pt x="359" y="0"/>
                  </a:moveTo>
                  <a:cubicBezTo>
                    <a:pt x="153" y="0"/>
                    <a:pt x="0" y="181"/>
                    <a:pt x="20" y="403"/>
                  </a:cubicBezTo>
                  <a:cubicBezTo>
                    <a:pt x="39" y="625"/>
                    <a:pt x="222" y="806"/>
                    <a:pt x="428" y="806"/>
                  </a:cubicBezTo>
                  <a:cubicBezTo>
                    <a:pt x="635" y="806"/>
                    <a:pt x="787" y="625"/>
                    <a:pt x="768" y="403"/>
                  </a:cubicBezTo>
                  <a:cubicBezTo>
                    <a:pt x="749" y="181"/>
                    <a:pt x="566" y="0"/>
                    <a:pt x="359" y="0"/>
                  </a:cubicBezTo>
                  <a:close/>
                  <a:moveTo>
                    <a:pt x="369" y="116"/>
                  </a:moveTo>
                  <a:cubicBezTo>
                    <a:pt x="517" y="116"/>
                    <a:pt x="647" y="244"/>
                    <a:pt x="661" y="403"/>
                  </a:cubicBezTo>
                  <a:cubicBezTo>
                    <a:pt x="674" y="562"/>
                    <a:pt x="566" y="690"/>
                    <a:pt x="418" y="690"/>
                  </a:cubicBezTo>
                  <a:cubicBezTo>
                    <a:pt x="271" y="690"/>
                    <a:pt x="140" y="562"/>
                    <a:pt x="127" y="403"/>
                  </a:cubicBezTo>
                  <a:cubicBezTo>
                    <a:pt x="113" y="244"/>
                    <a:pt x="222" y="116"/>
                    <a:pt x="369" y="11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sp>
          <p:nvSpPr>
            <p:cNvPr id="34" name="Freeform 288"/>
            <p:cNvSpPr>
              <a:spLocks noEditPoints="1"/>
            </p:cNvSpPr>
            <p:nvPr/>
          </p:nvSpPr>
          <p:spPr bwMode="auto">
            <a:xfrm>
              <a:off x="3668" y="2044"/>
              <a:ext cx="2468" cy="2506"/>
            </a:xfrm>
            <a:custGeom>
              <a:avLst/>
              <a:gdLst>
                <a:gd name="T0" fmla="*/ 367 w 1042"/>
                <a:gd name="T1" fmla="*/ 0 h 1058"/>
                <a:gd name="T2" fmla="*/ 0 w 1042"/>
                <a:gd name="T3" fmla="*/ 144 h 1058"/>
                <a:gd name="T4" fmla="*/ 0 w 1042"/>
                <a:gd name="T5" fmla="*/ 374 h 1058"/>
                <a:gd name="T6" fmla="*/ 379 w 1042"/>
                <a:gd name="T7" fmla="*/ 141 h 1058"/>
                <a:gd name="T8" fmla="*/ 898 w 1042"/>
                <a:gd name="T9" fmla="*/ 652 h 1058"/>
                <a:gd name="T10" fmla="*/ 746 w 1042"/>
                <a:gd name="T11" fmla="*/ 1058 h 1058"/>
                <a:gd name="T12" fmla="*/ 931 w 1042"/>
                <a:gd name="T13" fmla="*/ 1058 h 1058"/>
                <a:gd name="T14" fmla="*/ 1029 w 1042"/>
                <a:gd name="T15" fmla="*/ 652 h 1058"/>
                <a:gd name="T16" fmla="*/ 367 w 1042"/>
                <a:gd name="T17" fmla="*/ 0 h 1058"/>
                <a:gd name="T18" fmla="*/ 0 w 1042"/>
                <a:gd name="T19" fmla="*/ 847 h 1058"/>
                <a:gd name="T20" fmla="*/ 0 w 1042"/>
                <a:gd name="T21" fmla="*/ 1021 h 1058"/>
                <a:gd name="T22" fmla="*/ 36 w 1042"/>
                <a:gd name="T23" fmla="*/ 1058 h 1058"/>
                <a:gd name="T24" fmla="*/ 234 w 1042"/>
                <a:gd name="T25" fmla="*/ 1058 h 1058"/>
                <a:gd name="T26" fmla="*/ 169 w 1042"/>
                <a:gd name="T27" fmla="*/ 1058 h 1058"/>
                <a:gd name="T28" fmla="*/ 0 w 1042"/>
                <a:gd name="T29" fmla="*/ 847 h 1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042" h="1058">
                  <a:moveTo>
                    <a:pt x="367" y="0"/>
                  </a:moveTo>
                  <a:cubicBezTo>
                    <a:pt x="223" y="0"/>
                    <a:pt x="96" y="54"/>
                    <a:pt x="0" y="144"/>
                  </a:cubicBezTo>
                  <a:cubicBezTo>
                    <a:pt x="0" y="374"/>
                    <a:pt x="0" y="374"/>
                    <a:pt x="0" y="374"/>
                  </a:cubicBezTo>
                  <a:cubicBezTo>
                    <a:pt x="73" y="234"/>
                    <a:pt x="212" y="141"/>
                    <a:pt x="379" y="141"/>
                  </a:cubicBezTo>
                  <a:cubicBezTo>
                    <a:pt x="641" y="141"/>
                    <a:pt x="874" y="370"/>
                    <a:pt x="898" y="652"/>
                  </a:cubicBezTo>
                  <a:cubicBezTo>
                    <a:pt x="912" y="817"/>
                    <a:pt x="852" y="964"/>
                    <a:pt x="746" y="1058"/>
                  </a:cubicBezTo>
                  <a:cubicBezTo>
                    <a:pt x="931" y="1058"/>
                    <a:pt x="931" y="1058"/>
                    <a:pt x="931" y="1058"/>
                  </a:cubicBezTo>
                  <a:cubicBezTo>
                    <a:pt x="1004" y="946"/>
                    <a:pt x="1042" y="805"/>
                    <a:pt x="1029" y="652"/>
                  </a:cubicBezTo>
                  <a:cubicBezTo>
                    <a:pt x="998" y="292"/>
                    <a:pt x="701" y="0"/>
                    <a:pt x="367" y="0"/>
                  </a:cubicBezTo>
                  <a:close/>
                  <a:moveTo>
                    <a:pt x="0" y="847"/>
                  </a:moveTo>
                  <a:cubicBezTo>
                    <a:pt x="0" y="1021"/>
                    <a:pt x="0" y="1021"/>
                    <a:pt x="0" y="1021"/>
                  </a:cubicBezTo>
                  <a:cubicBezTo>
                    <a:pt x="12" y="1034"/>
                    <a:pt x="24" y="1045"/>
                    <a:pt x="36" y="1058"/>
                  </a:cubicBezTo>
                  <a:cubicBezTo>
                    <a:pt x="234" y="1058"/>
                    <a:pt x="234" y="1058"/>
                    <a:pt x="234" y="1058"/>
                  </a:cubicBezTo>
                  <a:cubicBezTo>
                    <a:pt x="169" y="1058"/>
                    <a:pt x="169" y="1058"/>
                    <a:pt x="169" y="1058"/>
                  </a:cubicBezTo>
                  <a:cubicBezTo>
                    <a:pt x="98" y="1003"/>
                    <a:pt x="39" y="931"/>
                    <a:pt x="0" y="84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grpSp>
      <p:grpSp>
        <p:nvGrpSpPr>
          <p:cNvPr id="35" name="Group 292"/>
          <p:cNvGrpSpPr>
            <a:grpSpLocks noChangeAspect="1"/>
          </p:cNvGrpSpPr>
          <p:nvPr/>
        </p:nvGrpSpPr>
        <p:grpSpPr bwMode="auto">
          <a:xfrm>
            <a:off x="1874727" y="1823953"/>
            <a:ext cx="3184987" cy="3287908"/>
            <a:chOff x="6253" y="-20"/>
            <a:chExt cx="1702" cy="1757"/>
          </a:xfrm>
        </p:grpSpPr>
        <p:sp>
          <p:nvSpPr>
            <p:cNvPr id="36" name="Freeform 293"/>
            <p:cNvSpPr/>
            <p:nvPr/>
          </p:nvSpPr>
          <p:spPr bwMode="auto">
            <a:xfrm>
              <a:off x="6258" y="1576"/>
              <a:ext cx="102" cy="97"/>
            </a:xfrm>
            <a:custGeom>
              <a:avLst/>
              <a:gdLst>
                <a:gd name="T0" fmla="*/ 102 w 43"/>
                <a:gd name="T1" fmla="*/ 33 h 41"/>
                <a:gd name="T2" fmla="*/ 14 w 43"/>
                <a:gd name="T3" fmla="*/ 97 h 41"/>
                <a:gd name="T4" fmla="*/ 0 w 43"/>
                <a:gd name="T5" fmla="*/ 83 h 41"/>
                <a:gd name="T6" fmla="*/ 71 w 43"/>
                <a:gd name="T7" fmla="*/ 0 h 41"/>
                <a:gd name="T8" fmla="*/ 102 w 43"/>
                <a:gd name="T9" fmla="*/ 33 h 4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43" h="41">
                  <a:moveTo>
                    <a:pt x="43" y="14"/>
                  </a:moveTo>
                  <a:cubicBezTo>
                    <a:pt x="6" y="41"/>
                    <a:pt x="6" y="41"/>
                    <a:pt x="6" y="41"/>
                  </a:cubicBezTo>
                  <a:cubicBezTo>
                    <a:pt x="2" y="41"/>
                    <a:pt x="0" y="39"/>
                    <a:pt x="0" y="35"/>
                  </a:cubicBezTo>
                  <a:cubicBezTo>
                    <a:pt x="30" y="0"/>
                    <a:pt x="30" y="0"/>
                    <a:pt x="30" y="0"/>
                  </a:cubicBezTo>
                  <a:lnTo>
                    <a:pt x="43" y="14"/>
                  </a:lnTo>
                  <a:close/>
                </a:path>
              </a:pathLst>
            </a:custGeom>
            <a:solidFill>
              <a:schemeClr val="tx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a:p>
          </p:txBody>
        </p:sp>
        <p:sp>
          <p:nvSpPr>
            <p:cNvPr id="37" name="Freeform 294"/>
            <p:cNvSpPr/>
            <p:nvPr/>
          </p:nvSpPr>
          <p:spPr bwMode="auto">
            <a:xfrm>
              <a:off x="6393" y="631"/>
              <a:ext cx="992" cy="928"/>
            </a:xfrm>
            <a:custGeom>
              <a:avLst/>
              <a:gdLst>
                <a:gd name="T0" fmla="*/ 114 w 418"/>
                <a:gd name="T1" fmla="*/ 928 h 391"/>
                <a:gd name="T2" fmla="*/ 0 w 418"/>
                <a:gd name="T3" fmla="*/ 795 h 391"/>
                <a:gd name="T4" fmla="*/ 992 w 418"/>
                <a:gd name="T5" fmla="*/ 0 h 391"/>
                <a:gd name="T6" fmla="*/ 114 w 418"/>
                <a:gd name="T7" fmla="*/ 928 h 391"/>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18" h="391">
                  <a:moveTo>
                    <a:pt x="48" y="391"/>
                  </a:moveTo>
                  <a:cubicBezTo>
                    <a:pt x="23" y="377"/>
                    <a:pt x="11" y="356"/>
                    <a:pt x="0" y="335"/>
                  </a:cubicBezTo>
                  <a:cubicBezTo>
                    <a:pt x="418" y="0"/>
                    <a:pt x="418" y="0"/>
                    <a:pt x="418" y="0"/>
                  </a:cubicBezTo>
                  <a:lnTo>
                    <a:pt x="48" y="391"/>
                  </a:lnTo>
                  <a:close/>
                </a:path>
              </a:pathLst>
            </a:cu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a:p>
          </p:txBody>
        </p:sp>
        <p:sp>
          <p:nvSpPr>
            <p:cNvPr id="38" name="Freeform 295"/>
            <p:cNvSpPr/>
            <p:nvPr/>
          </p:nvSpPr>
          <p:spPr bwMode="auto">
            <a:xfrm>
              <a:off x="6979" y="631"/>
              <a:ext cx="582" cy="776"/>
            </a:xfrm>
            <a:custGeom>
              <a:avLst/>
              <a:gdLst>
                <a:gd name="T0" fmla="*/ 0 w 245"/>
                <a:gd name="T1" fmla="*/ 175 h 327"/>
                <a:gd name="T2" fmla="*/ 171 w 245"/>
                <a:gd name="T3" fmla="*/ 0 h 327"/>
                <a:gd name="T4" fmla="*/ 0 w 245"/>
                <a:gd name="T5" fmla="*/ 175 h 327"/>
              </a:gdLst>
              <a:ahLst/>
              <a:cxnLst>
                <a:cxn ang="0">
                  <a:pos x="T0" y="T1"/>
                </a:cxn>
                <a:cxn ang="0">
                  <a:pos x="T2" y="T3"/>
                </a:cxn>
                <a:cxn ang="0">
                  <a:pos x="T4" y="T5"/>
                </a:cxn>
              </a:cxnLst>
              <a:rect l="0" t="0" r="r" b="b"/>
              <a:pathLst>
                <a:path w="245" h="327">
                  <a:moveTo>
                    <a:pt x="0" y="175"/>
                  </a:moveTo>
                  <a:cubicBezTo>
                    <a:pt x="95" y="327"/>
                    <a:pt x="245" y="215"/>
                    <a:pt x="171" y="0"/>
                  </a:cubicBezTo>
                  <a:lnTo>
                    <a:pt x="0" y="175"/>
                  </a:ln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sp>
          <p:nvSpPr>
            <p:cNvPr id="39" name="Freeform 296"/>
            <p:cNvSpPr/>
            <p:nvPr/>
          </p:nvSpPr>
          <p:spPr bwMode="auto">
            <a:xfrm>
              <a:off x="6548" y="329"/>
              <a:ext cx="837" cy="677"/>
            </a:xfrm>
            <a:custGeom>
              <a:avLst/>
              <a:gdLst>
                <a:gd name="T0" fmla="*/ 162 w 353"/>
                <a:gd name="T1" fmla="*/ 285 h 285"/>
                <a:gd name="T2" fmla="*/ 353 w 353"/>
                <a:gd name="T3" fmla="*/ 127 h 285"/>
                <a:gd name="T4" fmla="*/ 162 w 353"/>
                <a:gd name="T5" fmla="*/ 285 h 285"/>
              </a:gdLst>
              <a:ahLst/>
              <a:cxnLst>
                <a:cxn ang="0">
                  <a:pos x="T0" y="T1"/>
                </a:cxn>
                <a:cxn ang="0">
                  <a:pos x="T2" y="T3"/>
                </a:cxn>
                <a:cxn ang="0">
                  <a:pos x="T4" y="T5"/>
                </a:cxn>
              </a:cxnLst>
              <a:rect l="0" t="0" r="r" b="b"/>
              <a:pathLst>
                <a:path w="353" h="285">
                  <a:moveTo>
                    <a:pt x="162" y="285"/>
                  </a:moveTo>
                  <a:cubicBezTo>
                    <a:pt x="353" y="127"/>
                    <a:pt x="353" y="127"/>
                    <a:pt x="353" y="127"/>
                  </a:cubicBezTo>
                  <a:cubicBezTo>
                    <a:pt x="182" y="29"/>
                    <a:pt x="0" y="0"/>
                    <a:pt x="162" y="285"/>
                  </a:cubicBezTo>
                  <a:close/>
                </a:path>
              </a:pathLst>
            </a:custGeom>
            <a:solidFill>
              <a:schemeClr val="accent2">
                <a:lumMod val="75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sp>
          <p:nvSpPr>
            <p:cNvPr id="40" name="Freeform 297"/>
            <p:cNvSpPr/>
            <p:nvPr/>
          </p:nvSpPr>
          <p:spPr bwMode="auto">
            <a:xfrm>
              <a:off x="7167" y="-20"/>
              <a:ext cx="370" cy="651"/>
            </a:xfrm>
            <a:custGeom>
              <a:avLst/>
              <a:gdLst>
                <a:gd name="T0" fmla="*/ 92 w 156"/>
                <a:gd name="T1" fmla="*/ 274 h 274"/>
                <a:gd name="T2" fmla="*/ 0 w 156"/>
                <a:gd name="T3" fmla="*/ 229 h 274"/>
                <a:gd name="T4" fmla="*/ 92 w 156"/>
                <a:gd name="T5" fmla="*/ 274 h 274"/>
              </a:gdLst>
              <a:ahLst/>
              <a:cxnLst>
                <a:cxn ang="0">
                  <a:pos x="T0" y="T1"/>
                </a:cxn>
                <a:cxn ang="0">
                  <a:pos x="T2" y="T3"/>
                </a:cxn>
                <a:cxn ang="0">
                  <a:pos x="T4" y="T5"/>
                </a:cxn>
              </a:cxnLst>
              <a:rect l="0" t="0" r="r" b="b"/>
              <a:pathLst>
                <a:path w="156" h="274">
                  <a:moveTo>
                    <a:pt x="92" y="274"/>
                  </a:moveTo>
                  <a:cubicBezTo>
                    <a:pt x="156" y="0"/>
                    <a:pt x="71" y="104"/>
                    <a:pt x="0" y="229"/>
                  </a:cubicBezTo>
                  <a:cubicBezTo>
                    <a:pt x="27" y="241"/>
                    <a:pt x="55" y="254"/>
                    <a:pt x="92" y="274"/>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sp>
          <p:nvSpPr>
            <p:cNvPr id="41" name="Freeform 298"/>
            <p:cNvSpPr/>
            <p:nvPr/>
          </p:nvSpPr>
          <p:spPr bwMode="auto">
            <a:xfrm>
              <a:off x="7385" y="628"/>
              <a:ext cx="570" cy="304"/>
            </a:xfrm>
            <a:custGeom>
              <a:avLst/>
              <a:gdLst>
                <a:gd name="T0" fmla="*/ 0 w 240"/>
                <a:gd name="T1" fmla="*/ 1 h 128"/>
                <a:gd name="T2" fmla="*/ 19 w 240"/>
                <a:gd name="T3" fmla="*/ 128 h 128"/>
                <a:gd name="T4" fmla="*/ 0 w 240"/>
                <a:gd name="T5" fmla="*/ 1 h 128"/>
              </a:gdLst>
              <a:ahLst/>
              <a:cxnLst>
                <a:cxn ang="0">
                  <a:pos x="T0" y="T1"/>
                </a:cxn>
                <a:cxn ang="0">
                  <a:pos x="T2" y="T3"/>
                </a:cxn>
                <a:cxn ang="0">
                  <a:pos x="T4" y="T5"/>
                </a:cxn>
              </a:cxnLst>
              <a:rect l="0" t="0" r="r" b="b"/>
              <a:pathLst>
                <a:path w="240" h="128">
                  <a:moveTo>
                    <a:pt x="0" y="1"/>
                  </a:moveTo>
                  <a:cubicBezTo>
                    <a:pt x="240" y="0"/>
                    <a:pt x="239" y="86"/>
                    <a:pt x="19" y="128"/>
                  </a:cubicBezTo>
                  <a:cubicBezTo>
                    <a:pt x="21" y="86"/>
                    <a:pt x="13" y="43"/>
                    <a:pt x="0" y="1"/>
                  </a:cubicBezTo>
                  <a:close/>
                </a:path>
              </a:pathLst>
            </a:custGeom>
            <a:solidFill>
              <a:schemeClr val="accent2">
                <a:lumMod val="50000"/>
              </a:schemeClr>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en-US" sz="100">
                <a:latin typeface="+mn-lt"/>
              </a:endParaRPr>
            </a:p>
          </p:txBody>
        </p:sp>
        <p:sp>
          <p:nvSpPr>
            <p:cNvPr id="42" name="Freeform 299"/>
            <p:cNvSpPr/>
            <p:nvPr/>
          </p:nvSpPr>
          <p:spPr bwMode="auto">
            <a:xfrm>
              <a:off x="6253" y="1426"/>
              <a:ext cx="264" cy="311"/>
            </a:xfrm>
            <a:custGeom>
              <a:avLst/>
              <a:gdLst>
                <a:gd name="T0" fmla="*/ 264 w 111"/>
                <a:gd name="T1" fmla="*/ 123 h 131"/>
                <a:gd name="T2" fmla="*/ 140 w 111"/>
                <a:gd name="T3" fmla="*/ 0 h 131"/>
                <a:gd name="T4" fmla="*/ 264 w 111"/>
                <a:gd name="T5" fmla="*/ 123 h 131"/>
                <a:gd name="T6" fmla="*/ 0 60000 65536"/>
                <a:gd name="T7" fmla="*/ 0 60000 65536"/>
                <a:gd name="T8" fmla="*/ 0 60000 65536"/>
              </a:gdLst>
              <a:ahLst/>
              <a:cxnLst>
                <a:cxn ang="T6">
                  <a:pos x="T0" y="T1"/>
                </a:cxn>
                <a:cxn ang="T7">
                  <a:pos x="T2" y="T3"/>
                </a:cxn>
                <a:cxn ang="T8">
                  <a:pos x="T4" y="T5"/>
                </a:cxn>
              </a:cxnLst>
              <a:rect l="0" t="0" r="r" b="b"/>
              <a:pathLst>
                <a:path w="111" h="131">
                  <a:moveTo>
                    <a:pt x="111" y="52"/>
                  </a:moveTo>
                  <a:cubicBezTo>
                    <a:pt x="30" y="131"/>
                    <a:pt x="0" y="41"/>
                    <a:pt x="59" y="0"/>
                  </a:cubicBezTo>
                  <a:cubicBezTo>
                    <a:pt x="70" y="23"/>
                    <a:pt x="85" y="39"/>
                    <a:pt x="111" y="52"/>
                  </a:cubicBezTo>
                  <a:close/>
                </a:path>
              </a:pathLst>
            </a:custGeom>
            <a:solidFill>
              <a:srgbClr val="7030A0"/>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en-US" sz="100"/>
            </a:p>
          </p:txBody>
        </p:sp>
      </p:grpSp>
      <p:sp>
        <p:nvSpPr>
          <p:cNvPr id="45" name="Freeform 29"/>
          <p:cNvSpPr>
            <a:spLocks noEditPoints="1"/>
          </p:cNvSpPr>
          <p:nvPr/>
        </p:nvSpPr>
        <p:spPr bwMode="auto">
          <a:xfrm>
            <a:off x="8086540" y="2535840"/>
            <a:ext cx="481013" cy="481012"/>
          </a:xfrm>
          <a:custGeom>
            <a:avLst/>
            <a:gdLst>
              <a:gd name="T0" fmla="*/ 114 w 128"/>
              <a:gd name="T1" fmla="*/ 29 h 128"/>
              <a:gd name="T2" fmla="*/ 112 w 128"/>
              <a:gd name="T3" fmla="*/ 8 h 128"/>
              <a:gd name="T4" fmla="*/ 24 w 128"/>
              <a:gd name="T5" fmla="*/ 0 h 128"/>
              <a:gd name="T6" fmla="*/ 16 w 128"/>
              <a:gd name="T7" fmla="*/ 27 h 128"/>
              <a:gd name="T8" fmla="*/ 2 w 128"/>
              <a:gd name="T9" fmla="*/ 45 h 128"/>
              <a:gd name="T10" fmla="*/ 0 w 128"/>
              <a:gd name="T11" fmla="*/ 56 h 128"/>
              <a:gd name="T12" fmla="*/ 12 w 128"/>
              <a:gd name="T13" fmla="*/ 68 h 128"/>
              <a:gd name="T14" fmla="*/ 20 w 128"/>
              <a:gd name="T15" fmla="*/ 128 h 128"/>
              <a:gd name="T16" fmla="*/ 116 w 128"/>
              <a:gd name="T17" fmla="*/ 120 h 128"/>
              <a:gd name="T18" fmla="*/ 116 w 128"/>
              <a:gd name="T19" fmla="*/ 68 h 128"/>
              <a:gd name="T20" fmla="*/ 128 w 128"/>
              <a:gd name="T21" fmla="*/ 52 h 128"/>
              <a:gd name="T22" fmla="*/ 104 w 128"/>
              <a:gd name="T23" fmla="*/ 8 h 128"/>
              <a:gd name="T24" fmla="*/ 24 w 128"/>
              <a:gd name="T25" fmla="*/ 24 h 128"/>
              <a:gd name="T26" fmla="*/ 24 w 128"/>
              <a:gd name="T27" fmla="*/ 8 h 128"/>
              <a:gd name="T28" fmla="*/ 41 w 128"/>
              <a:gd name="T29" fmla="*/ 60 h 128"/>
              <a:gd name="T30" fmla="*/ 40 w 128"/>
              <a:gd name="T31" fmla="*/ 32 h 128"/>
              <a:gd name="T32" fmla="*/ 41 w 128"/>
              <a:gd name="T33" fmla="*/ 60 h 128"/>
              <a:gd name="T34" fmla="*/ 62 w 128"/>
              <a:gd name="T35" fmla="*/ 32 h 128"/>
              <a:gd name="T36" fmla="*/ 45 w 128"/>
              <a:gd name="T37" fmla="*/ 60 h 128"/>
              <a:gd name="T38" fmla="*/ 66 w 128"/>
              <a:gd name="T39" fmla="*/ 32 h 128"/>
              <a:gd name="T40" fmla="*/ 83 w 128"/>
              <a:gd name="T41" fmla="*/ 60 h 128"/>
              <a:gd name="T42" fmla="*/ 66 w 128"/>
              <a:gd name="T43" fmla="*/ 32 h 128"/>
              <a:gd name="T44" fmla="*/ 88 w 128"/>
              <a:gd name="T45" fmla="*/ 32 h 128"/>
              <a:gd name="T46" fmla="*/ 87 w 128"/>
              <a:gd name="T47" fmla="*/ 60 h 128"/>
              <a:gd name="T48" fmla="*/ 8 w 128"/>
              <a:gd name="T49" fmla="*/ 56 h 128"/>
              <a:gd name="T50" fmla="*/ 9 w 128"/>
              <a:gd name="T51" fmla="*/ 50 h 128"/>
              <a:gd name="T52" fmla="*/ 24 w 128"/>
              <a:gd name="T53" fmla="*/ 32 h 128"/>
              <a:gd name="T54" fmla="*/ 19 w 128"/>
              <a:gd name="T55" fmla="*/ 60 h 128"/>
              <a:gd name="T56" fmla="*/ 8 w 128"/>
              <a:gd name="T57" fmla="*/ 56 h 128"/>
              <a:gd name="T58" fmla="*/ 50 w 128"/>
              <a:gd name="T59" fmla="*/ 120 h 128"/>
              <a:gd name="T60" fmla="*/ 80 w 128"/>
              <a:gd name="T61" fmla="*/ 80 h 128"/>
              <a:gd name="T62" fmla="*/ 108 w 128"/>
              <a:gd name="T63" fmla="*/ 120 h 128"/>
              <a:gd name="T64" fmla="*/ 84 w 128"/>
              <a:gd name="T65" fmla="*/ 80 h 128"/>
              <a:gd name="T66" fmla="*/ 50 w 128"/>
              <a:gd name="T67" fmla="*/ 76 h 128"/>
              <a:gd name="T68" fmla="*/ 46 w 128"/>
              <a:gd name="T69" fmla="*/ 120 h 128"/>
              <a:gd name="T70" fmla="*/ 20 w 128"/>
              <a:gd name="T71" fmla="*/ 68 h 128"/>
              <a:gd name="T72" fmla="*/ 108 w 128"/>
              <a:gd name="T73" fmla="*/ 120 h 128"/>
              <a:gd name="T74" fmla="*/ 116 w 128"/>
              <a:gd name="T75" fmla="*/ 60 h 128"/>
              <a:gd name="T76" fmla="*/ 93 w 128"/>
              <a:gd name="T77" fmla="*/ 32 h 128"/>
              <a:gd name="T78" fmla="*/ 104 w 128"/>
              <a:gd name="T79" fmla="*/ 32 h 128"/>
              <a:gd name="T80" fmla="*/ 119 w 128"/>
              <a:gd name="T81" fmla="*/ 50 h 128"/>
              <a:gd name="T82" fmla="*/ 120 w 128"/>
              <a:gd name="T83" fmla="*/ 56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128">
                <a:moveTo>
                  <a:pt x="126" y="45"/>
                </a:moveTo>
                <a:cubicBezTo>
                  <a:pt x="114" y="29"/>
                  <a:pt x="114" y="29"/>
                  <a:pt x="114" y="29"/>
                </a:cubicBezTo>
                <a:cubicBezTo>
                  <a:pt x="113" y="28"/>
                  <a:pt x="113" y="28"/>
                  <a:pt x="112" y="27"/>
                </a:cubicBezTo>
                <a:cubicBezTo>
                  <a:pt x="112" y="8"/>
                  <a:pt x="112" y="8"/>
                  <a:pt x="112" y="8"/>
                </a:cubicBezTo>
                <a:cubicBezTo>
                  <a:pt x="112" y="4"/>
                  <a:pt x="108" y="0"/>
                  <a:pt x="104" y="0"/>
                </a:cubicBezTo>
                <a:cubicBezTo>
                  <a:pt x="24" y="0"/>
                  <a:pt x="24" y="0"/>
                  <a:pt x="24" y="0"/>
                </a:cubicBezTo>
                <a:cubicBezTo>
                  <a:pt x="20" y="0"/>
                  <a:pt x="16" y="4"/>
                  <a:pt x="16" y="8"/>
                </a:cubicBezTo>
                <a:cubicBezTo>
                  <a:pt x="16" y="27"/>
                  <a:pt x="16" y="27"/>
                  <a:pt x="16" y="27"/>
                </a:cubicBezTo>
                <a:cubicBezTo>
                  <a:pt x="15" y="28"/>
                  <a:pt x="15" y="28"/>
                  <a:pt x="14" y="29"/>
                </a:cubicBezTo>
                <a:cubicBezTo>
                  <a:pt x="2" y="45"/>
                  <a:pt x="2" y="45"/>
                  <a:pt x="2" y="45"/>
                </a:cubicBezTo>
                <a:cubicBezTo>
                  <a:pt x="1" y="47"/>
                  <a:pt x="0" y="49"/>
                  <a:pt x="0" y="52"/>
                </a:cubicBezTo>
                <a:cubicBezTo>
                  <a:pt x="0" y="56"/>
                  <a:pt x="0" y="56"/>
                  <a:pt x="0" y="56"/>
                </a:cubicBezTo>
                <a:cubicBezTo>
                  <a:pt x="0" y="63"/>
                  <a:pt x="5" y="68"/>
                  <a:pt x="12" y="68"/>
                </a:cubicBezTo>
                <a:cubicBezTo>
                  <a:pt x="12" y="68"/>
                  <a:pt x="12" y="68"/>
                  <a:pt x="12" y="68"/>
                </a:cubicBezTo>
                <a:cubicBezTo>
                  <a:pt x="12" y="120"/>
                  <a:pt x="12" y="120"/>
                  <a:pt x="12" y="120"/>
                </a:cubicBezTo>
                <a:cubicBezTo>
                  <a:pt x="12" y="124"/>
                  <a:pt x="16" y="128"/>
                  <a:pt x="20" y="128"/>
                </a:cubicBezTo>
                <a:cubicBezTo>
                  <a:pt x="108" y="128"/>
                  <a:pt x="108" y="128"/>
                  <a:pt x="108" y="128"/>
                </a:cubicBezTo>
                <a:cubicBezTo>
                  <a:pt x="112" y="128"/>
                  <a:pt x="116" y="124"/>
                  <a:pt x="116" y="120"/>
                </a:cubicBezTo>
                <a:cubicBezTo>
                  <a:pt x="116" y="68"/>
                  <a:pt x="116" y="68"/>
                  <a:pt x="116" y="68"/>
                </a:cubicBezTo>
                <a:cubicBezTo>
                  <a:pt x="116" y="68"/>
                  <a:pt x="116" y="68"/>
                  <a:pt x="116" y="68"/>
                </a:cubicBezTo>
                <a:cubicBezTo>
                  <a:pt x="123" y="68"/>
                  <a:pt x="128" y="63"/>
                  <a:pt x="128" y="56"/>
                </a:cubicBezTo>
                <a:cubicBezTo>
                  <a:pt x="128" y="52"/>
                  <a:pt x="128" y="52"/>
                  <a:pt x="128" y="52"/>
                </a:cubicBezTo>
                <a:cubicBezTo>
                  <a:pt x="128" y="49"/>
                  <a:pt x="127" y="47"/>
                  <a:pt x="126" y="45"/>
                </a:cubicBezTo>
                <a:close/>
                <a:moveTo>
                  <a:pt x="104" y="8"/>
                </a:moveTo>
                <a:cubicBezTo>
                  <a:pt x="104" y="24"/>
                  <a:pt x="104" y="24"/>
                  <a:pt x="104" y="24"/>
                </a:cubicBezTo>
                <a:cubicBezTo>
                  <a:pt x="24" y="24"/>
                  <a:pt x="24" y="24"/>
                  <a:pt x="24" y="24"/>
                </a:cubicBezTo>
                <a:cubicBezTo>
                  <a:pt x="24" y="24"/>
                  <a:pt x="24" y="24"/>
                  <a:pt x="24" y="24"/>
                </a:cubicBezTo>
                <a:cubicBezTo>
                  <a:pt x="24" y="8"/>
                  <a:pt x="24" y="8"/>
                  <a:pt x="24" y="8"/>
                </a:cubicBezTo>
                <a:lnTo>
                  <a:pt x="104" y="8"/>
                </a:lnTo>
                <a:close/>
                <a:moveTo>
                  <a:pt x="41" y="60"/>
                </a:moveTo>
                <a:cubicBezTo>
                  <a:pt x="24" y="60"/>
                  <a:pt x="24" y="60"/>
                  <a:pt x="24" y="60"/>
                </a:cubicBezTo>
                <a:cubicBezTo>
                  <a:pt x="40" y="32"/>
                  <a:pt x="40" y="32"/>
                  <a:pt x="40" y="32"/>
                </a:cubicBezTo>
                <a:cubicBezTo>
                  <a:pt x="49" y="32"/>
                  <a:pt x="49" y="32"/>
                  <a:pt x="49" y="32"/>
                </a:cubicBezTo>
                <a:lnTo>
                  <a:pt x="41" y="60"/>
                </a:lnTo>
                <a:close/>
                <a:moveTo>
                  <a:pt x="53" y="32"/>
                </a:moveTo>
                <a:cubicBezTo>
                  <a:pt x="62" y="32"/>
                  <a:pt x="62" y="32"/>
                  <a:pt x="62" y="32"/>
                </a:cubicBezTo>
                <a:cubicBezTo>
                  <a:pt x="62" y="60"/>
                  <a:pt x="62" y="60"/>
                  <a:pt x="62" y="60"/>
                </a:cubicBezTo>
                <a:cubicBezTo>
                  <a:pt x="45" y="60"/>
                  <a:pt x="45" y="60"/>
                  <a:pt x="45" y="60"/>
                </a:cubicBezTo>
                <a:lnTo>
                  <a:pt x="53" y="32"/>
                </a:lnTo>
                <a:close/>
                <a:moveTo>
                  <a:pt x="66" y="32"/>
                </a:moveTo>
                <a:cubicBezTo>
                  <a:pt x="75" y="32"/>
                  <a:pt x="75" y="32"/>
                  <a:pt x="75" y="32"/>
                </a:cubicBezTo>
                <a:cubicBezTo>
                  <a:pt x="83" y="60"/>
                  <a:pt x="83" y="60"/>
                  <a:pt x="83" y="60"/>
                </a:cubicBezTo>
                <a:cubicBezTo>
                  <a:pt x="66" y="60"/>
                  <a:pt x="66" y="60"/>
                  <a:pt x="66" y="60"/>
                </a:cubicBezTo>
                <a:lnTo>
                  <a:pt x="66" y="32"/>
                </a:lnTo>
                <a:close/>
                <a:moveTo>
                  <a:pt x="79" y="32"/>
                </a:moveTo>
                <a:cubicBezTo>
                  <a:pt x="88" y="32"/>
                  <a:pt x="88" y="32"/>
                  <a:pt x="88" y="32"/>
                </a:cubicBezTo>
                <a:cubicBezTo>
                  <a:pt x="104" y="60"/>
                  <a:pt x="104" y="60"/>
                  <a:pt x="104" y="60"/>
                </a:cubicBezTo>
                <a:cubicBezTo>
                  <a:pt x="87" y="60"/>
                  <a:pt x="87" y="60"/>
                  <a:pt x="87" y="60"/>
                </a:cubicBezTo>
                <a:lnTo>
                  <a:pt x="79" y="32"/>
                </a:lnTo>
                <a:close/>
                <a:moveTo>
                  <a:pt x="8" y="56"/>
                </a:moveTo>
                <a:cubicBezTo>
                  <a:pt x="8" y="52"/>
                  <a:pt x="8" y="52"/>
                  <a:pt x="8" y="52"/>
                </a:cubicBezTo>
                <a:cubicBezTo>
                  <a:pt x="8" y="51"/>
                  <a:pt x="8" y="50"/>
                  <a:pt x="9" y="50"/>
                </a:cubicBezTo>
                <a:cubicBezTo>
                  <a:pt x="21" y="34"/>
                  <a:pt x="21" y="34"/>
                  <a:pt x="21" y="34"/>
                </a:cubicBezTo>
                <a:cubicBezTo>
                  <a:pt x="22" y="33"/>
                  <a:pt x="23" y="32"/>
                  <a:pt x="24" y="32"/>
                </a:cubicBezTo>
                <a:cubicBezTo>
                  <a:pt x="35" y="32"/>
                  <a:pt x="35" y="32"/>
                  <a:pt x="35" y="32"/>
                </a:cubicBezTo>
                <a:cubicBezTo>
                  <a:pt x="19" y="60"/>
                  <a:pt x="19" y="60"/>
                  <a:pt x="19" y="60"/>
                </a:cubicBezTo>
                <a:cubicBezTo>
                  <a:pt x="12" y="60"/>
                  <a:pt x="12" y="60"/>
                  <a:pt x="12" y="60"/>
                </a:cubicBezTo>
                <a:cubicBezTo>
                  <a:pt x="10" y="60"/>
                  <a:pt x="8" y="58"/>
                  <a:pt x="8" y="56"/>
                </a:cubicBezTo>
                <a:close/>
                <a:moveTo>
                  <a:pt x="80" y="120"/>
                </a:moveTo>
                <a:cubicBezTo>
                  <a:pt x="50" y="120"/>
                  <a:pt x="50" y="120"/>
                  <a:pt x="50" y="120"/>
                </a:cubicBezTo>
                <a:cubicBezTo>
                  <a:pt x="50" y="80"/>
                  <a:pt x="50" y="80"/>
                  <a:pt x="50" y="80"/>
                </a:cubicBezTo>
                <a:cubicBezTo>
                  <a:pt x="80" y="80"/>
                  <a:pt x="80" y="80"/>
                  <a:pt x="80" y="80"/>
                </a:cubicBezTo>
                <a:lnTo>
                  <a:pt x="80" y="120"/>
                </a:lnTo>
                <a:close/>
                <a:moveTo>
                  <a:pt x="108" y="120"/>
                </a:moveTo>
                <a:cubicBezTo>
                  <a:pt x="84" y="120"/>
                  <a:pt x="84" y="120"/>
                  <a:pt x="84" y="120"/>
                </a:cubicBezTo>
                <a:cubicBezTo>
                  <a:pt x="84" y="80"/>
                  <a:pt x="84" y="80"/>
                  <a:pt x="84" y="80"/>
                </a:cubicBezTo>
                <a:cubicBezTo>
                  <a:pt x="84" y="78"/>
                  <a:pt x="82" y="76"/>
                  <a:pt x="80" y="76"/>
                </a:cubicBezTo>
                <a:cubicBezTo>
                  <a:pt x="50" y="76"/>
                  <a:pt x="50" y="76"/>
                  <a:pt x="50" y="76"/>
                </a:cubicBezTo>
                <a:cubicBezTo>
                  <a:pt x="48" y="76"/>
                  <a:pt x="46" y="78"/>
                  <a:pt x="46" y="80"/>
                </a:cubicBezTo>
                <a:cubicBezTo>
                  <a:pt x="46" y="120"/>
                  <a:pt x="46" y="120"/>
                  <a:pt x="46" y="120"/>
                </a:cubicBezTo>
                <a:cubicBezTo>
                  <a:pt x="20" y="120"/>
                  <a:pt x="20" y="120"/>
                  <a:pt x="20" y="120"/>
                </a:cubicBezTo>
                <a:cubicBezTo>
                  <a:pt x="20" y="68"/>
                  <a:pt x="20" y="68"/>
                  <a:pt x="20" y="68"/>
                </a:cubicBezTo>
                <a:cubicBezTo>
                  <a:pt x="108" y="68"/>
                  <a:pt x="108" y="68"/>
                  <a:pt x="108" y="68"/>
                </a:cubicBezTo>
                <a:lnTo>
                  <a:pt x="108" y="120"/>
                </a:lnTo>
                <a:close/>
                <a:moveTo>
                  <a:pt x="120" y="56"/>
                </a:moveTo>
                <a:cubicBezTo>
                  <a:pt x="120" y="58"/>
                  <a:pt x="118" y="60"/>
                  <a:pt x="116" y="60"/>
                </a:cubicBezTo>
                <a:cubicBezTo>
                  <a:pt x="109" y="60"/>
                  <a:pt x="109" y="60"/>
                  <a:pt x="109" y="60"/>
                </a:cubicBezTo>
                <a:cubicBezTo>
                  <a:pt x="93" y="32"/>
                  <a:pt x="93" y="32"/>
                  <a:pt x="93" y="32"/>
                </a:cubicBezTo>
                <a:cubicBezTo>
                  <a:pt x="104" y="32"/>
                  <a:pt x="104" y="32"/>
                  <a:pt x="104" y="32"/>
                </a:cubicBezTo>
                <a:cubicBezTo>
                  <a:pt x="104" y="32"/>
                  <a:pt x="104" y="32"/>
                  <a:pt x="104" y="32"/>
                </a:cubicBezTo>
                <a:cubicBezTo>
                  <a:pt x="105" y="32"/>
                  <a:pt x="106" y="33"/>
                  <a:pt x="107" y="34"/>
                </a:cubicBezTo>
                <a:cubicBezTo>
                  <a:pt x="119" y="50"/>
                  <a:pt x="119" y="50"/>
                  <a:pt x="119" y="50"/>
                </a:cubicBezTo>
                <a:cubicBezTo>
                  <a:pt x="120" y="50"/>
                  <a:pt x="120" y="51"/>
                  <a:pt x="120" y="52"/>
                </a:cubicBezTo>
                <a:lnTo>
                  <a:pt x="120" y="56"/>
                </a:lnTo>
                <a:close/>
              </a:path>
            </a:pathLst>
          </a:custGeom>
          <a:solidFill>
            <a:srgbClr val="0070C0"/>
          </a:solidFill>
          <a:ln>
            <a:noFill/>
          </a:ln>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sp>
        <p:nvSpPr>
          <p:cNvPr id="48" name="Freeform 18"/>
          <p:cNvSpPr>
            <a:spLocks noEditPoints="1"/>
          </p:cNvSpPr>
          <p:nvPr/>
        </p:nvSpPr>
        <p:spPr bwMode="auto">
          <a:xfrm>
            <a:off x="9999478" y="2504091"/>
            <a:ext cx="496888" cy="466725"/>
          </a:xfrm>
          <a:custGeom>
            <a:avLst/>
            <a:gdLst>
              <a:gd name="T0" fmla="*/ 116 w 132"/>
              <a:gd name="T1" fmla="*/ 48 h 124"/>
              <a:gd name="T2" fmla="*/ 116 w 132"/>
              <a:gd name="T3" fmla="*/ 22 h 124"/>
              <a:gd name="T4" fmla="*/ 104 w 132"/>
              <a:gd name="T5" fmla="*/ 0 h 124"/>
              <a:gd name="T6" fmla="*/ 22 w 132"/>
              <a:gd name="T7" fmla="*/ 0 h 124"/>
              <a:gd name="T8" fmla="*/ 0 w 132"/>
              <a:gd name="T9" fmla="*/ 102 h 124"/>
              <a:gd name="T10" fmla="*/ 94 w 132"/>
              <a:gd name="T11" fmla="*/ 124 h 124"/>
              <a:gd name="T12" fmla="*/ 116 w 132"/>
              <a:gd name="T13" fmla="*/ 96 h 124"/>
              <a:gd name="T14" fmla="*/ 116 w 132"/>
              <a:gd name="T15" fmla="*/ 48 h 124"/>
              <a:gd name="T16" fmla="*/ 88 w 132"/>
              <a:gd name="T17" fmla="*/ 8 h 124"/>
              <a:gd name="T18" fmla="*/ 108 w 132"/>
              <a:gd name="T19" fmla="*/ 12 h 124"/>
              <a:gd name="T20" fmla="*/ 108 w 132"/>
              <a:gd name="T21" fmla="*/ 24 h 124"/>
              <a:gd name="T22" fmla="*/ 104 w 132"/>
              <a:gd name="T23" fmla="*/ 36 h 124"/>
              <a:gd name="T24" fmla="*/ 104 w 132"/>
              <a:gd name="T25" fmla="*/ 32 h 124"/>
              <a:gd name="T26" fmla="*/ 104 w 132"/>
              <a:gd name="T27" fmla="*/ 16 h 124"/>
              <a:gd name="T28" fmla="*/ 16 w 132"/>
              <a:gd name="T29" fmla="*/ 12 h 124"/>
              <a:gd name="T30" fmla="*/ 12 w 132"/>
              <a:gd name="T31" fmla="*/ 24 h 124"/>
              <a:gd name="T32" fmla="*/ 8 w 132"/>
              <a:gd name="T33" fmla="*/ 22 h 124"/>
              <a:gd name="T34" fmla="*/ 100 w 132"/>
              <a:gd name="T35" fmla="*/ 20 h 124"/>
              <a:gd name="T36" fmla="*/ 16 w 132"/>
              <a:gd name="T37" fmla="*/ 16 h 124"/>
              <a:gd name="T38" fmla="*/ 100 w 132"/>
              <a:gd name="T39" fmla="*/ 20 h 124"/>
              <a:gd name="T40" fmla="*/ 100 w 132"/>
              <a:gd name="T41" fmla="*/ 28 h 124"/>
              <a:gd name="T42" fmla="*/ 16 w 132"/>
              <a:gd name="T43" fmla="*/ 24 h 124"/>
              <a:gd name="T44" fmla="*/ 100 w 132"/>
              <a:gd name="T45" fmla="*/ 32 h 124"/>
              <a:gd name="T46" fmla="*/ 88 w 132"/>
              <a:gd name="T47" fmla="*/ 36 h 124"/>
              <a:gd name="T48" fmla="*/ 16 w 132"/>
              <a:gd name="T49" fmla="*/ 35 h 124"/>
              <a:gd name="T50" fmla="*/ 100 w 132"/>
              <a:gd name="T51" fmla="*/ 32 h 124"/>
              <a:gd name="T52" fmla="*/ 94 w 132"/>
              <a:gd name="T53" fmla="*/ 116 h 124"/>
              <a:gd name="T54" fmla="*/ 8 w 132"/>
              <a:gd name="T55" fmla="*/ 102 h 124"/>
              <a:gd name="T56" fmla="*/ 22 w 132"/>
              <a:gd name="T57" fmla="*/ 44 h 124"/>
              <a:gd name="T58" fmla="*/ 104 w 132"/>
              <a:gd name="T59" fmla="*/ 44 h 124"/>
              <a:gd name="T60" fmla="*/ 108 w 132"/>
              <a:gd name="T61" fmla="*/ 56 h 124"/>
              <a:gd name="T62" fmla="*/ 52 w 132"/>
              <a:gd name="T63" fmla="*/ 76 h 124"/>
              <a:gd name="T64" fmla="*/ 108 w 132"/>
              <a:gd name="T65" fmla="*/ 96 h 124"/>
              <a:gd name="T66" fmla="*/ 113 w 132"/>
              <a:gd name="T67" fmla="*/ 88 h 124"/>
              <a:gd name="T68" fmla="*/ 60 w 132"/>
              <a:gd name="T69" fmla="*/ 76 h 124"/>
              <a:gd name="T70" fmla="*/ 108 w 132"/>
              <a:gd name="T71" fmla="*/ 64 h 124"/>
              <a:gd name="T72" fmla="*/ 115 w 132"/>
              <a:gd name="T73" fmla="*/ 59 h 124"/>
              <a:gd name="T74" fmla="*/ 120 w 132"/>
              <a:gd name="T75" fmla="*/ 72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2" h="124">
                <a:moveTo>
                  <a:pt x="116" y="48"/>
                </a:moveTo>
                <a:cubicBezTo>
                  <a:pt x="116" y="48"/>
                  <a:pt x="116" y="48"/>
                  <a:pt x="116" y="48"/>
                </a:cubicBezTo>
                <a:cubicBezTo>
                  <a:pt x="116" y="24"/>
                  <a:pt x="116" y="24"/>
                  <a:pt x="116" y="24"/>
                </a:cubicBezTo>
                <a:cubicBezTo>
                  <a:pt x="116" y="22"/>
                  <a:pt x="116" y="22"/>
                  <a:pt x="116" y="22"/>
                </a:cubicBezTo>
                <a:cubicBezTo>
                  <a:pt x="116" y="12"/>
                  <a:pt x="116" y="12"/>
                  <a:pt x="116" y="12"/>
                </a:cubicBezTo>
                <a:cubicBezTo>
                  <a:pt x="116" y="5"/>
                  <a:pt x="111" y="0"/>
                  <a:pt x="104" y="0"/>
                </a:cubicBezTo>
                <a:cubicBezTo>
                  <a:pt x="88" y="0"/>
                  <a:pt x="88" y="0"/>
                  <a:pt x="88" y="0"/>
                </a:cubicBezTo>
                <a:cubicBezTo>
                  <a:pt x="22" y="0"/>
                  <a:pt x="22" y="0"/>
                  <a:pt x="22" y="0"/>
                </a:cubicBezTo>
                <a:cubicBezTo>
                  <a:pt x="10" y="0"/>
                  <a:pt x="0" y="10"/>
                  <a:pt x="0" y="22"/>
                </a:cubicBezTo>
                <a:cubicBezTo>
                  <a:pt x="0" y="102"/>
                  <a:pt x="0" y="102"/>
                  <a:pt x="0" y="102"/>
                </a:cubicBezTo>
                <a:cubicBezTo>
                  <a:pt x="0" y="114"/>
                  <a:pt x="10" y="124"/>
                  <a:pt x="22" y="124"/>
                </a:cubicBezTo>
                <a:cubicBezTo>
                  <a:pt x="94" y="124"/>
                  <a:pt x="94" y="124"/>
                  <a:pt x="94" y="124"/>
                </a:cubicBezTo>
                <a:cubicBezTo>
                  <a:pt x="106" y="124"/>
                  <a:pt x="116" y="114"/>
                  <a:pt x="116" y="102"/>
                </a:cubicBezTo>
                <a:cubicBezTo>
                  <a:pt x="116" y="96"/>
                  <a:pt x="116" y="96"/>
                  <a:pt x="116" y="96"/>
                </a:cubicBezTo>
                <a:cubicBezTo>
                  <a:pt x="116" y="96"/>
                  <a:pt x="116" y="96"/>
                  <a:pt x="116" y="96"/>
                </a:cubicBezTo>
                <a:cubicBezTo>
                  <a:pt x="132" y="84"/>
                  <a:pt x="132" y="60"/>
                  <a:pt x="116" y="48"/>
                </a:cubicBezTo>
                <a:close/>
                <a:moveTo>
                  <a:pt x="22" y="8"/>
                </a:moveTo>
                <a:cubicBezTo>
                  <a:pt x="88" y="8"/>
                  <a:pt x="88" y="8"/>
                  <a:pt x="88" y="8"/>
                </a:cubicBezTo>
                <a:cubicBezTo>
                  <a:pt x="104" y="8"/>
                  <a:pt x="104" y="8"/>
                  <a:pt x="104" y="8"/>
                </a:cubicBezTo>
                <a:cubicBezTo>
                  <a:pt x="106" y="8"/>
                  <a:pt x="108" y="10"/>
                  <a:pt x="108" y="12"/>
                </a:cubicBezTo>
                <a:cubicBezTo>
                  <a:pt x="108" y="22"/>
                  <a:pt x="108" y="22"/>
                  <a:pt x="108" y="22"/>
                </a:cubicBezTo>
                <a:cubicBezTo>
                  <a:pt x="108" y="24"/>
                  <a:pt x="108" y="24"/>
                  <a:pt x="108" y="24"/>
                </a:cubicBezTo>
                <a:cubicBezTo>
                  <a:pt x="108" y="37"/>
                  <a:pt x="108" y="37"/>
                  <a:pt x="108" y="37"/>
                </a:cubicBezTo>
                <a:cubicBezTo>
                  <a:pt x="107" y="36"/>
                  <a:pt x="105" y="36"/>
                  <a:pt x="104" y="36"/>
                </a:cubicBezTo>
                <a:cubicBezTo>
                  <a:pt x="104" y="36"/>
                  <a:pt x="104" y="36"/>
                  <a:pt x="104" y="36"/>
                </a:cubicBezTo>
                <a:cubicBezTo>
                  <a:pt x="104" y="32"/>
                  <a:pt x="104" y="32"/>
                  <a:pt x="104" y="32"/>
                </a:cubicBezTo>
                <a:cubicBezTo>
                  <a:pt x="104" y="24"/>
                  <a:pt x="104" y="24"/>
                  <a:pt x="104" y="24"/>
                </a:cubicBezTo>
                <a:cubicBezTo>
                  <a:pt x="104" y="16"/>
                  <a:pt x="104" y="16"/>
                  <a:pt x="104" y="16"/>
                </a:cubicBezTo>
                <a:cubicBezTo>
                  <a:pt x="104" y="14"/>
                  <a:pt x="102" y="12"/>
                  <a:pt x="100" y="12"/>
                </a:cubicBezTo>
                <a:cubicBezTo>
                  <a:pt x="16" y="12"/>
                  <a:pt x="16" y="12"/>
                  <a:pt x="16" y="12"/>
                </a:cubicBezTo>
                <a:cubicBezTo>
                  <a:pt x="14" y="12"/>
                  <a:pt x="12" y="14"/>
                  <a:pt x="12" y="16"/>
                </a:cubicBezTo>
                <a:cubicBezTo>
                  <a:pt x="12" y="24"/>
                  <a:pt x="12" y="24"/>
                  <a:pt x="12" y="24"/>
                </a:cubicBezTo>
                <a:cubicBezTo>
                  <a:pt x="12" y="32"/>
                  <a:pt x="12" y="32"/>
                  <a:pt x="12" y="32"/>
                </a:cubicBezTo>
                <a:cubicBezTo>
                  <a:pt x="10" y="29"/>
                  <a:pt x="8" y="26"/>
                  <a:pt x="8" y="22"/>
                </a:cubicBezTo>
                <a:cubicBezTo>
                  <a:pt x="8" y="14"/>
                  <a:pt x="14" y="8"/>
                  <a:pt x="22" y="8"/>
                </a:cubicBezTo>
                <a:close/>
                <a:moveTo>
                  <a:pt x="100" y="20"/>
                </a:moveTo>
                <a:cubicBezTo>
                  <a:pt x="16" y="20"/>
                  <a:pt x="16" y="20"/>
                  <a:pt x="16" y="20"/>
                </a:cubicBezTo>
                <a:cubicBezTo>
                  <a:pt x="16" y="16"/>
                  <a:pt x="16" y="16"/>
                  <a:pt x="16" y="16"/>
                </a:cubicBezTo>
                <a:cubicBezTo>
                  <a:pt x="100" y="16"/>
                  <a:pt x="100" y="16"/>
                  <a:pt x="100" y="16"/>
                </a:cubicBezTo>
                <a:lnTo>
                  <a:pt x="100" y="20"/>
                </a:lnTo>
                <a:close/>
                <a:moveTo>
                  <a:pt x="100" y="24"/>
                </a:moveTo>
                <a:cubicBezTo>
                  <a:pt x="100" y="28"/>
                  <a:pt x="100" y="28"/>
                  <a:pt x="100" y="28"/>
                </a:cubicBezTo>
                <a:cubicBezTo>
                  <a:pt x="16" y="28"/>
                  <a:pt x="16" y="28"/>
                  <a:pt x="16" y="28"/>
                </a:cubicBezTo>
                <a:cubicBezTo>
                  <a:pt x="16" y="24"/>
                  <a:pt x="16" y="24"/>
                  <a:pt x="16" y="24"/>
                </a:cubicBezTo>
                <a:lnTo>
                  <a:pt x="100" y="24"/>
                </a:lnTo>
                <a:close/>
                <a:moveTo>
                  <a:pt x="100" y="32"/>
                </a:moveTo>
                <a:cubicBezTo>
                  <a:pt x="100" y="36"/>
                  <a:pt x="100" y="36"/>
                  <a:pt x="100" y="36"/>
                </a:cubicBezTo>
                <a:cubicBezTo>
                  <a:pt x="88" y="36"/>
                  <a:pt x="88" y="36"/>
                  <a:pt x="88" y="36"/>
                </a:cubicBezTo>
                <a:cubicBezTo>
                  <a:pt x="22" y="36"/>
                  <a:pt x="22" y="36"/>
                  <a:pt x="22" y="36"/>
                </a:cubicBezTo>
                <a:cubicBezTo>
                  <a:pt x="20" y="36"/>
                  <a:pt x="18" y="35"/>
                  <a:pt x="16" y="35"/>
                </a:cubicBezTo>
                <a:cubicBezTo>
                  <a:pt x="16" y="32"/>
                  <a:pt x="16" y="32"/>
                  <a:pt x="16" y="32"/>
                </a:cubicBezTo>
                <a:lnTo>
                  <a:pt x="100" y="32"/>
                </a:lnTo>
                <a:close/>
                <a:moveTo>
                  <a:pt x="108" y="102"/>
                </a:moveTo>
                <a:cubicBezTo>
                  <a:pt x="108" y="110"/>
                  <a:pt x="102" y="116"/>
                  <a:pt x="94" y="116"/>
                </a:cubicBezTo>
                <a:cubicBezTo>
                  <a:pt x="22" y="116"/>
                  <a:pt x="22" y="116"/>
                  <a:pt x="22" y="116"/>
                </a:cubicBezTo>
                <a:cubicBezTo>
                  <a:pt x="14" y="116"/>
                  <a:pt x="8" y="110"/>
                  <a:pt x="8" y="102"/>
                </a:cubicBezTo>
                <a:cubicBezTo>
                  <a:pt x="8" y="39"/>
                  <a:pt x="8" y="39"/>
                  <a:pt x="8" y="39"/>
                </a:cubicBezTo>
                <a:cubicBezTo>
                  <a:pt x="12" y="42"/>
                  <a:pt x="17" y="44"/>
                  <a:pt x="22" y="44"/>
                </a:cubicBezTo>
                <a:cubicBezTo>
                  <a:pt x="88" y="44"/>
                  <a:pt x="88" y="44"/>
                  <a:pt x="88" y="44"/>
                </a:cubicBezTo>
                <a:cubicBezTo>
                  <a:pt x="104" y="44"/>
                  <a:pt x="104" y="44"/>
                  <a:pt x="104" y="44"/>
                </a:cubicBezTo>
                <a:cubicBezTo>
                  <a:pt x="106" y="44"/>
                  <a:pt x="108" y="46"/>
                  <a:pt x="108" y="48"/>
                </a:cubicBezTo>
                <a:cubicBezTo>
                  <a:pt x="108" y="56"/>
                  <a:pt x="108" y="56"/>
                  <a:pt x="108" y="56"/>
                </a:cubicBezTo>
                <a:cubicBezTo>
                  <a:pt x="72" y="56"/>
                  <a:pt x="72" y="56"/>
                  <a:pt x="72" y="56"/>
                </a:cubicBezTo>
                <a:cubicBezTo>
                  <a:pt x="61" y="56"/>
                  <a:pt x="52" y="65"/>
                  <a:pt x="52" y="76"/>
                </a:cubicBezTo>
                <a:cubicBezTo>
                  <a:pt x="52" y="87"/>
                  <a:pt x="61" y="96"/>
                  <a:pt x="72" y="96"/>
                </a:cubicBezTo>
                <a:cubicBezTo>
                  <a:pt x="108" y="96"/>
                  <a:pt x="108" y="96"/>
                  <a:pt x="108" y="96"/>
                </a:cubicBezTo>
                <a:lnTo>
                  <a:pt x="108" y="102"/>
                </a:lnTo>
                <a:close/>
                <a:moveTo>
                  <a:pt x="113" y="88"/>
                </a:moveTo>
                <a:cubicBezTo>
                  <a:pt x="72" y="88"/>
                  <a:pt x="72" y="88"/>
                  <a:pt x="72" y="88"/>
                </a:cubicBezTo>
                <a:cubicBezTo>
                  <a:pt x="65" y="88"/>
                  <a:pt x="60" y="83"/>
                  <a:pt x="60" y="76"/>
                </a:cubicBezTo>
                <a:cubicBezTo>
                  <a:pt x="60" y="69"/>
                  <a:pt x="65" y="64"/>
                  <a:pt x="72" y="64"/>
                </a:cubicBezTo>
                <a:cubicBezTo>
                  <a:pt x="108" y="64"/>
                  <a:pt x="108" y="64"/>
                  <a:pt x="108" y="64"/>
                </a:cubicBezTo>
                <a:cubicBezTo>
                  <a:pt x="110" y="64"/>
                  <a:pt x="113" y="63"/>
                  <a:pt x="114" y="61"/>
                </a:cubicBezTo>
                <a:cubicBezTo>
                  <a:pt x="115" y="60"/>
                  <a:pt x="115" y="60"/>
                  <a:pt x="115" y="59"/>
                </a:cubicBezTo>
                <a:cubicBezTo>
                  <a:pt x="115" y="59"/>
                  <a:pt x="116" y="59"/>
                  <a:pt x="116" y="59"/>
                </a:cubicBezTo>
                <a:cubicBezTo>
                  <a:pt x="118" y="62"/>
                  <a:pt x="120" y="67"/>
                  <a:pt x="120" y="72"/>
                </a:cubicBezTo>
                <a:cubicBezTo>
                  <a:pt x="120" y="78"/>
                  <a:pt x="118" y="84"/>
                  <a:pt x="113" y="88"/>
                </a:cubicBezTo>
                <a:close/>
              </a:path>
            </a:pathLst>
          </a:custGeom>
          <a:solidFill>
            <a:srgbClr val="0070C0"/>
          </a:solid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grpSp>
        <p:nvGrpSpPr>
          <p:cNvPr id="51" name="Group 49"/>
          <p:cNvGrpSpPr/>
          <p:nvPr/>
        </p:nvGrpSpPr>
        <p:grpSpPr bwMode="auto">
          <a:xfrm>
            <a:off x="8155047" y="4305901"/>
            <a:ext cx="481237" cy="482720"/>
            <a:chOff x="4198938" y="2905126"/>
            <a:chExt cx="481012" cy="482600"/>
          </a:xfrm>
          <a:solidFill>
            <a:srgbClr val="0070C0"/>
          </a:solidFill>
        </p:grpSpPr>
        <p:sp>
          <p:nvSpPr>
            <p:cNvPr id="53" name="Freeform 57"/>
            <p:cNvSpPr>
              <a:spLocks noEditPoints="1"/>
            </p:cNvSpPr>
            <p:nvPr/>
          </p:nvSpPr>
          <p:spPr bwMode="auto">
            <a:xfrm>
              <a:off x="41989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sp>
          <p:nvSpPr>
            <p:cNvPr id="54" name="Freeform 58"/>
            <p:cNvSpPr>
              <a:spLocks noEditPoints="1"/>
            </p:cNvSpPr>
            <p:nvPr/>
          </p:nvSpPr>
          <p:spPr bwMode="auto">
            <a:xfrm>
              <a:off x="4529138" y="2905126"/>
              <a:ext cx="150812" cy="482600"/>
            </a:xfrm>
            <a:custGeom>
              <a:avLst/>
              <a:gdLst>
                <a:gd name="T0" fmla="*/ 32 w 40"/>
                <a:gd name="T1" fmla="*/ 24 h 128"/>
                <a:gd name="T2" fmla="*/ 32 w 40"/>
                <a:gd name="T3" fmla="*/ 12 h 128"/>
                <a:gd name="T4" fmla="*/ 20 w 40"/>
                <a:gd name="T5" fmla="*/ 0 h 128"/>
                <a:gd name="T6" fmla="*/ 8 w 40"/>
                <a:gd name="T7" fmla="*/ 12 h 128"/>
                <a:gd name="T8" fmla="*/ 8 w 40"/>
                <a:gd name="T9" fmla="*/ 24 h 128"/>
                <a:gd name="T10" fmla="*/ 0 w 40"/>
                <a:gd name="T11" fmla="*/ 40 h 128"/>
                <a:gd name="T12" fmla="*/ 8 w 40"/>
                <a:gd name="T13" fmla="*/ 56 h 128"/>
                <a:gd name="T14" fmla="*/ 8 w 40"/>
                <a:gd name="T15" fmla="*/ 116 h 128"/>
                <a:gd name="T16" fmla="*/ 20 w 40"/>
                <a:gd name="T17" fmla="*/ 128 h 128"/>
                <a:gd name="T18" fmla="*/ 32 w 40"/>
                <a:gd name="T19" fmla="*/ 116 h 128"/>
                <a:gd name="T20" fmla="*/ 32 w 40"/>
                <a:gd name="T21" fmla="*/ 56 h 128"/>
                <a:gd name="T22" fmla="*/ 40 w 40"/>
                <a:gd name="T23" fmla="*/ 40 h 128"/>
                <a:gd name="T24" fmla="*/ 32 w 40"/>
                <a:gd name="T25" fmla="*/ 24 h 128"/>
                <a:gd name="T26" fmla="*/ 16 w 40"/>
                <a:gd name="T27" fmla="*/ 12 h 128"/>
                <a:gd name="T28" fmla="*/ 20 w 40"/>
                <a:gd name="T29" fmla="*/ 8 h 128"/>
                <a:gd name="T30" fmla="*/ 24 w 40"/>
                <a:gd name="T31" fmla="*/ 12 h 128"/>
                <a:gd name="T32" fmla="*/ 24 w 40"/>
                <a:gd name="T33" fmla="*/ 20 h 128"/>
                <a:gd name="T34" fmla="*/ 20 w 40"/>
                <a:gd name="T35" fmla="*/ 20 h 128"/>
                <a:gd name="T36" fmla="*/ 16 w 40"/>
                <a:gd name="T37" fmla="*/ 20 h 128"/>
                <a:gd name="T38" fmla="*/ 16 w 40"/>
                <a:gd name="T39" fmla="*/ 12 h 128"/>
                <a:gd name="T40" fmla="*/ 24 w 40"/>
                <a:gd name="T41" fmla="*/ 116 h 128"/>
                <a:gd name="T42" fmla="*/ 20 w 40"/>
                <a:gd name="T43" fmla="*/ 120 h 128"/>
                <a:gd name="T44" fmla="*/ 16 w 40"/>
                <a:gd name="T45" fmla="*/ 116 h 128"/>
                <a:gd name="T46" fmla="*/ 16 w 40"/>
                <a:gd name="T47" fmla="*/ 60 h 128"/>
                <a:gd name="T48" fmla="*/ 20 w 40"/>
                <a:gd name="T49" fmla="*/ 60 h 128"/>
                <a:gd name="T50" fmla="*/ 24 w 40"/>
                <a:gd name="T51" fmla="*/ 60 h 128"/>
                <a:gd name="T52" fmla="*/ 24 w 40"/>
                <a:gd name="T53" fmla="*/ 116 h 128"/>
                <a:gd name="T54" fmla="*/ 31 w 40"/>
                <a:gd name="T55" fmla="*/ 43 h 128"/>
                <a:gd name="T56" fmla="*/ 31 w 40"/>
                <a:gd name="T57" fmla="*/ 44 h 128"/>
                <a:gd name="T58" fmla="*/ 30 w 40"/>
                <a:gd name="T59" fmla="*/ 47 h 128"/>
                <a:gd name="T60" fmla="*/ 30 w 40"/>
                <a:gd name="T61" fmla="*/ 47 h 128"/>
                <a:gd name="T62" fmla="*/ 27 w 40"/>
                <a:gd name="T63" fmla="*/ 50 h 128"/>
                <a:gd name="T64" fmla="*/ 27 w 40"/>
                <a:gd name="T65" fmla="*/ 50 h 128"/>
                <a:gd name="T66" fmla="*/ 24 w 40"/>
                <a:gd name="T67" fmla="*/ 51 h 128"/>
                <a:gd name="T68" fmla="*/ 20 w 40"/>
                <a:gd name="T69" fmla="*/ 52 h 128"/>
                <a:gd name="T70" fmla="*/ 16 w 40"/>
                <a:gd name="T71" fmla="*/ 51 h 128"/>
                <a:gd name="T72" fmla="*/ 13 w 40"/>
                <a:gd name="T73" fmla="*/ 50 h 128"/>
                <a:gd name="T74" fmla="*/ 13 w 40"/>
                <a:gd name="T75" fmla="*/ 50 h 128"/>
                <a:gd name="T76" fmla="*/ 10 w 40"/>
                <a:gd name="T77" fmla="*/ 47 h 128"/>
                <a:gd name="T78" fmla="*/ 10 w 40"/>
                <a:gd name="T79" fmla="*/ 47 h 128"/>
                <a:gd name="T80" fmla="*/ 9 w 40"/>
                <a:gd name="T81" fmla="*/ 44 h 128"/>
                <a:gd name="T82" fmla="*/ 9 w 40"/>
                <a:gd name="T83" fmla="*/ 43 h 128"/>
                <a:gd name="T84" fmla="*/ 8 w 40"/>
                <a:gd name="T85" fmla="*/ 40 h 128"/>
                <a:gd name="T86" fmla="*/ 9 w 40"/>
                <a:gd name="T87" fmla="*/ 37 h 128"/>
                <a:gd name="T88" fmla="*/ 9 w 40"/>
                <a:gd name="T89" fmla="*/ 36 h 128"/>
                <a:gd name="T90" fmla="*/ 10 w 40"/>
                <a:gd name="T91" fmla="*/ 33 h 128"/>
                <a:gd name="T92" fmla="*/ 10 w 40"/>
                <a:gd name="T93" fmla="*/ 33 h 128"/>
                <a:gd name="T94" fmla="*/ 13 w 40"/>
                <a:gd name="T95" fmla="*/ 30 h 128"/>
                <a:gd name="T96" fmla="*/ 13 w 40"/>
                <a:gd name="T97" fmla="*/ 30 h 128"/>
                <a:gd name="T98" fmla="*/ 16 w 40"/>
                <a:gd name="T99" fmla="*/ 29 h 128"/>
                <a:gd name="T100" fmla="*/ 20 w 40"/>
                <a:gd name="T101" fmla="*/ 28 h 128"/>
                <a:gd name="T102" fmla="*/ 24 w 40"/>
                <a:gd name="T103" fmla="*/ 29 h 128"/>
                <a:gd name="T104" fmla="*/ 27 w 40"/>
                <a:gd name="T105" fmla="*/ 30 h 128"/>
                <a:gd name="T106" fmla="*/ 27 w 40"/>
                <a:gd name="T107" fmla="*/ 30 h 128"/>
                <a:gd name="T108" fmla="*/ 30 w 40"/>
                <a:gd name="T109" fmla="*/ 33 h 128"/>
                <a:gd name="T110" fmla="*/ 30 w 40"/>
                <a:gd name="T111" fmla="*/ 33 h 128"/>
                <a:gd name="T112" fmla="*/ 31 w 40"/>
                <a:gd name="T113" fmla="*/ 36 h 128"/>
                <a:gd name="T114" fmla="*/ 31 w 40"/>
                <a:gd name="T115" fmla="*/ 37 h 128"/>
                <a:gd name="T116" fmla="*/ 32 w 40"/>
                <a:gd name="T117" fmla="*/ 40 h 128"/>
                <a:gd name="T118" fmla="*/ 31 w 40"/>
                <a:gd name="T119" fmla="*/ 4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24"/>
                  </a:moveTo>
                  <a:cubicBezTo>
                    <a:pt x="32" y="12"/>
                    <a:pt x="32" y="12"/>
                    <a:pt x="32" y="12"/>
                  </a:cubicBezTo>
                  <a:cubicBezTo>
                    <a:pt x="32" y="5"/>
                    <a:pt x="27" y="0"/>
                    <a:pt x="20" y="0"/>
                  </a:cubicBezTo>
                  <a:cubicBezTo>
                    <a:pt x="13" y="0"/>
                    <a:pt x="8" y="5"/>
                    <a:pt x="8" y="12"/>
                  </a:cubicBezTo>
                  <a:cubicBezTo>
                    <a:pt x="8" y="24"/>
                    <a:pt x="8" y="24"/>
                    <a:pt x="8" y="24"/>
                  </a:cubicBezTo>
                  <a:cubicBezTo>
                    <a:pt x="3" y="28"/>
                    <a:pt x="0" y="33"/>
                    <a:pt x="0" y="40"/>
                  </a:cubicBezTo>
                  <a:cubicBezTo>
                    <a:pt x="0" y="47"/>
                    <a:pt x="3" y="52"/>
                    <a:pt x="8" y="56"/>
                  </a:cubicBezTo>
                  <a:cubicBezTo>
                    <a:pt x="8" y="116"/>
                    <a:pt x="8" y="116"/>
                    <a:pt x="8" y="116"/>
                  </a:cubicBezTo>
                  <a:cubicBezTo>
                    <a:pt x="8" y="123"/>
                    <a:pt x="13" y="128"/>
                    <a:pt x="20" y="128"/>
                  </a:cubicBezTo>
                  <a:cubicBezTo>
                    <a:pt x="27" y="128"/>
                    <a:pt x="32" y="123"/>
                    <a:pt x="32" y="116"/>
                  </a:cubicBezTo>
                  <a:cubicBezTo>
                    <a:pt x="32" y="56"/>
                    <a:pt x="32" y="56"/>
                    <a:pt x="32" y="56"/>
                  </a:cubicBezTo>
                  <a:cubicBezTo>
                    <a:pt x="37" y="52"/>
                    <a:pt x="40" y="47"/>
                    <a:pt x="40" y="40"/>
                  </a:cubicBezTo>
                  <a:cubicBezTo>
                    <a:pt x="40" y="33"/>
                    <a:pt x="37" y="28"/>
                    <a:pt x="32" y="24"/>
                  </a:cubicBezTo>
                  <a:close/>
                  <a:moveTo>
                    <a:pt x="16" y="12"/>
                  </a:moveTo>
                  <a:cubicBezTo>
                    <a:pt x="16" y="10"/>
                    <a:pt x="18" y="8"/>
                    <a:pt x="20" y="8"/>
                  </a:cubicBezTo>
                  <a:cubicBezTo>
                    <a:pt x="22" y="8"/>
                    <a:pt x="24" y="10"/>
                    <a:pt x="24" y="12"/>
                  </a:cubicBezTo>
                  <a:cubicBezTo>
                    <a:pt x="24" y="20"/>
                    <a:pt x="24" y="20"/>
                    <a:pt x="24" y="20"/>
                  </a:cubicBezTo>
                  <a:cubicBezTo>
                    <a:pt x="23" y="20"/>
                    <a:pt x="21" y="20"/>
                    <a:pt x="20" y="20"/>
                  </a:cubicBezTo>
                  <a:cubicBezTo>
                    <a:pt x="19" y="20"/>
                    <a:pt x="17" y="20"/>
                    <a:pt x="16" y="20"/>
                  </a:cubicBezTo>
                  <a:lnTo>
                    <a:pt x="16" y="12"/>
                  </a:lnTo>
                  <a:close/>
                  <a:moveTo>
                    <a:pt x="24" y="116"/>
                  </a:moveTo>
                  <a:cubicBezTo>
                    <a:pt x="24" y="118"/>
                    <a:pt x="22" y="120"/>
                    <a:pt x="20" y="120"/>
                  </a:cubicBezTo>
                  <a:cubicBezTo>
                    <a:pt x="18" y="120"/>
                    <a:pt x="16" y="118"/>
                    <a:pt x="16" y="116"/>
                  </a:cubicBezTo>
                  <a:cubicBezTo>
                    <a:pt x="16" y="60"/>
                    <a:pt x="16" y="60"/>
                    <a:pt x="16" y="60"/>
                  </a:cubicBezTo>
                  <a:cubicBezTo>
                    <a:pt x="17" y="60"/>
                    <a:pt x="19" y="60"/>
                    <a:pt x="20" y="60"/>
                  </a:cubicBezTo>
                  <a:cubicBezTo>
                    <a:pt x="21" y="60"/>
                    <a:pt x="23" y="60"/>
                    <a:pt x="24" y="60"/>
                  </a:cubicBezTo>
                  <a:lnTo>
                    <a:pt x="24" y="116"/>
                  </a:lnTo>
                  <a:close/>
                  <a:moveTo>
                    <a:pt x="31" y="43"/>
                  </a:moveTo>
                  <a:cubicBezTo>
                    <a:pt x="31" y="44"/>
                    <a:pt x="31" y="44"/>
                    <a:pt x="31" y="44"/>
                  </a:cubicBezTo>
                  <a:cubicBezTo>
                    <a:pt x="31" y="45"/>
                    <a:pt x="30" y="46"/>
                    <a:pt x="30" y="47"/>
                  </a:cubicBezTo>
                  <a:cubicBezTo>
                    <a:pt x="30" y="47"/>
                    <a:pt x="30" y="47"/>
                    <a:pt x="30" y="47"/>
                  </a:cubicBezTo>
                  <a:cubicBezTo>
                    <a:pt x="29" y="48"/>
                    <a:pt x="28" y="49"/>
                    <a:pt x="27" y="50"/>
                  </a:cubicBezTo>
                  <a:cubicBezTo>
                    <a:pt x="27" y="50"/>
                    <a:pt x="27" y="50"/>
                    <a:pt x="27" y="50"/>
                  </a:cubicBezTo>
                  <a:cubicBezTo>
                    <a:pt x="26" y="50"/>
                    <a:pt x="25" y="51"/>
                    <a:pt x="24" y="51"/>
                  </a:cubicBezTo>
                  <a:cubicBezTo>
                    <a:pt x="23" y="52"/>
                    <a:pt x="21" y="52"/>
                    <a:pt x="20" y="52"/>
                  </a:cubicBezTo>
                  <a:cubicBezTo>
                    <a:pt x="19" y="52"/>
                    <a:pt x="17" y="52"/>
                    <a:pt x="16" y="51"/>
                  </a:cubicBezTo>
                  <a:cubicBezTo>
                    <a:pt x="15" y="51"/>
                    <a:pt x="14" y="50"/>
                    <a:pt x="13" y="50"/>
                  </a:cubicBezTo>
                  <a:cubicBezTo>
                    <a:pt x="13" y="50"/>
                    <a:pt x="13" y="50"/>
                    <a:pt x="13" y="50"/>
                  </a:cubicBezTo>
                  <a:cubicBezTo>
                    <a:pt x="12" y="49"/>
                    <a:pt x="11" y="48"/>
                    <a:pt x="10" y="47"/>
                  </a:cubicBezTo>
                  <a:cubicBezTo>
                    <a:pt x="10" y="47"/>
                    <a:pt x="10" y="47"/>
                    <a:pt x="10" y="47"/>
                  </a:cubicBezTo>
                  <a:cubicBezTo>
                    <a:pt x="10" y="46"/>
                    <a:pt x="9" y="45"/>
                    <a:pt x="9" y="44"/>
                  </a:cubicBezTo>
                  <a:cubicBezTo>
                    <a:pt x="9" y="44"/>
                    <a:pt x="9" y="44"/>
                    <a:pt x="9" y="43"/>
                  </a:cubicBezTo>
                  <a:cubicBezTo>
                    <a:pt x="8" y="42"/>
                    <a:pt x="8" y="41"/>
                    <a:pt x="8" y="40"/>
                  </a:cubicBezTo>
                  <a:cubicBezTo>
                    <a:pt x="8" y="39"/>
                    <a:pt x="8" y="38"/>
                    <a:pt x="9" y="37"/>
                  </a:cubicBezTo>
                  <a:cubicBezTo>
                    <a:pt x="9" y="36"/>
                    <a:pt x="9" y="36"/>
                    <a:pt x="9" y="36"/>
                  </a:cubicBezTo>
                  <a:cubicBezTo>
                    <a:pt x="9" y="35"/>
                    <a:pt x="10" y="34"/>
                    <a:pt x="10" y="33"/>
                  </a:cubicBezTo>
                  <a:cubicBezTo>
                    <a:pt x="10" y="33"/>
                    <a:pt x="10" y="33"/>
                    <a:pt x="10" y="33"/>
                  </a:cubicBezTo>
                  <a:cubicBezTo>
                    <a:pt x="11" y="32"/>
                    <a:pt x="12" y="31"/>
                    <a:pt x="13" y="30"/>
                  </a:cubicBezTo>
                  <a:cubicBezTo>
                    <a:pt x="13" y="30"/>
                    <a:pt x="13" y="30"/>
                    <a:pt x="13" y="30"/>
                  </a:cubicBezTo>
                  <a:cubicBezTo>
                    <a:pt x="14" y="30"/>
                    <a:pt x="15" y="29"/>
                    <a:pt x="16" y="29"/>
                  </a:cubicBezTo>
                  <a:cubicBezTo>
                    <a:pt x="17" y="28"/>
                    <a:pt x="19" y="28"/>
                    <a:pt x="20" y="28"/>
                  </a:cubicBezTo>
                  <a:cubicBezTo>
                    <a:pt x="21" y="28"/>
                    <a:pt x="23" y="28"/>
                    <a:pt x="24" y="29"/>
                  </a:cubicBezTo>
                  <a:cubicBezTo>
                    <a:pt x="25" y="29"/>
                    <a:pt x="26" y="30"/>
                    <a:pt x="27" y="30"/>
                  </a:cubicBezTo>
                  <a:cubicBezTo>
                    <a:pt x="27" y="30"/>
                    <a:pt x="27" y="30"/>
                    <a:pt x="27" y="30"/>
                  </a:cubicBezTo>
                  <a:cubicBezTo>
                    <a:pt x="28" y="31"/>
                    <a:pt x="29" y="32"/>
                    <a:pt x="30" y="33"/>
                  </a:cubicBezTo>
                  <a:cubicBezTo>
                    <a:pt x="30" y="33"/>
                    <a:pt x="30" y="33"/>
                    <a:pt x="30" y="33"/>
                  </a:cubicBezTo>
                  <a:cubicBezTo>
                    <a:pt x="30" y="34"/>
                    <a:pt x="31" y="35"/>
                    <a:pt x="31" y="36"/>
                  </a:cubicBezTo>
                  <a:cubicBezTo>
                    <a:pt x="31" y="36"/>
                    <a:pt x="31" y="36"/>
                    <a:pt x="31" y="37"/>
                  </a:cubicBezTo>
                  <a:cubicBezTo>
                    <a:pt x="32" y="38"/>
                    <a:pt x="32" y="39"/>
                    <a:pt x="32" y="40"/>
                  </a:cubicBezTo>
                  <a:cubicBezTo>
                    <a:pt x="32" y="41"/>
                    <a:pt x="32" y="42"/>
                    <a:pt x="31" y="43"/>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sp>
          <p:nvSpPr>
            <p:cNvPr id="55" name="Freeform 59"/>
            <p:cNvSpPr>
              <a:spLocks noEditPoints="1"/>
            </p:cNvSpPr>
            <p:nvPr/>
          </p:nvSpPr>
          <p:spPr bwMode="auto">
            <a:xfrm>
              <a:off x="4364038" y="2905126"/>
              <a:ext cx="150812" cy="482600"/>
            </a:xfrm>
            <a:custGeom>
              <a:avLst/>
              <a:gdLst>
                <a:gd name="T0" fmla="*/ 32 w 40"/>
                <a:gd name="T1" fmla="*/ 72 h 128"/>
                <a:gd name="T2" fmla="*/ 32 w 40"/>
                <a:gd name="T3" fmla="*/ 12 h 128"/>
                <a:gd name="T4" fmla="*/ 20 w 40"/>
                <a:gd name="T5" fmla="*/ 0 h 128"/>
                <a:gd name="T6" fmla="*/ 8 w 40"/>
                <a:gd name="T7" fmla="*/ 12 h 128"/>
                <a:gd name="T8" fmla="*/ 8 w 40"/>
                <a:gd name="T9" fmla="*/ 72 h 128"/>
                <a:gd name="T10" fmla="*/ 0 w 40"/>
                <a:gd name="T11" fmla="*/ 88 h 128"/>
                <a:gd name="T12" fmla="*/ 8 w 40"/>
                <a:gd name="T13" fmla="*/ 104 h 128"/>
                <a:gd name="T14" fmla="*/ 8 w 40"/>
                <a:gd name="T15" fmla="*/ 116 h 128"/>
                <a:gd name="T16" fmla="*/ 20 w 40"/>
                <a:gd name="T17" fmla="*/ 128 h 128"/>
                <a:gd name="T18" fmla="*/ 32 w 40"/>
                <a:gd name="T19" fmla="*/ 116 h 128"/>
                <a:gd name="T20" fmla="*/ 32 w 40"/>
                <a:gd name="T21" fmla="*/ 104 h 128"/>
                <a:gd name="T22" fmla="*/ 40 w 40"/>
                <a:gd name="T23" fmla="*/ 88 h 128"/>
                <a:gd name="T24" fmla="*/ 32 w 40"/>
                <a:gd name="T25" fmla="*/ 72 h 128"/>
                <a:gd name="T26" fmla="*/ 16 w 40"/>
                <a:gd name="T27" fmla="*/ 12 h 128"/>
                <a:gd name="T28" fmla="*/ 20 w 40"/>
                <a:gd name="T29" fmla="*/ 8 h 128"/>
                <a:gd name="T30" fmla="*/ 24 w 40"/>
                <a:gd name="T31" fmla="*/ 12 h 128"/>
                <a:gd name="T32" fmla="*/ 24 w 40"/>
                <a:gd name="T33" fmla="*/ 68 h 128"/>
                <a:gd name="T34" fmla="*/ 20 w 40"/>
                <a:gd name="T35" fmla="*/ 68 h 128"/>
                <a:gd name="T36" fmla="*/ 16 w 40"/>
                <a:gd name="T37" fmla="*/ 68 h 128"/>
                <a:gd name="T38" fmla="*/ 16 w 40"/>
                <a:gd name="T39" fmla="*/ 12 h 128"/>
                <a:gd name="T40" fmla="*/ 24 w 40"/>
                <a:gd name="T41" fmla="*/ 116 h 128"/>
                <a:gd name="T42" fmla="*/ 20 w 40"/>
                <a:gd name="T43" fmla="*/ 120 h 128"/>
                <a:gd name="T44" fmla="*/ 16 w 40"/>
                <a:gd name="T45" fmla="*/ 116 h 128"/>
                <a:gd name="T46" fmla="*/ 16 w 40"/>
                <a:gd name="T47" fmla="*/ 108 h 128"/>
                <a:gd name="T48" fmla="*/ 20 w 40"/>
                <a:gd name="T49" fmla="*/ 108 h 128"/>
                <a:gd name="T50" fmla="*/ 24 w 40"/>
                <a:gd name="T51" fmla="*/ 108 h 128"/>
                <a:gd name="T52" fmla="*/ 24 w 40"/>
                <a:gd name="T53" fmla="*/ 116 h 128"/>
                <a:gd name="T54" fmla="*/ 31 w 40"/>
                <a:gd name="T55" fmla="*/ 91 h 128"/>
                <a:gd name="T56" fmla="*/ 31 w 40"/>
                <a:gd name="T57" fmla="*/ 92 h 128"/>
                <a:gd name="T58" fmla="*/ 30 w 40"/>
                <a:gd name="T59" fmla="*/ 95 h 128"/>
                <a:gd name="T60" fmla="*/ 30 w 40"/>
                <a:gd name="T61" fmla="*/ 95 h 128"/>
                <a:gd name="T62" fmla="*/ 27 w 40"/>
                <a:gd name="T63" fmla="*/ 98 h 128"/>
                <a:gd name="T64" fmla="*/ 27 w 40"/>
                <a:gd name="T65" fmla="*/ 98 h 128"/>
                <a:gd name="T66" fmla="*/ 24 w 40"/>
                <a:gd name="T67" fmla="*/ 99 h 128"/>
                <a:gd name="T68" fmla="*/ 20 w 40"/>
                <a:gd name="T69" fmla="*/ 100 h 128"/>
                <a:gd name="T70" fmla="*/ 16 w 40"/>
                <a:gd name="T71" fmla="*/ 99 h 128"/>
                <a:gd name="T72" fmla="*/ 13 w 40"/>
                <a:gd name="T73" fmla="*/ 98 h 128"/>
                <a:gd name="T74" fmla="*/ 13 w 40"/>
                <a:gd name="T75" fmla="*/ 98 h 128"/>
                <a:gd name="T76" fmla="*/ 10 w 40"/>
                <a:gd name="T77" fmla="*/ 95 h 128"/>
                <a:gd name="T78" fmla="*/ 10 w 40"/>
                <a:gd name="T79" fmla="*/ 95 h 128"/>
                <a:gd name="T80" fmla="*/ 9 w 40"/>
                <a:gd name="T81" fmla="*/ 92 h 128"/>
                <a:gd name="T82" fmla="*/ 9 w 40"/>
                <a:gd name="T83" fmla="*/ 91 h 128"/>
                <a:gd name="T84" fmla="*/ 8 w 40"/>
                <a:gd name="T85" fmla="*/ 88 h 128"/>
                <a:gd name="T86" fmla="*/ 9 w 40"/>
                <a:gd name="T87" fmla="*/ 85 h 128"/>
                <a:gd name="T88" fmla="*/ 9 w 40"/>
                <a:gd name="T89" fmla="*/ 84 h 128"/>
                <a:gd name="T90" fmla="*/ 10 w 40"/>
                <a:gd name="T91" fmla="*/ 81 h 128"/>
                <a:gd name="T92" fmla="*/ 10 w 40"/>
                <a:gd name="T93" fmla="*/ 81 h 128"/>
                <a:gd name="T94" fmla="*/ 13 w 40"/>
                <a:gd name="T95" fmla="*/ 78 h 128"/>
                <a:gd name="T96" fmla="*/ 13 w 40"/>
                <a:gd name="T97" fmla="*/ 78 h 128"/>
                <a:gd name="T98" fmla="*/ 16 w 40"/>
                <a:gd name="T99" fmla="*/ 77 h 128"/>
                <a:gd name="T100" fmla="*/ 20 w 40"/>
                <a:gd name="T101" fmla="*/ 76 h 128"/>
                <a:gd name="T102" fmla="*/ 24 w 40"/>
                <a:gd name="T103" fmla="*/ 77 h 128"/>
                <a:gd name="T104" fmla="*/ 27 w 40"/>
                <a:gd name="T105" fmla="*/ 78 h 128"/>
                <a:gd name="T106" fmla="*/ 27 w 40"/>
                <a:gd name="T107" fmla="*/ 78 h 128"/>
                <a:gd name="T108" fmla="*/ 30 w 40"/>
                <a:gd name="T109" fmla="*/ 81 h 128"/>
                <a:gd name="T110" fmla="*/ 30 w 40"/>
                <a:gd name="T111" fmla="*/ 81 h 128"/>
                <a:gd name="T112" fmla="*/ 31 w 40"/>
                <a:gd name="T113" fmla="*/ 84 h 128"/>
                <a:gd name="T114" fmla="*/ 31 w 40"/>
                <a:gd name="T115" fmla="*/ 85 h 128"/>
                <a:gd name="T116" fmla="*/ 32 w 40"/>
                <a:gd name="T117" fmla="*/ 88 h 128"/>
                <a:gd name="T118" fmla="*/ 31 w 40"/>
                <a:gd name="T119" fmla="*/ 9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128">
                  <a:moveTo>
                    <a:pt x="32" y="72"/>
                  </a:moveTo>
                  <a:cubicBezTo>
                    <a:pt x="32" y="12"/>
                    <a:pt x="32" y="12"/>
                    <a:pt x="32" y="12"/>
                  </a:cubicBezTo>
                  <a:cubicBezTo>
                    <a:pt x="32" y="5"/>
                    <a:pt x="27" y="0"/>
                    <a:pt x="20" y="0"/>
                  </a:cubicBezTo>
                  <a:cubicBezTo>
                    <a:pt x="13" y="0"/>
                    <a:pt x="8" y="5"/>
                    <a:pt x="8" y="12"/>
                  </a:cubicBezTo>
                  <a:cubicBezTo>
                    <a:pt x="8" y="72"/>
                    <a:pt x="8" y="72"/>
                    <a:pt x="8" y="72"/>
                  </a:cubicBezTo>
                  <a:cubicBezTo>
                    <a:pt x="3" y="76"/>
                    <a:pt x="0" y="81"/>
                    <a:pt x="0" y="88"/>
                  </a:cubicBezTo>
                  <a:cubicBezTo>
                    <a:pt x="0" y="95"/>
                    <a:pt x="3" y="100"/>
                    <a:pt x="8" y="104"/>
                  </a:cubicBezTo>
                  <a:cubicBezTo>
                    <a:pt x="8" y="116"/>
                    <a:pt x="8" y="116"/>
                    <a:pt x="8" y="116"/>
                  </a:cubicBezTo>
                  <a:cubicBezTo>
                    <a:pt x="8" y="123"/>
                    <a:pt x="13" y="128"/>
                    <a:pt x="20" y="128"/>
                  </a:cubicBezTo>
                  <a:cubicBezTo>
                    <a:pt x="27" y="128"/>
                    <a:pt x="32" y="123"/>
                    <a:pt x="32" y="116"/>
                  </a:cubicBezTo>
                  <a:cubicBezTo>
                    <a:pt x="32" y="104"/>
                    <a:pt x="32" y="104"/>
                    <a:pt x="32" y="104"/>
                  </a:cubicBezTo>
                  <a:cubicBezTo>
                    <a:pt x="37" y="100"/>
                    <a:pt x="40" y="95"/>
                    <a:pt x="40" y="88"/>
                  </a:cubicBezTo>
                  <a:cubicBezTo>
                    <a:pt x="40" y="81"/>
                    <a:pt x="37" y="76"/>
                    <a:pt x="32" y="72"/>
                  </a:cubicBezTo>
                  <a:close/>
                  <a:moveTo>
                    <a:pt x="16" y="12"/>
                  </a:moveTo>
                  <a:cubicBezTo>
                    <a:pt x="16" y="10"/>
                    <a:pt x="18" y="8"/>
                    <a:pt x="20" y="8"/>
                  </a:cubicBezTo>
                  <a:cubicBezTo>
                    <a:pt x="22" y="8"/>
                    <a:pt x="24" y="10"/>
                    <a:pt x="24" y="12"/>
                  </a:cubicBezTo>
                  <a:cubicBezTo>
                    <a:pt x="24" y="68"/>
                    <a:pt x="24" y="68"/>
                    <a:pt x="24" y="68"/>
                  </a:cubicBezTo>
                  <a:cubicBezTo>
                    <a:pt x="23" y="68"/>
                    <a:pt x="21" y="68"/>
                    <a:pt x="20" y="68"/>
                  </a:cubicBezTo>
                  <a:cubicBezTo>
                    <a:pt x="19" y="68"/>
                    <a:pt x="17" y="68"/>
                    <a:pt x="16" y="68"/>
                  </a:cubicBezTo>
                  <a:lnTo>
                    <a:pt x="16" y="12"/>
                  </a:lnTo>
                  <a:close/>
                  <a:moveTo>
                    <a:pt x="24" y="116"/>
                  </a:moveTo>
                  <a:cubicBezTo>
                    <a:pt x="24" y="118"/>
                    <a:pt x="22" y="120"/>
                    <a:pt x="20" y="120"/>
                  </a:cubicBezTo>
                  <a:cubicBezTo>
                    <a:pt x="18" y="120"/>
                    <a:pt x="16" y="118"/>
                    <a:pt x="16" y="116"/>
                  </a:cubicBezTo>
                  <a:cubicBezTo>
                    <a:pt x="16" y="108"/>
                    <a:pt x="16" y="108"/>
                    <a:pt x="16" y="108"/>
                  </a:cubicBezTo>
                  <a:cubicBezTo>
                    <a:pt x="17" y="108"/>
                    <a:pt x="19" y="108"/>
                    <a:pt x="20" y="108"/>
                  </a:cubicBezTo>
                  <a:cubicBezTo>
                    <a:pt x="21" y="108"/>
                    <a:pt x="23" y="108"/>
                    <a:pt x="24" y="108"/>
                  </a:cubicBezTo>
                  <a:lnTo>
                    <a:pt x="24" y="116"/>
                  </a:lnTo>
                  <a:close/>
                  <a:moveTo>
                    <a:pt x="31" y="91"/>
                  </a:moveTo>
                  <a:cubicBezTo>
                    <a:pt x="31" y="92"/>
                    <a:pt x="31" y="92"/>
                    <a:pt x="31" y="92"/>
                  </a:cubicBezTo>
                  <a:cubicBezTo>
                    <a:pt x="31" y="93"/>
                    <a:pt x="30" y="94"/>
                    <a:pt x="30" y="95"/>
                  </a:cubicBezTo>
                  <a:cubicBezTo>
                    <a:pt x="30" y="95"/>
                    <a:pt x="30" y="95"/>
                    <a:pt x="30" y="95"/>
                  </a:cubicBezTo>
                  <a:cubicBezTo>
                    <a:pt x="29" y="96"/>
                    <a:pt x="28" y="97"/>
                    <a:pt x="27" y="98"/>
                  </a:cubicBezTo>
                  <a:cubicBezTo>
                    <a:pt x="27" y="98"/>
                    <a:pt x="27" y="98"/>
                    <a:pt x="27" y="98"/>
                  </a:cubicBezTo>
                  <a:cubicBezTo>
                    <a:pt x="26" y="98"/>
                    <a:pt x="25" y="99"/>
                    <a:pt x="24" y="99"/>
                  </a:cubicBezTo>
                  <a:cubicBezTo>
                    <a:pt x="23" y="100"/>
                    <a:pt x="21" y="100"/>
                    <a:pt x="20" y="100"/>
                  </a:cubicBezTo>
                  <a:cubicBezTo>
                    <a:pt x="19" y="100"/>
                    <a:pt x="17" y="100"/>
                    <a:pt x="16" y="99"/>
                  </a:cubicBezTo>
                  <a:cubicBezTo>
                    <a:pt x="15" y="99"/>
                    <a:pt x="14" y="98"/>
                    <a:pt x="13" y="98"/>
                  </a:cubicBezTo>
                  <a:cubicBezTo>
                    <a:pt x="13" y="98"/>
                    <a:pt x="13" y="98"/>
                    <a:pt x="13" y="98"/>
                  </a:cubicBezTo>
                  <a:cubicBezTo>
                    <a:pt x="12" y="97"/>
                    <a:pt x="11" y="96"/>
                    <a:pt x="10" y="95"/>
                  </a:cubicBezTo>
                  <a:cubicBezTo>
                    <a:pt x="10" y="95"/>
                    <a:pt x="10" y="95"/>
                    <a:pt x="10" y="95"/>
                  </a:cubicBezTo>
                  <a:cubicBezTo>
                    <a:pt x="10" y="94"/>
                    <a:pt x="9" y="93"/>
                    <a:pt x="9" y="92"/>
                  </a:cubicBezTo>
                  <a:cubicBezTo>
                    <a:pt x="9" y="92"/>
                    <a:pt x="9" y="92"/>
                    <a:pt x="9" y="91"/>
                  </a:cubicBezTo>
                  <a:cubicBezTo>
                    <a:pt x="8" y="90"/>
                    <a:pt x="8" y="89"/>
                    <a:pt x="8" y="88"/>
                  </a:cubicBezTo>
                  <a:cubicBezTo>
                    <a:pt x="8" y="87"/>
                    <a:pt x="8" y="86"/>
                    <a:pt x="9" y="85"/>
                  </a:cubicBezTo>
                  <a:cubicBezTo>
                    <a:pt x="9" y="84"/>
                    <a:pt x="9" y="84"/>
                    <a:pt x="9" y="84"/>
                  </a:cubicBezTo>
                  <a:cubicBezTo>
                    <a:pt x="9" y="83"/>
                    <a:pt x="10" y="82"/>
                    <a:pt x="10" y="81"/>
                  </a:cubicBezTo>
                  <a:cubicBezTo>
                    <a:pt x="10" y="81"/>
                    <a:pt x="10" y="81"/>
                    <a:pt x="10" y="81"/>
                  </a:cubicBezTo>
                  <a:cubicBezTo>
                    <a:pt x="11" y="80"/>
                    <a:pt x="12" y="79"/>
                    <a:pt x="13" y="78"/>
                  </a:cubicBezTo>
                  <a:cubicBezTo>
                    <a:pt x="13" y="78"/>
                    <a:pt x="13" y="78"/>
                    <a:pt x="13" y="78"/>
                  </a:cubicBezTo>
                  <a:cubicBezTo>
                    <a:pt x="14" y="78"/>
                    <a:pt x="15" y="77"/>
                    <a:pt x="16" y="77"/>
                  </a:cubicBezTo>
                  <a:cubicBezTo>
                    <a:pt x="17" y="76"/>
                    <a:pt x="19" y="76"/>
                    <a:pt x="20" y="76"/>
                  </a:cubicBezTo>
                  <a:cubicBezTo>
                    <a:pt x="21" y="76"/>
                    <a:pt x="23" y="76"/>
                    <a:pt x="24" y="77"/>
                  </a:cubicBezTo>
                  <a:cubicBezTo>
                    <a:pt x="25" y="77"/>
                    <a:pt x="26" y="78"/>
                    <a:pt x="27" y="78"/>
                  </a:cubicBezTo>
                  <a:cubicBezTo>
                    <a:pt x="27" y="78"/>
                    <a:pt x="27" y="78"/>
                    <a:pt x="27" y="78"/>
                  </a:cubicBezTo>
                  <a:cubicBezTo>
                    <a:pt x="28" y="79"/>
                    <a:pt x="29" y="80"/>
                    <a:pt x="30" y="81"/>
                  </a:cubicBezTo>
                  <a:cubicBezTo>
                    <a:pt x="30" y="81"/>
                    <a:pt x="30" y="81"/>
                    <a:pt x="30" y="81"/>
                  </a:cubicBezTo>
                  <a:cubicBezTo>
                    <a:pt x="30" y="82"/>
                    <a:pt x="31" y="83"/>
                    <a:pt x="31" y="84"/>
                  </a:cubicBezTo>
                  <a:cubicBezTo>
                    <a:pt x="31" y="84"/>
                    <a:pt x="31" y="84"/>
                    <a:pt x="31" y="85"/>
                  </a:cubicBezTo>
                  <a:cubicBezTo>
                    <a:pt x="32" y="86"/>
                    <a:pt x="32" y="87"/>
                    <a:pt x="32" y="88"/>
                  </a:cubicBezTo>
                  <a:cubicBezTo>
                    <a:pt x="32" y="89"/>
                    <a:pt x="32" y="90"/>
                    <a:pt x="31" y="9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grpSp>
      <p:grpSp>
        <p:nvGrpSpPr>
          <p:cNvPr id="57" name="Group 55"/>
          <p:cNvGrpSpPr/>
          <p:nvPr/>
        </p:nvGrpSpPr>
        <p:grpSpPr bwMode="auto">
          <a:xfrm>
            <a:off x="6055555" y="2581876"/>
            <a:ext cx="489180" cy="481223"/>
            <a:chOff x="7141104" y="1923522"/>
            <a:chExt cx="488950" cy="481013"/>
          </a:xfrm>
          <a:solidFill>
            <a:srgbClr val="0070C0"/>
          </a:solidFill>
        </p:grpSpPr>
        <p:sp>
          <p:nvSpPr>
            <p:cNvPr id="59" name="Freeform 58"/>
            <p:cNvSpPr/>
            <p:nvPr/>
          </p:nvSpPr>
          <p:spPr bwMode="auto">
            <a:xfrm>
              <a:off x="7407804" y="1983847"/>
              <a:ext cx="157162" cy="157163"/>
            </a:xfrm>
            <a:custGeom>
              <a:avLst/>
              <a:gdLst>
                <a:gd name="T0" fmla="*/ 38 w 42"/>
                <a:gd name="T1" fmla="*/ 40 h 42"/>
                <a:gd name="T2" fmla="*/ 38 w 42"/>
                <a:gd name="T3" fmla="*/ 40 h 42"/>
                <a:gd name="T4" fmla="*/ 40 w 42"/>
                <a:gd name="T5" fmla="*/ 42 h 42"/>
                <a:gd name="T6" fmla="*/ 42 w 42"/>
                <a:gd name="T7" fmla="*/ 40 h 42"/>
                <a:gd name="T8" fmla="*/ 42 w 42"/>
                <a:gd name="T9" fmla="*/ 40 h 42"/>
                <a:gd name="T10" fmla="*/ 2 w 42"/>
                <a:gd name="T11" fmla="*/ 0 h 42"/>
                <a:gd name="T12" fmla="*/ 2 w 42"/>
                <a:gd name="T13" fmla="*/ 0 h 42"/>
                <a:gd name="T14" fmla="*/ 0 w 42"/>
                <a:gd name="T15" fmla="*/ 2 h 42"/>
                <a:gd name="T16" fmla="*/ 2 w 42"/>
                <a:gd name="T17" fmla="*/ 4 h 42"/>
                <a:gd name="T18" fmla="*/ 2 w 42"/>
                <a:gd name="T19" fmla="*/ 4 h 42"/>
                <a:gd name="T20" fmla="*/ 38 w 42"/>
                <a:gd name="T21" fmla="*/ 40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2" h="42">
                  <a:moveTo>
                    <a:pt x="38" y="40"/>
                  </a:moveTo>
                  <a:cubicBezTo>
                    <a:pt x="38" y="40"/>
                    <a:pt x="38" y="40"/>
                    <a:pt x="38" y="40"/>
                  </a:cubicBezTo>
                  <a:cubicBezTo>
                    <a:pt x="38" y="41"/>
                    <a:pt x="39" y="42"/>
                    <a:pt x="40" y="42"/>
                  </a:cubicBezTo>
                  <a:cubicBezTo>
                    <a:pt x="41" y="42"/>
                    <a:pt x="42" y="41"/>
                    <a:pt x="42" y="40"/>
                  </a:cubicBezTo>
                  <a:cubicBezTo>
                    <a:pt x="42" y="40"/>
                    <a:pt x="42" y="40"/>
                    <a:pt x="42" y="40"/>
                  </a:cubicBezTo>
                  <a:cubicBezTo>
                    <a:pt x="42" y="18"/>
                    <a:pt x="24" y="0"/>
                    <a:pt x="2" y="0"/>
                  </a:cubicBezTo>
                  <a:cubicBezTo>
                    <a:pt x="2" y="0"/>
                    <a:pt x="2" y="0"/>
                    <a:pt x="2" y="0"/>
                  </a:cubicBezTo>
                  <a:cubicBezTo>
                    <a:pt x="1" y="0"/>
                    <a:pt x="0" y="1"/>
                    <a:pt x="0" y="2"/>
                  </a:cubicBezTo>
                  <a:cubicBezTo>
                    <a:pt x="0" y="3"/>
                    <a:pt x="1" y="4"/>
                    <a:pt x="2" y="4"/>
                  </a:cubicBezTo>
                  <a:cubicBezTo>
                    <a:pt x="2" y="4"/>
                    <a:pt x="2" y="4"/>
                    <a:pt x="2" y="4"/>
                  </a:cubicBezTo>
                  <a:cubicBezTo>
                    <a:pt x="22" y="4"/>
                    <a:pt x="38" y="20"/>
                    <a:pt x="38" y="40"/>
                  </a:cubicBezTo>
                  <a:close/>
                </a:path>
              </a:pathLst>
            </a:custGeom>
            <a:grpFill/>
            <a:ln>
              <a:noFill/>
            </a:ln>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sp>
          <p:nvSpPr>
            <p:cNvPr id="60" name="Freeform 59"/>
            <p:cNvSpPr>
              <a:spLocks noEditPoints="1"/>
            </p:cNvSpPr>
            <p:nvPr/>
          </p:nvSpPr>
          <p:spPr bwMode="auto">
            <a:xfrm>
              <a:off x="7141104" y="1923522"/>
              <a:ext cx="488950" cy="481013"/>
            </a:xfrm>
            <a:custGeom>
              <a:avLst/>
              <a:gdLst>
                <a:gd name="T0" fmla="*/ 37 w 130"/>
                <a:gd name="T1" fmla="*/ 4 h 128"/>
                <a:gd name="T2" fmla="*/ 29 w 130"/>
                <a:gd name="T3" fmla="*/ 0 h 128"/>
                <a:gd name="T4" fmla="*/ 24 w 130"/>
                <a:gd name="T5" fmla="*/ 1 h 128"/>
                <a:gd name="T6" fmla="*/ 17 w 130"/>
                <a:gd name="T7" fmla="*/ 12 h 128"/>
                <a:gd name="T8" fmla="*/ 17 w 130"/>
                <a:gd name="T9" fmla="*/ 67 h 128"/>
                <a:gd name="T10" fmla="*/ 5 w 130"/>
                <a:gd name="T11" fmla="*/ 80 h 128"/>
                <a:gd name="T12" fmla="*/ 5 w 130"/>
                <a:gd name="T13" fmla="*/ 96 h 128"/>
                <a:gd name="T14" fmla="*/ 33 w 130"/>
                <a:gd name="T15" fmla="*/ 124 h 128"/>
                <a:gd name="T16" fmla="*/ 41 w 130"/>
                <a:gd name="T17" fmla="*/ 128 h 128"/>
                <a:gd name="T18" fmla="*/ 49 w 130"/>
                <a:gd name="T19" fmla="*/ 124 h 128"/>
                <a:gd name="T20" fmla="*/ 62 w 130"/>
                <a:gd name="T21" fmla="*/ 112 h 128"/>
                <a:gd name="T22" fmla="*/ 117 w 130"/>
                <a:gd name="T23" fmla="*/ 112 h 128"/>
                <a:gd name="T24" fmla="*/ 128 w 130"/>
                <a:gd name="T25" fmla="*/ 105 h 128"/>
                <a:gd name="T26" fmla="*/ 125 w 130"/>
                <a:gd name="T27" fmla="*/ 92 h 128"/>
                <a:gd name="T28" fmla="*/ 37 w 130"/>
                <a:gd name="T29" fmla="*/ 4 h 128"/>
                <a:gd name="T30" fmla="*/ 56 w 130"/>
                <a:gd name="T31" fmla="*/ 106 h 128"/>
                <a:gd name="T32" fmla="*/ 44 w 130"/>
                <a:gd name="T33" fmla="*/ 119 h 128"/>
                <a:gd name="T34" fmla="*/ 41 w 130"/>
                <a:gd name="T35" fmla="*/ 120 h 128"/>
                <a:gd name="T36" fmla="*/ 38 w 130"/>
                <a:gd name="T37" fmla="*/ 119 h 128"/>
                <a:gd name="T38" fmla="*/ 10 w 130"/>
                <a:gd name="T39" fmla="*/ 91 h 128"/>
                <a:gd name="T40" fmla="*/ 9 w 130"/>
                <a:gd name="T41" fmla="*/ 88 h 128"/>
                <a:gd name="T42" fmla="*/ 10 w 130"/>
                <a:gd name="T43" fmla="*/ 85 h 128"/>
                <a:gd name="T44" fmla="*/ 23 w 130"/>
                <a:gd name="T45" fmla="*/ 73 h 128"/>
                <a:gd name="T46" fmla="*/ 23 w 130"/>
                <a:gd name="T47" fmla="*/ 73 h 128"/>
                <a:gd name="T48" fmla="*/ 56 w 130"/>
                <a:gd name="T49" fmla="*/ 106 h 128"/>
                <a:gd name="T50" fmla="*/ 56 w 130"/>
                <a:gd name="T51" fmla="*/ 106 h 128"/>
                <a:gd name="T52" fmla="*/ 62 w 130"/>
                <a:gd name="T53" fmla="*/ 104 h 128"/>
                <a:gd name="T54" fmla="*/ 60 w 130"/>
                <a:gd name="T55" fmla="*/ 104 h 128"/>
                <a:gd name="T56" fmla="*/ 25 w 130"/>
                <a:gd name="T57" fmla="*/ 69 h 128"/>
                <a:gd name="T58" fmla="*/ 25 w 130"/>
                <a:gd name="T59" fmla="*/ 67 h 128"/>
                <a:gd name="T60" fmla="*/ 25 w 130"/>
                <a:gd name="T61" fmla="*/ 19 h 128"/>
                <a:gd name="T62" fmla="*/ 110 w 130"/>
                <a:gd name="T63" fmla="*/ 104 h 128"/>
                <a:gd name="T64" fmla="*/ 62 w 130"/>
                <a:gd name="T65" fmla="*/ 104 h 128"/>
                <a:gd name="T66" fmla="*/ 121 w 130"/>
                <a:gd name="T67" fmla="*/ 102 h 128"/>
                <a:gd name="T68" fmla="*/ 117 w 130"/>
                <a:gd name="T69" fmla="*/ 104 h 128"/>
                <a:gd name="T70" fmla="*/ 116 w 130"/>
                <a:gd name="T71" fmla="*/ 104 h 128"/>
                <a:gd name="T72" fmla="*/ 25 w 130"/>
                <a:gd name="T73" fmla="*/ 13 h 128"/>
                <a:gd name="T74" fmla="*/ 25 w 130"/>
                <a:gd name="T75" fmla="*/ 12 h 128"/>
                <a:gd name="T76" fmla="*/ 27 w 130"/>
                <a:gd name="T77" fmla="*/ 8 h 128"/>
                <a:gd name="T78" fmla="*/ 29 w 130"/>
                <a:gd name="T79" fmla="*/ 8 h 128"/>
                <a:gd name="T80" fmla="*/ 32 w 130"/>
                <a:gd name="T81" fmla="*/ 9 h 128"/>
                <a:gd name="T82" fmla="*/ 120 w 130"/>
                <a:gd name="T83" fmla="*/ 97 h 128"/>
                <a:gd name="T84" fmla="*/ 121 w 130"/>
                <a:gd name="T85" fmla="*/ 10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0" h="128">
                  <a:moveTo>
                    <a:pt x="37" y="4"/>
                  </a:moveTo>
                  <a:cubicBezTo>
                    <a:pt x="35" y="1"/>
                    <a:pt x="32" y="0"/>
                    <a:pt x="29" y="0"/>
                  </a:cubicBezTo>
                  <a:cubicBezTo>
                    <a:pt x="27" y="0"/>
                    <a:pt x="26" y="0"/>
                    <a:pt x="24" y="1"/>
                  </a:cubicBezTo>
                  <a:cubicBezTo>
                    <a:pt x="20" y="3"/>
                    <a:pt x="17" y="7"/>
                    <a:pt x="17" y="12"/>
                  </a:cubicBezTo>
                  <a:cubicBezTo>
                    <a:pt x="17" y="67"/>
                    <a:pt x="17" y="67"/>
                    <a:pt x="17" y="67"/>
                  </a:cubicBezTo>
                  <a:cubicBezTo>
                    <a:pt x="5" y="80"/>
                    <a:pt x="5" y="80"/>
                    <a:pt x="5" y="80"/>
                  </a:cubicBezTo>
                  <a:cubicBezTo>
                    <a:pt x="0" y="84"/>
                    <a:pt x="0" y="92"/>
                    <a:pt x="5" y="96"/>
                  </a:cubicBezTo>
                  <a:cubicBezTo>
                    <a:pt x="33" y="124"/>
                    <a:pt x="33" y="124"/>
                    <a:pt x="33" y="124"/>
                  </a:cubicBezTo>
                  <a:cubicBezTo>
                    <a:pt x="35" y="127"/>
                    <a:pt x="38" y="128"/>
                    <a:pt x="41" y="128"/>
                  </a:cubicBezTo>
                  <a:cubicBezTo>
                    <a:pt x="44" y="128"/>
                    <a:pt x="47" y="127"/>
                    <a:pt x="49" y="124"/>
                  </a:cubicBezTo>
                  <a:cubicBezTo>
                    <a:pt x="62" y="112"/>
                    <a:pt x="62" y="112"/>
                    <a:pt x="62" y="112"/>
                  </a:cubicBezTo>
                  <a:cubicBezTo>
                    <a:pt x="117" y="112"/>
                    <a:pt x="117" y="112"/>
                    <a:pt x="117" y="112"/>
                  </a:cubicBezTo>
                  <a:cubicBezTo>
                    <a:pt x="122" y="112"/>
                    <a:pt x="126" y="109"/>
                    <a:pt x="128" y="105"/>
                  </a:cubicBezTo>
                  <a:cubicBezTo>
                    <a:pt x="130" y="100"/>
                    <a:pt x="129" y="95"/>
                    <a:pt x="125" y="92"/>
                  </a:cubicBezTo>
                  <a:lnTo>
                    <a:pt x="37" y="4"/>
                  </a:lnTo>
                  <a:close/>
                  <a:moveTo>
                    <a:pt x="56" y="106"/>
                  </a:moveTo>
                  <a:cubicBezTo>
                    <a:pt x="44" y="119"/>
                    <a:pt x="44" y="119"/>
                    <a:pt x="44" y="119"/>
                  </a:cubicBezTo>
                  <a:cubicBezTo>
                    <a:pt x="43" y="120"/>
                    <a:pt x="42" y="120"/>
                    <a:pt x="41" y="120"/>
                  </a:cubicBezTo>
                  <a:cubicBezTo>
                    <a:pt x="40" y="120"/>
                    <a:pt x="39" y="120"/>
                    <a:pt x="38" y="119"/>
                  </a:cubicBezTo>
                  <a:cubicBezTo>
                    <a:pt x="10" y="91"/>
                    <a:pt x="10" y="91"/>
                    <a:pt x="10" y="91"/>
                  </a:cubicBezTo>
                  <a:cubicBezTo>
                    <a:pt x="9" y="90"/>
                    <a:pt x="9" y="89"/>
                    <a:pt x="9" y="88"/>
                  </a:cubicBezTo>
                  <a:cubicBezTo>
                    <a:pt x="9" y="87"/>
                    <a:pt x="9" y="86"/>
                    <a:pt x="10" y="85"/>
                  </a:cubicBezTo>
                  <a:cubicBezTo>
                    <a:pt x="23" y="73"/>
                    <a:pt x="23" y="73"/>
                    <a:pt x="23" y="73"/>
                  </a:cubicBezTo>
                  <a:cubicBezTo>
                    <a:pt x="23" y="73"/>
                    <a:pt x="23" y="73"/>
                    <a:pt x="23" y="73"/>
                  </a:cubicBezTo>
                  <a:cubicBezTo>
                    <a:pt x="56" y="106"/>
                    <a:pt x="56" y="106"/>
                    <a:pt x="56" y="106"/>
                  </a:cubicBezTo>
                  <a:cubicBezTo>
                    <a:pt x="56" y="106"/>
                    <a:pt x="56" y="106"/>
                    <a:pt x="56" y="106"/>
                  </a:cubicBezTo>
                  <a:close/>
                  <a:moveTo>
                    <a:pt x="62" y="104"/>
                  </a:moveTo>
                  <a:cubicBezTo>
                    <a:pt x="61" y="104"/>
                    <a:pt x="61" y="104"/>
                    <a:pt x="60" y="104"/>
                  </a:cubicBezTo>
                  <a:cubicBezTo>
                    <a:pt x="25" y="69"/>
                    <a:pt x="25" y="69"/>
                    <a:pt x="25" y="69"/>
                  </a:cubicBezTo>
                  <a:cubicBezTo>
                    <a:pt x="25" y="68"/>
                    <a:pt x="25" y="68"/>
                    <a:pt x="25" y="67"/>
                  </a:cubicBezTo>
                  <a:cubicBezTo>
                    <a:pt x="25" y="19"/>
                    <a:pt x="25" y="19"/>
                    <a:pt x="25" y="19"/>
                  </a:cubicBezTo>
                  <a:cubicBezTo>
                    <a:pt x="110" y="104"/>
                    <a:pt x="110" y="104"/>
                    <a:pt x="110" y="104"/>
                  </a:cubicBezTo>
                  <a:lnTo>
                    <a:pt x="62" y="104"/>
                  </a:lnTo>
                  <a:close/>
                  <a:moveTo>
                    <a:pt x="121" y="102"/>
                  </a:moveTo>
                  <a:cubicBezTo>
                    <a:pt x="120" y="103"/>
                    <a:pt x="119" y="104"/>
                    <a:pt x="117" y="104"/>
                  </a:cubicBezTo>
                  <a:cubicBezTo>
                    <a:pt x="116" y="104"/>
                    <a:pt x="116" y="104"/>
                    <a:pt x="116" y="104"/>
                  </a:cubicBezTo>
                  <a:cubicBezTo>
                    <a:pt x="25" y="13"/>
                    <a:pt x="25" y="13"/>
                    <a:pt x="25" y="13"/>
                  </a:cubicBezTo>
                  <a:cubicBezTo>
                    <a:pt x="25" y="12"/>
                    <a:pt x="25" y="12"/>
                    <a:pt x="25" y="12"/>
                  </a:cubicBezTo>
                  <a:cubicBezTo>
                    <a:pt x="25" y="10"/>
                    <a:pt x="26" y="9"/>
                    <a:pt x="27" y="8"/>
                  </a:cubicBezTo>
                  <a:cubicBezTo>
                    <a:pt x="28" y="8"/>
                    <a:pt x="28" y="8"/>
                    <a:pt x="29" y="8"/>
                  </a:cubicBezTo>
                  <a:cubicBezTo>
                    <a:pt x="30" y="8"/>
                    <a:pt x="31" y="8"/>
                    <a:pt x="32" y="9"/>
                  </a:cubicBezTo>
                  <a:cubicBezTo>
                    <a:pt x="120" y="97"/>
                    <a:pt x="120" y="97"/>
                    <a:pt x="120" y="97"/>
                  </a:cubicBezTo>
                  <a:cubicBezTo>
                    <a:pt x="121" y="98"/>
                    <a:pt x="121" y="100"/>
                    <a:pt x="121" y="102"/>
                  </a:cubicBezTo>
                  <a:close/>
                </a:path>
              </a:pathLst>
            </a:custGeom>
            <a:grpFill/>
            <a:ln>
              <a:noFill/>
            </a:ln>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sp>
          <p:nvSpPr>
            <p:cNvPr id="61" name="Freeform 60"/>
            <p:cNvSpPr/>
            <p:nvPr/>
          </p:nvSpPr>
          <p:spPr bwMode="auto">
            <a:xfrm>
              <a:off x="7399866" y="1923522"/>
              <a:ext cx="225425" cy="225425"/>
            </a:xfrm>
            <a:custGeom>
              <a:avLst/>
              <a:gdLst>
                <a:gd name="T0" fmla="*/ 4 w 60"/>
                <a:gd name="T1" fmla="*/ 8 h 60"/>
                <a:gd name="T2" fmla="*/ 4 w 60"/>
                <a:gd name="T3" fmla="*/ 8 h 60"/>
                <a:gd name="T4" fmla="*/ 52 w 60"/>
                <a:gd name="T5" fmla="*/ 56 h 60"/>
                <a:gd name="T6" fmla="*/ 52 w 60"/>
                <a:gd name="T7" fmla="*/ 56 h 60"/>
                <a:gd name="T8" fmla="*/ 56 w 60"/>
                <a:gd name="T9" fmla="*/ 60 h 60"/>
                <a:gd name="T10" fmla="*/ 60 w 60"/>
                <a:gd name="T11" fmla="*/ 56 h 60"/>
                <a:gd name="T12" fmla="*/ 60 w 60"/>
                <a:gd name="T13" fmla="*/ 56 h 60"/>
                <a:gd name="T14" fmla="*/ 4 w 60"/>
                <a:gd name="T15" fmla="*/ 0 h 60"/>
                <a:gd name="T16" fmla="*/ 4 w 60"/>
                <a:gd name="T17" fmla="*/ 0 h 60"/>
                <a:gd name="T18" fmla="*/ 0 w 60"/>
                <a:gd name="T19" fmla="*/ 4 h 60"/>
                <a:gd name="T20" fmla="*/ 4 w 60"/>
                <a:gd name="T21" fmla="*/ 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0" h="60">
                  <a:moveTo>
                    <a:pt x="4" y="8"/>
                  </a:moveTo>
                  <a:cubicBezTo>
                    <a:pt x="4" y="8"/>
                    <a:pt x="4" y="8"/>
                    <a:pt x="4" y="8"/>
                  </a:cubicBezTo>
                  <a:cubicBezTo>
                    <a:pt x="30" y="8"/>
                    <a:pt x="52" y="30"/>
                    <a:pt x="52" y="56"/>
                  </a:cubicBezTo>
                  <a:cubicBezTo>
                    <a:pt x="52" y="56"/>
                    <a:pt x="52" y="56"/>
                    <a:pt x="52" y="56"/>
                  </a:cubicBezTo>
                  <a:cubicBezTo>
                    <a:pt x="52" y="58"/>
                    <a:pt x="54" y="60"/>
                    <a:pt x="56" y="60"/>
                  </a:cubicBezTo>
                  <a:cubicBezTo>
                    <a:pt x="58" y="60"/>
                    <a:pt x="60" y="58"/>
                    <a:pt x="60" y="56"/>
                  </a:cubicBezTo>
                  <a:cubicBezTo>
                    <a:pt x="60" y="56"/>
                    <a:pt x="60" y="56"/>
                    <a:pt x="60" y="56"/>
                  </a:cubicBezTo>
                  <a:cubicBezTo>
                    <a:pt x="60" y="25"/>
                    <a:pt x="35" y="0"/>
                    <a:pt x="4" y="0"/>
                  </a:cubicBezTo>
                  <a:cubicBezTo>
                    <a:pt x="4" y="0"/>
                    <a:pt x="4" y="0"/>
                    <a:pt x="4" y="0"/>
                  </a:cubicBezTo>
                  <a:cubicBezTo>
                    <a:pt x="2" y="0"/>
                    <a:pt x="0" y="2"/>
                    <a:pt x="0" y="4"/>
                  </a:cubicBezTo>
                  <a:cubicBezTo>
                    <a:pt x="0" y="6"/>
                    <a:pt x="2" y="8"/>
                    <a:pt x="4" y="8"/>
                  </a:cubicBezTo>
                  <a:close/>
                </a:path>
              </a:pathLst>
            </a:custGeom>
            <a:grpFill/>
            <a:ln>
              <a:noFill/>
            </a:ln>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grpSp>
      <p:grpSp>
        <p:nvGrpSpPr>
          <p:cNvPr id="63" name="Group 61"/>
          <p:cNvGrpSpPr/>
          <p:nvPr/>
        </p:nvGrpSpPr>
        <p:grpSpPr bwMode="auto">
          <a:xfrm>
            <a:off x="6214080" y="4299552"/>
            <a:ext cx="330001" cy="559023"/>
            <a:chOff x="6271901" y="3849160"/>
            <a:chExt cx="330200" cy="482600"/>
          </a:xfrm>
          <a:solidFill>
            <a:srgbClr val="0070C0"/>
          </a:solidFill>
        </p:grpSpPr>
        <p:sp>
          <p:nvSpPr>
            <p:cNvPr id="65" name="Freeform 35"/>
            <p:cNvSpPr>
              <a:spLocks noEditPoints="1"/>
            </p:cNvSpPr>
            <p:nvPr/>
          </p:nvSpPr>
          <p:spPr bwMode="auto">
            <a:xfrm>
              <a:off x="6271901" y="3849160"/>
              <a:ext cx="330200" cy="482600"/>
            </a:xfrm>
            <a:custGeom>
              <a:avLst/>
              <a:gdLst>
                <a:gd name="T0" fmla="*/ 44 w 88"/>
                <a:gd name="T1" fmla="*/ 0 h 128"/>
                <a:gd name="T2" fmla="*/ 0 w 88"/>
                <a:gd name="T3" fmla="*/ 44 h 128"/>
                <a:gd name="T4" fmla="*/ 20 w 88"/>
                <a:gd name="T5" fmla="*/ 92 h 128"/>
                <a:gd name="T6" fmla="*/ 44 w 88"/>
                <a:gd name="T7" fmla="*/ 128 h 128"/>
                <a:gd name="T8" fmla="*/ 68 w 88"/>
                <a:gd name="T9" fmla="*/ 92 h 128"/>
                <a:gd name="T10" fmla="*/ 88 w 88"/>
                <a:gd name="T11" fmla="*/ 44 h 128"/>
                <a:gd name="T12" fmla="*/ 44 w 88"/>
                <a:gd name="T13" fmla="*/ 0 h 128"/>
                <a:gd name="T14" fmla="*/ 54 w 88"/>
                <a:gd name="T15" fmla="*/ 109 h 128"/>
                <a:gd name="T16" fmla="*/ 35 w 88"/>
                <a:gd name="T17" fmla="*/ 111 h 128"/>
                <a:gd name="T18" fmla="*/ 32 w 88"/>
                <a:gd name="T19" fmla="*/ 104 h 128"/>
                <a:gd name="T20" fmla="*/ 32 w 88"/>
                <a:gd name="T21" fmla="*/ 103 h 128"/>
                <a:gd name="T22" fmla="*/ 57 w 88"/>
                <a:gd name="T23" fmla="*/ 100 h 128"/>
                <a:gd name="T24" fmla="*/ 56 w 88"/>
                <a:gd name="T25" fmla="*/ 104 h 128"/>
                <a:gd name="T26" fmla="*/ 54 w 88"/>
                <a:gd name="T27" fmla="*/ 109 h 128"/>
                <a:gd name="T28" fmla="*/ 31 w 88"/>
                <a:gd name="T29" fmla="*/ 100 h 128"/>
                <a:gd name="T30" fmla="*/ 28 w 88"/>
                <a:gd name="T31" fmla="*/ 92 h 128"/>
                <a:gd name="T32" fmla="*/ 60 w 88"/>
                <a:gd name="T33" fmla="*/ 92 h 128"/>
                <a:gd name="T34" fmla="*/ 58 w 88"/>
                <a:gd name="T35" fmla="*/ 96 h 128"/>
                <a:gd name="T36" fmla="*/ 31 w 88"/>
                <a:gd name="T37" fmla="*/ 100 h 128"/>
                <a:gd name="T38" fmla="*/ 44 w 88"/>
                <a:gd name="T39" fmla="*/ 120 h 128"/>
                <a:gd name="T40" fmla="*/ 36 w 88"/>
                <a:gd name="T41" fmla="*/ 115 h 128"/>
                <a:gd name="T42" fmla="*/ 53 w 88"/>
                <a:gd name="T43" fmla="*/ 113 h 128"/>
                <a:gd name="T44" fmla="*/ 44 w 88"/>
                <a:gd name="T45" fmla="*/ 120 h 128"/>
                <a:gd name="T46" fmla="*/ 63 w 88"/>
                <a:gd name="T47" fmla="*/ 84 h 128"/>
                <a:gd name="T48" fmla="*/ 25 w 88"/>
                <a:gd name="T49" fmla="*/ 84 h 128"/>
                <a:gd name="T50" fmla="*/ 19 w 88"/>
                <a:gd name="T51" fmla="*/ 71 h 128"/>
                <a:gd name="T52" fmla="*/ 8 w 88"/>
                <a:gd name="T53" fmla="*/ 44 h 128"/>
                <a:gd name="T54" fmla="*/ 44 w 88"/>
                <a:gd name="T55" fmla="*/ 8 h 128"/>
                <a:gd name="T56" fmla="*/ 80 w 88"/>
                <a:gd name="T57" fmla="*/ 44 h 128"/>
                <a:gd name="T58" fmla="*/ 69 w 88"/>
                <a:gd name="T59" fmla="*/ 71 h 128"/>
                <a:gd name="T60" fmla="*/ 63 w 88"/>
                <a:gd name="T61" fmla="*/ 84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8" h="128">
                  <a:moveTo>
                    <a:pt x="44" y="0"/>
                  </a:moveTo>
                  <a:cubicBezTo>
                    <a:pt x="20" y="0"/>
                    <a:pt x="0" y="20"/>
                    <a:pt x="0" y="44"/>
                  </a:cubicBezTo>
                  <a:cubicBezTo>
                    <a:pt x="0" y="60"/>
                    <a:pt x="15" y="77"/>
                    <a:pt x="20" y="92"/>
                  </a:cubicBezTo>
                  <a:cubicBezTo>
                    <a:pt x="28" y="115"/>
                    <a:pt x="27" y="128"/>
                    <a:pt x="44" y="128"/>
                  </a:cubicBezTo>
                  <a:cubicBezTo>
                    <a:pt x="61" y="128"/>
                    <a:pt x="60" y="115"/>
                    <a:pt x="68" y="92"/>
                  </a:cubicBezTo>
                  <a:cubicBezTo>
                    <a:pt x="73" y="77"/>
                    <a:pt x="88" y="60"/>
                    <a:pt x="88" y="44"/>
                  </a:cubicBezTo>
                  <a:cubicBezTo>
                    <a:pt x="88" y="20"/>
                    <a:pt x="68" y="0"/>
                    <a:pt x="44" y="0"/>
                  </a:cubicBezTo>
                  <a:close/>
                  <a:moveTo>
                    <a:pt x="54" y="109"/>
                  </a:moveTo>
                  <a:cubicBezTo>
                    <a:pt x="35" y="111"/>
                    <a:pt x="35" y="111"/>
                    <a:pt x="35" y="111"/>
                  </a:cubicBezTo>
                  <a:cubicBezTo>
                    <a:pt x="34" y="109"/>
                    <a:pt x="33" y="107"/>
                    <a:pt x="32" y="104"/>
                  </a:cubicBezTo>
                  <a:cubicBezTo>
                    <a:pt x="32" y="104"/>
                    <a:pt x="32" y="104"/>
                    <a:pt x="32" y="103"/>
                  </a:cubicBezTo>
                  <a:cubicBezTo>
                    <a:pt x="57" y="100"/>
                    <a:pt x="57" y="100"/>
                    <a:pt x="57" y="100"/>
                  </a:cubicBezTo>
                  <a:cubicBezTo>
                    <a:pt x="57" y="102"/>
                    <a:pt x="56" y="103"/>
                    <a:pt x="56" y="104"/>
                  </a:cubicBezTo>
                  <a:cubicBezTo>
                    <a:pt x="55" y="106"/>
                    <a:pt x="55" y="107"/>
                    <a:pt x="54" y="109"/>
                  </a:cubicBezTo>
                  <a:close/>
                  <a:moveTo>
                    <a:pt x="31" y="100"/>
                  </a:moveTo>
                  <a:cubicBezTo>
                    <a:pt x="30" y="97"/>
                    <a:pt x="29" y="95"/>
                    <a:pt x="28" y="92"/>
                  </a:cubicBezTo>
                  <a:cubicBezTo>
                    <a:pt x="60" y="92"/>
                    <a:pt x="60" y="92"/>
                    <a:pt x="60" y="92"/>
                  </a:cubicBezTo>
                  <a:cubicBezTo>
                    <a:pt x="59" y="93"/>
                    <a:pt x="59" y="95"/>
                    <a:pt x="58" y="96"/>
                  </a:cubicBezTo>
                  <a:lnTo>
                    <a:pt x="31" y="100"/>
                  </a:lnTo>
                  <a:close/>
                  <a:moveTo>
                    <a:pt x="44" y="120"/>
                  </a:moveTo>
                  <a:cubicBezTo>
                    <a:pt x="40" y="120"/>
                    <a:pt x="38" y="120"/>
                    <a:pt x="36" y="115"/>
                  </a:cubicBezTo>
                  <a:cubicBezTo>
                    <a:pt x="53" y="113"/>
                    <a:pt x="53" y="113"/>
                    <a:pt x="53" y="113"/>
                  </a:cubicBezTo>
                  <a:cubicBezTo>
                    <a:pt x="51" y="119"/>
                    <a:pt x="49" y="120"/>
                    <a:pt x="44" y="120"/>
                  </a:cubicBezTo>
                  <a:close/>
                  <a:moveTo>
                    <a:pt x="63" y="84"/>
                  </a:moveTo>
                  <a:cubicBezTo>
                    <a:pt x="25" y="84"/>
                    <a:pt x="25" y="84"/>
                    <a:pt x="25" y="84"/>
                  </a:cubicBezTo>
                  <a:cubicBezTo>
                    <a:pt x="23" y="80"/>
                    <a:pt x="21" y="75"/>
                    <a:pt x="19" y="71"/>
                  </a:cubicBezTo>
                  <a:cubicBezTo>
                    <a:pt x="13" y="62"/>
                    <a:pt x="8" y="52"/>
                    <a:pt x="8" y="44"/>
                  </a:cubicBezTo>
                  <a:cubicBezTo>
                    <a:pt x="8" y="24"/>
                    <a:pt x="24" y="8"/>
                    <a:pt x="44" y="8"/>
                  </a:cubicBezTo>
                  <a:cubicBezTo>
                    <a:pt x="64" y="8"/>
                    <a:pt x="80" y="24"/>
                    <a:pt x="80" y="44"/>
                  </a:cubicBezTo>
                  <a:cubicBezTo>
                    <a:pt x="80" y="52"/>
                    <a:pt x="75" y="62"/>
                    <a:pt x="69" y="71"/>
                  </a:cubicBezTo>
                  <a:cubicBezTo>
                    <a:pt x="67" y="75"/>
                    <a:pt x="65" y="80"/>
                    <a:pt x="63" y="8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sp>
          <p:nvSpPr>
            <p:cNvPr id="66" name="Freeform 36"/>
            <p:cNvSpPr/>
            <p:nvPr/>
          </p:nvSpPr>
          <p:spPr bwMode="auto">
            <a:xfrm>
              <a:off x="6333066" y="3925360"/>
              <a:ext cx="96837" cy="96838"/>
            </a:xfrm>
            <a:custGeom>
              <a:avLst/>
              <a:gdLst>
                <a:gd name="T0" fmla="*/ 24 w 26"/>
                <a:gd name="T1" fmla="*/ 0 h 26"/>
                <a:gd name="T2" fmla="*/ 0 w 26"/>
                <a:gd name="T3" fmla="*/ 24 h 26"/>
                <a:gd name="T4" fmla="*/ 2 w 26"/>
                <a:gd name="T5" fmla="*/ 26 h 26"/>
                <a:gd name="T6" fmla="*/ 4 w 26"/>
                <a:gd name="T7" fmla="*/ 24 h 26"/>
                <a:gd name="T8" fmla="*/ 24 w 26"/>
                <a:gd name="T9" fmla="*/ 4 h 26"/>
                <a:gd name="T10" fmla="*/ 26 w 26"/>
                <a:gd name="T11" fmla="*/ 2 h 26"/>
                <a:gd name="T12" fmla="*/ 24 w 26"/>
                <a:gd name="T13" fmla="*/ 0 h 26"/>
              </a:gdLst>
              <a:ahLst/>
              <a:cxnLst>
                <a:cxn ang="0">
                  <a:pos x="T0" y="T1"/>
                </a:cxn>
                <a:cxn ang="0">
                  <a:pos x="T2" y="T3"/>
                </a:cxn>
                <a:cxn ang="0">
                  <a:pos x="T4" y="T5"/>
                </a:cxn>
                <a:cxn ang="0">
                  <a:pos x="T6" y="T7"/>
                </a:cxn>
                <a:cxn ang="0">
                  <a:pos x="T8" y="T9"/>
                </a:cxn>
                <a:cxn ang="0">
                  <a:pos x="T10" y="T11"/>
                </a:cxn>
                <a:cxn ang="0">
                  <a:pos x="T12" y="T13"/>
                </a:cxn>
              </a:cxnLst>
              <a:rect l="0" t="0" r="r" b="b"/>
              <a:pathLst>
                <a:path w="26" h="26">
                  <a:moveTo>
                    <a:pt x="24" y="0"/>
                  </a:moveTo>
                  <a:cubicBezTo>
                    <a:pt x="11" y="0"/>
                    <a:pt x="0" y="11"/>
                    <a:pt x="0" y="24"/>
                  </a:cubicBezTo>
                  <a:cubicBezTo>
                    <a:pt x="0" y="25"/>
                    <a:pt x="1" y="26"/>
                    <a:pt x="2" y="26"/>
                  </a:cubicBezTo>
                  <a:cubicBezTo>
                    <a:pt x="3" y="26"/>
                    <a:pt x="4" y="25"/>
                    <a:pt x="4" y="24"/>
                  </a:cubicBezTo>
                  <a:cubicBezTo>
                    <a:pt x="4" y="13"/>
                    <a:pt x="13" y="4"/>
                    <a:pt x="24" y="4"/>
                  </a:cubicBezTo>
                  <a:cubicBezTo>
                    <a:pt x="25" y="4"/>
                    <a:pt x="26" y="3"/>
                    <a:pt x="26" y="2"/>
                  </a:cubicBezTo>
                  <a:cubicBezTo>
                    <a:pt x="26" y="1"/>
                    <a:pt x="25" y="0"/>
                    <a:pt x="2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eaLnBrk="1" fontAlgn="auto" hangingPunct="1">
                <a:spcBef>
                  <a:spcPts val="0"/>
                </a:spcBef>
                <a:spcAft>
                  <a:spcPts val="0"/>
                </a:spcAft>
                <a:defRPr/>
              </a:pPr>
              <a:endParaRPr lang="id-ID" sz="100">
                <a:solidFill>
                  <a:schemeClr val="bg1">
                    <a:lumMod val="75000"/>
                  </a:schemeClr>
                </a:solidFill>
                <a:latin typeface="+mn-lt"/>
              </a:endParaRPr>
            </a:p>
          </p:txBody>
        </p:sp>
      </p:grpSp>
      <p:sp>
        <p:nvSpPr>
          <p:cNvPr id="68" name="Freeform 107"/>
          <p:cNvSpPr>
            <a:spLocks noEditPoints="1"/>
          </p:cNvSpPr>
          <p:nvPr/>
        </p:nvSpPr>
        <p:spPr bwMode="auto">
          <a:xfrm>
            <a:off x="10128066" y="4234465"/>
            <a:ext cx="474663" cy="549275"/>
          </a:xfrm>
          <a:custGeom>
            <a:avLst/>
            <a:gdLst>
              <a:gd name="T0" fmla="*/ 251 w 252"/>
              <a:gd name="T1" fmla="*/ 83 h 291"/>
              <a:gd name="T2" fmla="*/ 248 w 252"/>
              <a:gd name="T3" fmla="*/ 80 h 291"/>
              <a:gd name="T4" fmla="*/ 142 w 252"/>
              <a:gd name="T5" fmla="*/ 34 h 291"/>
              <a:gd name="T6" fmla="*/ 141 w 252"/>
              <a:gd name="T7" fmla="*/ 34 h 291"/>
              <a:gd name="T8" fmla="*/ 72 w 252"/>
              <a:gd name="T9" fmla="*/ 0 h 291"/>
              <a:gd name="T10" fmla="*/ 66 w 252"/>
              <a:gd name="T11" fmla="*/ 1 h 291"/>
              <a:gd name="T12" fmla="*/ 20 w 252"/>
              <a:gd name="T13" fmla="*/ 41 h 291"/>
              <a:gd name="T14" fmla="*/ 34 w 252"/>
              <a:gd name="T15" fmla="*/ 237 h 291"/>
              <a:gd name="T16" fmla="*/ 20 w 252"/>
              <a:gd name="T17" fmla="*/ 262 h 291"/>
              <a:gd name="T18" fmla="*/ 49 w 252"/>
              <a:gd name="T19" fmla="*/ 291 h 291"/>
              <a:gd name="T20" fmla="*/ 132 w 252"/>
              <a:gd name="T21" fmla="*/ 291 h 291"/>
              <a:gd name="T22" fmla="*/ 161 w 252"/>
              <a:gd name="T23" fmla="*/ 262 h 291"/>
              <a:gd name="T24" fmla="*/ 132 w 252"/>
              <a:gd name="T25" fmla="*/ 233 h 291"/>
              <a:gd name="T26" fmla="*/ 123 w 252"/>
              <a:gd name="T27" fmla="*/ 233 h 291"/>
              <a:gd name="T28" fmla="*/ 123 w 252"/>
              <a:gd name="T29" fmla="*/ 229 h 291"/>
              <a:gd name="T30" fmla="*/ 112 w 252"/>
              <a:gd name="T31" fmla="*/ 218 h 291"/>
              <a:gd name="T32" fmla="*/ 104 w 252"/>
              <a:gd name="T33" fmla="*/ 218 h 291"/>
              <a:gd name="T34" fmla="*/ 93 w 252"/>
              <a:gd name="T35" fmla="*/ 229 h 291"/>
              <a:gd name="T36" fmla="*/ 94 w 252"/>
              <a:gd name="T37" fmla="*/ 233 h 291"/>
              <a:gd name="T38" fmla="*/ 74 w 252"/>
              <a:gd name="T39" fmla="*/ 233 h 291"/>
              <a:gd name="T40" fmla="*/ 56 w 252"/>
              <a:gd name="T41" fmla="*/ 56 h 291"/>
              <a:gd name="T42" fmla="*/ 71 w 252"/>
              <a:gd name="T43" fmla="*/ 39 h 291"/>
              <a:gd name="T44" fmla="*/ 73 w 252"/>
              <a:gd name="T45" fmla="*/ 39 h 291"/>
              <a:gd name="T46" fmla="*/ 118 w 252"/>
              <a:gd name="T47" fmla="*/ 66 h 291"/>
              <a:gd name="T48" fmla="*/ 118 w 252"/>
              <a:gd name="T49" fmla="*/ 67 h 291"/>
              <a:gd name="T50" fmla="*/ 117 w 252"/>
              <a:gd name="T51" fmla="*/ 72 h 291"/>
              <a:gd name="T52" fmla="*/ 149 w 252"/>
              <a:gd name="T53" fmla="*/ 159 h 291"/>
              <a:gd name="T54" fmla="*/ 155 w 252"/>
              <a:gd name="T55" fmla="*/ 163 h 291"/>
              <a:gd name="T56" fmla="*/ 155 w 252"/>
              <a:gd name="T57" fmla="*/ 163 h 291"/>
              <a:gd name="T58" fmla="*/ 189 w 252"/>
              <a:gd name="T59" fmla="*/ 153 h 291"/>
              <a:gd name="T60" fmla="*/ 226 w 252"/>
              <a:gd name="T61" fmla="*/ 149 h 291"/>
              <a:gd name="T62" fmla="*/ 231 w 252"/>
              <a:gd name="T63" fmla="*/ 116 h 291"/>
              <a:gd name="T64" fmla="*/ 230 w 252"/>
              <a:gd name="T65" fmla="*/ 116 h 291"/>
              <a:gd name="T66" fmla="*/ 251 w 252"/>
              <a:gd name="T67" fmla="*/ 88 h 291"/>
              <a:gd name="T68" fmla="*/ 251 w 252"/>
              <a:gd name="T69" fmla="*/ 83 h 291"/>
              <a:gd name="T70" fmla="*/ 150 w 252"/>
              <a:gd name="T71" fmla="*/ 262 h 291"/>
              <a:gd name="T72" fmla="*/ 132 w 252"/>
              <a:gd name="T73" fmla="*/ 280 h 291"/>
              <a:gd name="T74" fmla="*/ 49 w 252"/>
              <a:gd name="T75" fmla="*/ 280 h 291"/>
              <a:gd name="T76" fmla="*/ 32 w 252"/>
              <a:gd name="T77" fmla="*/ 262 h 291"/>
              <a:gd name="T78" fmla="*/ 49 w 252"/>
              <a:gd name="T79" fmla="*/ 245 h 291"/>
              <a:gd name="T80" fmla="*/ 132 w 252"/>
              <a:gd name="T81" fmla="*/ 245 h 291"/>
              <a:gd name="T82" fmla="*/ 150 w 252"/>
              <a:gd name="T83" fmla="*/ 262 h 291"/>
              <a:gd name="T84" fmla="*/ 73 w 252"/>
              <a:gd name="T85" fmla="*/ 28 h 291"/>
              <a:gd name="T86" fmla="*/ 69 w 252"/>
              <a:gd name="T87" fmla="*/ 28 h 291"/>
              <a:gd name="T88" fmla="*/ 46 w 252"/>
              <a:gd name="T89" fmla="*/ 52 h 291"/>
              <a:gd name="T90" fmla="*/ 45 w 252"/>
              <a:gd name="T91" fmla="*/ 52 h 291"/>
              <a:gd name="T92" fmla="*/ 62 w 252"/>
              <a:gd name="T93" fmla="*/ 233 h 291"/>
              <a:gd name="T94" fmla="*/ 49 w 252"/>
              <a:gd name="T95" fmla="*/ 233 h 291"/>
              <a:gd name="T96" fmla="*/ 45 w 252"/>
              <a:gd name="T97" fmla="*/ 233 h 291"/>
              <a:gd name="T98" fmla="*/ 31 w 252"/>
              <a:gd name="T99" fmla="*/ 46 h 291"/>
              <a:gd name="T100" fmla="*/ 67 w 252"/>
              <a:gd name="T101" fmla="*/ 12 h 291"/>
              <a:gd name="T102" fmla="*/ 72 w 252"/>
              <a:gd name="T103" fmla="*/ 12 h 291"/>
              <a:gd name="T104" fmla="*/ 132 w 252"/>
              <a:gd name="T105" fmla="*/ 41 h 291"/>
              <a:gd name="T106" fmla="*/ 124 w 252"/>
              <a:gd name="T107" fmla="*/ 55 h 291"/>
              <a:gd name="T108" fmla="*/ 73 w 252"/>
              <a:gd name="T109" fmla="*/ 28 h 291"/>
              <a:gd name="T110" fmla="*/ 159 w 252"/>
              <a:gd name="T111" fmla="*/ 151 h 291"/>
              <a:gd name="T112" fmla="*/ 129 w 252"/>
              <a:gd name="T113" fmla="*/ 70 h 291"/>
              <a:gd name="T114" fmla="*/ 142 w 252"/>
              <a:gd name="T115" fmla="*/ 46 h 291"/>
              <a:gd name="T116" fmla="*/ 237 w 252"/>
              <a:gd name="T117" fmla="*/ 88 h 291"/>
              <a:gd name="T118" fmla="*/ 159 w 252"/>
              <a:gd name="T119" fmla="*/ 15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2" h="291">
                <a:moveTo>
                  <a:pt x="251" y="83"/>
                </a:moveTo>
                <a:cubicBezTo>
                  <a:pt x="251" y="82"/>
                  <a:pt x="250" y="80"/>
                  <a:pt x="248" y="80"/>
                </a:cubicBezTo>
                <a:cubicBezTo>
                  <a:pt x="142" y="34"/>
                  <a:pt x="142" y="34"/>
                  <a:pt x="142" y="34"/>
                </a:cubicBezTo>
                <a:cubicBezTo>
                  <a:pt x="142" y="34"/>
                  <a:pt x="142" y="34"/>
                  <a:pt x="141" y="34"/>
                </a:cubicBezTo>
                <a:cubicBezTo>
                  <a:pt x="121" y="16"/>
                  <a:pt x="97" y="0"/>
                  <a:pt x="72" y="0"/>
                </a:cubicBezTo>
                <a:cubicBezTo>
                  <a:pt x="70" y="0"/>
                  <a:pt x="68" y="0"/>
                  <a:pt x="66" y="1"/>
                </a:cubicBezTo>
                <a:cubicBezTo>
                  <a:pt x="52" y="2"/>
                  <a:pt x="32" y="11"/>
                  <a:pt x="20" y="41"/>
                </a:cubicBezTo>
                <a:cubicBezTo>
                  <a:pt x="18" y="47"/>
                  <a:pt x="0" y="97"/>
                  <a:pt x="34" y="237"/>
                </a:cubicBezTo>
                <a:cubicBezTo>
                  <a:pt x="26" y="242"/>
                  <a:pt x="20" y="252"/>
                  <a:pt x="20" y="262"/>
                </a:cubicBezTo>
                <a:cubicBezTo>
                  <a:pt x="20" y="278"/>
                  <a:pt x="33" y="291"/>
                  <a:pt x="49" y="291"/>
                </a:cubicBezTo>
                <a:cubicBezTo>
                  <a:pt x="132" y="291"/>
                  <a:pt x="132" y="291"/>
                  <a:pt x="132" y="291"/>
                </a:cubicBezTo>
                <a:cubicBezTo>
                  <a:pt x="148" y="291"/>
                  <a:pt x="161" y="278"/>
                  <a:pt x="161" y="262"/>
                </a:cubicBezTo>
                <a:cubicBezTo>
                  <a:pt x="161" y="246"/>
                  <a:pt x="148" y="233"/>
                  <a:pt x="132" y="233"/>
                </a:cubicBezTo>
                <a:cubicBezTo>
                  <a:pt x="123" y="233"/>
                  <a:pt x="123" y="233"/>
                  <a:pt x="123" y="233"/>
                </a:cubicBezTo>
                <a:cubicBezTo>
                  <a:pt x="123" y="232"/>
                  <a:pt x="123" y="231"/>
                  <a:pt x="123" y="229"/>
                </a:cubicBezTo>
                <a:cubicBezTo>
                  <a:pt x="123" y="223"/>
                  <a:pt x="118" y="218"/>
                  <a:pt x="112" y="218"/>
                </a:cubicBezTo>
                <a:cubicBezTo>
                  <a:pt x="104" y="218"/>
                  <a:pt x="104" y="218"/>
                  <a:pt x="104" y="218"/>
                </a:cubicBezTo>
                <a:cubicBezTo>
                  <a:pt x="98" y="218"/>
                  <a:pt x="93" y="223"/>
                  <a:pt x="93" y="229"/>
                </a:cubicBezTo>
                <a:cubicBezTo>
                  <a:pt x="93" y="231"/>
                  <a:pt x="93" y="232"/>
                  <a:pt x="94" y="233"/>
                </a:cubicBezTo>
                <a:cubicBezTo>
                  <a:pt x="74" y="233"/>
                  <a:pt x="74" y="233"/>
                  <a:pt x="74" y="233"/>
                </a:cubicBezTo>
                <a:cubicBezTo>
                  <a:pt x="42" y="106"/>
                  <a:pt x="56" y="58"/>
                  <a:pt x="56" y="56"/>
                </a:cubicBezTo>
                <a:cubicBezTo>
                  <a:pt x="61" y="46"/>
                  <a:pt x="65" y="40"/>
                  <a:pt x="71" y="39"/>
                </a:cubicBezTo>
                <a:cubicBezTo>
                  <a:pt x="71" y="39"/>
                  <a:pt x="72" y="39"/>
                  <a:pt x="73" y="39"/>
                </a:cubicBezTo>
                <a:cubicBezTo>
                  <a:pt x="85" y="39"/>
                  <a:pt x="102" y="51"/>
                  <a:pt x="118" y="66"/>
                </a:cubicBezTo>
                <a:cubicBezTo>
                  <a:pt x="118" y="67"/>
                  <a:pt x="118" y="67"/>
                  <a:pt x="118" y="67"/>
                </a:cubicBezTo>
                <a:cubicBezTo>
                  <a:pt x="117" y="68"/>
                  <a:pt x="117" y="70"/>
                  <a:pt x="117" y="72"/>
                </a:cubicBezTo>
                <a:cubicBezTo>
                  <a:pt x="149" y="159"/>
                  <a:pt x="149" y="159"/>
                  <a:pt x="149" y="159"/>
                </a:cubicBezTo>
                <a:cubicBezTo>
                  <a:pt x="150" y="162"/>
                  <a:pt x="152" y="163"/>
                  <a:pt x="155" y="163"/>
                </a:cubicBezTo>
                <a:cubicBezTo>
                  <a:pt x="155" y="163"/>
                  <a:pt x="155" y="163"/>
                  <a:pt x="155" y="163"/>
                </a:cubicBezTo>
                <a:cubicBezTo>
                  <a:pt x="167" y="163"/>
                  <a:pt x="179" y="159"/>
                  <a:pt x="189" y="153"/>
                </a:cubicBezTo>
                <a:cubicBezTo>
                  <a:pt x="207" y="163"/>
                  <a:pt x="226" y="149"/>
                  <a:pt x="226" y="149"/>
                </a:cubicBezTo>
                <a:cubicBezTo>
                  <a:pt x="243" y="136"/>
                  <a:pt x="231" y="116"/>
                  <a:pt x="231" y="116"/>
                </a:cubicBezTo>
                <a:cubicBezTo>
                  <a:pt x="231" y="116"/>
                  <a:pt x="231" y="116"/>
                  <a:pt x="230" y="116"/>
                </a:cubicBezTo>
                <a:cubicBezTo>
                  <a:pt x="243" y="102"/>
                  <a:pt x="250" y="89"/>
                  <a:pt x="251" y="88"/>
                </a:cubicBezTo>
                <a:cubicBezTo>
                  <a:pt x="252" y="86"/>
                  <a:pt x="252" y="85"/>
                  <a:pt x="251" y="83"/>
                </a:cubicBezTo>
                <a:close/>
                <a:moveTo>
                  <a:pt x="150" y="262"/>
                </a:moveTo>
                <a:cubicBezTo>
                  <a:pt x="150" y="272"/>
                  <a:pt x="142" y="280"/>
                  <a:pt x="132" y="280"/>
                </a:cubicBezTo>
                <a:cubicBezTo>
                  <a:pt x="49" y="280"/>
                  <a:pt x="49" y="280"/>
                  <a:pt x="49" y="280"/>
                </a:cubicBezTo>
                <a:cubicBezTo>
                  <a:pt x="40" y="280"/>
                  <a:pt x="32" y="272"/>
                  <a:pt x="32" y="262"/>
                </a:cubicBezTo>
                <a:cubicBezTo>
                  <a:pt x="32" y="253"/>
                  <a:pt x="40" y="245"/>
                  <a:pt x="49" y="245"/>
                </a:cubicBezTo>
                <a:cubicBezTo>
                  <a:pt x="132" y="245"/>
                  <a:pt x="132" y="245"/>
                  <a:pt x="132" y="245"/>
                </a:cubicBezTo>
                <a:cubicBezTo>
                  <a:pt x="142" y="245"/>
                  <a:pt x="150" y="253"/>
                  <a:pt x="150" y="262"/>
                </a:cubicBezTo>
                <a:close/>
                <a:moveTo>
                  <a:pt x="73" y="28"/>
                </a:moveTo>
                <a:cubicBezTo>
                  <a:pt x="72" y="28"/>
                  <a:pt x="70" y="28"/>
                  <a:pt x="69" y="28"/>
                </a:cubicBezTo>
                <a:cubicBezTo>
                  <a:pt x="66" y="28"/>
                  <a:pt x="54" y="30"/>
                  <a:pt x="46" y="52"/>
                </a:cubicBezTo>
                <a:cubicBezTo>
                  <a:pt x="45" y="52"/>
                  <a:pt x="45" y="52"/>
                  <a:pt x="45" y="52"/>
                </a:cubicBezTo>
                <a:cubicBezTo>
                  <a:pt x="45" y="54"/>
                  <a:pt x="30" y="101"/>
                  <a:pt x="62" y="233"/>
                </a:cubicBezTo>
                <a:cubicBezTo>
                  <a:pt x="49" y="233"/>
                  <a:pt x="49" y="233"/>
                  <a:pt x="49" y="233"/>
                </a:cubicBezTo>
                <a:cubicBezTo>
                  <a:pt x="48" y="233"/>
                  <a:pt x="46" y="233"/>
                  <a:pt x="45" y="233"/>
                </a:cubicBezTo>
                <a:cubicBezTo>
                  <a:pt x="13" y="97"/>
                  <a:pt x="28" y="51"/>
                  <a:pt x="31" y="46"/>
                </a:cubicBezTo>
                <a:cubicBezTo>
                  <a:pt x="41" y="20"/>
                  <a:pt x="56" y="13"/>
                  <a:pt x="67" y="12"/>
                </a:cubicBezTo>
                <a:cubicBezTo>
                  <a:pt x="69" y="12"/>
                  <a:pt x="71" y="12"/>
                  <a:pt x="72" y="12"/>
                </a:cubicBezTo>
                <a:cubicBezTo>
                  <a:pt x="91" y="12"/>
                  <a:pt x="113" y="25"/>
                  <a:pt x="132" y="41"/>
                </a:cubicBezTo>
                <a:cubicBezTo>
                  <a:pt x="124" y="55"/>
                  <a:pt x="124" y="55"/>
                  <a:pt x="124" y="55"/>
                </a:cubicBezTo>
                <a:cubicBezTo>
                  <a:pt x="107" y="41"/>
                  <a:pt x="88" y="28"/>
                  <a:pt x="73" y="28"/>
                </a:cubicBezTo>
                <a:close/>
                <a:moveTo>
                  <a:pt x="159" y="151"/>
                </a:moveTo>
                <a:cubicBezTo>
                  <a:pt x="129" y="70"/>
                  <a:pt x="129" y="70"/>
                  <a:pt x="129" y="70"/>
                </a:cubicBezTo>
                <a:cubicBezTo>
                  <a:pt x="142" y="46"/>
                  <a:pt x="142" y="46"/>
                  <a:pt x="142" y="46"/>
                </a:cubicBezTo>
                <a:cubicBezTo>
                  <a:pt x="237" y="88"/>
                  <a:pt x="237" y="88"/>
                  <a:pt x="237" y="88"/>
                </a:cubicBezTo>
                <a:cubicBezTo>
                  <a:pt x="227" y="103"/>
                  <a:pt x="195" y="148"/>
                  <a:pt x="159" y="151"/>
                </a:cubicBezTo>
                <a:close/>
              </a:path>
            </a:pathLst>
          </a:custGeom>
          <a:solidFill>
            <a:srgbClr val="0070C0"/>
          </a:solidFill>
          <a:ln>
            <a:noFill/>
          </a:ln>
        </p:spPr>
        <p:txBody>
          <a:bodyPr lIns="91440" tIns="45720" rIns="91440" bIns="45720"/>
          <a:lstStyle/>
          <a:p>
            <a:pPr eaLnBrk="1" fontAlgn="auto" hangingPunct="1">
              <a:spcBef>
                <a:spcPts val="0"/>
              </a:spcBef>
              <a:spcAft>
                <a:spcPts val="0"/>
              </a:spcAft>
              <a:defRPr/>
            </a:pPr>
            <a:endParaRPr lang="en-US" sz="100">
              <a:solidFill>
                <a:schemeClr val="bg1">
                  <a:lumMod val="75000"/>
                </a:schemeClr>
              </a:solidFill>
              <a:latin typeface="+mn-lt"/>
            </a:endParaRPr>
          </a:p>
        </p:txBody>
      </p:sp>
      <p:sp>
        <p:nvSpPr>
          <p:cNvPr id="43" name="TextBox 42"/>
          <p:cNvSpPr txBox="1"/>
          <p:nvPr/>
        </p:nvSpPr>
        <p:spPr>
          <a:xfrm>
            <a:off x="5501640" y="3143763"/>
            <a:ext cx="1677437" cy="583565"/>
          </a:xfrm>
          <a:prstGeom prst="rect">
            <a:avLst/>
          </a:prstGeom>
          <a:noFill/>
        </p:spPr>
        <p:txBody>
          <a:bodyPr wrap="square" rtlCol="0">
            <a:spAutoFit/>
          </a:bodyPr>
          <a:lstStyle/>
          <a:p>
            <a:r>
              <a:rPr lang="zh-CN" altLang="en-US" sz="1065" dirty="0">
                <a:solidFill>
                  <a:schemeClr val="bg1"/>
                </a:solidFill>
                <a:latin typeface="微软雅黑" panose="020B0503020204020204" charset="-122"/>
                <a:ea typeface="微软雅黑" panose="020B0503020204020204" charset="-122"/>
              </a:rPr>
              <a:t>点击输入简要文本内容，文字内容需概况精炼的说明该分项内容</a:t>
            </a:r>
            <a:endParaRPr lang="en-US" altLang="zh-CN" sz="1065" dirty="0">
              <a:solidFill>
                <a:schemeClr val="bg1"/>
              </a:solidFill>
              <a:latin typeface="微软雅黑" panose="020B0503020204020204" charset="-122"/>
              <a:ea typeface="微软雅黑" panose="020B0503020204020204" charset="-122"/>
            </a:endParaRPr>
          </a:p>
        </p:txBody>
      </p:sp>
      <p:sp>
        <p:nvSpPr>
          <p:cNvPr id="70" name="TextBox 69"/>
          <p:cNvSpPr txBox="1"/>
          <p:nvPr/>
        </p:nvSpPr>
        <p:spPr>
          <a:xfrm>
            <a:off x="7514140" y="3143763"/>
            <a:ext cx="1677437" cy="583565"/>
          </a:xfrm>
          <a:prstGeom prst="rect">
            <a:avLst/>
          </a:prstGeom>
          <a:noFill/>
        </p:spPr>
        <p:txBody>
          <a:bodyPr wrap="square" rtlCol="0">
            <a:spAutoFit/>
          </a:bodyPr>
          <a:lstStyle/>
          <a:p>
            <a:r>
              <a:rPr lang="zh-CN" altLang="en-US" sz="1065" dirty="0">
                <a:solidFill>
                  <a:schemeClr val="bg1"/>
                </a:solidFill>
                <a:latin typeface="微软雅黑" panose="020B0503020204020204" charset="-122"/>
                <a:ea typeface="微软雅黑" panose="020B0503020204020204" charset="-122"/>
              </a:rPr>
              <a:t>点击输入简要文本内容，文字内容需概况精炼的说明该分项内容</a:t>
            </a:r>
            <a:endParaRPr lang="en-US" altLang="zh-CN" sz="1065" dirty="0">
              <a:solidFill>
                <a:schemeClr val="bg1"/>
              </a:solidFill>
              <a:latin typeface="微软雅黑" panose="020B0503020204020204" charset="-122"/>
              <a:ea typeface="微软雅黑" panose="020B0503020204020204" charset="-122"/>
            </a:endParaRPr>
          </a:p>
        </p:txBody>
      </p:sp>
      <p:sp>
        <p:nvSpPr>
          <p:cNvPr id="71" name="TextBox 70"/>
          <p:cNvSpPr txBox="1"/>
          <p:nvPr/>
        </p:nvSpPr>
        <p:spPr>
          <a:xfrm>
            <a:off x="9411718" y="3143763"/>
            <a:ext cx="1677437" cy="583565"/>
          </a:xfrm>
          <a:prstGeom prst="rect">
            <a:avLst/>
          </a:prstGeom>
          <a:noFill/>
        </p:spPr>
        <p:txBody>
          <a:bodyPr wrap="square" rtlCol="0">
            <a:spAutoFit/>
          </a:bodyPr>
          <a:lstStyle/>
          <a:p>
            <a:r>
              <a:rPr lang="zh-CN" altLang="en-US" sz="1065" dirty="0">
                <a:solidFill>
                  <a:schemeClr val="bg1"/>
                </a:solidFill>
                <a:latin typeface="微软雅黑" panose="020B0503020204020204" charset="-122"/>
                <a:ea typeface="微软雅黑" panose="020B0503020204020204" charset="-122"/>
              </a:rPr>
              <a:t>点击输入简要文本内容，文字内容需概况精炼的说明该分项内容</a:t>
            </a:r>
            <a:endParaRPr lang="en-US" altLang="zh-CN" sz="1065" dirty="0">
              <a:solidFill>
                <a:schemeClr val="bg1"/>
              </a:solidFill>
              <a:latin typeface="微软雅黑" panose="020B0503020204020204" charset="-122"/>
              <a:ea typeface="微软雅黑" panose="020B0503020204020204" charset="-122"/>
            </a:endParaRPr>
          </a:p>
        </p:txBody>
      </p:sp>
      <p:sp>
        <p:nvSpPr>
          <p:cNvPr id="72" name="TextBox 71"/>
          <p:cNvSpPr txBox="1"/>
          <p:nvPr/>
        </p:nvSpPr>
        <p:spPr>
          <a:xfrm>
            <a:off x="5501640" y="4948639"/>
            <a:ext cx="1677437" cy="583565"/>
          </a:xfrm>
          <a:prstGeom prst="rect">
            <a:avLst/>
          </a:prstGeom>
          <a:noFill/>
        </p:spPr>
        <p:txBody>
          <a:bodyPr wrap="square" rtlCol="0">
            <a:spAutoFit/>
          </a:bodyPr>
          <a:lstStyle/>
          <a:p>
            <a:r>
              <a:rPr lang="zh-CN" altLang="en-US" sz="1065" dirty="0">
                <a:solidFill>
                  <a:schemeClr val="bg1"/>
                </a:solidFill>
                <a:latin typeface="微软雅黑" panose="020B0503020204020204" charset="-122"/>
                <a:ea typeface="微软雅黑" panose="020B0503020204020204" charset="-122"/>
              </a:rPr>
              <a:t>点击输入简要文本内容，文字内容需概况精炼的说明该分项内容</a:t>
            </a:r>
            <a:endParaRPr lang="en-US" altLang="zh-CN" sz="1065" dirty="0">
              <a:solidFill>
                <a:schemeClr val="bg1"/>
              </a:solidFill>
              <a:latin typeface="微软雅黑" panose="020B0503020204020204" charset="-122"/>
              <a:ea typeface="微软雅黑" panose="020B0503020204020204" charset="-122"/>
            </a:endParaRPr>
          </a:p>
        </p:txBody>
      </p:sp>
      <p:sp>
        <p:nvSpPr>
          <p:cNvPr id="73" name="TextBox 72"/>
          <p:cNvSpPr txBox="1"/>
          <p:nvPr/>
        </p:nvSpPr>
        <p:spPr>
          <a:xfrm>
            <a:off x="7514140" y="4948639"/>
            <a:ext cx="1677437" cy="583565"/>
          </a:xfrm>
          <a:prstGeom prst="rect">
            <a:avLst/>
          </a:prstGeom>
          <a:noFill/>
        </p:spPr>
        <p:txBody>
          <a:bodyPr wrap="square" rtlCol="0">
            <a:spAutoFit/>
          </a:bodyPr>
          <a:lstStyle/>
          <a:p>
            <a:r>
              <a:rPr lang="zh-CN" altLang="en-US" sz="1065" dirty="0">
                <a:solidFill>
                  <a:schemeClr val="bg1"/>
                </a:solidFill>
                <a:latin typeface="微软雅黑" panose="020B0503020204020204" charset="-122"/>
                <a:ea typeface="微软雅黑" panose="020B0503020204020204" charset="-122"/>
              </a:rPr>
              <a:t>点击输入简要文本内容，文字内容需概况精炼的说明该分项内容</a:t>
            </a:r>
            <a:endParaRPr lang="en-US" altLang="zh-CN" sz="1065" dirty="0">
              <a:solidFill>
                <a:schemeClr val="bg1"/>
              </a:solidFill>
              <a:latin typeface="微软雅黑" panose="020B0503020204020204" charset="-122"/>
              <a:ea typeface="微软雅黑" panose="020B0503020204020204" charset="-122"/>
            </a:endParaRPr>
          </a:p>
        </p:txBody>
      </p:sp>
      <p:sp>
        <p:nvSpPr>
          <p:cNvPr id="74" name="TextBox 73"/>
          <p:cNvSpPr txBox="1"/>
          <p:nvPr/>
        </p:nvSpPr>
        <p:spPr>
          <a:xfrm>
            <a:off x="9411718" y="4948639"/>
            <a:ext cx="1677437" cy="583565"/>
          </a:xfrm>
          <a:prstGeom prst="rect">
            <a:avLst/>
          </a:prstGeom>
          <a:noFill/>
        </p:spPr>
        <p:txBody>
          <a:bodyPr wrap="square" rtlCol="0">
            <a:spAutoFit/>
          </a:bodyPr>
          <a:lstStyle/>
          <a:p>
            <a:r>
              <a:rPr lang="zh-CN" altLang="en-US" sz="1065" dirty="0">
                <a:solidFill>
                  <a:schemeClr val="bg1"/>
                </a:solidFill>
                <a:latin typeface="微软雅黑" panose="020B0503020204020204" charset="-122"/>
                <a:ea typeface="微软雅黑" panose="020B0503020204020204" charset="-122"/>
              </a:rPr>
              <a:t>点击输入简要文本内容，文字内容需概况精炼的说明该分项内容</a:t>
            </a:r>
            <a:endParaRPr lang="en-US" altLang="zh-CN" sz="1065" dirty="0">
              <a:solidFill>
                <a:schemeClr val="bg1"/>
              </a:solidFill>
              <a:latin typeface="微软雅黑" panose="020B0503020204020204" charset="-122"/>
              <a:ea typeface="微软雅黑" panose="020B0503020204020204" charset="-122"/>
            </a:endParaRPr>
          </a:p>
        </p:txBody>
      </p:sp>
    </p:spTree>
  </p:cSld>
  <p:clrMapOvr>
    <a:masterClrMapping/>
  </p:clrMapOvr>
  <p:transition advTm="5101">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3" fill="hold"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1+#ppt_w/2"/>
                                          </p:val>
                                        </p:tav>
                                        <p:tav tm="100000">
                                          <p:val>
                                            <p:strVal val="#ppt_x"/>
                                          </p:val>
                                        </p:tav>
                                      </p:tavLst>
                                    </p:anim>
                                    <p:anim calcmode="lin" valueType="num">
                                      <p:cBhvr additive="base">
                                        <p:cTn id="13" dur="500" fill="hold"/>
                                        <p:tgtEl>
                                          <p:spTgt spid="35"/>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500" fill="hold"/>
                                        <p:tgtEl>
                                          <p:spTgt spid="57"/>
                                        </p:tgtEl>
                                        <p:attrNameLst>
                                          <p:attrName>ppt_x</p:attrName>
                                        </p:attrNameLst>
                                      </p:cBhvr>
                                      <p:tavLst>
                                        <p:tav tm="0">
                                          <p:val>
                                            <p:strVal val="1+#ppt_w/2"/>
                                          </p:val>
                                        </p:tav>
                                        <p:tav tm="100000">
                                          <p:val>
                                            <p:strVal val="#ppt_x"/>
                                          </p:val>
                                        </p:tav>
                                      </p:tavLst>
                                    </p:anim>
                                    <p:anim calcmode="lin" valueType="num">
                                      <p:cBhvr additive="base">
                                        <p:cTn id="18" dur="500" fill="hold"/>
                                        <p:tgtEl>
                                          <p:spTgt spid="57"/>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 calcmode="lin" valueType="num">
                                      <p:cBhvr additive="base">
                                        <p:cTn id="21" dur="500" fill="hold"/>
                                        <p:tgtEl>
                                          <p:spTgt spid="45"/>
                                        </p:tgtEl>
                                        <p:attrNameLst>
                                          <p:attrName>ppt_x</p:attrName>
                                        </p:attrNameLst>
                                      </p:cBhvr>
                                      <p:tavLst>
                                        <p:tav tm="0">
                                          <p:val>
                                            <p:strVal val="1+#ppt_w/2"/>
                                          </p:val>
                                        </p:tav>
                                        <p:tav tm="100000">
                                          <p:val>
                                            <p:strVal val="#ppt_x"/>
                                          </p:val>
                                        </p:tav>
                                      </p:tavLst>
                                    </p:anim>
                                    <p:anim calcmode="lin" valueType="num">
                                      <p:cBhvr additive="base">
                                        <p:cTn id="22" dur="500" fill="hold"/>
                                        <p:tgtEl>
                                          <p:spTgt spid="45"/>
                                        </p:tgtEl>
                                        <p:attrNameLst>
                                          <p:attrName>ppt_y</p:attrName>
                                        </p:attrNameLst>
                                      </p:cBhvr>
                                      <p:tavLst>
                                        <p:tav tm="0">
                                          <p:val>
                                            <p:strVal val="#ppt_y"/>
                                          </p:val>
                                        </p:tav>
                                        <p:tav tm="100000">
                                          <p:val>
                                            <p:strVal val="#ppt_y"/>
                                          </p:val>
                                        </p:tav>
                                      </p:tavLst>
                                    </p:anim>
                                  </p:childTnLst>
                                </p:cTn>
                              </p:par>
                              <p:par>
                                <p:cTn id="23" presetID="2" presetClass="entr" presetSubtype="2" fill="hold" grpId="0" nodeType="withEffect">
                                  <p:stCondLst>
                                    <p:cond delay="0"/>
                                  </p:stCondLst>
                                  <p:childTnLst>
                                    <p:set>
                                      <p:cBhvr>
                                        <p:cTn id="24" dur="1" fill="hold">
                                          <p:stCondLst>
                                            <p:cond delay="0"/>
                                          </p:stCondLst>
                                        </p:cTn>
                                        <p:tgtEl>
                                          <p:spTgt spid="48"/>
                                        </p:tgtEl>
                                        <p:attrNameLst>
                                          <p:attrName>style.visibility</p:attrName>
                                        </p:attrNameLst>
                                      </p:cBhvr>
                                      <p:to>
                                        <p:strVal val="visible"/>
                                      </p:to>
                                    </p:set>
                                    <p:anim calcmode="lin" valueType="num">
                                      <p:cBhvr additive="base">
                                        <p:cTn id="25" dur="500" fill="hold"/>
                                        <p:tgtEl>
                                          <p:spTgt spid="48"/>
                                        </p:tgtEl>
                                        <p:attrNameLst>
                                          <p:attrName>ppt_x</p:attrName>
                                        </p:attrNameLst>
                                      </p:cBhvr>
                                      <p:tavLst>
                                        <p:tav tm="0">
                                          <p:val>
                                            <p:strVal val="1+#ppt_w/2"/>
                                          </p:val>
                                        </p:tav>
                                        <p:tav tm="100000">
                                          <p:val>
                                            <p:strVal val="#ppt_x"/>
                                          </p:val>
                                        </p:tav>
                                      </p:tavLst>
                                    </p:anim>
                                    <p:anim calcmode="lin" valueType="num">
                                      <p:cBhvr additive="base">
                                        <p:cTn id="26" dur="500" fill="hold"/>
                                        <p:tgtEl>
                                          <p:spTgt spid="4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0"/>
                                  </p:stCondLst>
                                  <p:childTnLst>
                                    <p:set>
                                      <p:cBhvr>
                                        <p:cTn id="28" dur="1" fill="hold">
                                          <p:stCondLst>
                                            <p:cond delay="0"/>
                                          </p:stCondLst>
                                        </p:cTn>
                                        <p:tgtEl>
                                          <p:spTgt spid="68"/>
                                        </p:tgtEl>
                                        <p:attrNameLst>
                                          <p:attrName>style.visibility</p:attrName>
                                        </p:attrNameLst>
                                      </p:cBhvr>
                                      <p:to>
                                        <p:strVal val="visible"/>
                                      </p:to>
                                    </p:set>
                                    <p:anim calcmode="lin" valueType="num">
                                      <p:cBhvr additive="base">
                                        <p:cTn id="29" dur="500" fill="hold"/>
                                        <p:tgtEl>
                                          <p:spTgt spid="68"/>
                                        </p:tgtEl>
                                        <p:attrNameLst>
                                          <p:attrName>ppt_x</p:attrName>
                                        </p:attrNameLst>
                                      </p:cBhvr>
                                      <p:tavLst>
                                        <p:tav tm="0">
                                          <p:val>
                                            <p:strVal val="1+#ppt_w/2"/>
                                          </p:val>
                                        </p:tav>
                                        <p:tav tm="100000">
                                          <p:val>
                                            <p:strVal val="#ppt_x"/>
                                          </p:val>
                                        </p:tav>
                                      </p:tavLst>
                                    </p:anim>
                                    <p:anim calcmode="lin" valueType="num">
                                      <p:cBhvr additive="base">
                                        <p:cTn id="30" dur="500" fill="hold"/>
                                        <p:tgtEl>
                                          <p:spTgt spid="68"/>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500" fill="hold"/>
                                        <p:tgtEl>
                                          <p:spTgt spid="51"/>
                                        </p:tgtEl>
                                        <p:attrNameLst>
                                          <p:attrName>ppt_x</p:attrName>
                                        </p:attrNameLst>
                                      </p:cBhvr>
                                      <p:tavLst>
                                        <p:tav tm="0">
                                          <p:val>
                                            <p:strVal val="1+#ppt_w/2"/>
                                          </p:val>
                                        </p:tav>
                                        <p:tav tm="100000">
                                          <p:val>
                                            <p:strVal val="#ppt_x"/>
                                          </p:val>
                                        </p:tav>
                                      </p:tavLst>
                                    </p:anim>
                                    <p:anim calcmode="lin" valueType="num">
                                      <p:cBhvr additive="base">
                                        <p:cTn id="34" dur="50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63"/>
                                        </p:tgtEl>
                                        <p:attrNameLst>
                                          <p:attrName>style.visibility</p:attrName>
                                        </p:attrNameLst>
                                      </p:cBhvr>
                                      <p:to>
                                        <p:strVal val="visible"/>
                                      </p:to>
                                    </p:set>
                                    <p:anim calcmode="lin" valueType="num">
                                      <p:cBhvr additive="base">
                                        <p:cTn id="37" dur="500" fill="hold"/>
                                        <p:tgtEl>
                                          <p:spTgt spid="63"/>
                                        </p:tgtEl>
                                        <p:attrNameLst>
                                          <p:attrName>ppt_x</p:attrName>
                                        </p:attrNameLst>
                                      </p:cBhvr>
                                      <p:tavLst>
                                        <p:tav tm="0">
                                          <p:val>
                                            <p:strVal val="1+#ppt_w/2"/>
                                          </p:val>
                                        </p:tav>
                                        <p:tav tm="100000">
                                          <p:val>
                                            <p:strVal val="#ppt_x"/>
                                          </p:val>
                                        </p:tav>
                                      </p:tavLst>
                                    </p:anim>
                                    <p:anim calcmode="lin" valueType="num">
                                      <p:cBhvr additive="base">
                                        <p:cTn id="38" dur="500" fill="hold"/>
                                        <p:tgtEl>
                                          <p:spTgt spid="63"/>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2" presetClass="entr" presetSubtype="8"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left)">
                                      <p:cBhvr>
                                        <p:cTn id="42" dur="500"/>
                                        <p:tgtEl>
                                          <p:spTgt spid="43"/>
                                        </p:tgtEl>
                                      </p:cBhvr>
                                    </p:animEffect>
                                  </p:childTnLst>
                                </p:cTn>
                              </p:par>
                            </p:childTnLst>
                          </p:cTn>
                        </p:par>
                        <p:par>
                          <p:cTn id="43" fill="hold">
                            <p:stCondLst>
                              <p:cond delay="2000"/>
                            </p:stCondLst>
                            <p:childTnLst>
                              <p:par>
                                <p:cTn id="44" presetID="22" presetClass="entr" presetSubtype="8" fill="hold" grpId="0" nodeType="afterEffect">
                                  <p:stCondLst>
                                    <p:cond delay="0"/>
                                  </p:stCondLst>
                                  <p:childTnLst>
                                    <p:set>
                                      <p:cBhvr>
                                        <p:cTn id="45" dur="1" fill="hold">
                                          <p:stCondLst>
                                            <p:cond delay="0"/>
                                          </p:stCondLst>
                                        </p:cTn>
                                        <p:tgtEl>
                                          <p:spTgt spid="70"/>
                                        </p:tgtEl>
                                        <p:attrNameLst>
                                          <p:attrName>style.visibility</p:attrName>
                                        </p:attrNameLst>
                                      </p:cBhvr>
                                      <p:to>
                                        <p:strVal val="visible"/>
                                      </p:to>
                                    </p:set>
                                    <p:animEffect transition="in" filter="wipe(left)">
                                      <p:cBhvr>
                                        <p:cTn id="46" dur="500"/>
                                        <p:tgtEl>
                                          <p:spTgt spid="70"/>
                                        </p:tgtEl>
                                      </p:cBhvr>
                                    </p:animEffect>
                                  </p:childTnLst>
                                </p:cTn>
                              </p:par>
                            </p:childTnLst>
                          </p:cTn>
                        </p:par>
                        <p:par>
                          <p:cTn id="47" fill="hold">
                            <p:stCondLst>
                              <p:cond delay="2500"/>
                            </p:stCondLst>
                            <p:childTnLst>
                              <p:par>
                                <p:cTn id="48" presetID="22" presetClass="entr" presetSubtype="8" fill="hold" grpId="0" nodeType="afterEffect">
                                  <p:stCondLst>
                                    <p:cond delay="0"/>
                                  </p:stCondLst>
                                  <p:childTnLst>
                                    <p:set>
                                      <p:cBhvr>
                                        <p:cTn id="49" dur="1" fill="hold">
                                          <p:stCondLst>
                                            <p:cond delay="0"/>
                                          </p:stCondLst>
                                        </p:cTn>
                                        <p:tgtEl>
                                          <p:spTgt spid="71"/>
                                        </p:tgtEl>
                                        <p:attrNameLst>
                                          <p:attrName>style.visibility</p:attrName>
                                        </p:attrNameLst>
                                      </p:cBhvr>
                                      <p:to>
                                        <p:strVal val="visible"/>
                                      </p:to>
                                    </p:set>
                                    <p:animEffect transition="in" filter="wipe(left)">
                                      <p:cBhvr>
                                        <p:cTn id="50" dur="500"/>
                                        <p:tgtEl>
                                          <p:spTgt spid="71"/>
                                        </p:tgtEl>
                                      </p:cBhvr>
                                    </p:animEffect>
                                  </p:childTnLst>
                                </p:cTn>
                              </p:par>
                            </p:childTnLst>
                          </p:cTn>
                        </p:par>
                        <p:par>
                          <p:cTn id="51" fill="hold">
                            <p:stCondLst>
                              <p:cond delay="3000"/>
                            </p:stCondLst>
                            <p:childTnLst>
                              <p:par>
                                <p:cTn id="52" presetID="22" presetClass="entr" presetSubtype="8" fill="hold" grpId="0" nodeType="afterEffect">
                                  <p:stCondLst>
                                    <p:cond delay="0"/>
                                  </p:stCondLst>
                                  <p:childTnLst>
                                    <p:set>
                                      <p:cBhvr>
                                        <p:cTn id="53" dur="1" fill="hold">
                                          <p:stCondLst>
                                            <p:cond delay="0"/>
                                          </p:stCondLst>
                                        </p:cTn>
                                        <p:tgtEl>
                                          <p:spTgt spid="72"/>
                                        </p:tgtEl>
                                        <p:attrNameLst>
                                          <p:attrName>style.visibility</p:attrName>
                                        </p:attrNameLst>
                                      </p:cBhvr>
                                      <p:to>
                                        <p:strVal val="visible"/>
                                      </p:to>
                                    </p:set>
                                    <p:animEffect transition="in" filter="wipe(left)">
                                      <p:cBhvr>
                                        <p:cTn id="54" dur="500"/>
                                        <p:tgtEl>
                                          <p:spTgt spid="72"/>
                                        </p:tgtEl>
                                      </p:cBhvr>
                                    </p:animEffect>
                                  </p:childTnLst>
                                </p:cTn>
                              </p:par>
                            </p:childTnLst>
                          </p:cTn>
                        </p:par>
                        <p:par>
                          <p:cTn id="55" fill="hold">
                            <p:stCondLst>
                              <p:cond delay="3500"/>
                            </p:stCondLst>
                            <p:childTnLst>
                              <p:par>
                                <p:cTn id="56" presetID="22" presetClass="entr" presetSubtype="8" fill="hold" grpId="0" nodeType="afterEffect">
                                  <p:stCondLst>
                                    <p:cond delay="0"/>
                                  </p:stCondLst>
                                  <p:childTnLst>
                                    <p:set>
                                      <p:cBhvr>
                                        <p:cTn id="57" dur="1" fill="hold">
                                          <p:stCondLst>
                                            <p:cond delay="0"/>
                                          </p:stCondLst>
                                        </p:cTn>
                                        <p:tgtEl>
                                          <p:spTgt spid="73"/>
                                        </p:tgtEl>
                                        <p:attrNameLst>
                                          <p:attrName>style.visibility</p:attrName>
                                        </p:attrNameLst>
                                      </p:cBhvr>
                                      <p:to>
                                        <p:strVal val="visible"/>
                                      </p:to>
                                    </p:set>
                                    <p:animEffect transition="in" filter="wipe(left)">
                                      <p:cBhvr>
                                        <p:cTn id="58" dur="500"/>
                                        <p:tgtEl>
                                          <p:spTgt spid="73"/>
                                        </p:tgtEl>
                                      </p:cBhvr>
                                    </p:animEffect>
                                  </p:childTnLst>
                                </p:cTn>
                              </p:par>
                            </p:childTnLst>
                          </p:cTn>
                        </p:par>
                        <p:par>
                          <p:cTn id="59" fill="hold">
                            <p:stCondLst>
                              <p:cond delay="4000"/>
                            </p:stCondLst>
                            <p:childTnLst>
                              <p:par>
                                <p:cTn id="60" presetID="22" presetClass="entr" presetSubtype="8" fill="hold" grpId="0" nodeType="afterEffect">
                                  <p:stCondLst>
                                    <p:cond delay="0"/>
                                  </p:stCondLst>
                                  <p:childTnLst>
                                    <p:set>
                                      <p:cBhvr>
                                        <p:cTn id="61" dur="1" fill="hold">
                                          <p:stCondLst>
                                            <p:cond delay="0"/>
                                          </p:stCondLst>
                                        </p:cTn>
                                        <p:tgtEl>
                                          <p:spTgt spid="74"/>
                                        </p:tgtEl>
                                        <p:attrNameLst>
                                          <p:attrName>style.visibility</p:attrName>
                                        </p:attrNameLst>
                                      </p:cBhvr>
                                      <p:to>
                                        <p:strVal val="visible"/>
                                      </p:to>
                                    </p:set>
                                    <p:animEffect transition="in" filter="wipe(left)">
                                      <p:cBhvr>
                                        <p:cTn id="62" dur="50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animBg="1"/>
      <p:bldP spid="48" grpId="0" bldLvl="0" animBg="1"/>
      <p:bldP spid="68" grpId="0" bldLvl="0" animBg="1"/>
      <p:bldP spid="43" grpId="0"/>
      <p:bldP spid="70" grpId="0"/>
      <p:bldP spid="71" grpId="0"/>
      <p:bldP spid="72" grpId="0"/>
      <p:bldP spid="73" grpId="0"/>
      <p:bldP spid="7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2" name="Freeform 167"/>
          <p:cNvSpPr>
            <a:spLocks noChangeArrowheads="1"/>
          </p:cNvSpPr>
          <p:nvPr/>
        </p:nvSpPr>
        <p:spPr bwMode="auto">
          <a:xfrm>
            <a:off x="6410826" y="2254845"/>
            <a:ext cx="3814233" cy="681567"/>
          </a:xfrm>
          <a:custGeom>
            <a:avLst/>
            <a:gdLst>
              <a:gd name="T0" fmla="*/ 821 w 821"/>
              <a:gd name="T1" fmla="*/ 0 h 147"/>
              <a:gd name="T2" fmla="*/ 774 w 821"/>
              <a:gd name="T3" fmla="*/ 56 h 147"/>
              <a:gd name="T4" fmla="*/ 456 w 821"/>
              <a:gd name="T5" fmla="*/ 56 h 147"/>
              <a:gd name="T6" fmla="*/ 411 w 821"/>
              <a:gd name="T7" fmla="*/ 89 h 147"/>
              <a:gd name="T8" fmla="*/ 365 w 821"/>
              <a:gd name="T9" fmla="*/ 56 h 147"/>
              <a:gd name="T10" fmla="*/ 47 w 821"/>
              <a:gd name="T11" fmla="*/ 56 h 147"/>
              <a:gd name="T12" fmla="*/ 0 w 821"/>
              <a:gd name="T13" fmla="*/ 0 h 147"/>
              <a:gd name="T14" fmla="*/ 0 w 821"/>
              <a:gd name="T15" fmla="*/ 0 h 147"/>
              <a:gd name="T16" fmla="*/ 47 w 821"/>
              <a:gd name="T17" fmla="*/ 66 h 147"/>
              <a:gd name="T18" fmla="*/ 365 w 821"/>
              <a:gd name="T19" fmla="*/ 66 h 147"/>
              <a:gd name="T20" fmla="*/ 397 w 821"/>
              <a:gd name="T21" fmla="*/ 92 h 147"/>
              <a:gd name="T22" fmla="*/ 410 w 821"/>
              <a:gd name="T23" fmla="*/ 147 h 147"/>
              <a:gd name="T24" fmla="*/ 410 w 821"/>
              <a:gd name="T25" fmla="*/ 147 h 147"/>
              <a:gd name="T26" fmla="*/ 424 w 821"/>
              <a:gd name="T27" fmla="*/ 92 h 147"/>
              <a:gd name="T28" fmla="*/ 456 w 821"/>
              <a:gd name="T29" fmla="*/ 66 h 147"/>
              <a:gd name="T30" fmla="*/ 774 w 821"/>
              <a:gd name="T31" fmla="*/ 66 h 147"/>
              <a:gd name="T32" fmla="*/ 821 w 821"/>
              <a:gd name="T33" fmla="*/ 0 h 14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21"/>
              <a:gd name="T52" fmla="*/ 0 h 147"/>
              <a:gd name="T53" fmla="*/ 821 w 821"/>
              <a:gd name="T54" fmla="*/ 147 h 14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21" h="147">
                <a:moveTo>
                  <a:pt x="821" y="0"/>
                </a:moveTo>
                <a:cubicBezTo>
                  <a:pt x="821" y="2"/>
                  <a:pt x="816" y="56"/>
                  <a:pt x="774" y="56"/>
                </a:cubicBezTo>
                <a:cubicBezTo>
                  <a:pt x="456" y="56"/>
                  <a:pt x="456" y="56"/>
                  <a:pt x="456" y="56"/>
                </a:cubicBezTo>
                <a:cubicBezTo>
                  <a:pt x="456" y="56"/>
                  <a:pt x="430" y="59"/>
                  <a:pt x="411" y="89"/>
                </a:cubicBezTo>
                <a:cubicBezTo>
                  <a:pt x="393" y="59"/>
                  <a:pt x="366" y="56"/>
                  <a:pt x="365" y="56"/>
                </a:cubicBezTo>
                <a:cubicBezTo>
                  <a:pt x="47" y="56"/>
                  <a:pt x="47" y="56"/>
                  <a:pt x="47" y="56"/>
                </a:cubicBezTo>
                <a:cubicBezTo>
                  <a:pt x="6" y="56"/>
                  <a:pt x="0" y="2"/>
                  <a:pt x="0" y="0"/>
                </a:cubicBezTo>
                <a:cubicBezTo>
                  <a:pt x="0" y="0"/>
                  <a:pt x="0" y="0"/>
                  <a:pt x="0" y="0"/>
                </a:cubicBezTo>
                <a:cubicBezTo>
                  <a:pt x="0" y="1"/>
                  <a:pt x="3" y="66"/>
                  <a:pt x="47" y="66"/>
                </a:cubicBezTo>
                <a:cubicBezTo>
                  <a:pt x="365" y="66"/>
                  <a:pt x="365" y="66"/>
                  <a:pt x="365" y="66"/>
                </a:cubicBezTo>
                <a:cubicBezTo>
                  <a:pt x="366" y="66"/>
                  <a:pt x="382" y="66"/>
                  <a:pt x="397" y="92"/>
                </a:cubicBezTo>
                <a:cubicBezTo>
                  <a:pt x="405" y="105"/>
                  <a:pt x="410" y="123"/>
                  <a:pt x="410" y="147"/>
                </a:cubicBezTo>
                <a:cubicBezTo>
                  <a:pt x="410" y="147"/>
                  <a:pt x="410" y="147"/>
                  <a:pt x="410" y="147"/>
                </a:cubicBezTo>
                <a:cubicBezTo>
                  <a:pt x="410" y="123"/>
                  <a:pt x="416" y="104"/>
                  <a:pt x="424" y="92"/>
                </a:cubicBezTo>
                <a:cubicBezTo>
                  <a:pt x="439" y="69"/>
                  <a:pt x="456" y="66"/>
                  <a:pt x="456" y="66"/>
                </a:cubicBezTo>
                <a:cubicBezTo>
                  <a:pt x="774" y="66"/>
                  <a:pt x="774" y="66"/>
                  <a:pt x="774" y="66"/>
                </a:cubicBezTo>
                <a:cubicBezTo>
                  <a:pt x="819" y="66"/>
                  <a:pt x="821" y="1"/>
                  <a:pt x="821" y="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3" name="Freeform 168"/>
          <p:cNvSpPr>
            <a:spLocks noChangeArrowheads="1"/>
          </p:cNvSpPr>
          <p:nvPr/>
        </p:nvSpPr>
        <p:spPr bwMode="auto">
          <a:xfrm>
            <a:off x="2090710" y="2254845"/>
            <a:ext cx="3818467" cy="681567"/>
          </a:xfrm>
          <a:custGeom>
            <a:avLst/>
            <a:gdLst>
              <a:gd name="T0" fmla="*/ 822 w 822"/>
              <a:gd name="T1" fmla="*/ 0 h 147"/>
              <a:gd name="T2" fmla="*/ 775 w 822"/>
              <a:gd name="T3" fmla="*/ 56 h 147"/>
              <a:gd name="T4" fmla="*/ 457 w 822"/>
              <a:gd name="T5" fmla="*/ 56 h 147"/>
              <a:gd name="T6" fmla="*/ 411 w 822"/>
              <a:gd name="T7" fmla="*/ 89 h 147"/>
              <a:gd name="T8" fmla="*/ 366 w 822"/>
              <a:gd name="T9" fmla="*/ 56 h 147"/>
              <a:gd name="T10" fmla="*/ 48 w 822"/>
              <a:gd name="T11" fmla="*/ 56 h 147"/>
              <a:gd name="T12" fmla="*/ 0 w 822"/>
              <a:gd name="T13" fmla="*/ 0 h 147"/>
              <a:gd name="T14" fmla="*/ 0 w 822"/>
              <a:gd name="T15" fmla="*/ 0 h 147"/>
              <a:gd name="T16" fmla="*/ 48 w 822"/>
              <a:gd name="T17" fmla="*/ 66 h 147"/>
              <a:gd name="T18" fmla="*/ 366 w 822"/>
              <a:gd name="T19" fmla="*/ 66 h 147"/>
              <a:gd name="T20" fmla="*/ 397 w 822"/>
              <a:gd name="T21" fmla="*/ 92 h 147"/>
              <a:gd name="T22" fmla="*/ 411 w 822"/>
              <a:gd name="T23" fmla="*/ 147 h 147"/>
              <a:gd name="T24" fmla="*/ 411 w 822"/>
              <a:gd name="T25" fmla="*/ 147 h 147"/>
              <a:gd name="T26" fmla="*/ 425 w 822"/>
              <a:gd name="T27" fmla="*/ 92 h 147"/>
              <a:gd name="T28" fmla="*/ 457 w 822"/>
              <a:gd name="T29" fmla="*/ 66 h 147"/>
              <a:gd name="T30" fmla="*/ 775 w 822"/>
              <a:gd name="T31" fmla="*/ 66 h 147"/>
              <a:gd name="T32" fmla="*/ 822 w 822"/>
              <a:gd name="T33" fmla="*/ 0 h 14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22"/>
              <a:gd name="T52" fmla="*/ 0 h 147"/>
              <a:gd name="T53" fmla="*/ 822 w 822"/>
              <a:gd name="T54" fmla="*/ 147 h 14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22" h="147">
                <a:moveTo>
                  <a:pt x="822" y="0"/>
                </a:moveTo>
                <a:cubicBezTo>
                  <a:pt x="822" y="2"/>
                  <a:pt x="816" y="56"/>
                  <a:pt x="775" y="56"/>
                </a:cubicBezTo>
                <a:cubicBezTo>
                  <a:pt x="457" y="56"/>
                  <a:pt x="457" y="56"/>
                  <a:pt x="457" y="56"/>
                </a:cubicBezTo>
                <a:cubicBezTo>
                  <a:pt x="456" y="56"/>
                  <a:pt x="430" y="59"/>
                  <a:pt x="411" y="89"/>
                </a:cubicBezTo>
                <a:cubicBezTo>
                  <a:pt x="394" y="59"/>
                  <a:pt x="366" y="56"/>
                  <a:pt x="366" y="56"/>
                </a:cubicBezTo>
                <a:cubicBezTo>
                  <a:pt x="48" y="56"/>
                  <a:pt x="48" y="56"/>
                  <a:pt x="48" y="56"/>
                </a:cubicBezTo>
                <a:cubicBezTo>
                  <a:pt x="6" y="56"/>
                  <a:pt x="0" y="2"/>
                  <a:pt x="0" y="0"/>
                </a:cubicBezTo>
                <a:cubicBezTo>
                  <a:pt x="0" y="0"/>
                  <a:pt x="0" y="0"/>
                  <a:pt x="0" y="0"/>
                </a:cubicBezTo>
                <a:cubicBezTo>
                  <a:pt x="0" y="1"/>
                  <a:pt x="3" y="66"/>
                  <a:pt x="48" y="66"/>
                </a:cubicBezTo>
                <a:cubicBezTo>
                  <a:pt x="366" y="66"/>
                  <a:pt x="366" y="66"/>
                  <a:pt x="366" y="66"/>
                </a:cubicBezTo>
                <a:cubicBezTo>
                  <a:pt x="366" y="66"/>
                  <a:pt x="382" y="66"/>
                  <a:pt x="397" y="92"/>
                </a:cubicBezTo>
                <a:cubicBezTo>
                  <a:pt x="405" y="105"/>
                  <a:pt x="411" y="123"/>
                  <a:pt x="411" y="147"/>
                </a:cubicBezTo>
                <a:cubicBezTo>
                  <a:pt x="411" y="147"/>
                  <a:pt x="411" y="147"/>
                  <a:pt x="411" y="147"/>
                </a:cubicBezTo>
                <a:cubicBezTo>
                  <a:pt x="411" y="123"/>
                  <a:pt x="417" y="104"/>
                  <a:pt x="425" y="92"/>
                </a:cubicBezTo>
                <a:cubicBezTo>
                  <a:pt x="439" y="69"/>
                  <a:pt x="456" y="66"/>
                  <a:pt x="457" y="66"/>
                </a:cubicBezTo>
                <a:cubicBezTo>
                  <a:pt x="775" y="66"/>
                  <a:pt x="775" y="66"/>
                  <a:pt x="775" y="66"/>
                </a:cubicBezTo>
                <a:cubicBezTo>
                  <a:pt x="819" y="66"/>
                  <a:pt x="822" y="1"/>
                  <a:pt x="822" y="0"/>
                </a:cubicBezTo>
                <a:close/>
              </a:path>
            </a:pathLst>
          </a:custGeom>
          <a:solidFill>
            <a:srgbClr val="00B0F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 name="Freeform 334"/>
          <p:cNvSpPr>
            <a:spLocks noChangeArrowheads="1"/>
          </p:cNvSpPr>
          <p:nvPr/>
        </p:nvSpPr>
        <p:spPr bwMode="auto">
          <a:xfrm>
            <a:off x="6410826" y="4512996"/>
            <a:ext cx="3814233" cy="681567"/>
          </a:xfrm>
          <a:custGeom>
            <a:avLst/>
            <a:gdLst>
              <a:gd name="T0" fmla="*/ 821 w 821"/>
              <a:gd name="T1" fmla="*/ 0 h 147"/>
              <a:gd name="T2" fmla="*/ 774 w 821"/>
              <a:gd name="T3" fmla="*/ 57 h 147"/>
              <a:gd name="T4" fmla="*/ 456 w 821"/>
              <a:gd name="T5" fmla="*/ 57 h 147"/>
              <a:gd name="T6" fmla="*/ 411 w 821"/>
              <a:gd name="T7" fmla="*/ 90 h 147"/>
              <a:gd name="T8" fmla="*/ 365 w 821"/>
              <a:gd name="T9" fmla="*/ 57 h 147"/>
              <a:gd name="T10" fmla="*/ 47 w 821"/>
              <a:gd name="T11" fmla="*/ 57 h 147"/>
              <a:gd name="T12" fmla="*/ 0 w 821"/>
              <a:gd name="T13" fmla="*/ 0 h 147"/>
              <a:gd name="T14" fmla="*/ 0 w 821"/>
              <a:gd name="T15" fmla="*/ 0 h 147"/>
              <a:gd name="T16" fmla="*/ 47 w 821"/>
              <a:gd name="T17" fmla="*/ 67 h 147"/>
              <a:gd name="T18" fmla="*/ 365 w 821"/>
              <a:gd name="T19" fmla="*/ 67 h 147"/>
              <a:gd name="T20" fmla="*/ 397 w 821"/>
              <a:gd name="T21" fmla="*/ 92 h 147"/>
              <a:gd name="T22" fmla="*/ 410 w 821"/>
              <a:gd name="T23" fmla="*/ 147 h 147"/>
              <a:gd name="T24" fmla="*/ 410 w 821"/>
              <a:gd name="T25" fmla="*/ 147 h 147"/>
              <a:gd name="T26" fmla="*/ 424 w 821"/>
              <a:gd name="T27" fmla="*/ 92 h 147"/>
              <a:gd name="T28" fmla="*/ 456 w 821"/>
              <a:gd name="T29" fmla="*/ 67 h 147"/>
              <a:gd name="T30" fmla="*/ 774 w 821"/>
              <a:gd name="T31" fmla="*/ 67 h 147"/>
              <a:gd name="T32" fmla="*/ 821 w 821"/>
              <a:gd name="T33" fmla="*/ 0 h 14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21"/>
              <a:gd name="T52" fmla="*/ 0 h 147"/>
              <a:gd name="T53" fmla="*/ 821 w 821"/>
              <a:gd name="T54" fmla="*/ 147 h 14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21" h="147">
                <a:moveTo>
                  <a:pt x="821" y="0"/>
                </a:moveTo>
                <a:cubicBezTo>
                  <a:pt x="821" y="3"/>
                  <a:pt x="816" y="57"/>
                  <a:pt x="774" y="57"/>
                </a:cubicBezTo>
                <a:cubicBezTo>
                  <a:pt x="456" y="57"/>
                  <a:pt x="456" y="57"/>
                  <a:pt x="456" y="57"/>
                </a:cubicBezTo>
                <a:cubicBezTo>
                  <a:pt x="456" y="57"/>
                  <a:pt x="430" y="60"/>
                  <a:pt x="411" y="90"/>
                </a:cubicBezTo>
                <a:cubicBezTo>
                  <a:pt x="393" y="60"/>
                  <a:pt x="366" y="57"/>
                  <a:pt x="365" y="57"/>
                </a:cubicBezTo>
                <a:cubicBezTo>
                  <a:pt x="47" y="57"/>
                  <a:pt x="47" y="57"/>
                  <a:pt x="47" y="57"/>
                </a:cubicBezTo>
                <a:cubicBezTo>
                  <a:pt x="6" y="57"/>
                  <a:pt x="0" y="3"/>
                  <a:pt x="0" y="0"/>
                </a:cubicBezTo>
                <a:cubicBezTo>
                  <a:pt x="0" y="0"/>
                  <a:pt x="0" y="0"/>
                  <a:pt x="0" y="0"/>
                </a:cubicBezTo>
                <a:cubicBezTo>
                  <a:pt x="0" y="1"/>
                  <a:pt x="3" y="67"/>
                  <a:pt x="47" y="67"/>
                </a:cubicBezTo>
                <a:cubicBezTo>
                  <a:pt x="365" y="67"/>
                  <a:pt x="365" y="67"/>
                  <a:pt x="365" y="67"/>
                </a:cubicBezTo>
                <a:cubicBezTo>
                  <a:pt x="366" y="67"/>
                  <a:pt x="382" y="66"/>
                  <a:pt x="397" y="92"/>
                </a:cubicBezTo>
                <a:cubicBezTo>
                  <a:pt x="405" y="105"/>
                  <a:pt x="410" y="123"/>
                  <a:pt x="410" y="147"/>
                </a:cubicBezTo>
                <a:cubicBezTo>
                  <a:pt x="410" y="147"/>
                  <a:pt x="410" y="147"/>
                  <a:pt x="410" y="147"/>
                </a:cubicBezTo>
                <a:cubicBezTo>
                  <a:pt x="410" y="123"/>
                  <a:pt x="416" y="105"/>
                  <a:pt x="424" y="92"/>
                </a:cubicBezTo>
                <a:cubicBezTo>
                  <a:pt x="439" y="69"/>
                  <a:pt x="456" y="67"/>
                  <a:pt x="456" y="67"/>
                </a:cubicBezTo>
                <a:cubicBezTo>
                  <a:pt x="774" y="67"/>
                  <a:pt x="774" y="67"/>
                  <a:pt x="774" y="67"/>
                </a:cubicBezTo>
                <a:cubicBezTo>
                  <a:pt x="819" y="67"/>
                  <a:pt x="821" y="1"/>
                  <a:pt x="821" y="0"/>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 name="Freeform 335"/>
          <p:cNvSpPr>
            <a:spLocks noChangeArrowheads="1"/>
          </p:cNvSpPr>
          <p:nvPr/>
        </p:nvSpPr>
        <p:spPr bwMode="auto">
          <a:xfrm>
            <a:off x="2090710" y="4512996"/>
            <a:ext cx="3818467" cy="681567"/>
          </a:xfrm>
          <a:custGeom>
            <a:avLst/>
            <a:gdLst>
              <a:gd name="T0" fmla="*/ 822 w 822"/>
              <a:gd name="T1" fmla="*/ 0 h 147"/>
              <a:gd name="T2" fmla="*/ 775 w 822"/>
              <a:gd name="T3" fmla="*/ 57 h 147"/>
              <a:gd name="T4" fmla="*/ 457 w 822"/>
              <a:gd name="T5" fmla="*/ 57 h 147"/>
              <a:gd name="T6" fmla="*/ 411 w 822"/>
              <a:gd name="T7" fmla="*/ 90 h 147"/>
              <a:gd name="T8" fmla="*/ 366 w 822"/>
              <a:gd name="T9" fmla="*/ 57 h 147"/>
              <a:gd name="T10" fmla="*/ 48 w 822"/>
              <a:gd name="T11" fmla="*/ 57 h 147"/>
              <a:gd name="T12" fmla="*/ 0 w 822"/>
              <a:gd name="T13" fmla="*/ 0 h 147"/>
              <a:gd name="T14" fmla="*/ 0 w 822"/>
              <a:gd name="T15" fmla="*/ 0 h 147"/>
              <a:gd name="T16" fmla="*/ 48 w 822"/>
              <a:gd name="T17" fmla="*/ 67 h 147"/>
              <a:gd name="T18" fmla="*/ 366 w 822"/>
              <a:gd name="T19" fmla="*/ 67 h 147"/>
              <a:gd name="T20" fmla="*/ 397 w 822"/>
              <a:gd name="T21" fmla="*/ 92 h 147"/>
              <a:gd name="T22" fmla="*/ 411 w 822"/>
              <a:gd name="T23" fmla="*/ 147 h 147"/>
              <a:gd name="T24" fmla="*/ 411 w 822"/>
              <a:gd name="T25" fmla="*/ 147 h 147"/>
              <a:gd name="T26" fmla="*/ 425 w 822"/>
              <a:gd name="T27" fmla="*/ 92 h 147"/>
              <a:gd name="T28" fmla="*/ 457 w 822"/>
              <a:gd name="T29" fmla="*/ 67 h 147"/>
              <a:gd name="T30" fmla="*/ 775 w 822"/>
              <a:gd name="T31" fmla="*/ 67 h 147"/>
              <a:gd name="T32" fmla="*/ 822 w 822"/>
              <a:gd name="T33" fmla="*/ 0 h 14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822"/>
              <a:gd name="T52" fmla="*/ 0 h 147"/>
              <a:gd name="T53" fmla="*/ 822 w 822"/>
              <a:gd name="T54" fmla="*/ 147 h 14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822" h="147">
                <a:moveTo>
                  <a:pt x="822" y="0"/>
                </a:moveTo>
                <a:cubicBezTo>
                  <a:pt x="822" y="3"/>
                  <a:pt x="816" y="57"/>
                  <a:pt x="775" y="57"/>
                </a:cubicBezTo>
                <a:cubicBezTo>
                  <a:pt x="457" y="57"/>
                  <a:pt x="457" y="57"/>
                  <a:pt x="457" y="57"/>
                </a:cubicBezTo>
                <a:cubicBezTo>
                  <a:pt x="456" y="57"/>
                  <a:pt x="430" y="60"/>
                  <a:pt x="411" y="90"/>
                </a:cubicBezTo>
                <a:cubicBezTo>
                  <a:pt x="394" y="60"/>
                  <a:pt x="366" y="57"/>
                  <a:pt x="366" y="57"/>
                </a:cubicBezTo>
                <a:cubicBezTo>
                  <a:pt x="48" y="57"/>
                  <a:pt x="48" y="57"/>
                  <a:pt x="48" y="57"/>
                </a:cubicBezTo>
                <a:cubicBezTo>
                  <a:pt x="6" y="57"/>
                  <a:pt x="0" y="3"/>
                  <a:pt x="0" y="0"/>
                </a:cubicBezTo>
                <a:cubicBezTo>
                  <a:pt x="0" y="0"/>
                  <a:pt x="0" y="0"/>
                  <a:pt x="0" y="0"/>
                </a:cubicBezTo>
                <a:cubicBezTo>
                  <a:pt x="0" y="1"/>
                  <a:pt x="3" y="67"/>
                  <a:pt x="48" y="67"/>
                </a:cubicBezTo>
                <a:cubicBezTo>
                  <a:pt x="366" y="67"/>
                  <a:pt x="366" y="67"/>
                  <a:pt x="366" y="67"/>
                </a:cubicBezTo>
                <a:cubicBezTo>
                  <a:pt x="366" y="67"/>
                  <a:pt x="382" y="66"/>
                  <a:pt x="397" y="92"/>
                </a:cubicBezTo>
                <a:cubicBezTo>
                  <a:pt x="405" y="105"/>
                  <a:pt x="411" y="123"/>
                  <a:pt x="411" y="147"/>
                </a:cubicBezTo>
                <a:cubicBezTo>
                  <a:pt x="411" y="147"/>
                  <a:pt x="411" y="147"/>
                  <a:pt x="411" y="147"/>
                </a:cubicBezTo>
                <a:cubicBezTo>
                  <a:pt x="411" y="123"/>
                  <a:pt x="417" y="105"/>
                  <a:pt x="425" y="92"/>
                </a:cubicBezTo>
                <a:cubicBezTo>
                  <a:pt x="439" y="69"/>
                  <a:pt x="456" y="67"/>
                  <a:pt x="457" y="67"/>
                </a:cubicBezTo>
                <a:cubicBezTo>
                  <a:pt x="775" y="67"/>
                  <a:pt x="775" y="67"/>
                  <a:pt x="775" y="67"/>
                </a:cubicBezTo>
                <a:cubicBezTo>
                  <a:pt x="819" y="67"/>
                  <a:pt x="822" y="1"/>
                  <a:pt x="822" y="0"/>
                </a:cubicBezTo>
                <a:close/>
              </a:path>
            </a:pathLst>
          </a:custGeom>
          <a:solidFill>
            <a:srgbClr val="0070C0"/>
          </a:solidFill>
          <a:ln>
            <a:noFill/>
          </a:ln>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 name="TextBox 682"/>
          <p:cNvSpPr>
            <a:spLocks noChangeArrowheads="1"/>
          </p:cNvSpPr>
          <p:nvPr/>
        </p:nvSpPr>
        <p:spPr bwMode="auto">
          <a:xfrm>
            <a:off x="3630055" y="1256987"/>
            <a:ext cx="746125" cy="144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8800" b="1" dirty="0">
                <a:solidFill>
                  <a:srgbClr val="F2F2F2"/>
                </a:solidFill>
                <a:latin typeface="方正中等线简体" pitchFamily="2" charset="-122"/>
                <a:ea typeface="方正中等线简体" pitchFamily="2" charset="-122"/>
              </a:rPr>
              <a:t>1</a:t>
            </a:r>
            <a:endParaRPr lang="zh-CN" altLang="en-US" sz="7200" b="1" dirty="0">
              <a:solidFill>
                <a:srgbClr val="F2F2F2"/>
              </a:solidFill>
              <a:latin typeface="方正中等线简体" pitchFamily="2" charset="-122"/>
              <a:ea typeface="方正中等线简体" pitchFamily="2" charset="-122"/>
            </a:endParaRPr>
          </a:p>
        </p:txBody>
      </p:sp>
      <p:sp>
        <p:nvSpPr>
          <p:cNvPr id="9" name="TextBox 682"/>
          <p:cNvSpPr>
            <a:spLocks noChangeArrowheads="1"/>
          </p:cNvSpPr>
          <p:nvPr/>
        </p:nvSpPr>
        <p:spPr bwMode="auto">
          <a:xfrm>
            <a:off x="7944880" y="1256987"/>
            <a:ext cx="746125" cy="144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8800" b="1" dirty="0">
                <a:solidFill>
                  <a:srgbClr val="F2F2F2"/>
                </a:solidFill>
                <a:latin typeface="方正中等线简体" pitchFamily="2" charset="-122"/>
                <a:ea typeface="方正中等线简体" pitchFamily="2" charset="-122"/>
              </a:rPr>
              <a:t>2</a:t>
            </a:r>
            <a:endParaRPr lang="zh-CN" altLang="en-US" sz="7200" b="1" dirty="0">
              <a:solidFill>
                <a:srgbClr val="F2F2F2"/>
              </a:solidFill>
              <a:latin typeface="方正中等线简体" pitchFamily="2" charset="-122"/>
              <a:ea typeface="方正中等线简体" pitchFamily="2" charset="-122"/>
            </a:endParaRPr>
          </a:p>
        </p:txBody>
      </p:sp>
      <p:sp>
        <p:nvSpPr>
          <p:cNvPr id="10" name="TextBox 682"/>
          <p:cNvSpPr>
            <a:spLocks noChangeArrowheads="1"/>
          </p:cNvSpPr>
          <p:nvPr/>
        </p:nvSpPr>
        <p:spPr bwMode="auto">
          <a:xfrm>
            <a:off x="3630055" y="3532979"/>
            <a:ext cx="746125" cy="144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8800" b="1" dirty="0">
                <a:solidFill>
                  <a:srgbClr val="F2F2F2"/>
                </a:solidFill>
                <a:latin typeface="方正中等线简体" pitchFamily="2" charset="-122"/>
                <a:ea typeface="方正中等线简体" pitchFamily="2" charset="-122"/>
              </a:rPr>
              <a:t>3</a:t>
            </a:r>
            <a:endParaRPr lang="zh-CN" altLang="en-US" sz="7200" b="1" dirty="0">
              <a:solidFill>
                <a:srgbClr val="F2F2F2"/>
              </a:solidFill>
              <a:latin typeface="方正中等线简体" pitchFamily="2" charset="-122"/>
              <a:ea typeface="方正中等线简体" pitchFamily="2" charset="-122"/>
            </a:endParaRPr>
          </a:p>
        </p:txBody>
      </p:sp>
      <p:sp>
        <p:nvSpPr>
          <p:cNvPr id="11" name="TextBox 682"/>
          <p:cNvSpPr>
            <a:spLocks noChangeArrowheads="1"/>
          </p:cNvSpPr>
          <p:nvPr/>
        </p:nvSpPr>
        <p:spPr bwMode="auto">
          <a:xfrm>
            <a:off x="7944880" y="3532979"/>
            <a:ext cx="746125" cy="14452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en-US" sz="8800" b="1" dirty="0">
                <a:solidFill>
                  <a:srgbClr val="F2F2F2"/>
                </a:solidFill>
                <a:latin typeface="方正中等线简体" pitchFamily="2" charset="-122"/>
                <a:ea typeface="方正中等线简体" pitchFamily="2" charset="-122"/>
              </a:rPr>
              <a:t>4</a:t>
            </a:r>
            <a:endParaRPr lang="zh-CN" altLang="en-US" sz="7200" b="1" dirty="0">
              <a:solidFill>
                <a:srgbClr val="F2F2F2"/>
              </a:solidFill>
              <a:latin typeface="方正中等线简体" pitchFamily="2" charset="-122"/>
              <a:ea typeface="方正中等线简体" pitchFamily="2" charset="-122"/>
            </a:endParaRPr>
          </a:p>
        </p:txBody>
      </p:sp>
      <p:sp>
        <p:nvSpPr>
          <p:cNvPr id="12" name="矩形 11"/>
          <p:cNvSpPr>
            <a:spLocks noChangeArrowheads="1"/>
          </p:cNvSpPr>
          <p:nvPr/>
        </p:nvSpPr>
        <p:spPr bwMode="auto">
          <a:xfrm>
            <a:off x="2090710" y="3004145"/>
            <a:ext cx="3818467"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a:t>
            </a:r>
          </a:p>
        </p:txBody>
      </p:sp>
      <p:sp>
        <p:nvSpPr>
          <p:cNvPr id="13" name="矩形 12"/>
          <p:cNvSpPr>
            <a:spLocks noChangeArrowheads="1"/>
          </p:cNvSpPr>
          <p:nvPr/>
        </p:nvSpPr>
        <p:spPr bwMode="auto">
          <a:xfrm>
            <a:off x="6484910" y="3004145"/>
            <a:ext cx="3716867"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a:t>
            </a:r>
          </a:p>
        </p:txBody>
      </p:sp>
      <p:sp>
        <p:nvSpPr>
          <p:cNvPr id="14" name="矩形 13"/>
          <p:cNvSpPr>
            <a:spLocks noChangeArrowheads="1"/>
          </p:cNvSpPr>
          <p:nvPr/>
        </p:nvSpPr>
        <p:spPr bwMode="auto">
          <a:xfrm>
            <a:off x="2141510" y="5157192"/>
            <a:ext cx="3716867"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a:t>
            </a:r>
          </a:p>
        </p:txBody>
      </p:sp>
      <p:sp>
        <p:nvSpPr>
          <p:cNvPr id="15" name="矩形 14"/>
          <p:cNvSpPr>
            <a:spLocks noChangeArrowheads="1"/>
          </p:cNvSpPr>
          <p:nvPr/>
        </p:nvSpPr>
        <p:spPr bwMode="auto">
          <a:xfrm>
            <a:off x="6484910" y="5157192"/>
            <a:ext cx="3716867"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lnSpc>
                <a:spcPct val="150000"/>
              </a:lnSpc>
            </a:pPr>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a:t>
            </a:r>
          </a:p>
        </p:txBody>
      </p:sp>
    </p:spTree>
  </p:cSld>
  <p:clrMapOvr>
    <a:masterClrMapping/>
  </p:clrMapOvr>
  <p:transition advTm="379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1"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0-#ppt_h/2"/>
                                          </p:val>
                                        </p:tav>
                                        <p:tav tm="100000">
                                          <p:val>
                                            <p:strVal val="#ppt_y"/>
                                          </p:val>
                                        </p:tav>
                                      </p:tavLst>
                                    </p:anim>
                                  </p:childTnLst>
                                </p:cTn>
                              </p:par>
                            </p:childTnLst>
                          </p:cTn>
                        </p:par>
                        <p:par>
                          <p:cTn id="22" fill="hold">
                            <p:stCondLst>
                              <p:cond delay="1000"/>
                            </p:stCondLst>
                            <p:childTnLst>
                              <p:par>
                                <p:cTn id="23" presetID="22" presetClass="entr" presetSubtype="4"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00"/>
                                        <p:tgtEl>
                                          <p:spTgt spid="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down)">
                                      <p:cBhvr>
                                        <p:cTn id="28" dur="500"/>
                                        <p:tgtEl>
                                          <p:spTgt spid="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wipe(down)">
                                      <p:cBhvr>
                                        <p:cTn id="31" dur="500"/>
                                        <p:tgtEl>
                                          <p:spTgt spid="1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down)">
                                      <p:cBhvr>
                                        <p:cTn id="34" dur="500"/>
                                        <p:tgtEl>
                                          <p:spTgt spid="11"/>
                                        </p:tgtEl>
                                      </p:cBhvr>
                                    </p:animEffect>
                                  </p:childTnLst>
                                </p:cTn>
                              </p:par>
                            </p:childTnLst>
                          </p:cTn>
                        </p:par>
                        <p:par>
                          <p:cTn id="35" fill="hold">
                            <p:stCondLst>
                              <p:cond delay="1500"/>
                            </p:stCondLst>
                            <p:childTnLst>
                              <p:par>
                                <p:cTn id="36" presetID="10" presetClass="entr" presetSubtype="0"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fade">
                                      <p:cBhvr>
                                        <p:cTn id="38" dur="500"/>
                                        <p:tgtEl>
                                          <p:spTgt spid="12"/>
                                        </p:tgtEl>
                                      </p:cBhvr>
                                    </p:animEffect>
                                  </p:childTnLst>
                                </p:cTn>
                              </p:par>
                            </p:childTnLst>
                          </p:cTn>
                        </p:par>
                        <p:par>
                          <p:cTn id="39" fill="hold">
                            <p:stCondLst>
                              <p:cond delay="2000"/>
                            </p:stCondLst>
                            <p:childTnLst>
                              <p:par>
                                <p:cTn id="40" presetID="10" presetClass="entr" presetSubtype="0" fill="hold" grpId="0" nodeType="after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childTnLst>
                          </p:cTn>
                        </p:par>
                        <p:par>
                          <p:cTn id="43" fill="hold">
                            <p:stCondLst>
                              <p:cond delay="2500"/>
                            </p:stCondLst>
                            <p:childTnLst>
                              <p:par>
                                <p:cTn id="44" presetID="10" presetClass="entr" presetSubtype="0"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Effect transition="in" filter="fade">
                                      <p:cBhvr>
                                        <p:cTn id="46" dur="500"/>
                                        <p:tgtEl>
                                          <p:spTgt spid="14"/>
                                        </p:tgtEl>
                                      </p:cBhvr>
                                    </p:animEffect>
                                  </p:childTnLst>
                                </p:cTn>
                              </p:par>
                            </p:childTnLst>
                          </p:cTn>
                        </p:par>
                        <p:par>
                          <p:cTn id="47" fill="hold">
                            <p:stCondLst>
                              <p:cond delay="3000"/>
                            </p:stCondLst>
                            <p:childTnLst>
                              <p:par>
                                <p:cTn id="48" presetID="10" presetClass="entr" presetSubtype="0" fill="hold" grpId="0" nodeType="after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fade">
                                      <p:cBhvr>
                                        <p:cTn id="5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8" grpId="0"/>
      <p:bldP spid="9" grpId="0"/>
      <p:bldP spid="10" grpId="0"/>
      <p:bldP spid="11" grpId="0"/>
      <p:bldP spid="12" grpId="0"/>
      <p:bldP spid="13" grpId="0"/>
      <p:bldP spid="14" grpId="0"/>
      <p:bldP spid="1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2" name="Freeform 297"/>
          <p:cNvSpPr>
            <a:spLocks noChangeArrowheads="1"/>
          </p:cNvSpPr>
          <p:nvPr/>
        </p:nvSpPr>
        <p:spPr bwMode="auto">
          <a:xfrm>
            <a:off x="5737698" y="4294961"/>
            <a:ext cx="4997999" cy="1369484"/>
          </a:xfrm>
          <a:custGeom>
            <a:avLst/>
            <a:gdLst>
              <a:gd name="T0" fmla="*/ 0 w 1795"/>
              <a:gd name="T1" fmla="*/ 0 h 647"/>
              <a:gd name="T2" fmla="*/ 0 w 1795"/>
              <a:gd name="T3" fmla="*/ 647 h 647"/>
              <a:gd name="T4" fmla="*/ 1558 w 1795"/>
              <a:gd name="T5" fmla="*/ 647 h 647"/>
              <a:gd name="T6" fmla="*/ 1795 w 1795"/>
              <a:gd name="T7" fmla="*/ 328 h 647"/>
              <a:gd name="T8" fmla="*/ 1558 w 1795"/>
              <a:gd name="T9" fmla="*/ 0 h 647"/>
              <a:gd name="T10" fmla="*/ 0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0" y="0"/>
                </a:moveTo>
                <a:lnTo>
                  <a:pt x="0" y="647"/>
                </a:lnTo>
                <a:lnTo>
                  <a:pt x="1558" y="647"/>
                </a:lnTo>
                <a:lnTo>
                  <a:pt x="1795" y="328"/>
                </a:lnTo>
                <a:lnTo>
                  <a:pt x="1558" y="0"/>
                </a:lnTo>
                <a:lnTo>
                  <a:pt x="0" y="0"/>
                </a:lnTo>
                <a:close/>
              </a:path>
            </a:pathLst>
          </a:custGeom>
          <a:solidFill>
            <a:srgbClr val="0070C0"/>
          </a:solidFill>
          <a:ln>
            <a:noFill/>
          </a:ln>
        </p:spPr>
        <p:txBody>
          <a:bodyPr/>
          <a:lstStyle/>
          <a:p>
            <a:pPr eaLnBrk="0" hangingPunct="0">
              <a:buFont typeface="Arial" panose="020B0604020202020204" pitchFamily="34" charset="0"/>
            </a:pPr>
            <a:endParaRPr lang="zh-CN" altLang="zh-CN" sz="100">
              <a:solidFill>
                <a:srgbClr val="000000"/>
              </a:solidFill>
              <a:latin typeface="Calibri" panose="020F0502020204030204" charset="0"/>
              <a:sym typeface="宋体" panose="02010600030101010101" pitchFamily="2" charset="-122"/>
            </a:endParaRPr>
          </a:p>
        </p:txBody>
      </p:sp>
      <p:sp>
        <p:nvSpPr>
          <p:cNvPr id="3" name="Freeform 298"/>
          <p:cNvSpPr>
            <a:spLocks noChangeArrowheads="1"/>
          </p:cNvSpPr>
          <p:nvPr/>
        </p:nvSpPr>
        <p:spPr bwMode="auto">
          <a:xfrm>
            <a:off x="9285779" y="4728879"/>
            <a:ext cx="228600" cy="486833"/>
          </a:xfrm>
          <a:custGeom>
            <a:avLst/>
            <a:gdLst>
              <a:gd name="T0" fmla="*/ 0 w 46"/>
              <a:gd name="T1" fmla="*/ 97 h 97"/>
              <a:gd name="T2" fmla="*/ 0 w 46"/>
              <a:gd name="T3" fmla="*/ 90 h 97"/>
              <a:gd name="T4" fmla="*/ 8 w 46"/>
              <a:gd name="T5" fmla="*/ 79 h 97"/>
              <a:gd name="T6" fmla="*/ 33 w 46"/>
              <a:gd name="T7" fmla="*/ 27 h 97"/>
              <a:gd name="T8" fmla="*/ 19 w 46"/>
              <a:gd name="T9" fmla="*/ 10 h 97"/>
              <a:gd name="T10" fmla="*/ 6 w 46"/>
              <a:gd name="T11" fmla="*/ 15 h 97"/>
              <a:gd name="T12" fmla="*/ 3 w 46"/>
              <a:gd name="T13" fmla="*/ 7 h 97"/>
              <a:gd name="T14" fmla="*/ 21 w 46"/>
              <a:gd name="T15" fmla="*/ 0 h 97"/>
              <a:gd name="T16" fmla="*/ 44 w 46"/>
              <a:gd name="T17" fmla="*/ 27 h 97"/>
              <a:gd name="T18" fmla="*/ 20 w 46"/>
              <a:gd name="T19" fmla="*/ 78 h 97"/>
              <a:gd name="T20" fmla="*/ 14 w 46"/>
              <a:gd name="T21" fmla="*/ 87 h 97"/>
              <a:gd name="T22" fmla="*/ 14 w 46"/>
              <a:gd name="T23" fmla="*/ 87 h 97"/>
              <a:gd name="T24" fmla="*/ 46 w 46"/>
              <a:gd name="T25" fmla="*/ 87 h 97"/>
              <a:gd name="T26" fmla="*/ 46 w 46"/>
              <a:gd name="T27" fmla="*/ 97 h 97"/>
              <a:gd name="T28" fmla="*/ 0 w 46"/>
              <a:gd name="T29" fmla="*/ 97 h 9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6"/>
              <a:gd name="T46" fmla="*/ 0 h 97"/>
              <a:gd name="T47" fmla="*/ 46 w 46"/>
              <a:gd name="T48" fmla="*/ 97 h 9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6" h="97">
                <a:moveTo>
                  <a:pt x="0" y="97"/>
                </a:moveTo>
                <a:cubicBezTo>
                  <a:pt x="0" y="90"/>
                  <a:pt x="0" y="90"/>
                  <a:pt x="0" y="90"/>
                </a:cubicBezTo>
                <a:cubicBezTo>
                  <a:pt x="8" y="79"/>
                  <a:pt x="8" y="79"/>
                  <a:pt x="8" y="79"/>
                </a:cubicBezTo>
                <a:cubicBezTo>
                  <a:pt x="19" y="63"/>
                  <a:pt x="33" y="45"/>
                  <a:pt x="33" y="27"/>
                </a:cubicBezTo>
                <a:cubicBezTo>
                  <a:pt x="33" y="16"/>
                  <a:pt x="29" y="10"/>
                  <a:pt x="19" y="10"/>
                </a:cubicBezTo>
                <a:cubicBezTo>
                  <a:pt x="12" y="10"/>
                  <a:pt x="8" y="13"/>
                  <a:pt x="6" y="15"/>
                </a:cubicBezTo>
                <a:cubicBezTo>
                  <a:pt x="3" y="7"/>
                  <a:pt x="3" y="7"/>
                  <a:pt x="3" y="7"/>
                </a:cubicBezTo>
                <a:cubicBezTo>
                  <a:pt x="6" y="4"/>
                  <a:pt x="13" y="0"/>
                  <a:pt x="21" y="0"/>
                </a:cubicBezTo>
                <a:cubicBezTo>
                  <a:pt x="37" y="0"/>
                  <a:pt x="44" y="12"/>
                  <a:pt x="44" y="27"/>
                </a:cubicBezTo>
                <a:cubicBezTo>
                  <a:pt x="44" y="44"/>
                  <a:pt x="32" y="62"/>
                  <a:pt x="20" y="78"/>
                </a:cubicBezTo>
                <a:cubicBezTo>
                  <a:pt x="14" y="87"/>
                  <a:pt x="14" y="87"/>
                  <a:pt x="14" y="87"/>
                </a:cubicBezTo>
                <a:cubicBezTo>
                  <a:pt x="14" y="87"/>
                  <a:pt x="14" y="87"/>
                  <a:pt x="14" y="87"/>
                </a:cubicBezTo>
                <a:cubicBezTo>
                  <a:pt x="46" y="87"/>
                  <a:pt x="46" y="87"/>
                  <a:pt x="46" y="87"/>
                </a:cubicBezTo>
                <a:cubicBezTo>
                  <a:pt x="46" y="97"/>
                  <a:pt x="46" y="97"/>
                  <a:pt x="46" y="97"/>
                </a:cubicBezTo>
                <a:lnTo>
                  <a:pt x="0" y="97"/>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4" name="Freeform 299"/>
          <p:cNvSpPr>
            <a:spLocks noChangeArrowheads="1"/>
          </p:cNvSpPr>
          <p:nvPr/>
        </p:nvSpPr>
        <p:spPr bwMode="auto">
          <a:xfrm>
            <a:off x="9565179" y="4735228"/>
            <a:ext cx="224367" cy="488951"/>
          </a:xfrm>
          <a:custGeom>
            <a:avLst/>
            <a:gdLst>
              <a:gd name="T0" fmla="*/ 45 w 45"/>
              <a:gd name="T1" fmla="*/ 10 h 98"/>
              <a:gd name="T2" fmla="*/ 19 w 45"/>
              <a:gd name="T3" fmla="*/ 10 h 98"/>
              <a:gd name="T4" fmla="*/ 15 w 45"/>
              <a:gd name="T5" fmla="*/ 36 h 98"/>
              <a:gd name="T6" fmla="*/ 19 w 45"/>
              <a:gd name="T7" fmla="*/ 36 h 98"/>
              <a:gd name="T8" fmla="*/ 37 w 45"/>
              <a:gd name="T9" fmla="*/ 43 h 98"/>
              <a:gd name="T10" fmla="*/ 45 w 45"/>
              <a:gd name="T11" fmla="*/ 65 h 98"/>
              <a:gd name="T12" fmla="*/ 16 w 45"/>
              <a:gd name="T13" fmla="*/ 98 h 98"/>
              <a:gd name="T14" fmla="*/ 0 w 45"/>
              <a:gd name="T15" fmla="*/ 93 h 98"/>
              <a:gd name="T16" fmla="*/ 2 w 45"/>
              <a:gd name="T17" fmla="*/ 84 h 98"/>
              <a:gd name="T18" fmla="*/ 16 w 45"/>
              <a:gd name="T19" fmla="*/ 88 h 98"/>
              <a:gd name="T20" fmla="*/ 34 w 45"/>
              <a:gd name="T21" fmla="*/ 66 h 98"/>
              <a:gd name="T22" fmla="*/ 12 w 45"/>
              <a:gd name="T23" fmla="*/ 44 h 98"/>
              <a:gd name="T24" fmla="*/ 5 w 45"/>
              <a:gd name="T25" fmla="*/ 45 h 98"/>
              <a:gd name="T26" fmla="*/ 11 w 45"/>
              <a:gd name="T27" fmla="*/ 0 h 98"/>
              <a:gd name="T28" fmla="*/ 45 w 45"/>
              <a:gd name="T29" fmla="*/ 0 h 98"/>
              <a:gd name="T30" fmla="*/ 45 w 45"/>
              <a:gd name="T31" fmla="*/ 10 h 9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8"/>
              <a:gd name="T50" fmla="*/ 45 w 45"/>
              <a:gd name="T51" fmla="*/ 98 h 9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8">
                <a:moveTo>
                  <a:pt x="45" y="10"/>
                </a:moveTo>
                <a:cubicBezTo>
                  <a:pt x="19" y="10"/>
                  <a:pt x="19" y="10"/>
                  <a:pt x="19" y="10"/>
                </a:cubicBezTo>
                <a:cubicBezTo>
                  <a:pt x="15" y="36"/>
                  <a:pt x="15" y="36"/>
                  <a:pt x="15" y="36"/>
                </a:cubicBezTo>
                <a:cubicBezTo>
                  <a:pt x="17" y="36"/>
                  <a:pt x="18" y="36"/>
                  <a:pt x="19" y="36"/>
                </a:cubicBezTo>
                <a:cubicBezTo>
                  <a:pt x="24" y="36"/>
                  <a:pt x="32" y="38"/>
                  <a:pt x="37" y="43"/>
                </a:cubicBezTo>
                <a:cubicBezTo>
                  <a:pt x="42" y="48"/>
                  <a:pt x="45" y="55"/>
                  <a:pt x="45" y="65"/>
                </a:cubicBezTo>
                <a:cubicBezTo>
                  <a:pt x="45" y="84"/>
                  <a:pt x="33" y="98"/>
                  <a:pt x="16" y="98"/>
                </a:cubicBezTo>
                <a:cubicBezTo>
                  <a:pt x="10" y="98"/>
                  <a:pt x="4" y="96"/>
                  <a:pt x="0" y="93"/>
                </a:cubicBezTo>
                <a:cubicBezTo>
                  <a:pt x="2" y="84"/>
                  <a:pt x="2" y="84"/>
                  <a:pt x="2" y="84"/>
                </a:cubicBezTo>
                <a:cubicBezTo>
                  <a:pt x="5" y="86"/>
                  <a:pt x="10" y="88"/>
                  <a:pt x="16" y="88"/>
                </a:cubicBezTo>
                <a:cubicBezTo>
                  <a:pt x="26" y="88"/>
                  <a:pt x="34" y="81"/>
                  <a:pt x="34" y="66"/>
                </a:cubicBezTo>
                <a:cubicBezTo>
                  <a:pt x="34" y="51"/>
                  <a:pt x="25" y="44"/>
                  <a:pt x="12" y="44"/>
                </a:cubicBezTo>
                <a:cubicBezTo>
                  <a:pt x="9" y="44"/>
                  <a:pt x="6" y="45"/>
                  <a:pt x="5" y="45"/>
                </a:cubicBezTo>
                <a:cubicBezTo>
                  <a:pt x="11" y="0"/>
                  <a:pt x="11" y="0"/>
                  <a:pt x="11"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5" name="Freeform 300"/>
          <p:cNvSpPr>
            <a:spLocks noEditPoints="1" noChangeArrowheads="1"/>
          </p:cNvSpPr>
          <p:nvPr/>
        </p:nvSpPr>
        <p:spPr bwMode="auto">
          <a:xfrm>
            <a:off x="9855163" y="4724645"/>
            <a:ext cx="429683" cy="505883"/>
          </a:xfrm>
          <a:custGeom>
            <a:avLst/>
            <a:gdLst>
              <a:gd name="T0" fmla="*/ 36 w 86"/>
              <a:gd name="T1" fmla="*/ 30 h 101"/>
              <a:gd name="T2" fmla="*/ 18 w 86"/>
              <a:gd name="T3" fmla="*/ 59 h 101"/>
              <a:gd name="T4" fmla="*/ 0 w 86"/>
              <a:gd name="T5" fmla="*/ 30 h 101"/>
              <a:gd name="T6" fmla="*/ 18 w 86"/>
              <a:gd name="T7" fmla="*/ 1 h 101"/>
              <a:gd name="T8" fmla="*/ 36 w 86"/>
              <a:gd name="T9" fmla="*/ 30 h 101"/>
              <a:gd name="T10" fmla="*/ 8 w 86"/>
              <a:gd name="T11" fmla="*/ 30 h 101"/>
              <a:gd name="T12" fmla="*/ 18 w 86"/>
              <a:gd name="T13" fmla="*/ 52 h 101"/>
              <a:gd name="T14" fmla="*/ 27 w 86"/>
              <a:gd name="T15" fmla="*/ 30 h 101"/>
              <a:gd name="T16" fmla="*/ 18 w 86"/>
              <a:gd name="T17" fmla="*/ 8 h 101"/>
              <a:gd name="T18" fmla="*/ 8 w 86"/>
              <a:gd name="T19" fmla="*/ 30 h 101"/>
              <a:gd name="T20" fmla="*/ 13 w 86"/>
              <a:gd name="T21" fmla="*/ 101 h 101"/>
              <a:gd name="T22" fmla="*/ 65 w 86"/>
              <a:gd name="T23" fmla="*/ 0 h 101"/>
              <a:gd name="T24" fmla="*/ 72 w 86"/>
              <a:gd name="T25" fmla="*/ 0 h 101"/>
              <a:gd name="T26" fmla="*/ 21 w 86"/>
              <a:gd name="T27" fmla="*/ 101 h 101"/>
              <a:gd name="T28" fmla="*/ 13 w 86"/>
              <a:gd name="T29" fmla="*/ 101 h 101"/>
              <a:gd name="T30" fmla="*/ 86 w 86"/>
              <a:gd name="T31" fmla="*/ 70 h 101"/>
              <a:gd name="T32" fmla="*/ 68 w 86"/>
              <a:gd name="T33" fmla="*/ 99 h 101"/>
              <a:gd name="T34" fmla="*/ 50 w 86"/>
              <a:gd name="T35" fmla="*/ 70 h 101"/>
              <a:gd name="T36" fmla="*/ 68 w 86"/>
              <a:gd name="T37" fmla="*/ 41 h 101"/>
              <a:gd name="T38" fmla="*/ 86 w 86"/>
              <a:gd name="T39" fmla="*/ 70 h 101"/>
              <a:gd name="T40" fmla="*/ 59 w 86"/>
              <a:gd name="T41" fmla="*/ 70 h 101"/>
              <a:gd name="T42" fmla="*/ 68 w 86"/>
              <a:gd name="T43" fmla="*/ 92 h 101"/>
              <a:gd name="T44" fmla="*/ 77 w 86"/>
              <a:gd name="T45" fmla="*/ 70 h 101"/>
              <a:gd name="T46" fmla="*/ 68 w 86"/>
              <a:gd name="T47" fmla="*/ 48 h 101"/>
              <a:gd name="T48" fmla="*/ 59 w 86"/>
              <a:gd name="T49" fmla="*/ 70 h 10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6"/>
              <a:gd name="T76" fmla="*/ 0 h 101"/>
              <a:gd name="T77" fmla="*/ 86 w 86"/>
              <a:gd name="T78" fmla="*/ 101 h 101"/>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6" h="101">
                <a:moveTo>
                  <a:pt x="36" y="30"/>
                </a:moveTo>
                <a:cubicBezTo>
                  <a:pt x="36" y="50"/>
                  <a:pt x="27" y="59"/>
                  <a:pt x="18" y="59"/>
                </a:cubicBezTo>
                <a:cubicBezTo>
                  <a:pt x="7" y="59"/>
                  <a:pt x="0" y="48"/>
                  <a:pt x="0" y="30"/>
                </a:cubicBezTo>
                <a:cubicBezTo>
                  <a:pt x="0" y="12"/>
                  <a:pt x="8" y="1"/>
                  <a:pt x="18" y="1"/>
                </a:cubicBezTo>
                <a:cubicBezTo>
                  <a:pt x="29" y="1"/>
                  <a:pt x="36" y="12"/>
                  <a:pt x="36" y="30"/>
                </a:cubicBezTo>
                <a:close/>
                <a:moveTo>
                  <a:pt x="8" y="30"/>
                </a:moveTo>
                <a:cubicBezTo>
                  <a:pt x="8" y="40"/>
                  <a:pt x="10" y="52"/>
                  <a:pt x="18" y="52"/>
                </a:cubicBezTo>
                <a:cubicBezTo>
                  <a:pt x="25" y="52"/>
                  <a:pt x="27" y="40"/>
                  <a:pt x="27" y="30"/>
                </a:cubicBezTo>
                <a:cubicBezTo>
                  <a:pt x="27" y="21"/>
                  <a:pt x="26" y="8"/>
                  <a:pt x="18" y="8"/>
                </a:cubicBezTo>
                <a:cubicBezTo>
                  <a:pt x="10" y="8"/>
                  <a:pt x="8" y="21"/>
                  <a:pt x="8" y="30"/>
                </a:cubicBezTo>
                <a:close/>
                <a:moveTo>
                  <a:pt x="13" y="101"/>
                </a:moveTo>
                <a:cubicBezTo>
                  <a:pt x="65" y="0"/>
                  <a:pt x="65" y="0"/>
                  <a:pt x="65" y="0"/>
                </a:cubicBezTo>
                <a:cubicBezTo>
                  <a:pt x="72" y="0"/>
                  <a:pt x="72" y="0"/>
                  <a:pt x="72" y="0"/>
                </a:cubicBezTo>
                <a:cubicBezTo>
                  <a:pt x="21" y="101"/>
                  <a:pt x="21" y="101"/>
                  <a:pt x="21" y="101"/>
                </a:cubicBezTo>
                <a:lnTo>
                  <a:pt x="13" y="101"/>
                </a:lnTo>
                <a:close/>
                <a:moveTo>
                  <a:pt x="86" y="70"/>
                </a:moveTo>
                <a:cubicBezTo>
                  <a:pt x="86" y="91"/>
                  <a:pt x="77" y="99"/>
                  <a:pt x="68" y="99"/>
                </a:cubicBezTo>
                <a:cubicBezTo>
                  <a:pt x="57" y="99"/>
                  <a:pt x="50" y="88"/>
                  <a:pt x="50" y="70"/>
                </a:cubicBezTo>
                <a:cubicBezTo>
                  <a:pt x="50" y="52"/>
                  <a:pt x="58" y="41"/>
                  <a:pt x="68" y="41"/>
                </a:cubicBezTo>
                <a:cubicBezTo>
                  <a:pt x="79" y="41"/>
                  <a:pt x="86" y="53"/>
                  <a:pt x="86" y="70"/>
                </a:cubicBezTo>
                <a:close/>
                <a:moveTo>
                  <a:pt x="59" y="70"/>
                </a:moveTo>
                <a:cubicBezTo>
                  <a:pt x="59" y="80"/>
                  <a:pt x="61" y="92"/>
                  <a:pt x="68" y="92"/>
                </a:cubicBezTo>
                <a:cubicBezTo>
                  <a:pt x="76" y="92"/>
                  <a:pt x="77" y="80"/>
                  <a:pt x="77" y="70"/>
                </a:cubicBezTo>
                <a:cubicBezTo>
                  <a:pt x="77" y="61"/>
                  <a:pt x="76" y="48"/>
                  <a:pt x="68" y="48"/>
                </a:cubicBezTo>
                <a:cubicBezTo>
                  <a:pt x="60" y="48"/>
                  <a:pt x="59" y="61"/>
                  <a:pt x="59" y="7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8" name="Freeform 302"/>
          <p:cNvSpPr>
            <a:spLocks noChangeArrowheads="1"/>
          </p:cNvSpPr>
          <p:nvPr/>
        </p:nvSpPr>
        <p:spPr bwMode="auto">
          <a:xfrm>
            <a:off x="1126030" y="1996261"/>
            <a:ext cx="5638800" cy="1369484"/>
          </a:xfrm>
          <a:custGeom>
            <a:avLst/>
            <a:gdLst>
              <a:gd name="T0" fmla="*/ 1795 w 1795"/>
              <a:gd name="T1" fmla="*/ 0 h 647"/>
              <a:gd name="T2" fmla="*/ 1795 w 1795"/>
              <a:gd name="T3" fmla="*/ 647 h 647"/>
              <a:gd name="T4" fmla="*/ 234 w 1795"/>
              <a:gd name="T5" fmla="*/ 647 h 647"/>
              <a:gd name="T6" fmla="*/ 0 w 1795"/>
              <a:gd name="T7" fmla="*/ 330 h 647"/>
              <a:gd name="T8" fmla="*/ 234 w 1795"/>
              <a:gd name="T9" fmla="*/ 0 h 647"/>
              <a:gd name="T10" fmla="*/ 1795 w 1795"/>
              <a:gd name="T11" fmla="*/ 0 h 647"/>
              <a:gd name="T12" fmla="*/ 0 60000 65536"/>
              <a:gd name="T13" fmla="*/ 0 60000 65536"/>
              <a:gd name="T14" fmla="*/ 0 60000 65536"/>
              <a:gd name="T15" fmla="*/ 0 60000 65536"/>
              <a:gd name="T16" fmla="*/ 0 60000 65536"/>
              <a:gd name="T17" fmla="*/ 0 60000 65536"/>
              <a:gd name="T18" fmla="*/ 0 w 1795"/>
              <a:gd name="T19" fmla="*/ 0 h 647"/>
              <a:gd name="T20" fmla="*/ 1795 w 1795"/>
              <a:gd name="T21" fmla="*/ 647 h 647"/>
            </a:gdLst>
            <a:ahLst/>
            <a:cxnLst>
              <a:cxn ang="T12">
                <a:pos x="T0" y="T1"/>
              </a:cxn>
              <a:cxn ang="T13">
                <a:pos x="T2" y="T3"/>
              </a:cxn>
              <a:cxn ang="T14">
                <a:pos x="T4" y="T5"/>
              </a:cxn>
              <a:cxn ang="T15">
                <a:pos x="T6" y="T7"/>
              </a:cxn>
              <a:cxn ang="T16">
                <a:pos x="T8" y="T9"/>
              </a:cxn>
              <a:cxn ang="T17">
                <a:pos x="T10" y="T11"/>
              </a:cxn>
            </a:cxnLst>
            <a:rect l="T18" t="T19" r="T20" b="T21"/>
            <a:pathLst>
              <a:path w="1795" h="647">
                <a:moveTo>
                  <a:pt x="1795" y="0"/>
                </a:moveTo>
                <a:lnTo>
                  <a:pt x="1795" y="647"/>
                </a:lnTo>
                <a:lnTo>
                  <a:pt x="234" y="647"/>
                </a:lnTo>
                <a:lnTo>
                  <a:pt x="0" y="330"/>
                </a:lnTo>
                <a:lnTo>
                  <a:pt x="234" y="0"/>
                </a:lnTo>
                <a:lnTo>
                  <a:pt x="1795" y="0"/>
                </a:lnTo>
                <a:close/>
              </a:path>
            </a:pathLst>
          </a:custGeom>
          <a:solidFill>
            <a:srgbClr val="00B0F0"/>
          </a:solidFill>
          <a:ln>
            <a:noFill/>
          </a:ln>
        </p:spPr>
        <p:txBody>
          <a:bodyPr/>
          <a:lstStyle/>
          <a:p>
            <a:pPr eaLnBrk="0" hangingPunct="0">
              <a:buFont typeface="Arial" panose="020B0604020202020204" pitchFamily="34" charset="0"/>
            </a:pPr>
            <a:endParaRPr lang="zh-CN" altLang="zh-CN" sz="100">
              <a:solidFill>
                <a:srgbClr val="000000"/>
              </a:solidFill>
              <a:latin typeface="Calibri" panose="020F0502020204030204" charset="0"/>
              <a:sym typeface="宋体" panose="02010600030101010101" pitchFamily="2" charset="-122"/>
            </a:endParaRPr>
          </a:p>
        </p:txBody>
      </p:sp>
      <p:sp>
        <p:nvSpPr>
          <p:cNvPr id="9" name="Freeform 303"/>
          <p:cNvSpPr>
            <a:spLocks noChangeArrowheads="1"/>
          </p:cNvSpPr>
          <p:nvPr/>
        </p:nvSpPr>
        <p:spPr bwMode="auto">
          <a:xfrm>
            <a:off x="1875330" y="2440761"/>
            <a:ext cx="230716" cy="480484"/>
          </a:xfrm>
          <a:custGeom>
            <a:avLst/>
            <a:gdLst>
              <a:gd name="T0" fmla="*/ 109 w 109"/>
              <a:gd name="T1" fmla="*/ 0 h 227"/>
              <a:gd name="T2" fmla="*/ 109 w 109"/>
              <a:gd name="T3" fmla="*/ 16 h 227"/>
              <a:gd name="T4" fmla="*/ 38 w 109"/>
              <a:gd name="T5" fmla="*/ 227 h 227"/>
              <a:gd name="T6" fmla="*/ 10 w 109"/>
              <a:gd name="T7" fmla="*/ 227 h 227"/>
              <a:gd name="T8" fmla="*/ 83 w 109"/>
              <a:gd name="T9" fmla="*/ 24 h 227"/>
              <a:gd name="T10" fmla="*/ 83 w 109"/>
              <a:gd name="T11" fmla="*/ 24 h 227"/>
              <a:gd name="T12" fmla="*/ 0 w 109"/>
              <a:gd name="T13" fmla="*/ 24 h 227"/>
              <a:gd name="T14" fmla="*/ 0 w 109"/>
              <a:gd name="T15" fmla="*/ 0 h 227"/>
              <a:gd name="T16" fmla="*/ 109 w 109"/>
              <a:gd name="T17" fmla="*/ 0 h 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9"/>
              <a:gd name="T28" fmla="*/ 0 h 227"/>
              <a:gd name="T29" fmla="*/ 109 w 109"/>
              <a:gd name="T30" fmla="*/ 227 h 22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9" h="227">
                <a:moveTo>
                  <a:pt x="109" y="0"/>
                </a:moveTo>
                <a:lnTo>
                  <a:pt x="109" y="16"/>
                </a:lnTo>
                <a:lnTo>
                  <a:pt x="38" y="227"/>
                </a:lnTo>
                <a:lnTo>
                  <a:pt x="10" y="227"/>
                </a:lnTo>
                <a:lnTo>
                  <a:pt x="83" y="24"/>
                </a:lnTo>
                <a:lnTo>
                  <a:pt x="83" y="24"/>
                </a:lnTo>
                <a:lnTo>
                  <a:pt x="0" y="24"/>
                </a:lnTo>
                <a:lnTo>
                  <a:pt x="0" y="0"/>
                </a:lnTo>
                <a:lnTo>
                  <a:pt x="109" y="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0" name="Freeform 304"/>
          <p:cNvSpPr>
            <a:spLocks noChangeArrowheads="1"/>
          </p:cNvSpPr>
          <p:nvPr/>
        </p:nvSpPr>
        <p:spPr bwMode="auto">
          <a:xfrm>
            <a:off x="2156846" y="2440761"/>
            <a:ext cx="224367" cy="484717"/>
          </a:xfrm>
          <a:custGeom>
            <a:avLst/>
            <a:gdLst>
              <a:gd name="T0" fmla="*/ 45 w 45"/>
              <a:gd name="T1" fmla="*/ 10 h 97"/>
              <a:gd name="T2" fmla="*/ 19 w 45"/>
              <a:gd name="T3" fmla="*/ 10 h 97"/>
              <a:gd name="T4" fmla="*/ 15 w 45"/>
              <a:gd name="T5" fmla="*/ 35 h 97"/>
              <a:gd name="T6" fmla="*/ 19 w 45"/>
              <a:gd name="T7" fmla="*/ 35 h 97"/>
              <a:gd name="T8" fmla="*/ 37 w 45"/>
              <a:gd name="T9" fmla="*/ 42 h 97"/>
              <a:gd name="T10" fmla="*/ 45 w 45"/>
              <a:gd name="T11" fmla="*/ 64 h 97"/>
              <a:gd name="T12" fmla="*/ 16 w 45"/>
              <a:gd name="T13" fmla="*/ 97 h 97"/>
              <a:gd name="T14" fmla="*/ 0 w 45"/>
              <a:gd name="T15" fmla="*/ 93 h 97"/>
              <a:gd name="T16" fmla="*/ 2 w 45"/>
              <a:gd name="T17" fmla="*/ 84 h 97"/>
              <a:gd name="T18" fmla="*/ 16 w 45"/>
              <a:gd name="T19" fmla="*/ 88 h 97"/>
              <a:gd name="T20" fmla="*/ 34 w 45"/>
              <a:gd name="T21" fmla="*/ 65 h 97"/>
              <a:gd name="T22" fmla="*/ 12 w 45"/>
              <a:gd name="T23" fmla="*/ 44 h 97"/>
              <a:gd name="T24" fmla="*/ 4 w 45"/>
              <a:gd name="T25" fmla="*/ 44 h 97"/>
              <a:gd name="T26" fmla="*/ 10 w 45"/>
              <a:gd name="T27" fmla="*/ 0 h 97"/>
              <a:gd name="T28" fmla="*/ 45 w 45"/>
              <a:gd name="T29" fmla="*/ 0 h 97"/>
              <a:gd name="T30" fmla="*/ 45 w 45"/>
              <a:gd name="T31" fmla="*/ 10 h 9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5"/>
              <a:gd name="T49" fmla="*/ 0 h 97"/>
              <a:gd name="T50" fmla="*/ 45 w 45"/>
              <a:gd name="T51" fmla="*/ 97 h 9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5" h="97">
                <a:moveTo>
                  <a:pt x="45" y="10"/>
                </a:moveTo>
                <a:cubicBezTo>
                  <a:pt x="19" y="10"/>
                  <a:pt x="19" y="10"/>
                  <a:pt x="19" y="10"/>
                </a:cubicBezTo>
                <a:cubicBezTo>
                  <a:pt x="15" y="35"/>
                  <a:pt x="15" y="35"/>
                  <a:pt x="15" y="35"/>
                </a:cubicBezTo>
                <a:cubicBezTo>
                  <a:pt x="16" y="35"/>
                  <a:pt x="17" y="35"/>
                  <a:pt x="19" y="35"/>
                </a:cubicBezTo>
                <a:cubicBezTo>
                  <a:pt x="24" y="35"/>
                  <a:pt x="32" y="37"/>
                  <a:pt x="37" y="42"/>
                </a:cubicBezTo>
                <a:cubicBezTo>
                  <a:pt x="42" y="47"/>
                  <a:pt x="45" y="54"/>
                  <a:pt x="45" y="64"/>
                </a:cubicBezTo>
                <a:cubicBezTo>
                  <a:pt x="45" y="84"/>
                  <a:pt x="33" y="97"/>
                  <a:pt x="16" y="97"/>
                </a:cubicBezTo>
                <a:cubicBezTo>
                  <a:pt x="10" y="97"/>
                  <a:pt x="3" y="96"/>
                  <a:pt x="0" y="93"/>
                </a:cubicBezTo>
                <a:cubicBezTo>
                  <a:pt x="2" y="84"/>
                  <a:pt x="2" y="84"/>
                  <a:pt x="2" y="84"/>
                </a:cubicBezTo>
                <a:cubicBezTo>
                  <a:pt x="5" y="86"/>
                  <a:pt x="10" y="88"/>
                  <a:pt x="16" y="88"/>
                </a:cubicBezTo>
                <a:cubicBezTo>
                  <a:pt x="25" y="88"/>
                  <a:pt x="34" y="80"/>
                  <a:pt x="34" y="65"/>
                </a:cubicBezTo>
                <a:cubicBezTo>
                  <a:pt x="34" y="50"/>
                  <a:pt x="24" y="44"/>
                  <a:pt x="12" y="44"/>
                </a:cubicBezTo>
                <a:cubicBezTo>
                  <a:pt x="8" y="44"/>
                  <a:pt x="6" y="44"/>
                  <a:pt x="4" y="44"/>
                </a:cubicBezTo>
                <a:cubicBezTo>
                  <a:pt x="10" y="0"/>
                  <a:pt x="10" y="0"/>
                  <a:pt x="10" y="0"/>
                </a:cubicBezTo>
                <a:cubicBezTo>
                  <a:pt x="45" y="0"/>
                  <a:pt x="45" y="0"/>
                  <a:pt x="45" y="0"/>
                </a:cubicBezTo>
                <a:lnTo>
                  <a:pt x="45" y="10"/>
                </a:ln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1" name="Freeform 305"/>
          <p:cNvSpPr>
            <a:spLocks noEditPoints="1" noChangeArrowheads="1"/>
          </p:cNvSpPr>
          <p:nvPr/>
        </p:nvSpPr>
        <p:spPr bwMode="auto">
          <a:xfrm>
            <a:off x="2440479" y="2430179"/>
            <a:ext cx="436033" cy="499533"/>
          </a:xfrm>
          <a:custGeom>
            <a:avLst/>
            <a:gdLst>
              <a:gd name="T0" fmla="*/ 37 w 87"/>
              <a:gd name="T1" fmla="*/ 29 h 100"/>
              <a:gd name="T2" fmla="*/ 18 w 87"/>
              <a:gd name="T3" fmla="*/ 59 h 100"/>
              <a:gd name="T4" fmla="*/ 0 w 87"/>
              <a:gd name="T5" fmla="*/ 30 h 100"/>
              <a:gd name="T6" fmla="*/ 19 w 87"/>
              <a:gd name="T7" fmla="*/ 1 h 100"/>
              <a:gd name="T8" fmla="*/ 37 w 87"/>
              <a:gd name="T9" fmla="*/ 29 h 100"/>
              <a:gd name="T10" fmla="*/ 9 w 87"/>
              <a:gd name="T11" fmla="*/ 30 h 100"/>
              <a:gd name="T12" fmla="*/ 18 w 87"/>
              <a:gd name="T13" fmla="*/ 52 h 100"/>
              <a:gd name="T14" fmla="*/ 28 w 87"/>
              <a:gd name="T15" fmla="*/ 30 h 100"/>
              <a:gd name="T16" fmla="*/ 18 w 87"/>
              <a:gd name="T17" fmla="*/ 8 h 100"/>
              <a:gd name="T18" fmla="*/ 9 w 87"/>
              <a:gd name="T19" fmla="*/ 30 h 100"/>
              <a:gd name="T20" fmla="*/ 14 w 87"/>
              <a:gd name="T21" fmla="*/ 100 h 100"/>
              <a:gd name="T22" fmla="*/ 65 w 87"/>
              <a:gd name="T23" fmla="*/ 0 h 100"/>
              <a:gd name="T24" fmla="*/ 73 w 87"/>
              <a:gd name="T25" fmla="*/ 0 h 100"/>
              <a:gd name="T26" fmla="*/ 21 w 87"/>
              <a:gd name="T27" fmla="*/ 100 h 100"/>
              <a:gd name="T28" fmla="*/ 14 w 87"/>
              <a:gd name="T29" fmla="*/ 100 h 100"/>
              <a:gd name="T30" fmla="*/ 87 w 87"/>
              <a:gd name="T31" fmla="*/ 70 h 100"/>
              <a:gd name="T32" fmla="*/ 69 w 87"/>
              <a:gd name="T33" fmla="*/ 99 h 100"/>
              <a:gd name="T34" fmla="*/ 51 w 87"/>
              <a:gd name="T35" fmla="*/ 70 h 100"/>
              <a:gd name="T36" fmla="*/ 69 w 87"/>
              <a:gd name="T37" fmla="*/ 41 h 100"/>
              <a:gd name="T38" fmla="*/ 87 w 87"/>
              <a:gd name="T39" fmla="*/ 70 h 100"/>
              <a:gd name="T40" fmla="*/ 59 w 87"/>
              <a:gd name="T41" fmla="*/ 70 h 100"/>
              <a:gd name="T42" fmla="*/ 69 w 87"/>
              <a:gd name="T43" fmla="*/ 92 h 100"/>
              <a:gd name="T44" fmla="*/ 78 w 87"/>
              <a:gd name="T45" fmla="*/ 70 h 100"/>
              <a:gd name="T46" fmla="*/ 68 w 87"/>
              <a:gd name="T47" fmla="*/ 48 h 100"/>
              <a:gd name="T48" fmla="*/ 59 w 87"/>
              <a:gd name="T49" fmla="*/ 70 h 10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87"/>
              <a:gd name="T76" fmla="*/ 0 h 100"/>
              <a:gd name="T77" fmla="*/ 87 w 87"/>
              <a:gd name="T78" fmla="*/ 100 h 10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87" h="100">
                <a:moveTo>
                  <a:pt x="37" y="29"/>
                </a:moveTo>
                <a:cubicBezTo>
                  <a:pt x="37" y="50"/>
                  <a:pt x="28" y="59"/>
                  <a:pt x="18" y="59"/>
                </a:cubicBezTo>
                <a:cubicBezTo>
                  <a:pt x="8" y="59"/>
                  <a:pt x="0" y="48"/>
                  <a:pt x="0" y="30"/>
                </a:cubicBezTo>
                <a:cubicBezTo>
                  <a:pt x="0" y="12"/>
                  <a:pt x="8" y="1"/>
                  <a:pt x="19" y="1"/>
                </a:cubicBezTo>
                <a:cubicBezTo>
                  <a:pt x="29" y="1"/>
                  <a:pt x="37" y="12"/>
                  <a:pt x="37" y="29"/>
                </a:cubicBezTo>
                <a:close/>
                <a:moveTo>
                  <a:pt x="9" y="30"/>
                </a:moveTo>
                <a:cubicBezTo>
                  <a:pt x="9" y="40"/>
                  <a:pt x="11" y="52"/>
                  <a:pt x="18" y="52"/>
                </a:cubicBezTo>
                <a:cubicBezTo>
                  <a:pt x="26" y="52"/>
                  <a:pt x="28" y="40"/>
                  <a:pt x="28" y="30"/>
                </a:cubicBezTo>
                <a:cubicBezTo>
                  <a:pt x="28" y="20"/>
                  <a:pt x="26" y="8"/>
                  <a:pt x="18" y="8"/>
                </a:cubicBezTo>
                <a:cubicBezTo>
                  <a:pt x="11" y="8"/>
                  <a:pt x="9" y="20"/>
                  <a:pt x="9" y="30"/>
                </a:cubicBezTo>
                <a:close/>
                <a:moveTo>
                  <a:pt x="14" y="100"/>
                </a:moveTo>
                <a:cubicBezTo>
                  <a:pt x="65" y="0"/>
                  <a:pt x="65" y="0"/>
                  <a:pt x="65" y="0"/>
                </a:cubicBezTo>
                <a:cubicBezTo>
                  <a:pt x="73" y="0"/>
                  <a:pt x="73" y="0"/>
                  <a:pt x="73" y="0"/>
                </a:cubicBezTo>
                <a:cubicBezTo>
                  <a:pt x="21" y="100"/>
                  <a:pt x="21" y="100"/>
                  <a:pt x="21" y="100"/>
                </a:cubicBezTo>
                <a:lnTo>
                  <a:pt x="14" y="100"/>
                </a:lnTo>
                <a:close/>
                <a:moveTo>
                  <a:pt x="87" y="70"/>
                </a:moveTo>
                <a:cubicBezTo>
                  <a:pt x="87" y="90"/>
                  <a:pt x="78" y="99"/>
                  <a:pt x="69" y="99"/>
                </a:cubicBezTo>
                <a:cubicBezTo>
                  <a:pt x="58" y="99"/>
                  <a:pt x="51" y="88"/>
                  <a:pt x="51" y="70"/>
                </a:cubicBezTo>
                <a:cubicBezTo>
                  <a:pt x="51" y="52"/>
                  <a:pt x="59" y="41"/>
                  <a:pt x="69" y="41"/>
                </a:cubicBezTo>
                <a:cubicBezTo>
                  <a:pt x="80" y="41"/>
                  <a:pt x="87" y="52"/>
                  <a:pt x="87" y="70"/>
                </a:cubicBezTo>
                <a:close/>
                <a:moveTo>
                  <a:pt x="59" y="70"/>
                </a:moveTo>
                <a:cubicBezTo>
                  <a:pt x="59" y="80"/>
                  <a:pt x="61" y="92"/>
                  <a:pt x="69" y="92"/>
                </a:cubicBezTo>
                <a:cubicBezTo>
                  <a:pt x="76" y="92"/>
                  <a:pt x="78" y="80"/>
                  <a:pt x="78" y="70"/>
                </a:cubicBezTo>
                <a:cubicBezTo>
                  <a:pt x="78" y="60"/>
                  <a:pt x="77" y="48"/>
                  <a:pt x="68" y="48"/>
                </a:cubicBezTo>
                <a:cubicBezTo>
                  <a:pt x="61" y="48"/>
                  <a:pt x="59" y="60"/>
                  <a:pt x="59" y="70"/>
                </a:cubicBezTo>
                <a:close/>
              </a:path>
            </a:pathLst>
          </a:custGeom>
          <a:solidFill>
            <a:srgbClr val="FFFFFF"/>
          </a:solidFill>
          <a:ln>
            <a:noFill/>
          </a:ln>
          <a:extLst>
            <a:ext uri="{91240B29-F687-4F45-9708-019B960494DF}">
              <a14:hiddenLine xmlns:a14="http://schemas.microsoft.com/office/drawing/2010/main" w="9525">
                <a:solidFill>
                  <a:srgbClr val="000000"/>
                </a:solidFill>
                <a:bevel/>
              </a14:hiddenLine>
            </a:ext>
          </a:extLst>
        </p:spPr>
        <p:txBody>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endParaRPr lang="zh-CN" altLang="zh-CN" sz="100">
              <a:solidFill>
                <a:srgbClr val="000000"/>
              </a:solidFill>
              <a:sym typeface="宋体" panose="02010600030101010101" pitchFamily="2" charset="-122"/>
            </a:endParaRPr>
          </a:p>
        </p:txBody>
      </p:sp>
      <p:sp>
        <p:nvSpPr>
          <p:cNvPr id="12" name="TextBox 332"/>
          <p:cNvSpPr>
            <a:spLocks noChangeArrowheads="1"/>
          </p:cNvSpPr>
          <p:nvPr/>
        </p:nvSpPr>
        <p:spPr bwMode="auto">
          <a:xfrm>
            <a:off x="6907280" y="1602561"/>
            <a:ext cx="180848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3200" b="1"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b="1" dirty="0">
              <a:solidFill>
                <a:srgbClr val="F2F2F2"/>
              </a:solidFill>
            </a:endParaRPr>
          </a:p>
        </p:txBody>
      </p:sp>
      <p:sp>
        <p:nvSpPr>
          <p:cNvPr id="13" name="矩形 12"/>
          <p:cNvSpPr>
            <a:spLocks noChangeArrowheads="1"/>
          </p:cNvSpPr>
          <p:nvPr/>
        </p:nvSpPr>
        <p:spPr bwMode="auto">
          <a:xfrm>
            <a:off x="6764830" y="2273545"/>
            <a:ext cx="4449233"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在这里输入内容文本在这里输入内容文本在这里输入内容文本在这里输入内容文本在这里输入内容文本在这里输入内容文本在这里输入内容文本在这里输入内容文本</a:t>
            </a:r>
          </a:p>
        </p:txBody>
      </p:sp>
      <p:sp>
        <p:nvSpPr>
          <p:cNvPr id="14" name="TextBox 334"/>
          <p:cNvSpPr>
            <a:spLocks noChangeArrowheads="1"/>
          </p:cNvSpPr>
          <p:nvPr/>
        </p:nvSpPr>
        <p:spPr bwMode="auto">
          <a:xfrm>
            <a:off x="3486747" y="3801779"/>
            <a:ext cx="1808480"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ctr"/>
            <a:r>
              <a:rPr lang="zh-CN" altLang="en-US" sz="3200" b="1" dirty="0">
                <a:solidFill>
                  <a:srgbClr val="F2F2F2"/>
                </a:solidFill>
                <a:latin typeface="微软雅黑" panose="020B0503020204020204" charset="-122"/>
                <a:ea typeface="微软雅黑" panose="020B0503020204020204" charset="-122"/>
                <a:sym typeface="Arial" panose="020B0604020202020204" pitchFamily="34" charset="0"/>
              </a:rPr>
              <a:t>添加标题</a:t>
            </a:r>
            <a:endParaRPr lang="zh-CN" altLang="en-US" sz="100" b="1" dirty="0">
              <a:solidFill>
                <a:srgbClr val="F2F2F2"/>
              </a:solidFill>
            </a:endParaRPr>
          </a:p>
        </p:txBody>
      </p:sp>
      <p:sp>
        <p:nvSpPr>
          <p:cNvPr id="15" name="矩形 14"/>
          <p:cNvSpPr>
            <a:spLocks noChangeArrowheads="1"/>
          </p:cNvSpPr>
          <p:nvPr/>
        </p:nvSpPr>
        <p:spPr bwMode="auto">
          <a:xfrm>
            <a:off x="1153546" y="4472761"/>
            <a:ext cx="444711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600" dirty="0">
                <a:solidFill>
                  <a:schemeClr val="bg1"/>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在这里输入内容文本在这里输入内容文本在这里输入内容文本在这里输入内容文本在这里输入内容文本在这里输入内容文本在这里输入内容文本在这里输入内容文本</a:t>
            </a:r>
          </a:p>
        </p:txBody>
      </p:sp>
      <p:sp>
        <p:nvSpPr>
          <p:cNvPr id="16" name="矩形 15"/>
          <p:cNvSpPr>
            <a:spLocks noChangeArrowheads="1"/>
          </p:cNvSpPr>
          <p:nvPr/>
        </p:nvSpPr>
        <p:spPr bwMode="auto">
          <a:xfrm>
            <a:off x="3113579" y="2341279"/>
            <a:ext cx="1722967"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200" dirty="0">
                <a:solidFill>
                  <a:srgbClr val="FFFFFF"/>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a:t>
            </a:r>
          </a:p>
        </p:txBody>
      </p:sp>
      <p:sp>
        <p:nvSpPr>
          <p:cNvPr id="17" name="矩形 16"/>
          <p:cNvSpPr>
            <a:spLocks noChangeArrowheads="1"/>
          </p:cNvSpPr>
          <p:nvPr/>
        </p:nvSpPr>
        <p:spPr bwMode="auto">
          <a:xfrm>
            <a:off x="7342679" y="4642095"/>
            <a:ext cx="1720851"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14:hiddenLine>
            </a:ext>
          </a:extLst>
        </p:spPr>
        <p:txBody>
          <a:bodyPr>
            <a:spAutoFit/>
          </a:bodyPr>
          <a:lstStyle>
            <a:defPPr>
              <a:defRPr lang="zh-CN"/>
            </a:defPPr>
            <a:lvl1pPr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1pPr>
            <a:lvl2pPr marL="4572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2pPr>
            <a:lvl3pPr marL="9144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3pPr>
            <a:lvl4pPr marL="13716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4pPr>
            <a:lvl5pPr marL="1828800" algn="l" rtl="0" eaLnBrk="0" fontAlgn="base" hangingPunct="0">
              <a:spcBef>
                <a:spcPct val="0"/>
              </a:spcBef>
              <a:spcAft>
                <a:spcPct val="0"/>
              </a:spcAft>
              <a:buFont typeface="Arial" panose="020B0604020202020204" pitchFamily="34" charset="0"/>
              <a:defRPr kern="1200">
                <a:solidFill>
                  <a:schemeClr val="tx1"/>
                </a:solidFill>
                <a:latin typeface="Calibri" panose="020F050202020403020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charset="0"/>
                <a:ea typeface="宋体" panose="02010600030101010101" pitchFamily="2" charset="-122"/>
                <a:cs typeface="+mn-cs"/>
              </a:defRPr>
            </a:lvl9pPr>
          </a:lstStyle>
          <a:p>
            <a:pPr algn="just"/>
            <a:r>
              <a:rPr lang="zh-CN" altLang="en-US" sz="1200" dirty="0">
                <a:solidFill>
                  <a:srgbClr val="FFFFFF"/>
                </a:solidFill>
                <a:latin typeface="微软雅黑" panose="020B0503020204020204" charset="-122"/>
                <a:ea typeface="微软雅黑" panose="020B0503020204020204" charset="-122"/>
                <a:sym typeface="微软雅黑" panose="020B0503020204020204" charset="-122"/>
              </a:rPr>
              <a:t>在这里输入内容文本在这里输入内容文本在这里输入内容文本</a:t>
            </a:r>
          </a:p>
        </p:txBody>
      </p:sp>
      <p:grpSp>
        <p:nvGrpSpPr>
          <p:cNvPr id="18" name="组合 17"/>
          <p:cNvGrpSpPr/>
          <p:nvPr/>
        </p:nvGrpSpPr>
        <p:grpSpPr>
          <a:xfrm>
            <a:off x="5328972" y="2150132"/>
            <a:ext cx="1200441" cy="1105811"/>
            <a:chOff x="4076704" y="3759197"/>
            <a:chExt cx="1530351" cy="1409703"/>
          </a:xfrm>
          <a:solidFill>
            <a:srgbClr val="FFFFFF"/>
          </a:solidFill>
          <a:effectLst/>
        </p:grpSpPr>
        <p:sp>
          <p:nvSpPr>
            <p:cNvPr id="19" name="Freeform 244"/>
            <p:cNvSpPr>
              <a:spLocks noEditPoints="1"/>
            </p:cNvSpPr>
            <p:nvPr/>
          </p:nvSpPr>
          <p:spPr bwMode="auto">
            <a:xfrm>
              <a:off x="4692656" y="3759197"/>
              <a:ext cx="914399" cy="915985"/>
            </a:xfrm>
            <a:custGeom>
              <a:avLst/>
              <a:gdLst>
                <a:gd name="T0" fmla="*/ 221 w 244"/>
                <a:gd name="T1" fmla="*/ 22 h 244"/>
                <a:gd name="T2" fmla="*/ 141 w 244"/>
                <a:gd name="T3" fmla="*/ 22 h 244"/>
                <a:gd name="T4" fmla="*/ 0 w 244"/>
                <a:gd name="T5" fmla="*/ 164 h 244"/>
                <a:gd name="T6" fmla="*/ 80 w 244"/>
                <a:gd name="T7" fmla="*/ 244 h 244"/>
                <a:gd name="T8" fmla="*/ 221 w 244"/>
                <a:gd name="T9" fmla="*/ 102 h 244"/>
                <a:gd name="T10" fmla="*/ 221 w 244"/>
                <a:gd name="T11" fmla="*/ 22 h 244"/>
                <a:gd name="T12" fmla="*/ 48 w 244"/>
                <a:gd name="T13" fmla="*/ 165 h 244"/>
                <a:gd name="T14" fmla="*/ 38 w 244"/>
                <a:gd name="T15" fmla="*/ 156 h 244"/>
                <a:gd name="T16" fmla="*/ 158 w 244"/>
                <a:gd name="T17" fmla="*/ 36 h 244"/>
                <a:gd name="T18" fmla="*/ 168 w 244"/>
                <a:gd name="T19" fmla="*/ 36 h 244"/>
                <a:gd name="T20" fmla="*/ 168 w 244"/>
                <a:gd name="T21" fmla="*/ 46 h 244"/>
                <a:gd name="T22" fmla="*/ 48 w 244"/>
                <a:gd name="T23" fmla="*/ 165 h 244"/>
                <a:gd name="T24" fmla="*/ 68 w 244"/>
                <a:gd name="T25" fmla="*/ 185 h 244"/>
                <a:gd name="T26" fmla="*/ 58 w 244"/>
                <a:gd name="T27" fmla="*/ 176 h 244"/>
                <a:gd name="T28" fmla="*/ 188 w 244"/>
                <a:gd name="T29" fmla="*/ 46 h 244"/>
                <a:gd name="T30" fmla="*/ 197 w 244"/>
                <a:gd name="T31" fmla="*/ 46 h 244"/>
                <a:gd name="T32" fmla="*/ 197 w 244"/>
                <a:gd name="T33" fmla="*/ 56 h 244"/>
                <a:gd name="T34" fmla="*/ 68 w 244"/>
                <a:gd name="T35" fmla="*/ 185 h 244"/>
                <a:gd name="T36" fmla="*/ 88 w 244"/>
                <a:gd name="T37" fmla="*/ 205 h 244"/>
                <a:gd name="T38" fmla="*/ 78 w 244"/>
                <a:gd name="T39" fmla="*/ 196 h 244"/>
                <a:gd name="T40" fmla="*/ 198 w 244"/>
                <a:gd name="T41" fmla="*/ 76 h 244"/>
                <a:gd name="T42" fmla="*/ 207 w 244"/>
                <a:gd name="T43" fmla="*/ 76 h 244"/>
                <a:gd name="T44" fmla="*/ 207 w 244"/>
                <a:gd name="T45" fmla="*/ 86 h 244"/>
                <a:gd name="T46" fmla="*/ 88 w 244"/>
                <a:gd name="T47" fmla="*/ 20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44">
                  <a:moveTo>
                    <a:pt x="221" y="22"/>
                  </a:moveTo>
                  <a:cubicBezTo>
                    <a:pt x="199" y="0"/>
                    <a:pt x="163" y="0"/>
                    <a:pt x="141" y="22"/>
                  </a:cubicBezTo>
                  <a:cubicBezTo>
                    <a:pt x="0" y="164"/>
                    <a:pt x="0" y="164"/>
                    <a:pt x="0" y="164"/>
                  </a:cubicBezTo>
                  <a:cubicBezTo>
                    <a:pt x="80" y="244"/>
                    <a:pt x="80" y="244"/>
                    <a:pt x="80" y="244"/>
                  </a:cubicBezTo>
                  <a:cubicBezTo>
                    <a:pt x="221" y="102"/>
                    <a:pt x="221" y="102"/>
                    <a:pt x="221" y="102"/>
                  </a:cubicBezTo>
                  <a:cubicBezTo>
                    <a:pt x="244" y="80"/>
                    <a:pt x="244" y="44"/>
                    <a:pt x="221" y="22"/>
                  </a:cubicBezTo>
                  <a:close/>
                  <a:moveTo>
                    <a:pt x="48" y="165"/>
                  </a:moveTo>
                  <a:cubicBezTo>
                    <a:pt x="38" y="156"/>
                    <a:pt x="38" y="156"/>
                    <a:pt x="38" y="156"/>
                  </a:cubicBezTo>
                  <a:cubicBezTo>
                    <a:pt x="158" y="36"/>
                    <a:pt x="158" y="36"/>
                    <a:pt x="158" y="36"/>
                  </a:cubicBezTo>
                  <a:cubicBezTo>
                    <a:pt x="161" y="34"/>
                    <a:pt x="165" y="34"/>
                    <a:pt x="168" y="36"/>
                  </a:cubicBezTo>
                  <a:cubicBezTo>
                    <a:pt x="170" y="39"/>
                    <a:pt x="170" y="43"/>
                    <a:pt x="168" y="46"/>
                  </a:cubicBezTo>
                  <a:lnTo>
                    <a:pt x="48" y="165"/>
                  </a:lnTo>
                  <a:close/>
                  <a:moveTo>
                    <a:pt x="68" y="185"/>
                  </a:moveTo>
                  <a:cubicBezTo>
                    <a:pt x="58" y="176"/>
                    <a:pt x="58" y="176"/>
                    <a:pt x="58" y="176"/>
                  </a:cubicBezTo>
                  <a:cubicBezTo>
                    <a:pt x="188" y="46"/>
                    <a:pt x="188" y="46"/>
                    <a:pt x="188" y="46"/>
                  </a:cubicBezTo>
                  <a:cubicBezTo>
                    <a:pt x="191" y="44"/>
                    <a:pt x="195" y="44"/>
                    <a:pt x="197" y="46"/>
                  </a:cubicBezTo>
                  <a:cubicBezTo>
                    <a:pt x="200" y="49"/>
                    <a:pt x="200" y="53"/>
                    <a:pt x="197" y="56"/>
                  </a:cubicBezTo>
                  <a:lnTo>
                    <a:pt x="68" y="185"/>
                  </a:lnTo>
                  <a:close/>
                  <a:moveTo>
                    <a:pt x="88" y="205"/>
                  </a:moveTo>
                  <a:cubicBezTo>
                    <a:pt x="78" y="196"/>
                    <a:pt x="78" y="196"/>
                    <a:pt x="78" y="196"/>
                  </a:cubicBezTo>
                  <a:cubicBezTo>
                    <a:pt x="198" y="76"/>
                    <a:pt x="198" y="76"/>
                    <a:pt x="198" y="76"/>
                  </a:cubicBezTo>
                  <a:cubicBezTo>
                    <a:pt x="200" y="73"/>
                    <a:pt x="205" y="73"/>
                    <a:pt x="207" y="76"/>
                  </a:cubicBezTo>
                  <a:cubicBezTo>
                    <a:pt x="210" y="79"/>
                    <a:pt x="210" y="83"/>
                    <a:pt x="207" y="86"/>
                  </a:cubicBezTo>
                  <a:lnTo>
                    <a:pt x="88" y="20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00"/>
            </a:p>
          </p:txBody>
        </p:sp>
        <p:sp>
          <p:nvSpPr>
            <p:cNvPr id="20" name="Freeform 245"/>
            <p:cNvSpPr/>
            <p:nvPr/>
          </p:nvSpPr>
          <p:spPr bwMode="auto">
            <a:xfrm>
              <a:off x="4186241" y="4540247"/>
              <a:ext cx="633415" cy="628648"/>
            </a:xfrm>
            <a:custGeom>
              <a:avLst/>
              <a:gdLst>
                <a:gd name="T0" fmla="*/ 257 w 399"/>
                <a:gd name="T1" fmla="*/ 236 h 396"/>
                <a:gd name="T2" fmla="*/ 241 w 399"/>
                <a:gd name="T3" fmla="*/ 219 h 396"/>
                <a:gd name="T4" fmla="*/ 399 w 399"/>
                <a:gd name="T5" fmla="*/ 61 h 396"/>
                <a:gd name="T6" fmla="*/ 335 w 399"/>
                <a:gd name="T7" fmla="*/ 0 h 396"/>
                <a:gd name="T8" fmla="*/ 179 w 399"/>
                <a:gd name="T9" fmla="*/ 156 h 396"/>
                <a:gd name="T10" fmla="*/ 160 w 399"/>
                <a:gd name="T11" fmla="*/ 139 h 396"/>
                <a:gd name="T12" fmla="*/ 125 w 399"/>
                <a:gd name="T13" fmla="*/ 160 h 396"/>
                <a:gd name="T14" fmla="*/ 0 w 399"/>
                <a:gd name="T15" fmla="*/ 359 h 396"/>
                <a:gd name="T16" fmla="*/ 38 w 399"/>
                <a:gd name="T17" fmla="*/ 396 h 396"/>
                <a:gd name="T18" fmla="*/ 236 w 399"/>
                <a:gd name="T19" fmla="*/ 274 h 396"/>
                <a:gd name="T20" fmla="*/ 257 w 399"/>
                <a:gd name="T21" fmla="*/ 236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99" h="396">
                  <a:moveTo>
                    <a:pt x="257" y="236"/>
                  </a:moveTo>
                  <a:lnTo>
                    <a:pt x="241" y="219"/>
                  </a:lnTo>
                  <a:lnTo>
                    <a:pt x="399" y="61"/>
                  </a:lnTo>
                  <a:lnTo>
                    <a:pt x="335" y="0"/>
                  </a:lnTo>
                  <a:lnTo>
                    <a:pt x="179" y="156"/>
                  </a:lnTo>
                  <a:lnTo>
                    <a:pt x="160" y="139"/>
                  </a:lnTo>
                  <a:lnTo>
                    <a:pt x="125" y="160"/>
                  </a:lnTo>
                  <a:lnTo>
                    <a:pt x="0" y="359"/>
                  </a:lnTo>
                  <a:lnTo>
                    <a:pt x="38" y="396"/>
                  </a:lnTo>
                  <a:lnTo>
                    <a:pt x="236" y="274"/>
                  </a:lnTo>
                  <a:lnTo>
                    <a:pt x="257" y="2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00"/>
            </a:p>
          </p:txBody>
        </p:sp>
        <p:sp>
          <p:nvSpPr>
            <p:cNvPr id="21" name="Freeform 246"/>
            <p:cNvSpPr/>
            <p:nvPr/>
          </p:nvSpPr>
          <p:spPr bwMode="auto">
            <a:xfrm>
              <a:off x="4076704" y="3771898"/>
              <a:ext cx="671513" cy="669923"/>
            </a:xfrm>
            <a:custGeom>
              <a:avLst/>
              <a:gdLst>
                <a:gd name="T0" fmla="*/ 90 w 179"/>
                <a:gd name="T1" fmla="*/ 0 h 179"/>
                <a:gd name="T2" fmla="*/ 67 w 179"/>
                <a:gd name="T3" fmla="*/ 3 h 179"/>
                <a:gd name="T4" fmla="*/ 70 w 179"/>
                <a:gd name="T5" fmla="*/ 5 h 179"/>
                <a:gd name="T6" fmla="*/ 102 w 179"/>
                <a:gd name="T7" fmla="*/ 37 h 179"/>
                <a:gd name="T8" fmla="*/ 102 w 179"/>
                <a:gd name="T9" fmla="*/ 96 h 179"/>
                <a:gd name="T10" fmla="*/ 42 w 179"/>
                <a:gd name="T11" fmla="*/ 96 h 179"/>
                <a:gd name="T12" fmla="*/ 10 w 179"/>
                <a:gd name="T13" fmla="*/ 64 h 179"/>
                <a:gd name="T14" fmla="*/ 6 w 179"/>
                <a:gd name="T15" fmla="*/ 59 h 179"/>
                <a:gd name="T16" fmla="*/ 0 w 179"/>
                <a:gd name="T17" fmla="*/ 89 h 179"/>
                <a:gd name="T18" fmla="*/ 90 w 179"/>
                <a:gd name="T19" fmla="*/ 179 h 179"/>
                <a:gd name="T20" fmla="*/ 179 w 179"/>
                <a:gd name="T21" fmla="*/ 89 h 179"/>
                <a:gd name="T22" fmla="*/ 90 w 179"/>
                <a:gd name="T23"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9" h="179">
                  <a:moveTo>
                    <a:pt x="90" y="0"/>
                  </a:moveTo>
                  <a:cubicBezTo>
                    <a:pt x="82" y="0"/>
                    <a:pt x="75" y="1"/>
                    <a:pt x="67" y="3"/>
                  </a:cubicBezTo>
                  <a:cubicBezTo>
                    <a:pt x="68" y="4"/>
                    <a:pt x="69" y="4"/>
                    <a:pt x="70" y="5"/>
                  </a:cubicBezTo>
                  <a:cubicBezTo>
                    <a:pt x="102" y="37"/>
                    <a:pt x="102" y="37"/>
                    <a:pt x="102" y="37"/>
                  </a:cubicBezTo>
                  <a:cubicBezTo>
                    <a:pt x="118" y="53"/>
                    <a:pt x="118" y="80"/>
                    <a:pt x="102" y="96"/>
                  </a:cubicBezTo>
                  <a:cubicBezTo>
                    <a:pt x="85" y="113"/>
                    <a:pt x="59" y="113"/>
                    <a:pt x="42" y="96"/>
                  </a:cubicBezTo>
                  <a:cubicBezTo>
                    <a:pt x="10" y="64"/>
                    <a:pt x="10" y="64"/>
                    <a:pt x="10" y="64"/>
                  </a:cubicBezTo>
                  <a:cubicBezTo>
                    <a:pt x="9" y="63"/>
                    <a:pt x="7" y="61"/>
                    <a:pt x="6" y="59"/>
                  </a:cubicBezTo>
                  <a:cubicBezTo>
                    <a:pt x="2" y="68"/>
                    <a:pt x="0" y="79"/>
                    <a:pt x="0" y="89"/>
                  </a:cubicBezTo>
                  <a:cubicBezTo>
                    <a:pt x="0" y="139"/>
                    <a:pt x="40" y="179"/>
                    <a:pt x="90" y="179"/>
                  </a:cubicBezTo>
                  <a:cubicBezTo>
                    <a:pt x="139" y="179"/>
                    <a:pt x="179" y="139"/>
                    <a:pt x="179" y="89"/>
                  </a:cubicBezTo>
                  <a:cubicBezTo>
                    <a:pt x="179" y="40"/>
                    <a:pt x="139" y="0"/>
                    <a:pt x="9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00"/>
            </a:p>
          </p:txBody>
        </p:sp>
        <p:sp>
          <p:nvSpPr>
            <p:cNvPr id="22" name="Freeform 247"/>
            <p:cNvSpPr>
              <a:spLocks noEditPoints="1"/>
            </p:cNvSpPr>
            <p:nvPr/>
          </p:nvSpPr>
          <p:spPr bwMode="auto">
            <a:xfrm>
              <a:off x="4905373" y="4565649"/>
              <a:ext cx="604837" cy="603251"/>
            </a:xfrm>
            <a:custGeom>
              <a:avLst/>
              <a:gdLst>
                <a:gd name="T0" fmla="*/ 142 w 161"/>
                <a:gd name="T1" fmla="*/ 142 h 161"/>
                <a:gd name="T2" fmla="*/ 142 w 161"/>
                <a:gd name="T3" fmla="*/ 71 h 161"/>
                <a:gd name="T4" fmla="*/ 70 w 161"/>
                <a:gd name="T5" fmla="*/ 0 h 161"/>
                <a:gd name="T6" fmla="*/ 0 w 161"/>
                <a:gd name="T7" fmla="*/ 70 h 161"/>
                <a:gd name="T8" fmla="*/ 72 w 161"/>
                <a:gd name="T9" fmla="*/ 142 h 161"/>
                <a:gd name="T10" fmla="*/ 142 w 161"/>
                <a:gd name="T11" fmla="*/ 142 h 161"/>
                <a:gd name="T12" fmla="*/ 94 w 161"/>
                <a:gd name="T13" fmla="*/ 94 h 161"/>
                <a:gd name="T14" fmla="*/ 123 w 161"/>
                <a:gd name="T15" fmla="*/ 94 h 161"/>
                <a:gd name="T16" fmla="*/ 123 w 161"/>
                <a:gd name="T17" fmla="*/ 123 h 161"/>
                <a:gd name="T18" fmla="*/ 94 w 161"/>
                <a:gd name="T19" fmla="*/ 123 h 161"/>
                <a:gd name="T20" fmla="*/ 94 w 161"/>
                <a:gd name="T21" fmla="*/ 9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1" h="161">
                  <a:moveTo>
                    <a:pt x="142" y="142"/>
                  </a:moveTo>
                  <a:cubicBezTo>
                    <a:pt x="161" y="122"/>
                    <a:pt x="161" y="91"/>
                    <a:pt x="142" y="71"/>
                  </a:cubicBezTo>
                  <a:cubicBezTo>
                    <a:pt x="70" y="0"/>
                    <a:pt x="70" y="0"/>
                    <a:pt x="70" y="0"/>
                  </a:cubicBezTo>
                  <a:cubicBezTo>
                    <a:pt x="0" y="70"/>
                    <a:pt x="0" y="70"/>
                    <a:pt x="0" y="70"/>
                  </a:cubicBezTo>
                  <a:cubicBezTo>
                    <a:pt x="72" y="142"/>
                    <a:pt x="72" y="142"/>
                    <a:pt x="72" y="142"/>
                  </a:cubicBezTo>
                  <a:cubicBezTo>
                    <a:pt x="91" y="161"/>
                    <a:pt x="122" y="161"/>
                    <a:pt x="142" y="142"/>
                  </a:cubicBezTo>
                  <a:close/>
                  <a:moveTo>
                    <a:pt x="94" y="94"/>
                  </a:moveTo>
                  <a:cubicBezTo>
                    <a:pt x="102" y="86"/>
                    <a:pt x="115" y="86"/>
                    <a:pt x="123" y="94"/>
                  </a:cubicBezTo>
                  <a:cubicBezTo>
                    <a:pt x="131" y="102"/>
                    <a:pt x="131" y="115"/>
                    <a:pt x="123" y="123"/>
                  </a:cubicBezTo>
                  <a:cubicBezTo>
                    <a:pt x="115" y="131"/>
                    <a:pt x="102" y="131"/>
                    <a:pt x="94" y="123"/>
                  </a:cubicBezTo>
                  <a:cubicBezTo>
                    <a:pt x="86" y="115"/>
                    <a:pt x="86" y="102"/>
                    <a:pt x="94" y="9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1920" tIns="60960" rIns="121920" bIns="60960" numCol="1" anchor="t" anchorCtr="0" compatLnSpc="1"/>
            <a:lstStyle/>
            <a:p>
              <a:endParaRPr lang="zh-CN" altLang="en-US" sz="100"/>
            </a:p>
          </p:txBody>
        </p:sp>
      </p:grpSp>
      <p:sp>
        <p:nvSpPr>
          <p:cNvPr id="23" name="Freeform 194"/>
          <p:cNvSpPr>
            <a:spLocks noEditPoints="1"/>
          </p:cNvSpPr>
          <p:nvPr/>
        </p:nvSpPr>
        <p:spPr bwMode="auto">
          <a:xfrm>
            <a:off x="5946834" y="4549179"/>
            <a:ext cx="1065532" cy="863165"/>
          </a:xfrm>
          <a:custGeom>
            <a:avLst/>
            <a:gdLst>
              <a:gd name="T0" fmla="*/ 86 w 109"/>
              <a:gd name="T1" fmla="*/ 88 h 88"/>
              <a:gd name="T2" fmla="*/ 84 w 109"/>
              <a:gd name="T3" fmla="*/ 44 h 88"/>
              <a:gd name="T4" fmla="*/ 80 w 109"/>
              <a:gd name="T5" fmla="*/ 71 h 88"/>
              <a:gd name="T6" fmla="*/ 109 w 109"/>
              <a:gd name="T7" fmla="*/ 0 h 88"/>
              <a:gd name="T8" fmla="*/ 92 w 109"/>
              <a:gd name="T9" fmla="*/ 33 h 88"/>
              <a:gd name="T10" fmla="*/ 80 w 109"/>
              <a:gd name="T11" fmla="*/ 25 h 88"/>
              <a:gd name="T12" fmla="*/ 67 w 109"/>
              <a:gd name="T13" fmla="*/ 68 h 88"/>
              <a:gd name="T14" fmla="*/ 37 w 109"/>
              <a:gd name="T15" fmla="*/ 73 h 88"/>
              <a:gd name="T16" fmla="*/ 19 w 109"/>
              <a:gd name="T17" fmla="*/ 63 h 88"/>
              <a:gd name="T18" fmla="*/ 0 w 109"/>
              <a:gd name="T19" fmla="*/ 56 h 88"/>
              <a:gd name="T20" fmla="*/ 25 w 109"/>
              <a:gd name="T21" fmla="*/ 48 h 88"/>
              <a:gd name="T22" fmla="*/ 30 w 109"/>
              <a:gd name="T23" fmla="*/ 57 h 88"/>
              <a:gd name="T24" fmla="*/ 44 w 109"/>
              <a:gd name="T25" fmla="*/ 29 h 88"/>
              <a:gd name="T26" fmla="*/ 66 w 109"/>
              <a:gd name="T27" fmla="*/ 50 h 88"/>
              <a:gd name="T28" fmla="*/ 68 w 109"/>
              <a:gd name="T29" fmla="*/ 18 h 88"/>
              <a:gd name="T30" fmla="*/ 78 w 109"/>
              <a:gd name="T31" fmla="*/ 12 h 88"/>
              <a:gd name="T32" fmla="*/ 90 w 109"/>
              <a:gd name="T33" fmla="*/ 1 h 88"/>
              <a:gd name="T34" fmla="*/ 22 w 109"/>
              <a:gd name="T35" fmla="*/ 88 h 88"/>
              <a:gd name="T36" fmla="*/ 29 w 109"/>
              <a:gd name="T37" fmla="*/ 80 h 88"/>
              <a:gd name="T38" fmla="*/ 22 w 109"/>
              <a:gd name="T39" fmla="*/ 79 h 88"/>
              <a:gd name="T40" fmla="*/ 11 w 109"/>
              <a:gd name="T41" fmla="*/ 88 h 88"/>
              <a:gd name="T42" fmla="*/ 17 w 109"/>
              <a:gd name="T43" fmla="*/ 71 h 88"/>
              <a:gd name="T44" fmla="*/ 11 w 109"/>
              <a:gd name="T45" fmla="*/ 73 h 88"/>
              <a:gd name="T46" fmla="*/ 34 w 109"/>
              <a:gd name="T47" fmla="*/ 88 h 88"/>
              <a:gd name="T48" fmla="*/ 40 w 109"/>
              <a:gd name="T49" fmla="*/ 79 h 88"/>
              <a:gd name="T50" fmla="*/ 34 w 109"/>
              <a:gd name="T51" fmla="*/ 80 h 88"/>
              <a:gd name="T52" fmla="*/ 45 w 109"/>
              <a:gd name="T53" fmla="*/ 88 h 88"/>
              <a:gd name="T54" fmla="*/ 52 w 109"/>
              <a:gd name="T55" fmla="*/ 63 h 88"/>
              <a:gd name="T56" fmla="*/ 45 w 109"/>
              <a:gd name="T57" fmla="*/ 69 h 88"/>
              <a:gd name="T58" fmla="*/ 57 w 109"/>
              <a:gd name="T59" fmla="*/ 88 h 88"/>
              <a:gd name="T60" fmla="*/ 63 w 109"/>
              <a:gd name="T61" fmla="*/ 73 h 88"/>
              <a:gd name="T62" fmla="*/ 57 w 109"/>
              <a:gd name="T63" fmla="*/ 88 h 88"/>
              <a:gd name="T64" fmla="*/ 75 w 109"/>
              <a:gd name="T65" fmla="*/ 88 h 88"/>
              <a:gd name="T66" fmla="*/ 68 w 109"/>
              <a:gd name="T67" fmla="*/ 7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9" h="88">
                <a:moveTo>
                  <a:pt x="80" y="88"/>
                </a:moveTo>
                <a:cubicBezTo>
                  <a:pt x="86" y="88"/>
                  <a:pt x="86" y="88"/>
                  <a:pt x="86" y="88"/>
                </a:cubicBezTo>
                <a:cubicBezTo>
                  <a:pt x="86" y="44"/>
                  <a:pt x="86" y="44"/>
                  <a:pt x="86" y="44"/>
                </a:cubicBezTo>
                <a:cubicBezTo>
                  <a:pt x="84" y="44"/>
                  <a:pt x="84" y="44"/>
                  <a:pt x="84" y="44"/>
                </a:cubicBezTo>
                <a:cubicBezTo>
                  <a:pt x="82" y="70"/>
                  <a:pt x="82" y="70"/>
                  <a:pt x="82" y="70"/>
                </a:cubicBezTo>
                <a:cubicBezTo>
                  <a:pt x="80" y="71"/>
                  <a:pt x="80" y="71"/>
                  <a:pt x="80" y="71"/>
                </a:cubicBezTo>
                <a:cubicBezTo>
                  <a:pt x="80" y="88"/>
                  <a:pt x="80" y="88"/>
                  <a:pt x="80" y="88"/>
                </a:cubicBezTo>
                <a:close/>
                <a:moveTo>
                  <a:pt x="109" y="0"/>
                </a:moveTo>
                <a:cubicBezTo>
                  <a:pt x="100" y="17"/>
                  <a:pt x="100" y="17"/>
                  <a:pt x="100" y="17"/>
                </a:cubicBezTo>
                <a:cubicBezTo>
                  <a:pt x="92" y="33"/>
                  <a:pt x="92" y="33"/>
                  <a:pt x="92" y="33"/>
                </a:cubicBezTo>
                <a:cubicBezTo>
                  <a:pt x="84" y="22"/>
                  <a:pt x="84" y="22"/>
                  <a:pt x="84" y="22"/>
                </a:cubicBezTo>
                <a:cubicBezTo>
                  <a:pt x="80" y="25"/>
                  <a:pt x="80" y="25"/>
                  <a:pt x="80" y="25"/>
                </a:cubicBezTo>
                <a:cubicBezTo>
                  <a:pt x="77" y="64"/>
                  <a:pt x="77" y="64"/>
                  <a:pt x="77" y="64"/>
                </a:cubicBezTo>
                <a:cubicBezTo>
                  <a:pt x="67" y="68"/>
                  <a:pt x="67" y="68"/>
                  <a:pt x="67" y="68"/>
                </a:cubicBezTo>
                <a:cubicBezTo>
                  <a:pt x="48" y="50"/>
                  <a:pt x="48" y="50"/>
                  <a:pt x="48" y="50"/>
                </a:cubicBezTo>
                <a:cubicBezTo>
                  <a:pt x="37" y="73"/>
                  <a:pt x="37" y="73"/>
                  <a:pt x="37" y="73"/>
                </a:cubicBezTo>
                <a:cubicBezTo>
                  <a:pt x="26" y="73"/>
                  <a:pt x="26" y="73"/>
                  <a:pt x="26" y="73"/>
                </a:cubicBezTo>
                <a:cubicBezTo>
                  <a:pt x="19" y="63"/>
                  <a:pt x="19" y="63"/>
                  <a:pt x="19" y="63"/>
                </a:cubicBezTo>
                <a:cubicBezTo>
                  <a:pt x="4" y="67"/>
                  <a:pt x="4" y="67"/>
                  <a:pt x="4" y="67"/>
                </a:cubicBezTo>
                <a:cubicBezTo>
                  <a:pt x="0" y="56"/>
                  <a:pt x="0" y="56"/>
                  <a:pt x="0" y="56"/>
                </a:cubicBezTo>
                <a:cubicBezTo>
                  <a:pt x="20" y="50"/>
                  <a:pt x="20" y="50"/>
                  <a:pt x="20" y="50"/>
                </a:cubicBezTo>
                <a:cubicBezTo>
                  <a:pt x="25" y="48"/>
                  <a:pt x="25" y="48"/>
                  <a:pt x="25" y="48"/>
                </a:cubicBezTo>
                <a:cubicBezTo>
                  <a:pt x="27" y="52"/>
                  <a:pt x="27" y="52"/>
                  <a:pt x="27" y="52"/>
                </a:cubicBezTo>
                <a:cubicBezTo>
                  <a:pt x="30" y="57"/>
                  <a:pt x="30" y="57"/>
                  <a:pt x="30" y="57"/>
                </a:cubicBezTo>
                <a:cubicBezTo>
                  <a:pt x="40" y="37"/>
                  <a:pt x="40" y="37"/>
                  <a:pt x="40" y="37"/>
                </a:cubicBezTo>
                <a:cubicBezTo>
                  <a:pt x="44" y="29"/>
                  <a:pt x="44" y="29"/>
                  <a:pt x="44" y="29"/>
                </a:cubicBezTo>
                <a:cubicBezTo>
                  <a:pt x="50" y="35"/>
                  <a:pt x="50" y="35"/>
                  <a:pt x="50" y="35"/>
                </a:cubicBezTo>
                <a:cubicBezTo>
                  <a:pt x="66" y="50"/>
                  <a:pt x="66" y="50"/>
                  <a:pt x="66" y="50"/>
                </a:cubicBezTo>
                <a:cubicBezTo>
                  <a:pt x="68" y="21"/>
                  <a:pt x="68" y="21"/>
                  <a:pt x="68" y="21"/>
                </a:cubicBezTo>
                <a:cubicBezTo>
                  <a:pt x="68" y="18"/>
                  <a:pt x="68" y="18"/>
                  <a:pt x="68" y="18"/>
                </a:cubicBezTo>
                <a:cubicBezTo>
                  <a:pt x="71" y="16"/>
                  <a:pt x="71" y="16"/>
                  <a:pt x="71" y="16"/>
                </a:cubicBezTo>
                <a:cubicBezTo>
                  <a:pt x="78" y="12"/>
                  <a:pt x="78" y="12"/>
                  <a:pt x="78" y="12"/>
                </a:cubicBezTo>
                <a:cubicBezTo>
                  <a:pt x="72" y="2"/>
                  <a:pt x="72" y="2"/>
                  <a:pt x="72" y="2"/>
                </a:cubicBezTo>
                <a:cubicBezTo>
                  <a:pt x="90" y="1"/>
                  <a:pt x="90" y="1"/>
                  <a:pt x="90" y="1"/>
                </a:cubicBezTo>
                <a:cubicBezTo>
                  <a:pt x="109" y="0"/>
                  <a:pt x="109" y="0"/>
                  <a:pt x="109" y="0"/>
                </a:cubicBezTo>
                <a:close/>
                <a:moveTo>
                  <a:pt x="22" y="88"/>
                </a:moveTo>
                <a:cubicBezTo>
                  <a:pt x="24" y="88"/>
                  <a:pt x="27" y="88"/>
                  <a:pt x="29" y="88"/>
                </a:cubicBezTo>
                <a:cubicBezTo>
                  <a:pt x="29" y="80"/>
                  <a:pt x="29" y="80"/>
                  <a:pt x="29" y="80"/>
                </a:cubicBezTo>
                <a:cubicBezTo>
                  <a:pt x="23" y="81"/>
                  <a:pt x="23" y="81"/>
                  <a:pt x="23" y="81"/>
                </a:cubicBezTo>
                <a:cubicBezTo>
                  <a:pt x="22" y="79"/>
                  <a:pt x="22" y="79"/>
                  <a:pt x="22" y="79"/>
                </a:cubicBezTo>
                <a:cubicBezTo>
                  <a:pt x="22" y="88"/>
                  <a:pt x="22" y="88"/>
                  <a:pt x="22" y="88"/>
                </a:cubicBezTo>
                <a:close/>
                <a:moveTo>
                  <a:pt x="11" y="88"/>
                </a:moveTo>
                <a:cubicBezTo>
                  <a:pt x="17" y="88"/>
                  <a:pt x="17" y="88"/>
                  <a:pt x="17" y="88"/>
                </a:cubicBezTo>
                <a:cubicBezTo>
                  <a:pt x="17" y="71"/>
                  <a:pt x="17" y="71"/>
                  <a:pt x="17" y="71"/>
                </a:cubicBezTo>
                <a:cubicBezTo>
                  <a:pt x="17" y="71"/>
                  <a:pt x="17" y="71"/>
                  <a:pt x="17" y="71"/>
                </a:cubicBezTo>
                <a:cubicBezTo>
                  <a:pt x="11" y="73"/>
                  <a:pt x="11" y="73"/>
                  <a:pt x="11" y="73"/>
                </a:cubicBezTo>
                <a:cubicBezTo>
                  <a:pt x="11" y="88"/>
                  <a:pt x="11" y="88"/>
                  <a:pt x="11" y="88"/>
                </a:cubicBezTo>
                <a:close/>
                <a:moveTo>
                  <a:pt x="34" y="88"/>
                </a:moveTo>
                <a:cubicBezTo>
                  <a:pt x="36" y="88"/>
                  <a:pt x="38" y="88"/>
                  <a:pt x="40" y="88"/>
                </a:cubicBezTo>
                <a:cubicBezTo>
                  <a:pt x="40" y="79"/>
                  <a:pt x="40" y="79"/>
                  <a:pt x="40" y="79"/>
                </a:cubicBezTo>
                <a:cubicBezTo>
                  <a:pt x="40" y="80"/>
                  <a:pt x="40" y="80"/>
                  <a:pt x="40" y="80"/>
                </a:cubicBezTo>
                <a:cubicBezTo>
                  <a:pt x="34" y="80"/>
                  <a:pt x="34" y="80"/>
                  <a:pt x="34" y="80"/>
                </a:cubicBezTo>
                <a:cubicBezTo>
                  <a:pt x="34" y="88"/>
                  <a:pt x="34" y="88"/>
                  <a:pt x="34" y="88"/>
                </a:cubicBezTo>
                <a:close/>
                <a:moveTo>
                  <a:pt x="45" y="88"/>
                </a:moveTo>
                <a:cubicBezTo>
                  <a:pt x="47" y="88"/>
                  <a:pt x="50" y="88"/>
                  <a:pt x="52" y="88"/>
                </a:cubicBezTo>
                <a:cubicBezTo>
                  <a:pt x="52" y="63"/>
                  <a:pt x="52" y="63"/>
                  <a:pt x="52" y="63"/>
                </a:cubicBezTo>
                <a:cubicBezTo>
                  <a:pt x="49" y="60"/>
                  <a:pt x="49" y="60"/>
                  <a:pt x="49" y="60"/>
                </a:cubicBezTo>
                <a:cubicBezTo>
                  <a:pt x="45" y="69"/>
                  <a:pt x="45" y="69"/>
                  <a:pt x="45" y="69"/>
                </a:cubicBezTo>
                <a:cubicBezTo>
                  <a:pt x="45" y="88"/>
                  <a:pt x="45" y="88"/>
                  <a:pt x="45" y="88"/>
                </a:cubicBezTo>
                <a:close/>
                <a:moveTo>
                  <a:pt x="57" y="88"/>
                </a:moveTo>
                <a:cubicBezTo>
                  <a:pt x="59" y="88"/>
                  <a:pt x="61" y="88"/>
                  <a:pt x="63" y="88"/>
                </a:cubicBezTo>
                <a:cubicBezTo>
                  <a:pt x="63" y="73"/>
                  <a:pt x="63" y="73"/>
                  <a:pt x="63" y="73"/>
                </a:cubicBezTo>
                <a:cubicBezTo>
                  <a:pt x="57" y="67"/>
                  <a:pt x="57" y="67"/>
                  <a:pt x="57" y="67"/>
                </a:cubicBezTo>
                <a:cubicBezTo>
                  <a:pt x="57" y="88"/>
                  <a:pt x="57" y="88"/>
                  <a:pt x="57" y="88"/>
                </a:cubicBezTo>
                <a:close/>
                <a:moveTo>
                  <a:pt x="68" y="88"/>
                </a:moveTo>
                <a:cubicBezTo>
                  <a:pt x="70" y="88"/>
                  <a:pt x="73" y="88"/>
                  <a:pt x="75" y="88"/>
                </a:cubicBezTo>
                <a:cubicBezTo>
                  <a:pt x="75" y="72"/>
                  <a:pt x="75" y="72"/>
                  <a:pt x="75" y="72"/>
                </a:cubicBezTo>
                <a:cubicBezTo>
                  <a:pt x="68" y="75"/>
                  <a:pt x="68" y="75"/>
                  <a:pt x="68" y="75"/>
                </a:cubicBezTo>
                <a:lnTo>
                  <a:pt x="68" y="88"/>
                </a:lnTo>
                <a:close/>
              </a:path>
            </a:pathLst>
          </a:custGeom>
          <a:solidFill>
            <a:srgbClr val="FFFFFF"/>
          </a:solidFill>
          <a:ln>
            <a:noFill/>
          </a:ln>
        </p:spPr>
        <p:txBody>
          <a:bodyPr vert="horz" wrap="square" lIns="121920" tIns="60960" rIns="121920" bIns="60960" numCol="1" anchor="t" anchorCtr="0" compatLnSpc="1"/>
          <a:lstStyle/>
          <a:p>
            <a:endParaRPr lang="zh-CN" altLang="en-US" sz="100">
              <a:solidFill>
                <a:schemeClr val="tx1">
                  <a:lumMod val="85000"/>
                  <a:lumOff val="15000"/>
                </a:schemeClr>
              </a:solidFill>
            </a:endParaRPr>
          </a:p>
        </p:txBody>
      </p:sp>
    </p:spTree>
  </p:cSld>
  <p:clrMapOvr>
    <a:masterClrMapping/>
  </p:clrMapOvr>
  <p:transition advTm="10343">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2"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p:tgtEl>
                                          <p:spTgt spid="8"/>
                                        </p:tgtEl>
                                        <p:attrNameLst>
                                          <p:attrName>ppt_x</p:attrName>
                                        </p:attrNameLst>
                                      </p:cBhvr>
                                      <p:tavLst>
                                        <p:tav tm="0">
                                          <p:val>
                                            <p:strVal val="#ppt_x+#ppt_w*1.125000"/>
                                          </p:val>
                                        </p:tav>
                                        <p:tav tm="100000">
                                          <p:val>
                                            <p:strVal val="#ppt_x"/>
                                          </p:val>
                                        </p:tav>
                                      </p:tavLst>
                                    </p:anim>
                                    <p:animEffect transition="in" filter="wipe(left)">
                                      <p:cBhvr>
                                        <p:cTn id="8" dur="500"/>
                                        <p:tgtEl>
                                          <p:spTgt spid="8"/>
                                        </p:tgtEl>
                                      </p:cBhvr>
                                    </p:animEffect>
                                  </p:childTnLst>
                                </p:cTn>
                              </p:par>
                              <p:par>
                                <p:cTn id="9" presetID="12" presetClass="entr" presetSubtype="2" fill="hold" nodeType="withEffect">
                                  <p:stCondLst>
                                    <p:cond delay="25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p:tgtEl>
                                          <p:spTgt spid="18"/>
                                        </p:tgtEl>
                                        <p:attrNameLst>
                                          <p:attrName>ppt_x</p:attrName>
                                        </p:attrNameLst>
                                      </p:cBhvr>
                                      <p:tavLst>
                                        <p:tav tm="0">
                                          <p:val>
                                            <p:strVal val="#ppt_x+#ppt_w*1.125000"/>
                                          </p:val>
                                        </p:tav>
                                        <p:tav tm="100000">
                                          <p:val>
                                            <p:strVal val="#ppt_x"/>
                                          </p:val>
                                        </p:tav>
                                      </p:tavLst>
                                    </p:anim>
                                    <p:animEffect transition="in" filter="wipe(left)">
                                      <p:cBhvr>
                                        <p:cTn id="12" dur="500"/>
                                        <p:tgtEl>
                                          <p:spTgt spid="18"/>
                                        </p:tgtEl>
                                      </p:cBhvr>
                                    </p:animEffect>
                                  </p:childTnLst>
                                </p:cTn>
                              </p:par>
                              <p:par>
                                <p:cTn id="13" presetID="10" presetClass="entr" presetSubtype="0" fill="hold" grpId="0"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25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par>
                                <p:cTn id="28" presetID="10" presetClass="entr" presetSubtype="0" fill="hold" grpId="0" nodeType="withEffect">
                                  <p:stCondLst>
                                    <p:cond delay="25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par>
                                <p:cTn id="31" presetID="10" presetClass="entr" presetSubtype="0" fill="hold" grpId="0" nodeType="withEffect">
                                  <p:stCondLst>
                                    <p:cond delay="25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500"/>
                                        <p:tgtEl>
                                          <p:spTgt spid="17"/>
                                        </p:tgtEl>
                                      </p:cBhvr>
                                    </p:animEffect>
                                  </p:childTnLst>
                                </p:cTn>
                              </p:par>
                              <p:par>
                                <p:cTn id="34" presetID="10" presetClass="entr" presetSubtype="0" fill="hold" grpId="0" nodeType="withEffect">
                                  <p:stCondLst>
                                    <p:cond delay="25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500"/>
                                        <p:tgtEl>
                                          <p:spTgt spid="16"/>
                                        </p:tgtEl>
                                      </p:cBhvr>
                                    </p:animEffect>
                                  </p:childTnLst>
                                </p:cTn>
                              </p:par>
                              <p:par>
                                <p:cTn id="37" presetID="12" presetClass="entr" presetSubtype="8" fill="hold" grpId="0" nodeType="withEffect">
                                  <p:stCondLst>
                                    <p:cond delay="250"/>
                                  </p:stCondLst>
                                  <p:childTnLst>
                                    <p:set>
                                      <p:cBhvr>
                                        <p:cTn id="38" dur="1" fill="hold">
                                          <p:stCondLst>
                                            <p:cond delay="0"/>
                                          </p:stCondLst>
                                        </p:cTn>
                                        <p:tgtEl>
                                          <p:spTgt spid="2"/>
                                        </p:tgtEl>
                                        <p:attrNameLst>
                                          <p:attrName>style.visibility</p:attrName>
                                        </p:attrNameLst>
                                      </p:cBhvr>
                                      <p:to>
                                        <p:strVal val="visible"/>
                                      </p:to>
                                    </p:set>
                                    <p:anim calcmode="lin" valueType="num">
                                      <p:cBhvr additive="base">
                                        <p:cTn id="39" dur="500"/>
                                        <p:tgtEl>
                                          <p:spTgt spid="2"/>
                                        </p:tgtEl>
                                        <p:attrNameLst>
                                          <p:attrName>ppt_x</p:attrName>
                                        </p:attrNameLst>
                                      </p:cBhvr>
                                      <p:tavLst>
                                        <p:tav tm="0">
                                          <p:val>
                                            <p:strVal val="#ppt_x-#ppt_w*1.125000"/>
                                          </p:val>
                                        </p:tav>
                                        <p:tav tm="100000">
                                          <p:val>
                                            <p:strVal val="#ppt_x"/>
                                          </p:val>
                                        </p:tav>
                                      </p:tavLst>
                                    </p:anim>
                                    <p:animEffect transition="in" filter="wipe(right)">
                                      <p:cBhvr>
                                        <p:cTn id="40" dur="500"/>
                                        <p:tgtEl>
                                          <p:spTgt spid="2"/>
                                        </p:tgtEl>
                                      </p:cBhvr>
                                    </p:animEffect>
                                  </p:childTnLst>
                                </p:cTn>
                              </p:par>
                              <p:par>
                                <p:cTn id="41" presetID="12" presetClass="entr" presetSubtype="8" fill="hold" grpId="0" nodeType="withEffect">
                                  <p:stCondLst>
                                    <p:cond delay="500"/>
                                  </p:stCondLst>
                                  <p:childTnLst>
                                    <p:set>
                                      <p:cBhvr>
                                        <p:cTn id="42" dur="1" fill="hold">
                                          <p:stCondLst>
                                            <p:cond delay="0"/>
                                          </p:stCondLst>
                                        </p:cTn>
                                        <p:tgtEl>
                                          <p:spTgt spid="23"/>
                                        </p:tgtEl>
                                        <p:attrNameLst>
                                          <p:attrName>style.visibility</p:attrName>
                                        </p:attrNameLst>
                                      </p:cBhvr>
                                      <p:to>
                                        <p:strVal val="visible"/>
                                      </p:to>
                                    </p:set>
                                    <p:anim calcmode="lin" valueType="num">
                                      <p:cBhvr additive="base">
                                        <p:cTn id="43" dur="500"/>
                                        <p:tgtEl>
                                          <p:spTgt spid="23"/>
                                        </p:tgtEl>
                                        <p:attrNameLst>
                                          <p:attrName>ppt_x</p:attrName>
                                        </p:attrNameLst>
                                      </p:cBhvr>
                                      <p:tavLst>
                                        <p:tav tm="0">
                                          <p:val>
                                            <p:strVal val="#ppt_x-#ppt_w*1.125000"/>
                                          </p:val>
                                        </p:tav>
                                        <p:tav tm="100000">
                                          <p:val>
                                            <p:strVal val="#ppt_x"/>
                                          </p:val>
                                        </p:tav>
                                      </p:tavLst>
                                    </p:anim>
                                    <p:animEffect transition="in" filter="wipe(right)">
                                      <p:cBhvr>
                                        <p:cTn id="44" dur="500"/>
                                        <p:tgtEl>
                                          <p:spTgt spid="23"/>
                                        </p:tgtEl>
                                      </p:cBhvr>
                                    </p:animEffect>
                                  </p:childTnLst>
                                </p:cTn>
                              </p:par>
                            </p:childTnLst>
                          </p:cTn>
                        </p:par>
                        <p:par>
                          <p:cTn id="45" fill="hold">
                            <p:stCondLst>
                              <p:cond delay="500"/>
                            </p:stCondLst>
                            <p:childTnLst>
                              <p:par>
                                <p:cTn id="46" presetID="2" presetClass="entr" presetSubtype="4"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fill="hold"/>
                                        <p:tgtEl>
                                          <p:spTgt spid="12"/>
                                        </p:tgtEl>
                                        <p:attrNameLst>
                                          <p:attrName>ppt_x</p:attrName>
                                        </p:attrNameLst>
                                      </p:cBhvr>
                                      <p:tavLst>
                                        <p:tav tm="0">
                                          <p:val>
                                            <p:strVal val="#ppt_x"/>
                                          </p:val>
                                        </p:tav>
                                        <p:tav tm="100000">
                                          <p:val>
                                            <p:strVal val="#ppt_x"/>
                                          </p:val>
                                        </p:tav>
                                      </p:tavLst>
                                    </p:anim>
                                    <p:anim calcmode="lin" valueType="num">
                                      <p:cBhvr additive="base">
                                        <p:cTn id="49" dur="500" fill="hold"/>
                                        <p:tgtEl>
                                          <p:spTgt spid="12"/>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additive="base">
                                        <p:cTn id="52" dur="500" fill="hold"/>
                                        <p:tgtEl>
                                          <p:spTgt spid="14"/>
                                        </p:tgtEl>
                                        <p:attrNameLst>
                                          <p:attrName>ppt_x</p:attrName>
                                        </p:attrNameLst>
                                      </p:cBhvr>
                                      <p:tavLst>
                                        <p:tav tm="0">
                                          <p:val>
                                            <p:strVal val="#ppt_x"/>
                                          </p:val>
                                        </p:tav>
                                        <p:tav tm="100000">
                                          <p:val>
                                            <p:strVal val="#ppt_x"/>
                                          </p:val>
                                        </p:tav>
                                      </p:tavLst>
                                    </p:anim>
                                    <p:anim calcmode="lin" valueType="num">
                                      <p:cBhvr additive="base">
                                        <p:cTn id="53" dur="500" fill="hold"/>
                                        <p:tgtEl>
                                          <p:spTgt spid="14"/>
                                        </p:tgtEl>
                                        <p:attrNameLst>
                                          <p:attrName>ppt_y</p:attrName>
                                        </p:attrNameLst>
                                      </p:cBhvr>
                                      <p:tavLst>
                                        <p:tav tm="0">
                                          <p:val>
                                            <p:strVal val="1+#ppt_h/2"/>
                                          </p:val>
                                        </p:tav>
                                        <p:tav tm="100000">
                                          <p:val>
                                            <p:strVal val="#ppt_y"/>
                                          </p:val>
                                        </p:tav>
                                      </p:tavLst>
                                    </p:anim>
                                  </p:childTnLst>
                                </p:cTn>
                              </p:par>
                            </p:childTnLst>
                          </p:cTn>
                        </p:par>
                        <p:par>
                          <p:cTn id="54" fill="hold">
                            <p:stCondLst>
                              <p:cond delay="1000"/>
                            </p:stCondLst>
                            <p:childTnLst>
                              <p:par>
                                <p:cTn id="55" presetID="41" presetClass="entr" presetSubtype="0" fill="hold" grpId="0" nodeType="afterEffect">
                                  <p:stCondLst>
                                    <p:cond delay="0"/>
                                  </p:stCondLst>
                                  <p:iterate type="lt">
                                    <p:tmPct val="10000"/>
                                  </p:iterate>
                                  <p:childTnLst>
                                    <p:set>
                                      <p:cBhvr>
                                        <p:cTn id="56" dur="1" fill="hold">
                                          <p:stCondLst>
                                            <p:cond delay="0"/>
                                          </p:stCondLst>
                                        </p:cTn>
                                        <p:tgtEl>
                                          <p:spTgt spid="13"/>
                                        </p:tgtEl>
                                        <p:attrNameLst>
                                          <p:attrName>style.visibility</p:attrName>
                                        </p:attrNameLst>
                                      </p:cBhvr>
                                      <p:to>
                                        <p:strVal val="visible"/>
                                      </p:to>
                                    </p:set>
                                    <p:anim calcmode="lin" valueType="num">
                                      <p:cBhvr>
                                        <p:cTn id="5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8" dur="500" fill="hold"/>
                                        <p:tgtEl>
                                          <p:spTgt spid="13"/>
                                        </p:tgtEl>
                                        <p:attrNameLst>
                                          <p:attrName>ppt_y</p:attrName>
                                        </p:attrNameLst>
                                      </p:cBhvr>
                                      <p:tavLst>
                                        <p:tav tm="0">
                                          <p:val>
                                            <p:strVal val="#ppt_y"/>
                                          </p:val>
                                        </p:tav>
                                        <p:tav tm="100000">
                                          <p:val>
                                            <p:strVal val="#ppt_y"/>
                                          </p:val>
                                        </p:tav>
                                      </p:tavLst>
                                    </p:anim>
                                    <p:anim calcmode="lin" valueType="num">
                                      <p:cBhvr>
                                        <p:cTn id="5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6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61" dur="500" tmFilter="0,0; .5, 1; 1, 1"/>
                                        <p:tgtEl>
                                          <p:spTgt spid="13"/>
                                        </p:tgtEl>
                                      </p:cBhvr>
                                    </p:animEffect>
                                  </p:childTnLst>
                                </p:cTn>
                              </p:par>
                            </p:childTnLst>
                          </p:cTn>
                        </p:par>
                        <p:par>
                          <p:cTn id="62" fill="hold">
                            <p:stCondLst>
                              <p:cond delay="5550"/>
                            </p:stCondLst>
                            <p:childTnLst>
                              <p:par>
                                <p:cTn id="63" presetID="41" presetClass="entr" presetSubtype="0" fill="hold" grpId="0" nodeType="afterEffect">
                                  <p:stCondLst>
                                    <p:cond delay="0"/>
                                  </p:stCondLst>
                                  <p:iterate type="lt">
                                    <p:tmPct val="10000"/>
                                  </p:iterate>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66" dur="500" fill="hold"/>
                                        <p:tgtEl>
                                          <p:spTgt spid="15"/>
                                        </p:tgtEl>
                                        <p:attrNameLst>
                                          <p:attrName>ppt_y</p:attrName>
                                        </p:attrNameLst>
                                      </p:cBhvr>
                                      <p:tavLst>
                                        <p:tav tm="0">
                                          <p:val>
                                            <p:strVal val="#ppt_y"/>
                                          </p:val>
                                        </p:tav>
                                        <p:tav tm="100000">
                                          <p:val>
                                            <p:strVal val="#ppt_y"/>
                                          </p:val>
                                        </p:tav>
                                      </p:tavLst>
                                    </p:anim>
                                    <p:anim calcmode="lin" valueType="num">
                                      <p:cBhvr>
                                        <p:cTn id="67"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68"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69" dur="500" tmFilter="0,0; .5, 1; 1, 1"/>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5" grpId="0" bldLvl="0" animBg="1"/>
      <p:bldP spid="8" grpId="0" bldLvl="0" animBg="1"/>
      <p:bldP spid="9" grpId="0" bldLvl="0" animBg="1"/>
      <p:bldP spid="10" grpId="0" bldLvl="0" animBg="1"/>
      <p:bldP spid="11" grpId="0" bldLvl="0" animBg="1"/>
      <p:bldP spid="12" grpId="0"/>
      <p:bldP spid="13" grpId="0"/>
      <p:bldP spid="14" grpId="0"/>
      <p:bldP spid="15" grpId="0"/>
      <p:bldP spid="16" grpId="0"/>
      <p:bldP spid="17" grpId="0"/>
      <p:bldP spid="23" grpId="0" bldLvl="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f646cacb0d471462fa44d72eb731af83"/>
          <p:cNvPicPr>
            <a:picLocks noChangeAspect="1"/>
          </p:cNvPicPr>
          <p:nvPr/>
        </p:nvPicPr>
        <p:blipFill>
          <a:blip r:embed="rId2"/>
          <a:stretch>
            <a:fillRect/>
          </a:stretch>
        </p:blipFill>
        <p:spPr>
          <a:xfrm>
            <a:off x="4640580" y="2628265"/>
            <a:ext cx="7553325" cy="4247515"/>
          </a:xfrm>
          <a:prstGeom prst="rect">
            <a:avLst/>
          </a:prstGeom>
        </p:spPr>
      </p:pic>
      <p:pic>
        <p:nvPicPr>
          <p:cNvPr id="7" name="图片 6" descr="f646cacb0d471462fa44d72eb731af83"/>
          <p:cNvPicPr>
            <a:picLocks noChangeAspect="1"/>
          </p:cNvPicPr>
          <p:nvPr/>
        </p:nvPicPr>
        <p:blipFill>
          <a:blip r:embed="rId2"/>
          <a:stretch>
            <a:fillRect/>
          </a:stretch>
        </p:blipFill>
        <p:spPr>
          <a:xfrm flipH="1" flipV="1">
            <a:off x="-635" y="8890"/>
            <a:ext cx="5430520" cy="3382645"/>
          </a:xfrm>
          <a:prstGeom prst="rect">
            <a:avLst/>
          </a:prstGeom>
        </p:spPr>
      </p:pic>
      <p:sp>
        <p:nvSpPr>
          <p:cNvPr id="2" name="TextBox 42"/>
          <p:cNvSpPr txBox="1"/>
          <p:nvPr/>
        </p:nvSpPr>
        <p:spPr>
          <a:xfrm>
            <a:off x="1589405" y="3359785"/>
            <a:ext cx="6509385" cy="829945"/>
          </a:xfrm>
          <a:prstGeom prst="rect">
            <a:avLst/>
          </a:prstGeom>
          <a:noFill/>
        </p:spPr>
        <p:txBody>
          <a:bodyPr wrap="square" rtlCol="0">
            <a:spAutoFit/>
          </a:bodyPr>
          <a:lstStyle/>
          <a:p>
            <a:pPr algn="l"/>
            <a:r>
              <a:rPr lang="zh-CN" altLang="en-US" sz="4800" b="1" dirty="0">
                <a:solidFill>
                  <a:schemeClr val="bg1"/>
                </a:solidFill>
                <a:effectLst>
                  <a:outerShdw blurRad="38100" dist="38100" dir="2700000" algn="tl">
                    <a:srgbClr val="000000">
                      <a:alpha val="43137"/>
                    </a:srgbClr>
                  </a:outerShdw>
                </a:effectLst>
                <a:latin typeface="微软雅黑" panose="020B0503020204020204" charset="-122"/>
                <a:ea typeface="微软雅黑" panose="020B0503020204020204" charset="-122"/>
              </a:rPr>
              <a:t>谢谢您的观看！</a:t>
            </a:r>
          </a:p>
        </p:txBody>
      </p:sp>
      <p:sp>
        <p:nvSpPr>
          <p:cNvPr id="3" name="文本框 27"/>
          <p:cNvSpPr txBox="1"/>
          <p:nvPr/>
        </p:nvSpPr>
        <p:spPr>
          <a:xfrm>
            <a:off x="1589362" y="4221548"/>
            <a:ext cx="4998983" cy="400110"/>
          </a:xfrm>
          <a:prstGeom prst="rect">
            <a:avLst/>
          </a:prstGeom>
          <a:noFill/>
        </p:spPr>
        <p:txBody>
          <a:bodyPr wrap="square" rtlCol="0">
            <a:spAutoFit/>
          </a:bodyPr>
          <a:lstStyle/>
          <a:p>
            <a:pPr algn="l"/>
            <a:r>
              <a:rPr lang="en-US" altLang="zh-CN" sz="2000" dirty="0">
                <a:solidFill>
                  <a:schemeClr val="bg1"/>
                </a:solidFill>
                <a:latin typeface="微软雅黑" panose="020B0503020204020204" charset="-122"/>
                <a:ea typeface="微软雅黑" panose="020B0503020204020204" charset="-122"/>
              </a:rPr>
              <a:t>BUSINESS POWERPOINT</a:t>
            </a:r>
          </a:p>
        </p:txBody>
      </p:sp>
      <p:sp>
        <p:nvSpPr>
          <p:cNvPr id="17" name="文本框 20"/>
          <p:cNvSpPr txBox="1"/>
          <p:nvPr/>
        </p:nvSpPr>
        <p:spPr>
          <a:xfrm>
            <a:off x="1589362" y="2325529"/>
            <a:ext cx="4998983" cy="1198880"/>
          </a:xfrm>
          <a:prstGeom prst="rect">
            <a:avLst/>
          </a:prstGeom>
          <a:noFill/>
        </p:spPr>
        <p:txBody>
          <a:bodyPr wrap="square" rtlCol="0">
            <a:spAutoFit/>
          </a:bodyPr>
          <a:lstStyle/>
          <a:p>
            <a:pPr algn="l"/>
            <a:r>
              <a:rPr lang="en-US" altLang="zh-CN" sz="7200" b="1" smtClean="0">
                <a:solidFill>
                  <a:schemeClr val="bg1"/>
                </a:solidFill>
                <a:latin typeface="微软雅黑" panose="020B0503020204020204" charset="-122"/>
                <a:ea typeface="微软雅黑" panose="020B0503020204020204" charset="-122"/>
              </a:rPr>
              <a:t>202X</a:t>
            </a:r>
            <a:endParaRPr lang="en-US" altLang="zh-CN" sz="7200" b="1" dirty="0">
              <a:solidFill>
                <a:schemeClr val="bg1"/>
              </a:solidFill>
              <a:latin typeface="微软雅黑" panose="020B0503020204020204" charset="-122"/>
              <a:ea typeface="微软雅黑" panose="020B0503020204020204" charset="-122"/>
            </a:endParaRPr>
          </a:p>
        </p:txBody>
      </p:sp>
      <p:sp>
        <p:nvSpPr>
          <p:cNvPr id="4" name="TextBox 1"/>
          <p:cNvSpPr txBox="1"/>
          <p:nvPr/>
        </p:nvSpPr>
        <p:spPr>
          <a:xfrm>
            <a:off x="1589405" y="4690110"/>
            <a:ext cx="4868545" cy="645160"/>
          </a:xfrm>
          <a:prstGeom prst="rect">
            <a:avLst/>
          </a:prstGeom>
          <a:noFill/>
        </p:spPr>
        <p:txBody>
          <a:bodyPr wrap="square" rtlCol="0">
            <a:spAutoFit/>
          </a:bodyPr>
          <a:lstStyle/>
          <a:p>
            <a:pPr algn="l"/>
            <a:r>
              <a:rPr lang="zh-CN" altLang="en-US" sz="1800" dirty="0">
                <a:solidFill>
                  <a:schemeClr val="bg1"/>
                </a:solidFill>
                <a:latin typeface="微软雅黑" panose="020B0503020204020204" charset="-122"/>
                <a:ea typeface="微软雅黑" panose="020B0503020204020204" charset="-122"/>
              </a:rPr>
              <a:t>公司介绍、产品推广</a:t>
            </a:r>
            <a:r>
              <a:rPr lang="zh-CN" altLang="en-US" dirty="0">
                <a:solidFill>
                  <a:schemeClr val="bg1"/>
                </a:solidFill>
                <a:latin typeface="微软雅黑" panose="020B0503020204020204" charset="-122"/>
                <a:ea typeface="微软雅黑" panose="020B0503020204020204" charset="-122"/>
                <a:sym typeface="+mn-ea"/>
              </a:rPr>
              <a:t>、</a:t>
            </a:r>
            <a:r>
              <a:rPr lang="zh-CN" altLang="zh-CN" sz="1800" dirty="0">
                <a:solidFill>
                  <a:schemeClr val="bg1"/>
                </a:solidFill>
                <a:latin typeface="微软雅黑" panose="020B0503020204020204" charset="-122"/>
                <a:ea typeface="微软雅黑" panose="020B0503020204020204" charset="-122"/>
              </a:rPr>
              <a:t>述职报告</a:t>
            </a:r>
            <a:r>
              <a:rPr lang="zh-CN" altLang="en-US" dirty="0">
                <a:solidFill>
                  <a:schemeClr val="bg1"/>
                </a:solidFill>
                <a:latin typeface="微软雅黑" panose="020B0503020204020204" charset="-122"/>
                <a:ea typeface="微软雅黑" panose="020B0503020204020204" charset="-122"/>
                <a:sym typeface="+mn-ea"/>
              </a:rPr>
              <a:t>、</a:t>
            </a:r>
            <a:r>
              <a:rPr lang="zh-CN" altLang="zh-CN" sz="1800" dirty="0">
                <a:solidFill>
                  <a:schemeClr val="bg1"/>
                </a:solidFill>
                <a:latin typeface="微软雅黑" panose="020B0503020204020204" charset="-122"/>
                <a:ea typeface="微软雅黑" panose="020B0503020204020204" charset="-122"/>
              </a:rPr>
              <a:t>工作汇报等</a:t>
            </a:r>
          </a:p>
          <a:p>
            <a:pPr algn="l"/>
            <a:endParaRPr lang="zh-CN" altLang="zh-CN" sz="1800" dirty="0">
              <a:solidFill>
                <a:schemeClr val="bg1"/>
              </a:solidFill>
              <a:latin typeface="微软雅黑" panose="020B0503020204020204" charset="-122"/>
              <a:ea typeface="微软雅黑" panose="020B0503020204020204" charset="-122"/>
            </a:endParaRPr>
          </a:p>
        </p:txBody>
      </p:sp>
    </p:spTree>
  </p:cSld>
  <p:clrMapOvr>
    <a:masterClrMapping/>
  </p:clrMapOvr>
  <p:transition advTm="458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1" presetClass="entr" presetSubtype="0"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p:cTn id="16"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7"/>
                                        </p:tgtEl>
                                        <p:attrNameLst>
                                          <p:attrName>ppt_y</p:attrName>
                                        </p:attrNameLst>
                                      </p:cBhvr>
                                      <p:tavLst>
                                        <p:tav tm="0">
                                          <p:val>
                                            <p:strVal val="#ppt_y"/>
                                          </p:val>
                                        </p:tav>
                                        <p:tav tm="100000">
                                          <p:val>
                                            <p:strVal val="#ppt_y"/>
                                          </p:val>
                                        </p:tav>
                                      </p:tavLst>
                                    </p:anim>
                                    <p:anim calcmode="lin" valueType="num">
                                      <p:cBhvr>
                                        <p:cTn id="18"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7"/>
                                        </p:tgtEl>
                                      </p:cBhvr>
                                    </p:animEffect>
                                  </p:childTnLst>
                                </p:cTn>
                              </p:par>
                            </p:childTnLst>
                          </p:cTn>
                        </p:par>
                        <p:par>
                          <p:cTn id="21" fill="hold">
                            <p:stCondLst>
                              <p:cond delay="1150"/>
                            </p:stCondLst>
                            <p:childTnLst>
                              <p:par>
                                <p:cTn id="22" presetID="22" presetClass="entr" presetSubtype="8"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500"/>
                                        <p:tgtEl>
                                          <p:spTgt spid="2"/>
                                        </p:tgtEl>
                                      </p:cBhvr>
                                    </p:animEffect>
                                  </p:childTnLst>
                                </p:cTn>
                              </p:par>
                            </p:childTnLst>
                          </p:cTn>
                        </p:par>
                        <p:par>
                          <p:cTn id="25" fill="hold">
                            <p:stCondLst>
                              <p:cond delay="1650"/>
                            </p:stCondLst>
                            <p:childTnLst>
                              <p:par>
                                <p:cTn id="26" presetID="41" presetClass="entr" presetSubtype="0" fill="hold" grpId="0" nodeType="afterEffect">
                                  <p:stCondLst>
                                    <p:cond delay="0"/>
                                  </p:stCondLst>
                                  <p:iterate type="lt">
                                    <p:tmPct val="3529"/>
                                  </p:iterate>
                                  <p:childTnLst>
                                    <p:set>
                                      <p:cBhvr>
                                        <p:cTn id="27" dur="1" fill="hold">
                                          <p:stCondLst>
                                            <p:cond delay="0"/>
                                          </p:stCondLst>
                                        </p:cTn>
                                        <p:tgtEl>
                                          <p:spTgt spid="3"/>
                                        </p:tgtEl>
                                        <p:attrNameLst>
                                          <p:attrName>style.visibility</p:attrName>
                                        </p:attrNameLst>
                                      </p:cBhvr>
                                      <p:to>
                                        <p:strVal val="visible"/>
                                      </p:to>
                                    </p:set>
                                    <p:anim calcmode="lin" valueType="num">
                                      <p:cBhvr>
                                        <p:cTn id="28"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9" dur="500" fill="hold"/>
                                        <p:tgtEl>
                                          <p:spTgt spid="3"/>
                                        </p:tgtEl>
                                        <p:attrNameLst>
                                          <p:attrName>ppt_y</p:attrName>
                                        </p:attrNameLst>
                                      </p:cBhvr>
                                      <p:tavLst>
                                        <p:tav tm="0">
                                          <p:val>
                                            <p:strVal val="#ppt_y"/>
                                          </p:val>
                                        </p:tav>
                                        <p:tav tm="100000">
                                          <p:val>
                                            <p:strVal val="#ppt_y"/>
                                          </p:val>
                                        </p:tav>
                                      </p:tavLst>
                                    </p:anim>
                                    <p:anim calcmode="lin" valueType="num">
                                      <p:cBhvr>
                                        <p:cTn id="30"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31"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32" dur="500" tmFilter="0,0; .5, 1; 1, 1"/>
                                        <p:tgtEl>
                                          <p:spTgt spid="3"/>
                                        </p:tgtEl>
                                      </p:cBhvr>
                                    </p:animEffect>
                                  </p:childTnLst>
                                </p:cTn>
                              </p:par>
                            </p:childTnLst>
                          </p:cTn>
                        </p:par>
                        <p:par>
                          <p:cTn id="33" fill="hold">
                            <p:stCondLst>
                              <p:cond delay="2450"/>
                            </p:stCondLst>
                            <p:childTnLst>
                              <p:par>
                                <p:cTn id="34" presetID="41" presetClass="entr" presetSubtype="0" fill="hold" grpId="0" nodeType="afterEffect">
                                  <p:stCondLst>
                                    <p:cond delay="0"/>
                                  </p:stCondLst>
                                  <p:iterate type="lt">
                                    <p:tmPct val="10000"/>
                                  </p:iterate>
                                  <p:childTnLst>
                                    <p:set>
                                      <p:cBhvr>
                                        <p:cTn id="35" dur="1" fill="hold">
                                          <p:stCondLst>
                                            <p:cond delay="0"/>
                                          </p:stCondLst>
                                        </p:cTn>
                                        <p:tgtEl>
                                          <p:spTgt spid="4"/>
                                        </p:tgtEl>
                                        <p:attrNameLst>
                                          <p:attrName>style.visibility</p:attrName>
                                        </p:attrNameLst>
                                      </p:cBhvr>
                                      <p:to>
                                        <p:strVal val="visible"/>
                                      </p:to>
                                    </p:set>
                                    <p:anim calcmode="lin" valueType="num">
                                      <p:cBhvr>
                                        <p:cTn id="36"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7" dur="500" fill="hold"/>
                                        <p:tgtEl>
                                          <p:spTgt spid="4"/>
                                        </p:tgtEl>
                                        <p:attrNameLst>
                                          <p:attrName>ppt_y</p:attrName>
                                        </p:attrNameLst>
                                      </p:cBhvr>
                                      <p:tavLst>
                                        <p:tav tm="0">
                                          <p:val>
                                            <p:strVal val="#ppt_y"/>
                                          </p:val>
                                        </p:tav>
                                        <p:tav tm="100000">
                                          <p:val>
                                            <p:strVal val="#ppt_y"/>
                                          </p:val>
                                        </p:tav>
                                      </p:tavLst>
                                    </p:anim>
                                    <p:anim calcmode="lin" valueType="num">
                                      <p:cBhvr>
                                        <p:cTn id="38"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9"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40" dur="500" tmFilter="0,0; .5, 1; 1, 1"/>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7" grpId="0"/>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f646cacb0d471462fa44d72eb731af83"/>
          <p:cNvPicPr>
            <a:picLocks noChangeAspect="1"/>
          </p:cNvPicPr>
          <p:nvPr/>
        </p:nvPicPr>
        <p:blipFill>
          <a:blip r:embed="rId2"/>
          <a:stretch>
            <a:fillRect/>
          </a:stretch>
        </p:blipFill>
        <p:spPr>
          <a:xfrm>
            <a:off x="4640580" y="2628265"/>
            <a:ext cx="7553325" cy="4247515"/>
          </a:xfrm>
          <a:prstGeom prst="rect">
            <a:avLst/>
          </a:prstGeom>
        </p:spPr>
      </p:pic>
      <p:pic>
        <p:nvPicPr>
          <p:cNvPr id="3" name="图片 2" descr="f646cacb0d471462fa44d72eb731af83"/>
          <p:cNvPicPr>
            <a:picLocks noChangeAspect="1"/>
          </p:cNvPicPr>
          <p:nvPr/>
        </p:nvPicPr>
        <p:blipFill>
          <a:blip r:embed="rId2"/>
          <a:stretch>
            <a:fillRect/>
          </a:stretch>
        </p:blipFill>
        <p:spPr>
          <a:xfrm flipH="1" flipV="1">
            <a:off x="-635" y="8890"/>
            <a:ext cx="5430520" cy="3382645"/>
          </a:xfrm>
          <a:prstGeom prst="rect">
            <a:avLst/>
          </a:prstGeom>
        </p:spPr>
      </p:pic>
      <p:sp>
        <p:nvSpPr>
          <p:cNvPr id="10" name="Rectangle 18"/>
          <p:cNvSpPr>
            <a:spLocks noChangeArrowheads="1"/>
          </p:cNvSpPr>
          <p:nvPr/>
        </p:nvSpPr>
        <p:spPr bwMode="auto">
          <a:xfrm>
            <a:off x="5472952" y="2882290"/>
            <a:ext cx="1246094"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defTabSz="1218565"/>
            <a:r>
              <a:rPr lang="en-US" altLang="zh-CN" dirty="0">
                <a:solidFill>
                  <a:schemeClr val="bg1"/>
                </a:solidFill>
                <a:latin typeface="Calibri Light" panose="020F0302020204030204" charset="0"/>
                <a:ea typeface="微软雅黑" panose="020B0503020204020204" charset="-122"/>
              </a:rPr>
              <a:t>PART ONE</a:t>
            </a:r>
          </a:p>
        </p:txBody>
      </p:sp>
      <p:sp>
        <p:nvSpPr>
          <p:cNvPr id="11" name="Rectangle 39"/>
          <p:cNvSpPr>
            <a:spLocks noChangeArrowheads="1"/>
          </p:cNvSpPr>
          <p:nvPr/>
        </p:nvSpPr>
        <p:spPr bwMode="auto">
          <a:xfrm>
            <a:off x="4257675" y="4105160"/>
            <a:ext cx="36766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en-US" altLang="zh-CN" sz="1100" dirty="0">
                <a:solidFill>
                  <a:schemeClr val="bg1"/>
                </a:solidFill>
              </a:rPr>
              <a:t>We have many PowerPoint templates that has been specifically designed to help anyone that is stepping into the world of PowerPoint for the very first time.</a:t>
            </a:r>
          </a:p>
        </p:txBody>
      </p:sp>
      <p:sp>
        <p:nvSpPr>
          <p:cNvPr id="18" name="Rectangle 39"/>
          <p:cNvSpPr>
            <a:spLocks noChangeArrowheads="1"/>
          </p:cNvSpPr>
          <p:nvPr/>
        </p:nvSpPr>
        <p:spPr bwMode="auto">
          <a:xfrm>
            <a:off x="3664857" y="3358723"/>
            <a:ext cx="4862286"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200" b="1" dirty="0">
                <a:solidFill>
                  <a:schemeClr val="bg1"/>
                </a:solidFill>
                <a:latin typeface="微软雅黑" panose="020B0503020204020204" charset="-122"/>
                <a:ea typeface="微软雅黑" panose="020B0503020204020204" charset="-122"/>
              </a:rPr>
              <a:t>单击此处添加名称</a:t>
            </a:r>
          </a:p>
        </p:txBody>
      </p:sp>
      <p:sp>
        <p:nvSpPr>
          <p:cNvPr id="19" name="椭圆 18"/>
          <p:cNvSpPr/>
          <p:nvPr/>
        </p:nvSpPr>
        <p:spPr>
          <a:xfrm>
            <a:off x="5542320" y="1759453"/>
            <a:ext cx="1099780" cy="10997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5400" dirty="0">
                <a:solidFill>
                  <a:schemeClr val="bg1"/>
                </a:solidFill>
                <a:latin typeface="Impact" panose="020B0806030902050204" pitchFamily="34" charset="0"/>
              </a:rPr>
              <a:t>01</a:t>
            </a:r>
          </a:p>
        </p:txBody>
      </p:sp>
    </p:spTree>
  </p:cSld>
  <p:clrMapOvr>
    <a:masterClrMapping/>
  </p:clrMapOvr>
  <p:transition advTm="5288">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randombar(horizontal)">
                                      <p:cBhvr>
                                        <p:cTn id="28" dur="500"/>
                                        <p:tgtEl>
                                          <p:spTgt spid="18"/>
                                        </p:tgtEl>
                                      </p:cBhvr>
                                    </p:animEffect>
                                  </p:childTnLst>
                                </p:cTn>
                              </p:par>
                            </p:childTnLst>
                          </p:cTn>
                        </p:par>
                        <p:par>
                          <p:cTn id="29" fill="hold">
                            <p:stCondLst>
                              <p:cond delay="3000"/>
                            </p:stCondLst>
                            <p:childTnLst>
                              <p:par>
                                <p:cTn id="30" presetID="6"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8" grpId="0"/>
      <p:bldP spid="19"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grpSp>
        <p:nvGrpSpPr>
          <p:cNvPr id="13" name="组合 12"/>
          <p:cNvGrpSpPr/>
          <p:nvPr/>
        </p:nvGrpSpPr>
        <p:grpSpPr>
          <a:xfrm>
            <a:off x="3994196" y="2463928"/>
            <a:ext cx="4011390" cy="1874217"/>
            <a:chOff x="3994196" y="2463928"/>
            <a:chExt cx="4011390" cy="1874217"/>
          </a:xfrm>
        </p:grpSpPr>
        <p:cxnSp>
          <p:nvCxnSpPr>
            <p:cNvPr id="119" name="直接连接符 118"/>
            <p:cNvCxnSpPr>
              <a:stCxn id="154" idx="2"/>
              <a:endCxn id="152" idx="5"/>
            </p:cNvCxnSpPr>
            <p:nvPr/>
          </p:nvCxnSpPr>
          <p:spPr>
            <a:xfrm flipH="1" flipV="1">
              <a:off x="3994196" y="2541988"/>
              <a:ext cx="3938497" cy="1796157"/>
            </a:xfrm>
            <a:prstGeom prst="line">
              <a:avLst/>
            </a:prstGeom>
            <a:ln w="19050">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120" name="直接连接符 119"/>
            <p:cNvCxnSpPr>
              <a:stCxn id="153" idx="7"/>
              <a:endCxn id="155" idx="3"/>
            </p:cNvCxnSpPr>
            <p:nvPr/>
          </p:nvCxnSpPr>
          <p:spPr>
            <a:xfrm flipV="1">
              <a:off x="3994196" y="2463928"/>
              <a:ext cx="4011390" cy="1842071"/>
            </a:xfrm>
            <a:prstGeom prst="line">
              <a:avLst/>
            </a:prstGeom>
            <a:ln w="19050">
              <a:solidFill>
                <a:srgbClr val="00B0F0"/>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a:off x="5180875" y="2410051"/>
            <a:ext cx="1762330" cy="1762330"/>
            <a:chOff x="5180875" y="2410051"/>
            <a:chExt cx="1762330" cy="1762330"/>
          </a:xfrm>
        </p:grpSpPr>
        <p:sp>
          <p:nvSpPr>
            <p:cNvPr id="147" name="椭圆 146"/>
            <p:cNvSpPr/>
            <p:nvPr/>
          </p:nvSpPr>
          <p:spPr>
            <a:xfrm>
              <a:off x="5180875" y="2410051"/>
              <a:ext cx="1762330" cy="1762330"/>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45" name="TextBox 30"/>
            <p:cNvSpPr txBox="1"/>
            <p:nvPr/>
          </p:nvSpPr>
          <p:spPr>
            <a:xfrm>
              <a:off x="5476257" y="2825829"/>
              <a:ext cx="1235224" cy="923290"/>
            </a:xfrm>
            <a:prstGeom prst="rect">
              <a:avLst/>
            </a:prstGeom>
            <a:noFill/>
          </p:spPr>
          <p:txBody>
            <a:bodyPr wrap="square" lIns="0" tIns="0" rIns="0" bIns="0" rtlCol="0">
              <a:spAutoFit/>
            </a:bodyPr>
            <a:lstStyle/>
            <a:p>
              <a:pPr algn="ctr"/>
              <a:r>
                <a:rPr lang="zh-CN" altLang="en-US" sz="3000">
                  <a:solidFill>
                    <a:schemeClr val="bg1"/>
                  </a:solidFill>
                  <a:latin typeface="微软雅黑" panose="020B0503020204020204" charset="-122"/>
                  <a:ea typeface="微软雅黑" panose="020B0503020204020204" charset="-122"/>
                </a:rPr>
                <a:t>添加</a:t>
              </a:r>
            </a:p>
            <a:p>
              <a:pPr algn="ctr"/>
              <a:r>
                <a:rPr lang="zh-CN" altLang="en-US" sz="3000">
                  <a:solidFill>
                    <a:schemeClr val="bg1"/>
                  </a:solidFill>
                  <a:latin typeface="微软雅黑" panose="020B0503020204020204" charset="-122"/>
                  <a:ea typeface="微软雅黑" panose="020B0503020204020204" charset="-122"/>
                </a:rPr>
                <a:t>标题</a:t>
              </a:r>
            </a:p>
          </p:txBody>
        </p:sp>
      </p:grpSp>
      <p:sp>
        <p:nvSpPr>
          <p:cNvPr id="148" name="TextBox 31"/>
          <p:cNvSpPr txBox="1"/>
          <p:nvPr/>
        </p:nvSpPr>
        <p:spPr>
          <a:xfrm>
            <a:off x="983283" y="2722482"/>
            <a:ext cx="3016285" cy="646331"/>
          </a:xfrm>
          <a:prstGeom prst="rect">
            <a:avLst/>
          </a:prstGeom>
          <a:noFill/>
        </p:spPr>
        <p:txBody>
          <a:bodyPr wrap="square" rtlCol="0">
            <a:spAutoFit/>
          </a:bodyPr>
          <a:lstStyle/>
          <a:p>
            <a:pPr algn="r"/>
            <a:r>
              <a:rPr lang="zh-CN" altLang="en-US" sz="1200" dirty="0">
                <a:solidFill>
                  <a:schemeClr val="bg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49" name="TextBox 32"/>
          <p:cNvSpPr txBox="1"/>
          <p:nvPr/>
        </p:nvSpPr>
        <p:spPr>
          <a:xfrm>
            <a:off x="1125120" y="4789304"/>
            <a:ext cx="3016285" cy="646331"/>
          </a:xfrm>
          <a:prstGeom prst="rect">
            <a:avLst/>
          </a:prstGeom>
          <a:noFill/>
        </p:spPr>
        <p:txBody>
          <a:bodyPr wrap="square" rtlCol="0">
            <a:spAutoFit/>
          </a:bodyPr>
          <a:lstStyle/>
          <a:p>
            <a:r>
              <a:rPr lang="zh-CN" altLang="en-US" sz="1200" dirty="0">
                <a:solidFill>
                  <a:schemeClr val="bg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50" name="TextBox 33"/>
          <p:cNvSpPr txBox="1"/>
          <p:nvPr/>
        </p:nvSpPr>
        <p:spPr>
          <a:xfrm>
            <a:off x="7844906" y="4687889"/>
            <a:ext cx="3034100"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sp>
        <p:nvSpPr>
          <p:cNvPr id="151" name="TextBox 34"/>
          <p:cNvSpPr txBox="1"/>
          <p:nvPr/>
        </p:nvSpPr>
        <p:spPr>
          <a:xfrm>
            <a:off x="7932693" y="2660464"/>
            <a:ext cx="3034100" cy="812530"/>
          </a:xfrm>
          <a:prstGeom prst="rect">
            <a:avLst/>
          </a:prstGeom>
          <a:noFill/>
        </p:spPr>
        <p:txBody>
          <a:bodyPr wrap="square" rtlCol="0">
            <a:spAutoFit/>
          </a:bodyPr>
          <a:lstStyle/>
          <a:p>
            <a:pPr>
              <a:lnSpc>
                <a:spcPct val="130000"/>
              </a:lnSpc>
            </a:pPr>
            <a:r>
              <a:rPr lang="zh-CN" altLang="en-US" sz="1200" dirty="0">
                <a:solidFill>
                  <a:schemeClr val="bg1"/>
                </a:solidFill>
                <a:latin typeface="微软雅黑" panose="020B0503020204020204" charset="-122"/>
                <a:ea typeface="微软雅黑" panose="020B0503020204020204" charset="-122"/>
              </a:rPr>
              <a:t>点击输入本栏的具体文字，简明扼要的说明分项内容，此为概念图解，请根据您的具体内容酌情修改。</a:t>
            </a:r>
          </a:p>
        </p:txBody>
      </p:sp>
      <p:grpSp>
        <p:nvGrpSpPr>
          <p:cNvPr id="17" name="组合 16"/>
          <p:cNvGrpSpPr/>
          <p:nvPr/>
        </p:nvGrpSpPr>
        <p:grpSpPr>
          <a:xfrm>
            <a:off x="1769183" y="2033969"/>
            <a:ext cx="2297906" cy="664076"/>
            <a:chOff x="1769183" y="2033969"/>
            <a:chExt cx="2297906" cy="664076"/>
          </a:xfrm>
        </p:grpSpPr>
        <p:grpSp>
          <p:nvGrpSpPr>
            <p:cNvPr id="3" name="组合 2"/>
            <p:cNvGrpSpPr/>
            <p:nvPr/>
          </p:nvGrpSpPr>
          <p:grpSpPr>
            <a:xfrm>
              <a:off x="1769183" y="2033969"/>
              <a:ext cx="1723549" cy="664076"/>
              <a:chOff x="1763635" y="1825027"/>
              <a:chExt cx="1723549" cy="664076"/>
            </a:xfrm>
          </p:grpSpPr>
          <p:sp>
            <p:nvSpPr>
              <p:cNvPr id="135" name="TextBox 20"/>
              <p:cNvSpPr txBox="1"/>
              <p:nvPr/>
            </p:nvSpPr>
            <p:spPr>
              <a:xfrm>
                <a:off x="2453404" y="1825027"/>
                <a:ext cx="1033780" cy="297180"/>
              </a:xfrm>
              <a:prstGeom prst="rect">
                <a:avLst/>
              </a:prstGeom>
              <a:noFill/>
            </p:spPr>
            <p:txBody>
              <a:bodyPr wrap="none" rtlCol="0">
                <a:spAutoFit/>
              </a:bodyPr>
              <a:lstStyle/>
              <a:p>
                <a:pPr algn="r"/>
                <a:r>
                  <a:rPr lang="zh-CN" altLang="en-US" sz="1335" dirty="0">
                    <a:solidFill>
                      <a:schemeClr val="bg1"/>
                    </a:solidFill>
                    <a:latin typeface="微软雅黑" panose="020B0503020204020204" charset="-122"/>
                    <a:ea typeface="微软雅黑" panose="020B0503020204020204" charset="-122"/>
                  </a:rPr>
                  <a:t>添加标题一</a:t>
                </a:r>
              </a:p>
            </p:txBody>
          </p:sp>
          <p:sp>
            <p:nvSpPr>
              <p:cNvPr id="139" name="TextBox 24"/>
              <p:cNvSpPr txBox="1"/>
              <p:nvPr/>
            </p:nvSpPr>
            <p:spPr>
              <a:xfrm>
                <a:off x="1763635" y="2088993"/>
                <a:ext cx="1723549" cy="400110"/>
              </a:xfrm>
              <a:prstGeom prst="rect">
                <a:avLst/>
              </a:prstGeom>
              <a:noFill/>
            </p:spPr>
            <p:txBody>
              <a:bodyPr wrap="none" rtlCol="0">
                <a:spAutoFit/>
              </a:bodyPr>
              <a:lstStyle/>
              <a:p>
                <a:pPr algn="r"/>
                <a:r>
                  <a:rPr lang="zh-CN" altLang="en-US" sz="2000" dirty="0">
                    <a:solidFill>
                      <a:schemeClr val="bg1"/>
                    </a:solidFill>
                    <a:latin typeface="微软雅黑" panose="020B0503020204020204" charset="-122"/>
                    <a:ea typeface="微软雅黑" panose="020B0503020204020204" charset="-122"/>
                  </a:rPr>
                  <a:t>点击输入标题</a:t>
                </a:r>
              </a:p>
            </p:txBody>
          </p:sp>
        </p:grpSp>
        <p:sp>
          <p:nvSpPr>
            <p:cNvPr id="152" name="椭圆 151"/>
            <p:cNvSpPr/>
            <p:nvPr/>
          </p:nvSpPr>
          <p:spPr>
            <a:xfrm>
              <a:off x="3569342" y="2117134"/>
              <a:ext cx="497747" cy="497747"/>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1</a:t>
              </a:r>
            </a:p>
          </p:txBody>
        </p:sp>
      </p:grpSp>
      <p:grpSp>
        <p:nvGrpSpPr>
          <p:cNvPr id="16" name="组合 15"/>
          <p:cNvGrpSpPr/>
          <p:nvPr/>
        </p:nvGrpSpPr>
        <p:grpSpPr>
          <a:xfrm>
            <a:off x="1730639" y="4135960"/>
            <a:ext cx="2336450" cy="653344"/>
            <a:chOff x="1730639" y="4135960"/>
            <a:chExt cx="2336450" cy="653344"/>
          </a:xfrm>
        </p:grpSpPr>
        <p:grpSp>
          <p:nvGrpSpPr>
            <p:cNvPr id="4" name="组合 3"/>
            <p:cNvGrpSpPr/>
            <p:nvPr/>
          </p:nvGrpSpPr>
          <p:grpSpPr>
            <a:xfrm>
              <a:off x="1730639" y="4135960"/>
              <a:ext cx="1723549" cy="653344"/>
              <a:chOff x="1375980" y="4534410"/>
              <a:chExt cx="1723549" cy="653344"/>
            </a:xfrm>
          </p:grpSpPr>
          <p:sp>
            <p:nvSpPr>
              <p:cNvPr id="138" name="TextBox 23"/>
              <p:cNvSpPr txBox="1"/>
              <p:nvPr/>
            </p:nvSpPr>
            <p:spPr>
              <a:xfrm>
                <a:off x="2065749" y="4534410"/>
                <a:ext cx="1033780" cy="297180"/>
              </a:xfrm>
              <a:prstGeom prst="rect">
                <a:avLst/>
              </a:prstGeom>
              <a:noFill/>
            </p:spPr>
            <p:txBody>
              <a:bodyPr wrap="none" rtlCol="0">
                <a:spAutoFit/>
              </a:bodyPr>
              <a:lstStyle/>
              <a:p>
                <a:pPr algn="r"/>
                <a:r>
                  <a:rPr lang="zh-CN" altLang="en-US" sz="1335" dirty="0">
                    <a:solidFill>
                      <a:schemeClr val="bg1"/>
                    </a:solidFill>
                    <a:latin typeface="微软雅黑" panose="020B0503020204020204" charset="-122"/>
                    <a:ea typeface="微软雅黑" panose="020B0503020204020204" charset="-122"/>
                  </a:rPr>
                  <a:t>添加标题二</a:t>
                </a:r>
              </a:p>
            </p:txBody>
          </p:sp>
          <p:sp>
            <p:nvSpPr>
              <p:cNvPr id="141" name="TextBox 26"/>
              <p:cNvSpPr txBox="1"/>
              <p:nvPr/>
            </p:nvSpPr>
            <p:spPr>
              <a:xfrm>
                <a:off x="1375980" y="4787644"/>
                <a:ext cx="1723549" cy="400110"/>
              </a:xfrm>
              <a:prstGeom prst="rect">
                <a:avLst/>
              </a:prstGeom>
              <a:noFill/>
            </p:spPr>
            <p:txBody>
              <a:bodyPr wrap="none" rtlCol="0">
                <a:spAutoFit/>
              </a:bodyPr>
              <a:lstStyle/>
              <a:p>
                <a:pPr algn="r"/>
                <a:r>
                  <a:rPr lang="zh-CN" altLang="en-US" sz="2000" dirty="0">
                    <a:solidFill>
                      <a:schemeClr val="bg1"/>
                    </a:solidFill>
                    <a:latin typeface="微软雅黑" panose="020B0503020204020204" charset="-122"/>
                    <a:ea typeface="微软雅黑" panose="020B0503020204020204" charset="-122"/>
                  </a:rPr>
                  <a:t>点击输入标题</a:t>
                </a:r>
              </a:p>
            </p:txBody>
          </p:sp>
        </p:grpSp>
        <p:sp>
          <p:nvSpPr>
            <p:cNvPr id="153" name="椭圆 152"/>
            <p:cNvSpPr/>
            <p:nvPr/>
          </p:nvSpPr>
          <p:spPr>
            <a:xfrm>
              <a:off x="3569342" y="4233106"/>
              <a:ext cx="497747" cy="497747"/>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2</a:t>
              </a:r>
            </a:p>
          </p:txBody>
        </p:sp>
      </p:grpSp>
      <p:grpSp>
        <p:nvGrpSpPr>
          <p:cNvPr id="15" name="组合 14"/>
          <p:cNvGrpSpPr/>
          <p:nvPr/>
        </p:nvGrpSpPr>
        <p:grpSpPr>
          <a:xfrm>
            <a:off x="7932693" y="4026156"/>
            <a:ext cx="2188017" cy="648370"/>
            <a:chOff x="7932693" y="4026156"/>
            <a:chExt cx="2188017" cy="648370"/>
          </a:xfrm>
        </p:grpSpPr>
        <p:grpSp>
          <p:nvGrpSpPr>
            <p:cNvPr id="5" name="组合 4"/>
            <p:cNvGrpSpPr/>
            <p:nvPr/>
          </p:nvGrpSpPr>
          <p:grpSpPr>
            <a:xfrm>
              <a:off x="8397161" y="4026156"/>
              <a:ext cx="1723549" cy="648370"/>
              <a:chOff x="9712852" y="4346019"/>
              <a:chExt cx="1723549" cy="648370"/>
            </a:xfrm>
          </p:grpSpPr>
          <p:sp>
            <p:nvSpPr>
              <p:cNvPr id="136" name="TextBox 21"/>
              <p:cNvSpPr txBox="1"/>
              <p:nvPr/>
            </p:nvSpPr>
            <p:spPr>
              <a:xfrm>
                <a:off x="9781915" y="4346019"/>
                <a:ext cx="1033780" cy="297180"/>
              </a:xfrm>
              <a:prstGeom prst="rect">
                <a:avLst/>
              </a:prstGeom>
              <a:noFill/>
            </p:spPr>
            <p:txBody>
              <a:bodyPr wrap="none" rtlCol="0">
                <a:spAutoFit/>
              </a:bodyPr>
              <a:lstStyle/>
              <a:p>
                <a:pPr algn="l"/>
                <a:r>
                  <a:rPr lang="zh-CN" altLang="en-US" sz="1335" dirty="0">
                    <a:solidFill>
                      <a:schemeClr val="bg1"/>
                    </a:solidFill>
                    <a:latin typeface="微软雅黑" panose="020B0503020204020204" charset="-122"/>
                    <a:ea typeface="微软雅黑" panose="020B0503020204020204" charset="-122"/>
                  </a:rPr>
                  <a:t>添加标题三</a:t>
                </a:r>
              </a:p>
            </p:txBody>
          </p:sp>
          <p:sp>
            <p:nvSpPr>
              <p:cNvPr id="142" name="TextBox 27"/>
              <p:cNvSpPr txBox="1"/>
              <p:nvPr/>
            </p:nvSpPr>
            <p:spPr>
              <a:xfrm>
                <a:off x="9712852" y="4594279"/>
                <a:ext cx="1723549" cy="400110"/>
              </a:xfrm>
              <a:prstGeom prst="rect">
                <a:avLst/>
              </a:prstGeom>
              <a:noFill/>
            </p:spPr>
            <p:txBody>
              <a:bodyPr wrap="none" rtlCol="0">
                <a:spAutoFit/>
              </a:bodyPr>
              <a:lstStyle/>
              <a:p>
                <a:r>
                  <a:rPr lang="zh-CN" altLang="en-US" sz="2000" dirty="0">
                    <a:solidFill>
                      <a:schemeClr val="bg1"/>
                    </a:solidFill>
                    <a:latin typeface="微软雅黑" panose="020B0503020204020204" charset="-122"/>
                    <a:ea typeface="微软雅黑" panose="020B0503020204020204" charset="-122"/>
                  </a:rPr>
                  <a:t>点击输入标题</a:t>
                </a:r>
              </a:p>
            </p:txBody>
          </p:sp>
        </p:grpSp>
        <p:sp>
          <p:nvSpPr>
            <p:cNvPr id="154" name="椭圆 153"/>
            <p:cNvSpPr/>
            <p:nvPr/>
          </p:nvSpPr>
          <p:spPr>
            <a:xfrm>
              <a:off x="7932693" y="4089271"/>
              <a:ext cx="497747" cy="497747"/>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3</a:t>
              </a:r>
            </a:p>
          </p:txBody>
        </p:sp>
      </p:grpSp>
      <p:grpSp>
        <p:nvGrpSpPr>
          <p:cNvPr id="14" name="组合 13"/>
          <p:cNvGrpSpPr/>
          <p:nvPr/>
        </p:nvGrpSpPr>
        <p:grpSpPr>
          <a:xfrm>
            <a:off x="7932693" y="1943453"/>
            <a:ext cx="2221296" cy="643656"/>
            <a:chOff x="7932693" y="1943453"/>
            <a:chExt cx="2221296" cy="643656"/>
          </a:xfrm>
        </p:grpSpPr>
        <p:grpSp>
          <p:nvGrpSpPr>
            <p:cNvPr id="2" name="组合 1"/>
            <p:cNvGrpSpPr/>
            <p:nvPr/>
          </p:nvGrpSpPr>
          <p:grpSpPr>
            <a:xfrm>
              <a:off x="8430440" y="1943453"/>
              <a:ext cx="1723549" cy="643656"/>
              <a:chOff x="8880312" y="1587422"/>
              <a:chExt cx="1723549" cy="643656"/>
            </a:xfrm>
          </p:grpSpPr>
          <p:sp>
            <p:nvSpPr>
              <p:cNvPr id="137" name="TextBox 22"/>
              <p:cNvSpPr txBox="1"/>
              <p:nvPr/>
            </p:nvSpPr>
            <p:spPr>
              <a:xfrm>
                <a:off x="8914715" y="1587422"/>
                <a:ext cx="1033780" cy="297180"/>
              </a:xfrm>
              <a:prstGeom prst="rect">
                <a:avLst/>
              </a:prstGeom>
              <a:noFill/>
            </p:spPr>
            <p:txBody>
              <a:bodyPr wrap="none" rtlCol="0">
                <a:spAutoFit/>
              </a:bodyPr>
              <a:lstStyle/>
              <a:p>
                <a:pPr algn="l"/>
                <a:r>
                  <a:rPr lang="zh-CN" altLang="en-US" sz="1335" dirty="0">
                    <a:solidFill>
                      <a:schemeClr val="bg1"/>
                    </a:solidFill>
                    <a:latin typeface="微软雅黑" panose="020B0503020204020204" charset="-122"/>
                    <a:ea typeface="微软雅黑" panose="020B0503020204020204" charset="-122"/>
                  </a:rPr>
                  <a:t>添加标题四</a:t>
                </a:r>
              </a:p>
            </p:txBody>
          </p:sp>
          <p:sp>
            <p:nvSpPr>
              <p:cNvPr id="140" name="TextBox 25"/>
              <p:cNvSpPr txBox="1"/>
              <p:nvPr/>
            </p:nvSpPr>
            <p:spPr>
              <a:xfrm>
                <a:off x="8880312" y="1830968"/>
                <a:ext cx="1723549" cy="400110"/>
              </a:xfrm>
              <a:prstGeom prst="rect">
                <a:avLst/>
              </a:prstGeom>
              <a:noFill/>
            </p:spPr>
            <p:txBody>
              <a:bodyPr wrap="none" rtlCol="0">
                <a:spAutoFit/>
              </a:bodyPr>
              <a:lstStyle/>
              <a:p>
                <a:r>
                  <a:rPr lang="zh-CN" altLang="en-US" sz="2000" dirty="0">
                    <a:solidFill>
                      <a:schemeClr val="bg1"/>
                    </a:solidFill>
                    <a:latin typeface="微软雅黑" panose="020B0503020204020204" charset="-122"/>
                    <a:ea typeface="微软雅黑" panose="020B0503020204020204" charset="-122"/>
                  </a:rPr>
                  <a:t>点击输入标题</a:t>
                </a:r>
              </a:p>
            </p:txBody>
          </p:sp>
        </p:grpSp>
        <p:sp>
          <p:nvSpPr>
            <p:cNvPr id="155" name="椭圆 154"/>
            <p:cNvSpPr/>
            <p:nvPr/>
          </p:nvSpPr>
          <p:spPr>
            <a:xfrm>
              <a:off x="7932693" y="2039074"/>
              <a:ext cx="497747" cy="497747"/>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chemeClr val="bg1"/>
                  </a:solidFill>
                </a:rPr>
                <a:t>4</a:t>
              </a:r>
            </a:p>
          </p:txBody>
        </p:sp>
      </p:grpSp>
    </p:spTree>
  </p:cSld>
  <p:clrMapOvr>
    <a:masterClrMapping/>
  </p:clrMapOvr>
  <p:transition advTm="2386">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par>
                          <p:cTn id="10" fill="hold">
                            <p:stCondLst>
                              <p:cond delay="500"/>
                            </p:stCondLst>
                            <p:childTnLst>
                              <p:par>
                                <p:cTn id="11" presetID="10" presetClass="entr" presetSubtype="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10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1000"/>
                                        <p:tgtEl>
                                          <p:spTgt spid="17"/>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childTnLst>
                                </p:cTn>
                              </p:par>
                              <p:par>
                                <p:cTn id="20" presetID="10" presetClass="entr" presetSubtype="0"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1000"/>
                                        <p:tgtEl>
                                          <p:spTgt spid="16"/>
                                        </p:tgtEl>
                                      </p:cBhvr>
                                    </p:animEffect>
                                  </p:childTnLst>
                                </p:cTn>
                              </p:par>
                              <p:par>
                                <p:cTn id="23" presetID="10" presetClass="entr" presetSubtype="0" fill="hold" nodeType="with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fade">
                                      <p:cBhvr>
                                        <p:cTn id="25" dur="1000"/>
                                        <p:tgtEl>
                                          <p:spTgt spid="15"/>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148"/>
                                        </p:tgtEl>
                                        <p:attrNameLst>
                                          <p:attrName>style.visibility</p:attrName>
                                        </p:attrNameLst>
                                      </p:cBhvr>
                                      <p:to>
                                        <p:strVal val="visible"/>
                                      </p:to>
                                    </p:set>
                                    <p:animEffect transition="in" filter="fade">
                                      <p:cBhvr>
                                        <p:cTn id="29" dur="500"/>
                                        <p:tgtEl>
                                          <p:spTgt spid="148"/>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149"/>
                                        </p:tgtEl>
                                        <p:attrNameLst>
                                          <p:attrName>style.visibility</p:attrName>
                                        </p:attrNameLst>
                                      </p:cBhvr>
                                      <p:to>
                                        <p:strVal val="visible"/>
                                      </p:to>
                                    </p:set>
                                    <p:animEffect transition="in" filter="fade">
                                      <p:cBhvr>
                                        <p:cTn id="33" dur="500"/>
                                        <p:tgtEl>
                                          <p:spTgt spid="149"/>
                                        </p:tgtEl>
                                      </p:cBhvr>
                                    </p:animEffect>
                                  </p:childTnLst>
                                </p:cTn>
                              </p:par>
                            </p:childTnLst>
                          </p:cTn>
                        </p:par>
                        <p:par>
                          <p:cTn id="34" fill="hold">
                            <p:stCondLst>
                              <p:cond delay="2500"/>
                            </p:stCondLst>
                            <p:childTnLst>
                              <p:par>
                                <p:cTn id="35" presetID="10" presetClass="entr" presetSubtype="0" fill="hold" grpId="0" nodeType="afterEffect">
                                  <p:stCondLst>
                                    <p:cond delay="0"/>
                                  </p:stCondLst>
                                  <p:childTnLst>
                                    <p:set>
                                      <p:cBhvr>
                                        <p:cTn id="36" dur="1" fill="hold">
                                          <p:stCondLst>
                                            <p:cond delay="0"/>
                                          </p:stCondLst>
                                        </p:cTn>
                                        <p:tgtEl>
                                          <p:spTgt spid="151"/>
                                        </p:tgtEl>
                                        <p:attrNameLst>
                                          <p:attrName>style.visibility</p:attrName>
                                        </p:attrNameLst>
                                      </p:cBhvr>
                                      <p:to>
                                        <p:strVal val="visible"/>
                                      </p:to>
                                    </p:set>
                                    <p:animEffect transition="in" filter="fade">
                                      <p:cBhvr>
                                        <p:cTn id="37" dur="500"/>
                                        <p:tgtEl>
                                          <p:spTgt spid="151"/>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150"/>
                                        </p:tgtEl>
                                        <p:attrNameLst>
                                          <p:attrName>style.visibility</p:attrName>
                                        </p:attrNameLst>
                                      </p:cBhvr>
                                      <p:to>
                                        <p:strVal val="visible"/>
                                      </p:to>
                                    </p:set>
                                    <p:animEffect transition="in" filter="fade">
                                      <p:cBhvr>
                                        <p:cTn id="41" dur="500"/>
                                        <p:tgtEl>
                                          <p:spTgt spid="1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8" grpId="0"/>
      <p:bldP spid="149" grpId="0"/>
      <p:bldP spid="150" grpId="0"/>
      <p:bldP spid="15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26" name="椭圆 25"/>
          <p:cNvSpPr/>
          <p:nvPr/>
        </p:nvSpPr>
        <p:spPr>
          <a:xfrm>
            <a:off x="3623097" y="1400078"/>
            <a:ext cx="4659758" cy="4659758"/>
          </a:xfrm>
          <a:prstGeom prst="ellipse">
            <a:avLst/>
          </a:prstGeom>
          <a:noFill/>
          <a:ln w="12700">
            <a:solidFill>
              <a:srgbClr val="FFFFFF"/>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panose="020B0503020204020204" charset="-122"/>
            </a:endParaRPr>
          </a:p>
        </p:txBody>
      </p:sp>
      <p:sp>
        <p:nvSpPr>
          <p:cNvPr id="60" name="TextBox 9"/>
          <p:cNvSpPr txBox="1"/>
          <p:nvPr/>
        </p:nvSpPr>
        <p:spPr>
          <a:xfrm>
            <a:off x="1111250" y="2583180"/>
            <a:ext cx="2193925" cy="3391535"/>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465" dirty="0">
                <a:solidFill>
                  <a:schemeClr val="bg1"/>
                </a:solidFill>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sp>
        <p:nvSpPr>
          <p:cNvPr id="61" name="TextBox 10"/>
          <p:cNvSpPr txBox="1"/>
          <p:nvPr/>
        </p:nvSpPr>
        <p:spPr>
          <a:xfrm>
            <a:off x="8564880" y="2328545"/>
            <a:ext cx="2150745" cy="3391535"/>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465" dirty="0">
                <a:solidFill>
                  <a:schemeClr val="bg1"/>
                </a:solidFill>
              </a:rPr>
              <a:t>您的内容打在这里，或者通过复制您的文本后，在此框中选择粘贴，并选择只保留文字。在此录入上述图表的综合描述说明，在此录入上述图表的综合描述说明，在此录入上述图表的综合描述说明，在此录入上述图表的综合描述说明</a:t>
            </a:r>
          </a:p>
        </p:txBody>
      </p:sp>
      <p:grpSp>
        <p:nvGrpSpPr>
          <p:cNvPr id="4" name="组合 3"/>
          <p:cNvGrpSpPr/>
          <p:nvPr/>
        </p:nvGrpSpPr>
        <p:grpSpPr>
          <a:xfrm>
            <a:off x="4011564" y="1443798"/>
            <a:ext cx="2304893" cy="2953085"/>
            <a:chOff x="3842637" y="1456498"/>
            <a:chExt cx="2304893" cy="2953085"/>
          </a:xfrm>
        </p:grpSpPr>
        <p:sp>
          <p:nvSpPr>
            <p:cNvPr id="66" name="等腰三角形 42"/>
            <p:cNvSpPr/>
            <p:nvPr/>
          </p:nvSpPr>
          <p:spPr>
            <a:xfrm rot="8100000">
              <a:off x="3842637" y="1456498"/>
              <a:ext cx="2304893" cy="2953085"/>
            </a:xfrm>
            <a:custGeom>
              <a:avLst/>
              <a:gdLst/>
              <a:ahLst/>
              <a:cxnLst/>
              <a:rect l="l" t="t" r="r" b="b"/>
              <a:pathLst>
                <a:path w="1054142" h="1350592">
                  <a:moveTo>
                    <a:pt x="521627" y="0"/>
                  </a:moveTo>
                  <a:lnTo>
                    <a:pt x="682907" y="322559"/>
                  </a:lnTo>
                  <a:cubicBezTo>
                    <a:pt x="898294" y="386795"/>
                    <a:pt x="1054142" y="586958"/>
                    <a:pt x="1054142" y="823521"/>
                  </a:cubicBezTo>
                  <a:cubicBezTo>
                    <a:pt x="1054142" y="1114614"/>
                    <a:pt x="818164" y="1350592"/>
                    <a:pt x="527071" y="1350592"/>
                  </a:cubicBezTo>
                  <a:cubicBezTo>
                    <a:pt x="235978" y="1350592"/>
                    <a:pt x="0" y="1114614"/>
                    <a:pt x="0" y="823521"/>
                  </a:cubicBezTo>
                  <a:cubicBezTo>
                    <a:pt x="0" y="591722"/>
                    <a:pt x="149634" y="394871"/>
                    <a:pt x="358347" y="326560"/>
                  </a:cubicBezTo>
                  <a:close/>
                </a:path>
              </a:pathLst>
            </a:cu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TextBox 11"/>
            <p:cNvSpPr txBox="1"/>
            <p:nvPr/>
          </p:nvSpPr>
          <p:spPr>
            <a:xfrm>
              <a:off x="3983238" y="2179836"/>
              <a:ext cx="1605280" cy="953135"/>
            </a:xfrm>
            <a:prstGeom prst="rect">
              <a:avLst/>
            </a:prstGeom>
            <a:noFill/>
          </p:spPr>
          <p:txBody>
            <a:bodyPr wrap="none">
              <a:spAutoFit/>
            </a:bodyPr>
            <a:lstStyle/>
            <a:p>
              <a:pPr algn="ctr"/>
              <a:r>
                <a:rPr lang="zh-CN" altLang="en-US" sz="2800">
                  <a:solidFill>
                    <a:schemeClr val="bg1"/>
                  </a:solidFill>
                  <a:latin typeface="微软雅黑" panose="020B0503020204020204" charset="-122"/>
                  <a:ea typeface="微软雅黑" panose="020B0503020204020204" charset="-122"/>
                </a:rPr>
                <a:t>单击此处</a:t>
              </a:r>
            </a:p>
            <a:p>
              <a:pPr algn="ctr"/>
              <a:r>
                <a:rPr lang="zh-CN" altLang="en-US" sz="2800">
                  <a:solidFill>
                    <a:schemeClr val="bg1"/>
                  </a:solidFill>
                  <a:latin typeface="微软雅黑" panose="020B0503020204020204" charset="-122"/>
                  <a:ea typeface="微软雅黑" panose="020B0503020204020204" charset="-122"/>
                </a:rPr>
                <a:t>添加名称</a:t>
              </a:r>
            </a:p>
          </p:txBody>
        </p:sp>
      </p:grpSp>
      <p:grpSp>
        <p:nvGrpSpPr>
          <p:cNvPr id="5" name="组合 4"/>
          <p:cNvGrpSpPr/>
          <p:nvPr/>
        </p:nvGrpSpPr>
        <p:grpSpPr>
          <a:xfrm>
            <a:off x="6323161" y="3430185"/>
            <a:ext cx="2005111" cy="2523695"/>
            <a:chOff x="6692032" y="4010097"/>
            <a:chExt cx="2005111" cy="2523695"/>
          </a:xfrm>
        </p:grpSpPr>
        <p:sp>
          <p:nvSpPr>
            <p:cNvPr id="67" name="椭圆 34"/>
            <p:cNvSpPr/>
            <p:nvPr/>
          </p:nvSpPr>
          <p:spPr>
            <a:xfrm rot="18900000">
              <a:off x="6692032" y="4010097"/>
              <a:ext cx="1962348" cy="2523695"/>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rgbClr val="0070C0"/>
            </a:solidFill>
            <a:ln>
              <a:noFill/>
            </a:ln>
            <a:effectLst>
              <a:outerShdw blurRad="444500" dist="2540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11"/>
            <p:cNvSpPr txBox="1"/>
            <p:nvPr/>
          </p:nvSpPr>
          <p:spPr>
            <a:xfrm>
              <a:off x="7091863" y="4933762"/>
              <a:ext cx="1605280" cy="953135"/>
            </a:xfrm>
            <a:prstGeom prst="rect">
              <a:avLst/>
            </a:prstGeom>
            <a:noFill/>
          </p:spPr>
          <p:txBody>
            <a:bodyPr wrap="none">
              <a:spAutoFit/>
            </a:bodyPr>
            <a:lstStyle/>
            <a:p>
              <a:pPr algn="ctr"/>
              <a:r>
                <a:rPr lang="zh-CN" altLang="en-US" sz="2800">
                  <a:solidFill>
                    <a:schemeClr val="bg1"/>
                  </a:solidFill>
                  <a:latin typeface="微软雅黑" panose="020B0503020204020204" charset="-122"/>
                  <a:ea typeface="微软雅黑" panose="020B0503020204020204" charset="-122"/>
                </a:rPr>
                <a:t>单击此处</a:t>
              </a:r>
            </a:p>
            <a:p>
              <a:pPr algn="ctr"/>
              <a:r>
                <a:rPr lang="zh-CN" altLang="en-US" sz="2800">
                  <a:solidFill>
                    <a:schemeClr val="bg1"/>
                  </a:solidFill>
                  <a:latin typeface="微软雅黑" panose="020B0503020204020204" charset="-122"/>
                  <a:ea typeface="微软雅黑" panose="020B0503020204020204" charset="-122"/>
                </a:rPr>
                <a:t>添加名称</a:t>
              </a:r>
            </a:p>
          </p:txBody>
        </p:sp>
      </p:grpSp>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Tree>
  </p:cSld>
  <p:clrMapOvr>
    <a:masterClrMapping/>
  </p:clrMapOvr>
  <p:transition advTm="4492">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heel(1)">
                                      <p:cBhvr>
                                        <p:cTn id="7" dur="1000"/>
                                        <p:tgtEl>
                                          <p:spTgt spid="2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750"/>
                                        <p:tgtEl>
                                          <p:spTgt spid="4"/>
                                        </p:tgtEl>
                                      </p:cBhvr>
                                    </p:animEffect>
                                  </p:childTnLst>
                                </p:cTn>
                              </p:par>
                            </p:childTnLst>
                          </p:cTn>
                        </p:par>
                        <p:par>
                          <p:cTn id="12" fill="hold">
                            <p:stCondLst>
                              <p:cond delay="2000"/>
                            </p:stCondLst>
                            <p:childTnLst>
                              <p:par>
                                <p:cTn id="13" presetID="53" presetClass="entr" presetSubtype="16"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 calcmode="lin" valueType="num">
                                      <p:cBhvr>
                                        <p:cTn id="15" dur="750" fill="hold"/>
                                        <p:tgtEl>
                                          <p:spTgt spid="60"/>
                                        </p:tgtEl>
                                        <p:attrNameLst>
                                          <p:attrName>ppt_w</p:attrName>
                                        </p:attrNameLst>
                                      </p:cBhvr>
                                      <p:tavLst>
                                        <p:tav tm="0">
                                          <p:val>
                                            <p:fltVal val="0"/>
                                          </p:val>
                                        </p:tav>
                                        <p:tav tm="100000">
                                          <p:val>
                                            <p:strVal val="#ppt_w"/>
                                          </p:val>
                                        </p:tav>
                                      </p:tavLst>
                                    </p:anim>
                                    <p:anim calcmode="lin" valueType="num">
                                      <p:cBhvr>
                                        <p:cTn id="16" dur="750" fill="hold"/>
                                        <p:tgtEl>
                                          <p:spTgt spid="60"/>
                                        </p:tgtEl>
                                        <p:attrNameLst>
                                          <p:attrName>ppt_h</p:attrName>
                                        </p:attrNameLst>
                                      </p:cBhvr>
                                      <p:tavLst>
                                        <p:tav tm="0">
                                          <p:val>
                                            <p:fltVal val="0"/>
                                          </p:val>
                                        </p:tav>
                                        <p:tav tm="100000">
                                          <p:val>
                                            <p:strVal val="#ppt_h"/>
                                          </p:val>
                                        </p:tav>
                                      </p:tavLst>
                                    </p:anim>
                                    <p:animEffect transition="in" filter="fade">
                                      <p:cBhvr>
                                        <p:cTn id="17" dur="750"/>
                                        <p:tgtEl>
                                          <p:spTgt spid="60"/>
                                        </p:tgtEl>
                                      </p:cBhvr>
                                    </p:animEffect>
                                  </p:childTnLst>
                                </p:cTn>
                              </p:par>
                            </p:childTnLst>
                          </p:cTn>
                        </p:par>
                        <p:par>
                          <p:cTn id="18" fill="hold">
                            <p:stCondLst>
                              <p:cond delay="3000"/>
                            </p:stCondLst>
                            <p:childTnLst>
                              <p:par>
                                <p:cTn id="19" presetID="10" presetClass="entr" presetSubtype="0" fill="hold"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750"/>
                                        <p:tgtEl>
                                          <p:spTgt spid="5"/>
                                        </p:tgtEl>
                                      </p:cBhvr>
                                    </p:animEffect>
                                  </p:childTnLst>
                                </p:cTn>
                              </p:par>
                            </p:childTnLst>
                          </p:cTn>
                        </p:par>
                        <p:par>
                          <p:cTn id="22" fill="hold">
                            <p:stCondLst>
                              <p:cond delay="4000"/>
                            </p:stCondLst>
                            <p:childTnLst>
                              <p:par>
                                <p:cTn id="23" presetID="53" presetClass="entr" presetSubtype="16" fill="hold" grpId="0"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750" fill="hold"/>
                                        <p:tgtEl>
                                          <p:spTgt spid="61"/>
                                        </p:tgtEl>
                                        <p:attrNameLst>
                                          <p:attrName>ppt_w</p:attrName>
                                        </p:attrNameLst>
                                      </p:cBhvr>
                                      <p:tavLst>
                                        <p:tav tm="0">
                                          <p:val>
                                            <p:fltVal val="0"/>
                                          </p:val>
                                        </p:tav>
                                        <p:tav tm="100000">
                                          <p:val>
                                            <p:strVal val="#ppt_w"/>
                                          </p:val>
                                        </p:tav>
                                      </p:tavLst>
                                    </p:anim>
                                    <p:anim calcmode="lin" valueType="num">
                                      <p:cBhvr>
                                        <p:cTn id="26" dur="750" fill="hold"/>
                                        <p:tgtEl>
                                          <p:spTgt spid="61"/>
                                        </p:tgtEl>
                                        <p:attrNameLst>
                                          <p:attrName>ppt_h</p:attrName>
                                        </p:attrNameLst>
                                      </p:cBhvr>
                                      <p:tavLst>
                                        <p:tav tm="0">
                                          <p:val>
                                            <p:fltVal val="0"/>
                                          </p:val>
                                        </p:tav>
                                        <p:tav tm="100000">
                                          <p:val>
                                            <p:strVal val="#ppt_h"/>
                                          </p:val>
                                        </p:tav>
                                      </p:tavLst>
                                    </p:anim>
                                    <p:animEffect transition="in" filter="fade">
                                      <p:cBhvr>
                                        <p:cTn id="27"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60" grpId="0"/>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cxnSp>
        <p:nvCxnSpPr>
          <p:cNvPr id="23" name="直接连接符 22"/>
          <p:cNvCxnSpPr/>
          <p:nvPr/>
        </p:nvCxnSpPr>
        <p:spPr>
          <a:xfrm flipV="1">
            <a:off x="2082418" y="1916816"/>
            <a:ext cx="1852597" cy="1144121"/>
          </a:xfrm>
          <a:prstGeom prst="line">
            <a:avLst/>
          </a:prstGeom>
          <a:ln w="19050">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154608" y="3670551"/>
            <a:ext cx="1808488" cy="0"/>
          </a:xfrm>
          <a:prstGeom prst="line">
            <a:avLst/>
          </a:prstGeom>
          <a:ln w="19050">
            <a:solidFill>
              <a:srgbClr val="00B0F0"/>
            </a:solidFill>
            <a:prstDash val="sysDot"/>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2082416" y="4083561"/>
            <a:ext cx="1800384" cy="1175015"/>
          </a:xfrm>
          <a:prstGeom prst="line">
            <a:avLst/>
          </a:prstGeom>
          <a:ln w="19050">
            <a:solidFill>
              <a:srgbClr val="00B0F0"/>
            </a:solidFill>
            <a:prstDash val="sysDot"/>
          </a:ln>
        </p:spPr>
        <p:style>
          <a:lnRef idx="1">
            <a:schemeClr val="accent1"/>
          </a:lnRef>
          <a:fillRef idx="0">
            <a:schemeClr val="accent1"/>
          </a:fillRef>
          <a:effectRef idx="0">
            <a:schemeClr val="accent1"/>
          </a:effectRef>
          <a:fontRef idx="minor">
            <a:schemeClr val="tx1"/>
          </a:fontRef>
        </p:style>
      </p:cxnSp>
      <p:grpSp>
        <p:nvGrpSpPr>
          <p:cNvPr id="8" name="组合 7"/>
          <p:cNvGrpSpPr/>
          <p:nvPr/>
        </p:nvGrpSpPr>
        <p:grpSpPr>
          <a:xfrm>
            <a:off x="3220034" y="1260728"/>
            <a:ext cx="3351065" cy="1361917"/>
            <a:chOff x="3320999" y="1506473"/>
            <a:chExt cx="3351065" cy="1361917"/>
          </a:xfrm>
        </p:grpSpPr>
        <p:sp>
          <p:nvSpPr>
            <p:cNvPr id="11" name="TextBox 18"/>
            <p:cNvSpPr txBox="1"/>
            <p:nvPr/>
          </p:nvSpPr>
          <p:spPr>
            <a:xfrm>
              <a:off x="4847861" y="1838491"/>
              <a:ext cx="1824203" cy="769620"/>
            </a:xfrm>
            <a:prstGeom prst="rect">
              <a:avLst/>
            </a:prstGeom>
            <a:noFill/>
          </p:spPr>
          <p:txBody>
            <a:bodyPr wrap="square" rtlCol="0">
              <a:spAutoFit/>
            </a:bodyPr>
            <a:lstStyle/>
            <a:p>
              <a:pPr algn="just">
                <a:lnSpc>
                  <a:spcPct val="150000"/>
                </a:lnSpc>
              </a:pPr>
              <a:r>
                <a:rPr sz="1465" dirty="0">
                  <a:solidFill>
                    <a:schemeClr val="bg1"/>
                  </a:solidFill>
                  <a:latin typeface="微软雅黑" panose="020B0503020204020204" charset="-122"/>
                  <a:ea typeface="微软雅黑" panose="020B0503020204020204" charset="-122"/>
                </a:rPr>
                <a:t>单击此处添加名称单击此处添加名称</a:t>
              </a:r>
            </a:p>
          </p:txBody>
        </p:sp>
        <p:grpSp>
          <p:nvGrpSpPr>
            <p:cNvPr id="2" name="组合 1"/>
            <p:cNvGrpSpPr/>
            <p:nvPr/>
          </p:nvGrpSpPr>
          <p:grpSpPr>
            <a:xfrm>
              <a:off x="3320999" y="1506473"/>
              <a:ext cx="1405247" cy="1361917"/>
              <a:chOff x="3320999" y="1506473"/>
              <a:chExt cx="1405247" cy="1361917"/>
            </a:xfrm>
          </p:grpSpPr>
          <p:sp>
            <p:nvSpPr>
              <p:cNvPr id="30" name="椭圆 29"/>
              <p:cNvSpPr/>
              <p:nvPr/>
            </p:nvSpPr>
            <p:spPr>
              <a:xfrm>
                <a:off x="3355024" y="1506473"/>
                <a:ext cx="1361917" cy="1361917"/>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28" name="TextBox 43"/>
              <p:cNvSpPr txBox="1"/>
              <p:nvPr/>
            </p:nvSpPr>
            <p:spPr>
              <a:xfrm>
                <a:off x="3320999" y="1731672"/>
                <a:ext cx="1405247" cy="964430"/>
              </a:xfrm>
              <a:prstGeom prst="rect">
                <a:avLst/>
              </a:prstGeom>
              <a:noFill/>
            </p:spPr>
            <p:txBody>
              <a:bodyPr wrap="square" lIns="0" tIns="0" rIns="0" bIns="0" rtlCol="0">
                <a:spAutoFit/>
              </a:bodyPr>
              <a:lstStyle/>
              <a:p>
                <a:pPr algn="ctr"/>
                <a:r>
                  <a:rPr lang="en-US" altLang="zh-CN" sz="4665" b="1" spc="-200" dirty="0">
                    <a:solidFill>
                      <a:schemeClr val="bg1"/>
                    </a:solidFill>
                    <a:latin typeface="微软雅黑" panose="020B0503020204020204" charset="-122"/>
                    <a:ea typeface="微软雅黑" panose="020B0503020204020204" charset="-122"/>
                  </a:rPr>
                  <a:t>100</a:t>
                </a:r>
              </a:p>
              <a:p>
                <a:pPr algn="ctr"/>
                <a:r>
                  <a:rPr lang="zh-CN" altLang="en-US" sz="1600" b="1" dirty="0">
                    <a:solidFill>
                      <a:schemeClr val="bg1"/>
                    </a:solidFill>
                    <a:latin typeface="微软雅黑" panose="020B0503020204020204" charset="-122"/>
                    <a:ea typeface="微软雅黑" panose="020B0503020204020204" charset="-122"/>
                  </a:rPr>
                  <a:t>家门店</a:t>
                </a:r>
              </a:p>
            </p:txBody>
          </p:sp>
        </p:grpSp>
      </p:grpSp>
      <p:grpSp>
        <p:nvGrpSpPr>
          <p:cNvPr id="9" name="组合 8"/>
          <p:cNvGrpSpPr/>
          <p:nvPr/>
        </p:nvGrpSpPr>
        <p:grpSpPr>
          <a:xfrm>
            <a:off x="3276098" y="2902214"/>
            <a:ext cx="3295001" cy="1361917"/>
            <a:chOff x="3377063" y="3147959"/>
            <a:chExt cx="3295001" cy="1361917"/>
          </a:xfrm>
        </p:grpSpPr>
        <p:sp>
          <p:nvSpPr>
            <p:cNvPr id="12" name="TextBox 19"/>
            <p:cNvSpPr txBox="1"/>
            <p:nvPr/>
          </p:nvSpPr>
          <p:spPr>
            <a:xfrm>
              <a:off x="4847861" y="3348661"/>
              <a:ext cx="1824203" cy="769620"/>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anose="020B0503020204020204" charset="-122"/>
                  <a:ea typeface="微软雅黑" panose="020B0503020204020204" charset="-122"/>
                </a:defRPr>
              </a:lvl1pPr>
            </a:lstStyle>
            <a:p>
              <a:r>
                <a:rPr sz="1465" dirty="0">
                  <a:solidFill>
                    <a:schemeClr val="bg1"/>
                  </a:solidFill>
                </a:rPr>
                <a:t>单击此处添加名称单击此处添加名称</a:t>
              </a:r>
            </a:p>
          </p:txBody>
        </p:sp>
        <p:grpSp>
          <p:nvGrpSpPr>
            <p:cNvPr id="3" name="组合 2"/>
            <p:cNvGrpSpPr/>
            <p:nvPr/>
          </p:nvGrpSpPr>
          <p:grpSpPr>
            <a:xfrm>
              <a:off x="3377063" y="3147959"/>
              <a:ext cx="1370959" cy="1361917"/>
              <a:chOff x="3377063" y="3147959"/>
              <a:chExt cx="1370959" cy="1361917"/>
            </a:xfrm>
          </p:grpSpPr>
          <p:sp>
            <p:nvSpPr>
              <p:cNvPr id="35" name="椭圆 34"/>
              <p:cNvSpPr/>
              <p:nvPr/>
            </p:nvSpPr>
            <p:spPr>
              <a:xfrm>
                <a:off x="3377063" y="3147959"/>
                <a:ext cx="1361917" cy="1361917"/>
              </a:xfrm>
              <a:prstGeom prst="ellipse">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33" name="TextBox 52"/>
              <p:cNvSpPr txBox="1"/>
              <p:nvPr/>
            </p:nvSpPr>
            <p:spPr>
              <a:xfrm>
                <a:off x="3380106" y="3345238"/>
                <a:ext cx="1367916" cy="964430"/>
              </a:xfrm>
              <a:prstGeom prst="rect">
                <a:avLst/>
              </a:prstGeom>
              <a:noFill/>
            </p:spPr>
            <p:txBody>
              <a:bodyPr wrap="square" lIns="0" tIns="0" rIns="0" bIns="0" rtlCol="0">
                <a:spAutoFit/>
              </a:bodyPr>
              <a:lstStyle/>
              <a:p>
                <a:pPr algn="ctr"/>
                <a:r>
                  <a:rPr lang="en-US" altLang="zh-CN" sz="4665" b="1" dirty="0">
                    <a:solidFill>
                      <a:schemeClr val="bg1"/>
                    </a:solidFill>
                    <a:latin typeface="微软雅黑" panose="020B0503020204020204" charset="-122"/>
                    <a:ea typeface="微软雅黑" panose="020B0503020204020204" charset="-122"/>
                  </a:rPr>
                  <a:t>2</a:t>
                </a:r>
                <a:r>
                  <a:rPr lang="zh-CN" altLang="en-US" sz="4665" b="1" dirty="0">
                    <a:solidFill>
                      <a:schemeClr val="bg1"/>
                    </a:solidFill>
                    <a:latin typeface="微软雅黑" panose="020B0503020204020204" charset="-122"/>
                    <a:ea typeface="微软雅黑" panose="020B0503020204020204" charset="-122"/>
                  </a:rPr>
                  <a:t>亿</a:t>
                </a:r>
              </a:p>
              <a:p>
                <a:pPr algn="ctr"/>
                <a:r>
                  <a:rPr lang="zh-CN" altLang="en-US" sz="1600" b="1" dirty="0">
                    <a:solidFill>
                      <a:schemeClr val="bg1"/>
                    </a:solidFill>
                    <a:latin typeface="微软雅黑" panose="020B0503020204020204" charset="-122"/>
                    <a:ea typeface="微软雅黑" panose="020B0503020204020204" charset="-122"/>
                  </a:rPr>
                  <a:t>元年销售额</a:t>
                </a:r>
              </a:p>
            </p:txBody>
          </p:sp>
        </p:grpSp>
      </p:grpSp>
      <p:grpSp>
        <p:nvGrpSpPr>
          <p:cNvPr id="10" name="组合 9"/>
          <p:cNvGrpSpPr/>
          <p:nvPr/>
        </p:nvGrpSpPr>
        <p:grpSpPr>
          <a:xfrm>
            <a:off x="3234425" y="4558491"/>
            <a:ext cx="3336674" cy="1361918"/>
            <a:chOff x="3335390" y="4804236"/>
            <a:chExt cx="3336674" cy="1361918"/>
          </a:xfrm>
        </p:grpSpPr>
        <p:sp>
          <p:nvSpPr>
            <p:cNvPr id="13" name="TextBox 20"/>
            <p:cNvSpPr txBox="1"/>
            <p:nvPr/>
          </p:nvSpPr>
          <p:spPr>
            <a:xfrm>
              <a:off x="4847861" y="4965173"/>
              <a:ext cx="1824203" cy="769620"/>
            </a:xfrm>
            <a:prstGeom prst="rect">
              <a:avLst/>
            </a:prstGeom>
            <a:noFill/>
          </p:spPr>
          <p:txBody>
            <a:bodyPr wrap="square" rtlCol="0">
              <a:spAutoFit/>
            </a:bodyPr>
            <a:lstStyle>
              <a:defPPr>
                <a:defRPr lang="zh-CN"/>
              </a:defPPr>
              <a:lvl1pPr algn="just">
                <a:lnSpc>
                  <a:spcPct val="150000"/>
                </a:lnSpc>
                <a:defRPr>
                  <a:solidFill>
                    <a:schemeClr val="bg1"/>
                  </a:solidFill>
                  <a:latin typeface="微软雅黑" panose="020B0503020204020204" charset="-122"/>
                  <a:ea typeface="微软雅黑" panose="020B0503020204020204" charset="-122"/>
                </a:defRPr>
              </a:lvl1pPr>
            </a:lstStyle>
            <a:p>
              <a:r>
                <a:rPr sz="1465" dirty="0">
                  <a:solidFill>
                    <a:schemeClr val="bg1"/>
                  </a:solidFill>
                </a:rPr>
                <a:t>单击此处添加名称单击此处添加名称</a:t>
              </a:r>
            </a:p>
          </p:txBody>
        </p:sp>
        <p:grpSp>
          <p:nvGrpSpPr>
            <p:cNvPr id="4" name="组合 3"/>
            <p:cNvGrpSpPr/>
            <p:nvPr/>
          </p:nvGrpSpPr>
          <p:grpSpPr>
            <a:xfrm>
              <a:off x="3335390" y="4804236"/>
              <a:ext cx="1434671" cy="1361918"/>
              <a:chOff x="3335390" y="4804236"/>
              <a:chExt cx="1434671" cy="1361918"/>
            </a:xfrm>
          </p:grpSpPr>
          <p:sp>
            <p:nvSpPr>
              <p:cNvPr id="40" name="椭圆 39"/>
              <p:cNvSpPr/>
              <p:nvPr/>
            </p:nvSpPr>
            <p:spPr>
              <a:xfrm>
                <a:off x="3358855" y="4804236"/>
                <a:ext cx="1361917" cy="1361918"/>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38" name="TextBox 56"/>
              <p:cNvSpPr txBox="1"/>
              <p:nvPr/>
            </p:nvSpPr>
            <p:spPr>
              <a:xfrm>
                <a:off x="3335390" y="4987546"/>
                <a:ext cx="1434671" cy="964431"/>
              </a:xfrm>
              <a:prstGeom prst="rect">
                <a:avLst/>
              </a:prstGeom>
              <a:noFill/>
            </p:spPr>
            <p:txBody>
              <a:bodyPr wrap="square" lIns="0" tIns="0" rIns="0" bIns="0" rtlCol="0">
                <a:spAutoFit/>
              </a:bodyPr>
              <a:lstStyle/>
              <a:p>
                <a:pPr algn="ctr"/>
                <a:r>
                  <a:rPr lang="en-US" altLang="zh-CN" sz="4665" b="1" dirty="0">
                    <a:solidFill>
                      <a:schemeClr val="bg1"/>
                    </a:solidFill>
                    <a:latin typeface="微软雅黑" panose="020B0503020204020204" charset="-122"/>
                    <a:ea typeface="微软雅黑" panose="020B0503020204020204" charset="-122"/>
                  </a:rPr>
                  <a:t>3</a:t>
                </a:r>
              </a:p>
              <a:p>
                <a:pPr algn="ctr"/>
                <a:r>
                  <a:rPr lang="zh-CN" altLang="en-US" sz="1600" b="1" dirty="0">
                    <a:solidFill>
                      <a:schemeClr val="bg1"/>
                    </a:solidFill>
                    <a:latin typeface="微软雅黑" panose="020B0503020204020204" charset="-122"/>
                    <a:ea typeface="微软雅黑" panose="020B0503020204020204" charset="-122"/>
                  </a:rPr>
                  <a:t>个子公司</a:t>
                </a:r>
              </a:p>
            </p:txBody>
          </p:sp>
        </p:grpSp>
      </p:grpSp>
      <p:sp>
        <p:nvSpPr>
          <p:cNvPr id="43" name="椭圆 42"/>
          <p:cNvSpPr/>
          <p:nvPr/>
        </p:nvSpPr>
        <p:spPr>
          <a:xfrm>
            <a:off x="579982" y="2488876"/>
            <a:ext cx="2050042" cy="2050042"/>
          </a:xfrm>
          <a:prstGeom prst="ellipse">
            <a:avLst/>
          </a:prstGeom>
          <a:blipFill dpi="0" rotWithShape="1">
            <a:blip r:embed="rId3"/>
            <a:srcRect/>
            <a:stretch>
              <a:fillRect l="-5000" r="-5000"/>
            </a:stretch>
          </a:blip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69" name="组合 68"/>
          <p:cNvGrpSpPr/>
          <p:nvPr/>
        </p:nvGrpSpPr>
        <p:grpSpPr>
          <a:xfrm>
            <a:off x="7147163" y="1185161"/>
            <a:ext cx="3936437" cy="4693609"/>
            <a:chOff x="7248128" y="1430906"/>
            <a:chExt cx="3936437" cy="4693609"/>
          </a:xfrm>
        </p:grpSpPr>
        <p:sp>
          <p:nvSpPr>
            <p:cNvPr id="22" name="TextBox 22"/>
            <p:cNvSpPr txBox="1"/>
            <p:nvPr/>
          </p:nvSpPr>
          <p:spPr>
            <a:xfrm>
              <a:off x="7248128" y="2084853"/>
              <a:ext cx="3936437" cy="972767"/>
            </a:xfrm>
            <a:prstGeom prst="rect">
              <a:avLst/>
            </a:prstGeom>
            <a:noFill/>
          </p:spPr>
          <p:txBody>
            <a:bodyPr wrap="square" rtlCol="0">
              <a:spAutoFit/>
            </a:bodyPr>
            <a:lstStyle/>
            <a:p>
              <a:pPr algn="just">
                <a:lnSpc>
                  <a:spcPct val="130000"/>
                </a:lnSpc>
              </a:pPr>
              <a:r>
                <a:rPr lang="zh-CN" altLang="en-US" sz="1465" dirty="0">
                  <a:solidFill>
                    <a:schemeClr val="bg1"/>
                  </a:solidFill>
                  <a:latin typeface="微软雅黑" panose="020B0503020204020204" charset="-122"/>
                  <a:ea typeface="微软雅黑" panose="020B0503020204020204" charset="-122"/>
                </a:rPr>
                <a:t>将疏通社区的资金流、信息流、物流阻碍，提供一体化社区服务，就是实践居民对美好生活的向往！</a:t>
              </a:r>
            </a:p>
          </p:txBody>
        </p:sp>
        <p:grpSp>
          <p:nvGrpSpPr>
            <p:cNvPr id="5" name="组合 4"/>
            <p:cNvGrpSpPr/>
            <p:nvPr/>
          </p:nvGrpSpPr>
          <p:grpSpPr>
            <a:xfrm>
              <a:off x="8334649" y="1430906"/>
              <a:ext cx="1763394" cy="540466"/>
              <a:chOff x="8334649" y="1430906"/>
              <a:chExt cx="1763394" cy="540466"/>
            </a:xfrm>
          </p:grpSpPr>
          <p:sp>
            <p:nvSpPr>
              <p:cNvPr id="52" name="圆角矩形 51"/>
              <p:cNvSpPr/>
              <p:nvPr/>
            </p:nvSpPr>
            <p:spPr>
              <a:xfrm>
                <a:off x="8334649" y="1430906"/>
                <a:ext cx="1763394" cy="54046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8" name="TextBox 75"/>
              <p:cNvSpPr txBox="1"/>
              <p:nvPr/>
            </p:nvSpPr>
            <p:spPr>
              <a:xfrm>
                <a:off x="8691121" y="1562725"/>
                <a:ext cx="1050451" cy="28702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865" dirty="0">
                    <a:solidFill>
                      <a:schemeClr val="bg1"/>
                    </a:solidFill>
                  </a:rPr>
                  <a:t>添加标题</a:t>
                </a:r>
              </a:p>
            </p:txBody>
          </p:sp>
        </p:grpSp>
        <p:sp>
          <p:nvSpPr>
            <p:cNvPr id="53" name="TextBox 81"/>
            <p:cNvSpPr txBox="1"/>
            <p:nvPr/>
          </p:nvSpPr>
          <p:spPr>
            <a:xfrm>
              <a:off x="7248128" y="3813045"/>
              <a:ext cx="3936437" cy="679289"/>
            </a:xfrm>
            <a:prstGeom prst="rect">
              <a:avLst/>
            </a:prstGeom>
            <a:noFill/>
          </p:spPr>
          <p:txBody>
            <a:bodyPr wrap="square" rtlCol="0">
              <a:spAutoFit/>
            </a:bodyPr>
            <a:lstStyle/>
            <a:p>
              <a:pPr algn="just">
                <a:lnSpc>
                  <a:spcPct val="130000"/>
                </a:lnSpc>
              </a:pPr>
              <a:r>
                <a:rPr lang="zh-CN" altLang="en-US" sz="1465" dirty="0">
                  <a:solidFill>
                    <a:schemeClr val="bg1"/>
                  </a:solidFill>
                  <a:latin typeface="微软雅黑" panose="020B0503020204020204" charset="-122"/>
                  <a:ea typeface="微软雅黑" panose="020B0503020204020204" charset="-122"/>
                </a:rPr>
                <a:t>五年后将持续经济拉动增长，促进产业融合，催生新型商业业态！</a:t>
              </a:r>
            </a:p>
          </p:txBody>
        </p:sp>
        <p:sp>
          <p:nvSpPr>
            <p:cNvPr id="54" name="TextBox 82"/>
            <p:cNvSpPr txBox="1"/>
            <p:nvPr/>
          </p:nvSpPr>
          <p:spPr>
            <a:xfrm>
              <a:off x="7248128" y="5445226"/>
              <a:ext cx="3936437" cy="679289"/>
            </a:xfrm>
            <a:prstGeom prst="rect">
              <a:avLst/>
            </a:prstGeom>
            <a:noFill/>
          </p:spPr>
          <p:txBody>
            <a:bodyPr wrap="square" rtlCol="0">
              <a:spAutoFit/>
            </a:bodyPr>
            <a:lstStyle/>
            <a:p>
              <a:pPr algn="just">
                <a:lnSpc>
                  <a:spcPct val="130000"/>
                </a:lnSpc>
              </a:pPr>
              <a:r>
                <a:rPr lang="zh-CN" altLang="en-US" sz="1465" dirty="0">
                  <a:solidFill>
                    <a:schemeClr val="bg1"/>
                  </a:solidFill>
                  <a:latin typeface="微软雅黑" panose="020B0503020204020204" charset="-122"/>
                  <a:ea typeface="微软雅黑" panose="020B0503020204020204" charset="-122"/>
                </a:rPr>
                <a:t>将使公司成为就业大平台，社区大数据，成为市场经济下的政府好帮手！</a:t>
              </a:r>
            </a:p>
          </p:txBody>
        </p:sp>
        <p:grpSp>
          <p:nvGrpSpPr>
            <p:cNvPr id="14" name="组合 13"/>
            <p:cNvGrpSpPr/>
            <p:nvPr/>
          </p:nvGrpSpPr>
          <p:grpSpPr>
            <a:xfrm>
              <a:off x="8334649" y="3075012"/>
              <a:ext cx="1763394" cy="540466"/>
              <a:chOff x="8334649" y="3075012"/>
              <a:chExt cx="1763394" cy="540466"/>
            </a:xfrm>
          </p:grpSpPr>
          <p:sp>
            <p:nvSpPr>
              <p:cNvPr id="61" name="圆角矩形 60"/>
              <p:cNvSpPr/>
              <p:nvPr/>
            </p:nvSpPr>
            <p:spPr>
              <a:xfrm>
                <a:off x="8334649" y="3075012"/>
                <a:ext cx="1763394" cy="540466"/>
              </a:xfrm>
              <a:prstGeom prst="round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7" name="TextBox 86"/>
              <p:cNvSpPr txBox="1"/>
              <p:nvPr/>
            </p:nvSpPr>
            <p:spPr>
              <a:xfrm>
                <a:off x="8691121" y="3206831"/>
                <a:ext cx="1050451" cy="28702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865" dirty="0">
                    <a:solidFill>
                      <a:schemeClr val="bg1"/>
                    </a:solidFill>
                  </a:rPr>
                  <a:t>添加标题</a:t>
                </a:r>
              </a:p>
            </p:txBody>
          </p:sp>
        </p:grpSp>
        <p:grpSp>
          <p:nvGrpSpPr>
            <p:cNvPr id="15" name="组合 14"/>
            <p:cNvGrpSpPr/>
            <p:nvPr/>
          </p:nvGrpSpPr>
          <p:grpSpPr>
            <a:xfrm>
              <a:off x="8334649" y="4704408"/>
              <a:ext cx="1763394" cy="540466"/>
              <a:chOff x="8334649" y="4704408"/>
              <a:chExt cx="1763394" cy="540466"/>
            </a:xfrm>
          </p:grpSpPr>
          <p:sp>
            <p:nvSpPr>
              <p:cNvPr id="68" name="圆角矩形 67"/>
              <p:cNvSpPr/>
              <p:nvPr/>
            </p:nvSpPr>
            <p:spPr>
              <a:xfrm>
                <a:off x="8334649" y="4704408"/>
                <a:ext cx="1763394" cy="540466"/>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64" name="TextBox 93"/>
              <p:cNvSpPr txBox="1"/>
              <p:nvPr/>
            </p:nvSpPr>
            <p:spPr>
              <a:xfrm>
                <a:off x="8691121" y="4836227"/>
                <a:ext cx="1050451" cy="287020"/>
              </a:xfrm>
              <a:prstGeom prst="rect">
                <a:avLst/>
              </a:prstGeom>
              <a:noFill/>
            </p:spPr>
            <p:txBody>
              <a:bodyPr wrap="square" lIns="0" tIns="0" rIns="0" bIns="0" rtlCol="0">
                <a:spAutoFit/>
              </a:bodyPr>
              <a:lstStyle>
                <a:defPPr>
                  <a:defRPr lang="zh-CN"/>
                </a:defPPr>
                <a:lvl1pPr algn="ctr">
                  <a:defRPr sz="1400" b="1">
                    <a:solidFill>
                      <a:schemeClr val="bg1"/>
                    </a:solidFill>
                    <a:latin typeface="微软雅黑" panose="020B0503020204020204" charset="-122"/>
                    <a:ea typeface="微软雅黑" panose="020B0503020204020204" charset="-122"/>
                  </a:defRPr>
                </a:lvl1pPr>
              </a:lstStyle>
              <a:p>
                <a:r>
                  <a:rPr lang="zh-CN" altLang="en-US" sz="1865" dirty="0">
                    <a:solidFill>
                      <a:schemeClr val="bg1"/>
                    </a:solidFill>
                  </a:rPr>
                  <a:t>添加标题</a:t>
                </a:r>
              </a:p>
            </p:txBody>
          </p:sp>
        </p:grpSp>
      </p:grpSp>
    </p:spTree>
  </p:cSld>
  <p:clrMapOvr>
    <a:masterClrMapping/>
  </p:clrMapOvr>
  <p:transition advTm="3557">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0-#ppt_w/2"/>
                                          </p:val>
                                        </p:tav>
                                        <p:tav tm="100000">
                                          <p:val>
                                            <p:strVal val="#ppt_x"/>
                                          </p:val>
                                        </p:tav>
                                      </p:tavLst>
                                    </p:anim>
                                    <p:anim calcmode="lin" valueType="num">
                                      <p:cBhvr additive="base">
                                        <p:cTn id="8" dur="500" fill="hold"/>
                                        <p:tgtEl>
                                          <p:spTgt spid="4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left)">
                                      <p:cBhvr>
                                        <p:cTn id="12" dur="500"/>
                                        <p:tgtEl>
                                          <p:spTgt spid="23"/>
                                        </p:tgtEl>
                                      </p:cBhvr>
                                    </p:animEffect>
                                  </p:childTnLst>
                                </p:cTn>
                              </p:par>
                              <p:par>
                                <p:cTn id="13" presetID="2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par>
                                <p:cTn id="16" presetID="22" presetClass="entr" presetSubtype="8" fill="hold" nodeType="with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wipe(left)">
                                      <p:cBhvr>
                                        <p:cTn id="18" dur="500"/>
                                        <p:tgtEl>
                                          <p:spTgt spid="25"/>
                                        </p:tgtEl>
                                      </p:cBhvr>
                                    </p:animEffect>
                                  </p:childTnLst>
                                </p:cTn>
                              </p:par>
                            </p:childTnLst>
                          </p:cTn>
                        </p:par>
                        <p:par>
                          <p:cTn id="19" fill="hold">
                            <p:stCondLst>
                              <p:cond delay="1000"/>
                            </p:stCondLst>
                            <p:childTnLst>
                              <p:par>
                                <p:cTn id="20" presetID="10" presetClass="entr" presetSubtype="0" fill="hold" nodeType="after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childTnLst>
                          </p:cTn>
                        </p:par>
                        <p:par>
                          <p:cTn id="29" fill="hold">
                            <p:stCondLst>
                              <p:cond delay="1500"/>
                            </p:stCondLst>
                            <p:childTnLst>
                              <p:par>
                                <p:cTn id="30" presetID="22" presetClass="entr" presetSubtype="1" fill="hold"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wipe(up)">
                                      <p:cBhvr>
                                        <p:cTn id="32" dur="1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14" name="AutoShape 2"/>
          <p:cNvSpPr>
            <a:spLocks noChangeArrowheads="1"/>
          </p:cNvSpPr>
          <p:nvPr/>
        </p:nvSpPr>
        <p:spPr bwMode="auto">
          <a:xfrm>
            <a:off x="8469792" y="3713378"/>
            <a:ext cx="2199895" cy="1927148"/>
          </a:xfrm>
          <a:prstGeom prst="roundRect">
            <a:avLst>
              <a:gd name="adj" fmla="val 0"/>
            </a:avLst>
          </a:prstGeom>
          <a:noFill/>
          <a:ln w="3175" algn="ctr">
            <a:solidFill>
              <a:srgbClr val="00B0F0"/>
            </a:solidFill>
            <a:prstDash val="dash"/>
            <a:round/>
          </a:ln>
        </p:spPr>
        <p:txBody>
          <a:bodyPr anchor="ctr"/>
          <a:lstStyle/>
          <a:p>
            <a:pPr algn="ctr" defTabSz="1213485" fontAlgn="auto">
              <a:lnSpc>
                <a:spcPct val="120000"/>
              </a:lnSpc>
              <a:spcBef>
                <a:spcPts val="0"/>
              </a:spcBef>
              <a:spcAft>
                <a:spcPts val="0"/>
              </a:spcAft>
              <a:defRPr/>
            </a:pPr>
            <a:r>
              <a:rPr lang="zh-CN" altLang="en-US" sz="1600" dirty="0">
                <a:solidFill>
                  <a:schemeClr val="bg1"/>
                </a:solidFill>
                <a:latin typeface="微软雅黑" panose="020B0503020204020204" charset="-122"/>
                <a:ea typeface="微软雅黑" panose="020B0503020204020204" charset="-122"/>
              </a:rPr>
              <a:t>单击添加段落文字单击添加段落文字单击添加</a:t>
            </a:r>
            <a:r>
              <a:rPr lang="zh-CN" altLang="en-US" sz="1600">
                <a:solidFill>
                  <a:schemeClr val="bg1"/>
                </a:solidFill>
                <a:latin typeface="微软雅黑" panose="020B0503020204020204" charset="-122"/>
                <a:ea typeface="微软雅黑" panose="020B0503020204020204" charset="-122"/>
              </a:rPr>
              <a:t>段落文字</a:t>
            </a:r>
            <a:endParaRPr lang="zh-CN" altLang="en-US" sz="1600" dirty="0">
              <a:solidFill>
                <a:schemeClr val="bg1"/>
              </a:solidFill>
              <a:latin typeface="微软雅黑" panose="020B0503020204020204" charset="-122"/>
              <a:ea typeface="微软雅黑" panose="020B0503020204020204" charset="-122"/>
            </a:endParaRPr>
          </a:p>
        </p:txBody>
      </p:sp>
      <p:sp>
        <p:nvSpPr>
          <p:cNvPr id="15" name="AutoShape 3"/>
          <p:cNvSpPr>
            <a:spLocks noChangeArrowheads="1"/>
          </p:cNvSpPr>
          <p:nvPr/>
        </p:nvSpPr>
        <p:spPr bwMode="auto">
          <a:xfrm>
            <a:off x="3578256" y="3705414"/>
            <a:ext cx="2199896" cy="1933120"/>
          </a:xfrm>
          <a:prstGeom prst="roundRect">
            <a:avLst>
              <a:gd name="adj" fmla="val 0"/>
            </a:avLst>
          </a:prstGeom>
          <a:noFill/>
          <a:ln w="3175" algn="ctr">
            <a:solidFill>
              <a:srgbClr val="00B0F0"/>
            </a:solidFill>
            <a:prstDash val="dash"/>
            <a:round/>
          </a:ln>
        </p:spPr>
        <p:txBody>
          <a:bodyPr anchor="ctr"/>
          <a:lstStyle/>
          <a:p>
            <a:pPr algn="ctr" defTabSz="1213485" fontAlgn="auto">
              <a:lnSpc>
                <a:spcPct val="120000"/>
              </a:lnSpc>
              <a:spcBef>
                <a:spcPts val="0"/>
              </a:spcBef>
              <a:spcAft>
                <a:spcPts val="0"/>
              </a:spcAft>
              <a:defRPr/>
            </a:pPr>
            <a:r>
              <a:rPr lang="zh-CN" altLang="en-US" sz="1600" dirty="0">
                <a:solidFill>
                  <a:schemeClr val="bg1"/>
                </a:solidFill>
                <a:latin typeface="微软雅黑" panose="020B0503020204020204" charset="-122"/>
                <a:ea typeface="微软雅黑" panose="020B0503020204020204" charset="-122"/>
              </a:rPr>
              <a:t>单击添加段落文字单击添加段落文字单击添加</a:t>
            </a:r>
            <a:r>
              <a:rPr lang="zh-CN" altLang="en-US" sz="1600">
                <a:solidFill>
                  <a:schemeClr val="bg1"/>
                </a:solidFill>
                <a:latin typeface="微软雅黑" panose="020B0503020204020204" charset="-122"/>
                <a:ea typeface="微软雅黑" panose="020B0503020204020204" charset="-122"/>
              </a:rPr>
              <a:t>段落文字</a:t>
            </a:r>
            <a:endParaRPr lang="zh-CN" altLang="en-US" sz="1600" dirty="0">
              <a:solidFill>
                <a:schemeClr val="bg1"/>
              </a:solidFill>
              <a:latin typeface="微软雅黑" panose="020B0503020204020204" charset="-122"/>
              <a:ea typeface="微软雅黑" panose="020B0503020204020204" charset="-122"/>
            </a:endParaRPr>
          </a:p>
        </p:txBody>
      </p:sp>
      <p:sp>
        <p:nvSpPr>
          <p:cNvPr id="16" name="AutoShape 4"/>
          <p:cNvSpPr>
            <a:spLocks noChangeArrowheads="1"/>
          </p:cNvSpPr>
          <p:nvPr/>
        </p:nvSpPr>
        <p:spPr bwMode="auto">
          <a:xfrm>
            <a:off x="6023030" y="3721344"/>
            <a:ext cx="2187951" cy="1921175"/>
          </a:xfrm>
          <a:prstGeom prst="roundRect">
            <a:avLst>
              <a:gd name="adj" fmla="val 0"/>
            </a:avLst>
          </a:prstGeom>
          <a:noFill/>
          <a:ln w="3175" algn="ctr">
            <a:solidFill>
              <a:srgbClr val="00B0F0"/>
            </a:solidFill>
            <a:prstDash val="dash"/>
            <a:round/>
          </a:ln>
        </p:spPr>
        <p:txBody>
          <a:bodyPr anchor="ctr"/>
          <a:lstStyle/>
          <a:p>
            <a:pPr algn="ctr" defTabSz="1213485" fontAlgn="auto">
              <a:lnSpc>
                <a:spcPct val="120000"/>
              </a:lnSpc>
              <a:spcBef>
                <a:spcPts val="0"/>
              </a:spcBef>
              <a:spcAft>
                <a:spcPts val="0"/>
              </a:spcAft>
              <a:defRPr/>
            </a:pPr>
            <a:r>
              <a:rPr lang="zh-CN" altLang="en-US" sz="1600" dirty="0">
                <a:solidFill>
                  <a:schemeClr val="bg1"/>
                </a:solidFill>
                <a:latin typeface="微软雅黑" panose="020B0503020204020204" charset="-122"/>
                <a:ea typeface="微软雅黑" panose="020B0503020204020204" charset="-122"/>
              </a:rPr>
              <a:t>单击添加段落文字单击添加段落文字单击添加段落文字</a:t>
            </a:r>
          </a:p>
        </p:txBody>
      </p:sp>
      <p:sp>
        <p:nvSpPr>
          <p:cNvPr id="17" name="AutoShape 6"/>
          <p:cNvSpPr>
            <a:spLocks noChangeArrowheads="1"/>
          </p:cNvSpPr>
          <p:nvPr/>
        </p:nvSpPr>
        <p:spPr bwMode="auto">
          <a:xfrm>
            <a:off x="1131499" y="3705417"/>
            <a:ext cx="2136187" cy="1921175"/>
          </a:xfrm>
          <a:prstGeom prst="roundRect">
            <a:avLst>
              <a:gd name="adj" fmla="val 0"/>
            </a:avLst>
          </a:prstGeom>
          <a:noFill/>
          <a:ln w="3175" algn="ctr">
            <a:solidFill>
              <a:srgbClr val="00B0F0"/>
            </a:solidFill>
            <a:prstDash val="dash"/>
            <a:round/>
          </a:ln>
        </p:spPr>
        <p:txBody>
          <a:bodyPr anchor="ctr"/>
          <a:lstStyle/>
          <a:p>
            <a:pPr algn="ctr" defTabSz="1213485" fontAlgn="auto">
              <a:lnSpc>
                <a:spcPct val="120000"/>
              </a:lnSpc>
              <a:spcBef>
                <a:spcPts val="0"/>
              </a:spcBef>
              <a:spcAft>
                <a:spcPts val="0"/>
              </a:spcAft>
              <a:defRPr/>
            </a:pPr>
            <a:r>
              <a:rPr lang="zh-CN" altLang="en-US" sz="1600" dirty="0">
                <a:solidFill>
                  <a:schemeClr val="bg1"/>
                </a:solidFill>
                <a:latin typeface="微软雅黑" panose="020B0503020204020204" charset="-122"/>
                <a:ea typeface="微软雅黑" panose="020B0503020204020204" charset="-122"/>
              </a:rPr>
              <a:t>单击添加段落文字单击添加段落文字单击添加段落文字</a:t>
            </a:r>
          </a:p>
        </p:txBody>
      </p:sp>
      <p:sp>
        <p:nvSpPr>
          <p:cNvPr id="18" name="AutoShape 9"/>
          <p:cNvSpPr>
            <a:spLocks noChangeArrowheads="1"/>
          </p:cNvSpPr>
          <p:nvPr/>
        </p:nvSpPr>
        <p:spPr bwMode="auto">
          <a:xfrm>
            <a:off x="3576266" y="2228202"/>
            <a:ext cx="2594084" cy="1493142"/>
          </a:xfrm>
          <a:prstGeom prst="chevron">
            <a:avLst>
              <a:gd name="adj" fmla="val 25746"/>
            </a:avLst>
          </a:prstGeom>
          <a:solidFill>
            <a:srgbClr val="00B0F0"/>
          </a:solidFill>
          <a:ln>
            <a:noFill/>
          </a:ln>
        </p:spPr>
        <p:txBody>
          <a:bodyPr wrap="none" anchor="ctr"/>
          <a:lstStyle/>
          <a:p>
            <a:pPr algn="ctr"/>
            <a:r>
              <a:rPr lang="zh-CN" altLang="en-US" sz="2600">
                <a:solidFill>
                  <a:schemeClr val="bg1"/>
                </a:solidFill>
                <a:latin typeface="微软雅黑" panose="020B0503020204020204" charset="-122"/>
                <a:ea typeface="微软雅黑" panose="020B0503020204020204" charset="-122"/>
              </a:rPr>
              <a:t>周边</a:t>
            </a:r>
          </a:p>
          <a:p>
            <a:pPr algn="ctr"/>
            <a:r>
              <a:rPr lang="zh-CN" altLang="en-US" sz="2600">
                <a:solidFill>
                  <a:schemeClr val="bg1"/>
                </a:solidFill>
                <a:latin typeface="微软雅黑" panose="020B0503020204020204" charset="-122"/>
                <a:ea typeface="微软雅黑" panose="020B0503020204020204" charset="-122"/>
              </a:rPr>
              <a:t>市场</a:t>
            </a:r>
            <a:endParaRPr lang="zh-CN" altLang="en-US" sz="2600" dirty="0">
              <a:solidFill>
                <a:schemeClr val="bg1"/>
              </a:solidFill>
              <a:latin typeface="微软雅黑" panose="020B0503020204020204" charset="-122"/>
              <a:ea typeface="微软雅黑" panose="020B0503020204020204" charset="-122"/>
            </a:endParaRPr>
          </a:p>
        </p:txBody>
      </p:sp>
      <p:sp>
        <p:nvSpPr>
          <p:cNvPr id="19" name="AutoShape 10"/>
          <p:cNvSpPr>
            <a:spLocks noChangeArrowheads="1"/>
          </p:cNvSpPr>
          <p:nvPr/>
        </p:nvSpPr>
        <p:spPr bwMode="auto">
          <a:xfrm>
            <a:off x="1131495" y="2228202"/>
            <a:ext cx="2594084" cy="1493142"/>
          </a:xfrm>
          <a:prstGeom prst="homePlate">
            <a:avLst>
              <a:gd name="adj" fmla="val 30452"/>
            </a:avLst>
          </a:prstGeom>
          <a:solidFill>
            <a:srgbClr val="0070C0"/>
          </a:solidFill>
          <a:ln>
            <a:noFill/>
          </a:ln>
        </p:spPr>
        <p:txBody>
          <a:bodyPr wrap="none" anchor="ctr"/>
          <a:lstStyle/>
          <a:p>
            <a:pPr algn="ctr"/>
            <a:r>
              <a:rPr lang="zh-CN" altLang="en-US" sz="2600">
                <a:solidFill>
                  <a:schemeClr val="bg1"/>
                </a:solidFill>
                <a:latin typeface="微软雅黑" panose="020B0503020204020204" charset="-122"/>
                <a:ea typeface="微软雅黑" panose="020B0503020204020204" charset="-122"/>
              </a:rPr>
              <a:t>本地</a:t>
            </a:r>
          </a:p>
          <a:p>
            <a:pPr algn="ctr"/>
            <a:r>
              <a:rPr lang="zh-CN" altLang="en-US" sz="2600">
                <a:solidFill>
                  <a:schemeClr val="bg1"/>
                </a:solidFill>
                <a:latin typeface="微软雅黑" panose="020B0503020204020204" charset="-122"/>
                <a:ea typeface="微软雅黑" panose="020B0503020204020204" charset="-122"/>
              </a:rPr>
              <a:t>市场</a:t>
            </a:r>
            <a:endParaRPr lang="zh-CN" altLang="en-US" sz="2600" dirty="0">
              <a:solidFill>
                <a:schemeClr val="bg1"/>
              </a:solidFill>
              <a:latin typeface="微软雅黑" panose="020B0503020204020204" charset="-122"/>
              <a:ea typeface="微软雅黑" panose="020B0503020204020204" charset="-122"/>
            </a:endParaRPr>
          </a:p>
        </p:txBody>
      </p:sp>
      <p:sp>
        <p:nvSpPr>
          <p:cNvPr id="20" name="AutoShape 11"/>
          <p:cNvSpPr>
            <a:spLocks noChangeArrowheads="1"/>
          </p:cNvSpPr>
          <p:nvPr/>
        </p:nvSpPr>
        <p:spPr bwMode="auto">
          <a:xfrm>
            <a:off x="6021037" y="2228202"/>
            <a:ext cx="2594084" cy="1493142"/>
          </a:xfrm>
          <a:prstGeom prst="chevron">
            <a:avLst>
              <a:gd name="adj" fmla="val 25746"/>
            </a:avLst>
          </a:prstGeom>
          <a:solidFill>
            <a:srgbClr val="0070C0"/>
          </a:solidFill>
          <a:ln>
            <a:noFill/>
          </a:ln>
        </p:spPr>
        <p:txBody>
          <a:bodyPr wrap="none" anchor="ctr"/>
          <a:lstStyle/>
          <a:p>
            <a:pPr algn="ctr"/>
            <a:r>
              <a:rPr lang="zh-CN" altLang="en-US" sz="2600">
                <a:solidFill>
                  <a:schemeClr val="bg1"/>
                </a:solidFill>
                <a:latin typeface="微软雅黑" panose="020B0503020204020204" charset="-122"/>
                <a:ea typeface="微软雅黑" panose="020B0503020204020204" charset="-122"/>
              </a:rPr>
              <a:t>细分</a:t>
            </a:r>
          </a:p>
          <a:p>
            <a:pPr algn="ctr"/>
            <a:r>
              <a:rPr lang="zh-CN" altLang="en-US" sz="2600">
                <a:solidFill>
                  <a:schemeClr val="bg1"/>
                </a:solidFill>
                <a:latin typeface="微软雅黑" panose="020B0503020204020204" charset="-122"/>
                <a:ea typeface="微软雅黑" panose="020B0503020204020204" charset="-122"/>
              </a:rPr>
              <a:t>市场</a:t>
            </a:r>
            <a:endParaRPr lang="zh-CN" altLang="en-US" sz="2600" dirty="0">
              <a:solidFill>
                <a:schemeClr val="bg1"/>
              </a:solidFill>
              <a:latin typeface="微软雅黑" panose="020B0503020204020204" charset="-122"/>
              <a:ea typeface="微软雅黑" panose="020B0503020204020204" charset="-122"/>
            </a:endParaRPr>
          </a:p>
        </p:txBody>
      </p:sp>
      <p:sp>
        <p:nvSpPr>
          <p:cNvPr id="21" name="AutoShape 12"/>
          <p:cNvSpPr>
            <a:spLocks noChangeArrowheads="1"/>
          </p:cNvSpPr>
          <p:nvPr/>
        </p:nvSpPr>
        <p:spPr bwMode="auto">
          <a:xfrm>
            <a:off x="8463819" y="2228202"/>
            <a:ext cx="2594086" cy="1493142"/>
          </a:xfrm>
          <a:prstGeom prst="chevron">
            <a:avLst>
              <a:gd name="adj" fmla="val 25780"/>
            </a:avLst>
          </a:prstGeom>
          <a:solidFill>
            <a:srgbClr val="00B0F0"/>
          </a:solidFill>
          <a:ln>
            <a:noFill/>
          </a:ln>
        </p:spPr>
        <p:txBody>
          <a:bodyPr wrap="none" anchor="ctr"/>
          <a:lstStyle/>
          <a:p>
            <a:pPr algn="ctr"/>
            <a:r>
              <a:rPr lang="zh-CN" altLang="en-US" sz="2600">
                <a:solidFill>
                  <a:schemeClr val="bg1"/>
                </a:solidFill>
                <a:latin typeface="微软雅黑" panose="020B0503020204020204" charset="-122"/>
                <a:ea typeface="微软雅黑" panose="020B0503020204020204" charset="-122"/>
              </a:rPr>
              <a:t>高端</a:t>
            </a:r>
          </a:p>
          <a:p>
            <a:pPr algn="ctr"/>
            <a:r>
              <a:rPr lang="zh-CN" altLang="en-US" sz="2600">
                <a:solidFill>
                  <a:schemeClr val="bg1"/>
                </a:solidFill>
                <a:latin typeface="微软雅黑" panose="020B0503020204020204" charset="-122"/>
                <a:ea typeface="微软雅黑" panose="020B0503020204020204" charset="-122"/>
              </a:rPr>
              <a:t>市场</a:t>
            </a:r>
            <a:endParaRPr lang="zh-CN" altLang="en-US" sz="2600" dirty="0">
              <a:solidFill>
                <a:schemeClr val="bg1"/>
              </a:solidFill>
              <a:latin typeface="微软雅黑" panose="020B0503020204020204" charset="-122"/>
              <a:ea typeface="微软雅黑" panose="020B0503020204020204" charset="-122"/>
            </a:endParaRPr>
          </a:p>
        </p:txBody>
      </p:sp>
    </p:spTree>
  </p:cSld>
  <p:clrMapOvr>
    <a:masterClrMapping/>
  </p:clrMapOvr>
  <p:transition advTm="3369">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300" fill="hold"/>
                                        <p:tgtEl>
                                          <p:spTgt spid="19"/>
                                        </p:tgtEl>
                                        <p:attrNameLst>
                                          <p:attrName>ppt_x</p:attrName>
                                        </p:attrNameLst>
                                      </p:cBhvr>
                                      <p:tavLst>
                                        <p:tav tm="0">
                                          <p:val>
                                            <p:strVal val="0-#ppt_w/2"/>
                                          </p:val>
                                        </p:tav>
                                        <p:tav tm="100000">
                                          <p:val>
                                            <p:strVal val="#ppt_x"/>
                                          </p:val>
                                        </p:tav>
                                      </p:tavLst>
                                    </p:anim>
                                    <p:anim calcmode="lin" valueType="num">
                                      <p:cBhvr additive="base">
                                        <p:cTn id="8" dur="3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wipe(up)">
                                      <p:cBhvr>
                                        <p:cTn id="12" dur="500"/>
                                        <p:tgtEl>
                                          <p:spTgt spid="17"/>
                                        </p:tgtEl>
                                      </p:cBhvr>
                                    </p:animEffect>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300" fill="hold"/>
                                        <p:tgtEl>
                                          <p:spTgt spid="18"/>
                                        </p:tgtEl>
                                        <p:attrNameLst>
                                          <p:attrName>ppt_x</p:attrName>
                                        </p:attrNameLst>
                                      </p:cBhvr>
                                      <p:tavLst>
                                        <p:tav tm="0">
                                          <p:val>
                                            <p:strVal val="0-#ppt_w/2"/>
                                          </p:val>
                                        </p:tav>
                                        <p:tav tm="100000">
                                          <p:val>
                                            <p:strVal val="#ppt_x"/>
                                          </p:val>
                                        </p:tav>
                                      </p:tavLst>
                                    </p:anim>
                                    <p:anim calcmode="lin" valueType="num">
                                      <p:cBhvr additive="base">
                                        <p:cTn id="17" dur="300" fill="hold"/>
                                        <p:tgtEl>
                                          <p:spTgt spid="18"/>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up)">
                                      <p:cBhvr>
                                        <p:cTn id="21" dur="500"/>
                                        <p:tgtEl>
                                          <p:spTgt spid="15"/>
                                        </p:tgtEl>
                                      </p:cBhvr>
                                    </p:animEffect>
                                  </p:childTnLst>
                                </p:cTn>
                              </p:par>
                            </p:childTnLst>
                          </p:cTn>
                        </p:par>
                        <p:par>
                          <p:cTn id="22" fill="hold">
                            <p:stCondLst>
                              <p:cond delay="2000"/>
                            </p:stCondLst>
                            <p:childTnLst>
                              <p:par>
                                <p:cTn id="23" presetID="2" presetClass="entr" presetSubtype="8"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300" fill="hold"/>
                                        <p:tgtEl>
                                          <p:spTgt spid="20"/>
                                        </p:tgtEl>
                                        <p:attrNameLst>
                                          <p:attrName>ppt_x</p:attrName>
                                        </p:attrNameLst>
                                      </p:cBhvr>
                                      <p:tavLst>
                                        <p:tav tm="0">
                                          <p:val>
                                            <p:strVal val="0-#ppt_w/2"/>
                                          </p:val>
                                        </p:tav>
                                        <p:tav tm="100000">
                                          <p:val>
                                            <p:strVal val="#ppt_x"/>
                                          </p:val>
                                        </p:tav>
                                      </p:tavLst>
                                    </p:anim>
                                    <p:anim calcmode="lin" valueType="num">
                                      <p:cBhvr additive="base">
                                        <p:cTn id="26" dur="300" fill="hold"/>
                                        <p:tgtEl>
                                          <p:spTgt spid="20"/>
                                        </p:tgtEl>
                                        <p:attrNameLst>
                                          <p:attrName>ppt_y</p:attrName>
                                        </p:attrNameLst>
                                      </p:cBhvr>
                                      <p:tavLst>
                                        <p:tav tm="0">
                                          <p:val>
                                            <p:strVal val="#ppt_y"/>
                                          </p:val>
                                        </p:tav>
                                        <p:tav tm="100000">
                                          <p:val>
                                            <p:strVal val="#ppt_y"/>
                                          </p:val>
                                        </p:tav>
                                      </p:tavLst>
                                    </p:anim>
                                  </p:childTnLst>
                                </p:cTn>
                              </p:par>
                            </p:childTnLst>
                          </p:cTn>
                        </p:par>
                        <p:par>
                          <p:cTn id="27" fill="hold">
                            <p:stCondLst>
                              <p:cond delay="2500"/>
                            </p:stCondLst>
                            <p:childTnLst>
                              <p:par>
                                <p:cTn id="28" presetID="22" presetClass="entr" presetSubtype="1" fill="hold" grpId="0"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wipe(up)">
                                      <p:cBhvr>
                                        <p:cTn id="30" dur="500"/>
                                        <p:tgtEl>
                                          <p:spTgt spid="16"/>
                                        </p:tgtEl>
                                      </p:cBhvr>
                                    </p:animEffect>
                                  </p:childTnLst>
                                </p:cTn>
                              </p:par>
                            </p:childTnLst>
                          </p:cTn>
                        </p:par>
                        <p:par>
                          <p:cTn id="31" fill="hold">
                            <p:stCondLst>
                              <p:cond delay="3000"/>
                            </p:stCondLst>
                            <p:childTnLst>
                              <p:par>
                                <p:cTn id="32" presetID="2" presetClass="entr" presetSubtype="8" fill="hold" grpId="0" nodeType="after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300" fill="hold"/>
                                        <p:tgtEl>
                                          <p:spTgt spid="21"/>
                                        </p:tgtEl>
                                        <p:attrNameLst>
                                          <p:attrName>ppt_x</p:attrName>
                                        </p:attrNameLst>
                                      </p:cBhvr>
                                      <p:tavLst>
                                        <p:tav tm="0">
                                          <p:val>
                                            <p:strVal val="0-#ppt_w/2"/>
                                          </p:val>
                                        </p:tav>
                                        <p:tav tm="100000">
                                          <p:val>
                                            <p:strVal val="#ppt_x"/>
                                          </p:val>
                                        </p:tav>
                                      </p:tavLst>
                                    </p:anim>
                                    <p:anim calcmode="lin" valueType="num">
                                      <p:cBhvr additive="base">
                                        <p:cTn id="35" dur="300" fill="hold"/>
                                        <p:tgtEl>
                                          <p:spTgt spid="21"/>
                                        </p:tgtEl>
                                        <p:attrNameLst>
                                          <p:attrName>ppt_y</p:attrName>
                                        </p:attrNameLst>
                                      </p:cBhvr>
                                      <p:tavLst>
                                        <p:tav tm="0">
                                          <p:val>
                                            <p:strVal val="#ppt_y"/>
                                          </p:val>
                                        </p:tav>
                                        <p:tav tm="100000">
                                          <p:val>
                                            <p:strVal val="#ppt_y"/>
                                          </p:val>
                                        </p:tav>
                                      </p:tavLst>
                                    </p:anim>
                                  </p:childTnLst>
                                </p:cTn>
                              </p:par>
                            </p:childTnLst>
                          </p:cTn>
                        </p:par>
                        <p:par>
                          <p:cTn id="36" fill="hold">
                            <p:stCondLst>
                              <p:cond delay="3500"/>
                            </p:stCondLst>
                            <p:childTnLst>
                              <p:par>
                                <p:cTn id="37" presetID="22" presetClass="entr" presetSubtype="1"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wipe(up)">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nimBg="1"/>
      <p:bldP spid="15" grpId="0" bldLvl="0" animBg="1"/>
      <p:bldP spid="16" grpId="0" bldLvl="0" animBg="1"/>
      <p:bldP spid="17" grpId="0" bldLvl="0" animBg="1"/>
      <p:bldP spid="18" grpId="0" bldLvl="0" animBg="1"/>
      <p:bldP spid="19" grpId="0" bldLvl="0" animBg="1"/>
      <p:bldP spid="20" grpId="0" bldLvl="0" animBg="1"/>
      <p:bldP spid="21"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descr="f646cacb0d471462fa44d72eb731af83"/>
          <p:cNvPicPr>
            <a:picLocks noChangeAspect="1"/>
          </p:cNvPicPr>
          <p:nvPr/>
        </p:nvPicPr>
        <p:blipFill>
          <a:blip r:embed="rId2"/>
          <a:stretch>
            <a:fillRect/>
          </a:stretch>
        </p:blipFill>
        <p:spPr>
          <a:xfrm flipH="1" flipV="1">
            <a:off x="-635" y="-5080"/>
            <a:ext cx="3585210" cy="2233295"/>
          </a:xfrm>
          <a:prstGeom prst="rect">
            <a:avLst/>
          </a:prstGeom>
        </p:spPr>
      </p:pic>
      <p:pic>
        <p:nvPicPr>
          <p:cNvPr id="6" name="图片 5" descr="f646cacb0d471462fa44d72eb731af83"/>
          <p:cNvPicPr>
            <a:picLocks noChangeAspect="1"/>
          </p:cNvPicPr>
          <p:nvPr/>
        </p:nvPicPr>
        <p:blipFill>
          <a:blip r:embed="rId2"/>
          <a:stretch>
            <a:fillRect/>
          </a:stretch>
        </p:blipFill>
        <p:spPr>
          <a:xfrm>
            <a:off x="8831580" y="4984750"/>
            <a:ext cx="3362325" cy="1891030"/>
          </a:xfrm>
          <a:prstGeom prst="rect">
            <a:avLst/>
          </a:prstGeom>
        </p:spPr>
      </p:pic>
      <p:sp>
        <p:nvSpPr>
          <p:cNvPr id="106" name="TextBox 43"/>
          <p:cNvSpPr txBox="1"/>
          <p:nvPr/>
        </p:nvSpPr>
        <p:spPr>
          <a:xfrm>
            <a:off x="496570" y="480060"/>
            <a:ext cx="3347720" cy="368935"/>
          </a:xfrm>
          <a:prstGeom prst="rect">
            <a:avLst/>
          </a:prstGeom>
          <a:noFill/>
        </p:spPr>
        <p:txBody>
          <a:bodyPr wrap="square" lIns="0" tIns="0" rIns="0" bIns="0" rtlCol="0">
            <a:spAutoFit/>
          </a:bodyPr>
          <a:lstStyle/>
          <a:p>
            <a:r>
              <a:rPr lang="zh-CN" altLang="en-US" sz="2400" b="1">
                <a:solidFill>
                  <a:schemeClr val="bg1"/>
                </a:solidFill>
                <a:latin typeface="微软雅黑" panose="020B0503020204020204" charset="-122"/>
                <a:ea typeface="微软雅黑" panose="020B0503020204020204" charset="-122"/>
              </a:rPr>
              <a:t>单击此处添加名称</a:t>
            </a:r>
          </a:p>
        </p:txBody>
      </p:sp>
      <p:sp>
        <p:nvSpPr>
          <p:cNvPr id="54" name="TextBox 29"/>
          <p:cNvSpPr txBox="1"/>
          <p:nvPr/>
        </p:nvSpPr>
        <p:spPr>
          <a:xfrm>
            <a:off x="1163133" y="4528040"/>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bg1"/>
                </a:solidFill>
              </a:rPr>
              <a:t>点击输入简要文字内容，文字内容需概括精炼，不用多余的文字修饰，言简意赅的说明分项内容</a:t>
            </a:r>
            <a:r>
              <a:rPr lang="en-US" altLang="zh-CN" sz="1335" dirty="0">
                <a:solidFill>
                  <a:schemeClr val="bg1"/>
                </a:solidFill>
              </a:rPr>
              <a:t>……</a:t>
            </a:r>
          </a:p>
        </p:txBody>
      </p:sp>
      <p:sp>
        <p:nvSpPr>
          <p:cNvPr id="55" name="TextBox 31"/>
          <p:cNvSpPr txBox="1"/>
          <p:nvPr/>
        </p:nvSpPr>
        <p:spPr>
          <a:xfrm>
            <a:off x="3840168" y="4528040"/>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bg1"/>
                </a:solidFill>
              </a:rPr>
              <a:t>点击输入简要文字内容，文字内容需概括精炼，不用多余的文字修饰，言简意赅的说明分项内容</a:t>
            </a:r>
            <a:r>
              <a:rPr lang="en-US" altLang="zh-CN" sz="1335" dirty="0">
                <a:solidFill>
                  <a:schemeClr val="bg1"/>
                </a:solidFill>
              </a:rPr>
              <a:t>……</a:t>
            </a:r>
          </a:p>
        </p:txBody>
      </p:sp>
      <p:sp>
        <p:nvSpPr>
          <p:cNvPr id="56" name="TextBox 32"/>
          <p:cNvSpPr txBox="1"/>
          <p:nvPr/>
        </p:nvSpPr>
        <p:spPr>
          <a:xfrm>
            <a:off x="6499637" y="4538660"/>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bg1"/>
                </a:solidFill>
              </a:rPr>
              <a:t>点击输入简要文字内容，文字内容需概括精炼，不用多余的文字修饰，言简意赅的说明分项内容</a:t>
            </a:r>
            <a:r>
              <a:rPr lang="en-US" altLang="zh-CN" sz="1335" dirty="0">
                <a:solidFill>
                  <a:schemeClr val="bg1"/>
                </a:solidFill>
              </a:rPr>
              <a:t>……</a:t>
            </a:r>
          </a:p>
        </p:txBody>
      </p:sp>
      <p:sp>
        <p:nvSpPr>
          <p:cNvPr id="57" name="TextBox 33"/>
          <p:cNvSpPr txBox="1"/>
          <p:nvPr/>
        </p:nvSpPr>
        <p:spPr>
          <a:xfrm>
            <a:off x="9117328" y="4538660"/>
            <a:ext cx="1879137" cy="1230850"/>
          </a:xfrm>
          <a:prstGeom prst="rect">
            <a:avLst/>
          </a:prstGeom>
          <a:noFill/>
        </p:spPr>
        <p:txBody>
          <a:bodyPr wrap="square" lIns="0" tIns="0" rIns="0" bIns="0" rtlCol="0">
            <a:spAutoFit/>
          </a:bodyPr>
          <a:lstStyle>
            <a:defPPr>
              <a:defRPr lang="zh-CN"/>
            </a:defPPr>
            <a:lvl1pPr algn="just">
              <a:lnSpc>
                <a:spcPct val="150000"/>
              </a:lnSpc>
              <a:defRPr sz="1000">
                <a:solidFill>
                  <a:schemeClr val="tx1">
                    <a:lumMod val="65000"/>
                    <a:lumOff val="35000"/>
                  </a:schemeClr>
                </a:solidFill>
                <a:latin typeface="微软雅黑" panose="020B0503020204020204" charset="-122"/>
                <a:ea typeface="微软雅黑" panose="020B0503020204020204" charset="-122"/>
              </a:defRPr>
            </a:lvl1pPr>
          </a:lstStyle>
          <a:p>
            <a:r>
              <a:rPr lang="zh-CN" altLang="en-US" sz="1335" dirty="0">
                <a:solidFill>
                  <a:schemeClr val="bg1"/>
                </a:solidFill>
              </a:rPr>
              <a:t>点击输入简要文字内容，文字内容需概括精炼，不用多余的文字修饰，言简意赅的说明分项内容</a:t>
            </a:r>
            <a:r>
              <a:rPr lang="en-US" altLang="zh-CN" sz="1335" dirty="0">
                <a:solidFill>
                  <a:schemeClr val="bg1"/>
                </a:solidFill>
              </a:rPr>
              <a:t>……</a:t>
            </a:r>
          </a:p>
        </p:txBody>
      </p:sp>
      <p:grpSp>
        <p:nvGrpSpPr>
          <p:cNvPr id="2" name="组合 1"/>
          <p:cNvGrpSpPr/>
          <p:nvPr/>
        </p:nvGrpSpPr>
        <p:grpSpPr>
          <a:xfrm>
            <a:off x="1050318" y="1985148"/>
            <a:ext cx="2164389" cy="2164389"/>
            <a:chOff x="1093498" y="2230258"/>
            <a:chExt cx="2164389" cy="2164389"/>
          </a:xfrm>
        </p:grpSpPr>
        <p:sp>
          <p:nvSpPr>
            <p:cNvPr id="63" name="椭圆 62"/>
            <p:cNvSpPr/>
            <p:nvPr/>
          </p:nvSpPr>
          <p:spPr>
            <a:xfrm>
              <a:off x="1093498" y="2230258"/>
              <a:ext cx="2164389" cy="2164389"/>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61" name="TextBox 3"/>
            <p:cNvSpPr txBox="1"/>
            <p:nvPr/>
          </p:nvSpPr>
          <p:spPr>
            <a:xfrm>
              <a:off x="1724039" y="2886742"/>
              <a:ext cx="954107" cy="1015663"/>
            </a:xfrm>
            <a:prstGeom prst="rect">
              <a:avLst/>
            </a:prstGeom>
            <a:noFill/>
          </p:spPr>
          <p:txBody>
            <a:bodyPr wrap="none" rtlCol="0">
              <a:spAutoFit/>
            </a:bodyPr>
            <a:lstStyle/>
            <a:p>
              <a:pPr algn="ctr"/>
              <a:r>
                <a:rPr lang="zh-CN" altLang="en-US" sz="3000">
                  <a:solidFill>
                    <a:schemeClr val="bg1"/>
                  </a:solidFill>
                  <a:latin typeface="微软雅黑" panose="020B0503020204020204" charset="-122"/>
                  <a:ea typeface="微软雅黑" panose="020B0503020204020204" charset="-122"/>
                </a:rPr>
                <a:t>日程</a:t>
              </a:r>
            </a:p>
            <a:p>
              <a:pPr algn="ctr"/>
              <a:r>
                <a:rPr lang="zh-CN" altLang="en-US" sz="3000">
                  <a:solidFill>
                    <a:schemeClr val="bg1"/>
                  </a:solidFill>
                  <a:latin typeface="微软雅黑" panose="020B0503020204020204" charset="-122"/>
                  <a:ea typeface="微软雅黑" panose="020B0503020204020204" charset="-122"/>
                </a:rPr>
                <a:t>安排</a:t>
              </a:r>
              <a:endParaRPr lang="zh-CN" altLang="en-US" sz="3000" dirty="0">
                <a:solidFill>
                  <a:schemeClr val="bg1"/>
                </a:solidFill>
                <a:latin typeface="微软雅黑" panose="020B0503020204020204" charset="-122"/>
                <a:ea typeface="微软雅黑" panose="020B0503020204020204" charset="-122"/>
              </a:endParaRPr>
            </a:p>
          </p:txBody>
        </p:sp>
      </p:grpSp>
      <p:grpSp>
        <p:nvGrpSpPr>
          <p:cNvPr id="3" name="组合 2"/>
          <p:cNvGrpSpPr/>
          <p:nvPr/>
        </p:nvGrpSpPr>
        <p:grpSpPr>
          <a:xfrm>
            <a:off x="3667729" y="1990095"/>
            <a:ext cx="2164389" cy="2164389"/>
            <a:chOff x="3710909" y="2235205"/>
            <a:chExt cx="2164389" cy="2164389"/>
          </a:xfrm>
        </p:grpSpPr>
        <p:sp>
          <p:nvSpPr>
            <p:cNvPr id="68" name="椭圆 67"/>
            <p:cNvSpPr/>
            <p:nvPr/>
          </p:nvSpPr>
          <p:spPr>
            <a:xfrm>
              <a:off x="3710909" y="2235205"/>
              <a:ext cx="2164389" cy="2164389"/>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66" name="TextBox 8"/>
            <p:cNvSpPr txBox="1"/>
            <p:nvPr/>
          </p:nvSpPr>
          <p:spPr>
            <a:xfrm>
              <a:off x="4341450" y="2886742"/>
              <a:ext cx="954107" cy="1015663"/>
            </a:xfrm>
            <a:prstGeom prst="rect">
              <a:avLst/>
            </a:prstGeom>
            <a:noFill/>
          </p:spPr>
          <p:txBody>
            <a:bodyPr wrap="none" rtlCol="0">
              <a:spAutoFit/>
            </a:bodyPr>
            <a:lstStyle/>
            <a:p>
              <a:pPr algn="ctr"/>
              <a:r>
                <a:rPr lang="zh-CN" altLang="en-US" sz="3000">
                  <a:solidFill>
                    <a:schemeClr val="bg1"/>
                  </a:solidFill>
                  <a:latin typeface="微软雅黑" panose="020B0503020204020204" charset="-122"/>
                  <a:ea typeface="微软雅黑" panose="020B0503020204020204" charset="-122"/>
                </a:rPr>
                <a:t>行动</a:t>
              </a:r>
            </a:p>
            <a:p>
              <a:pPr algn="ctr"/>
              <a:r>
                <a:rPr lang="zh-CN" altLang="en-US" sz="3000">
                  <a:solidFill>
                    <a:schemeClr val="bg1"/>
                  </a:solidFill>
                  <a:latin typeface="微软雅黑" panose="020B0503020204020204" charset="-122"/>
                  <a:ea typeface="微软雅黑" panose="020B0503020204020204" charset="-122"/>
                </a:rPr>
                <a:t>策略</a:t>
              </a:r>
              <a:endParaRPr lang="zh-CN" altLang="en-US" sz="3000" dirty="0">
                <a:solidFill>
                  <a:schemeClr val="bg1"/>
                </a:solidFill>
                <a:latin typeface="微软雅黑" panose="020B0503020204020204" charset="-122"/>
                <a:ea typeface="微软雅黑" panose="020B0503020204020204" charset="-122"/>
              </a:endParaRPr>
            </a:p>
          </p:txBody>
        </p:sp>
      </p:grpSp>
      <p:grpSp>
        <p:nvGrpSpPr>
          <p:cNvPr id="4" name="组合 3"/>
          <p:cNvGrpSpPr/>
          <p:nvPr/>
        </p:nvGrpSpPr>
        <p:grpSpPr>
          <a:xfrm>
            <a:off x="6257570" y="1985148"/>
            <a:ext cx="2164389" cy="2164389"/>
            <a:chOff x="6300750" y="2230258"/>
            <a:chExt cx="2164389" cy="2164389"/>
          </a:xfrm>
        </p:grpSpPr>
        <p:sp>
          <p:nvSpPr>
            <p:cNvPr id="73" name="椭圆 72"/>
            <p:cNvSpPr/>
            <p:nvPr/>
          </p:nvSpPr>
          <p:spPr>
            <a:xfrm>
              <a:off x="6300750" y="2230258"/>
              <a:ext cx="2164389" cy="2164389"/>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1" name="TextBox 13"/>
            <p:cNvSpPr txBox="1"/>
            <p:nvPr/>
          </p:nvSpPr>
          <p:spPr>
            <a:xfrm>
              <a:off x="6931291" y="2886742"/>
              <a:ext cx="954107" cy="1015663"/>
            </a:xfrm>
            <a:prstGeom prst="rect">
              <a:avLst/>
            </a:prstGeom>
            <a:noFill/>
          </p:spPr>
          <p:txBody>
            <a:bodyPr wrap="none" rtlCol="0">
              <a:spAutoFit/>
            </a:bodyPr>
            <a:lstStyle/>
            <a:p>
              <a:pPr algn="ctr"/>
              <a:r>
                <a:rPr lang="zh-CN" altLang="en-US" sz="3000">
                  <a:solidFill>
                    <a:schemeClr val="bg1"/>
                  </a:solidFill>
                  <a:latin typeface="微软雅黑" panose="020B0503020204020204" charset="-122"/>
                  <a:ea typeface="微软雅黑" panose="020B0503020204020204" charset="-122"/>
                </a:rPr>
                <a:t>客户</a:t>
              </a:r>
            </a:p>
            <a:p>
              <a:pPr algn="ctr"/>
              <a:r>
                <a:rPr lang="zh-CN" altLang="en-US" sz="3000">
                  <a:solidFill>
                    <a:schemeClr val="bg1"/>
                  </a:solidFill>
                  <a:latin typeface="微软雅黑" panose="020B0503020204020204" charset="-122"/>
                  <a:ea typeface="微软雅黑" panose="020B0503020204020204" charset="-122"/>
                </a:rPr>
                <a:t>服务</a:t>
              </a:r>
              <a:endParaRPr lang="zh-CN" altLang="en-US" sz="3000" dirty="0">
                <a:solidFill>
                  <a:schemeClr val="bg1"/>
                </a:solidFill>
                <a:latin typeface="微软雅黑" panose="020B0503020204020204" charset="-122"/>
                <a:ea typeface="微软雅黑" panose="020B0503020204020204" charset="-122"/>
              </a:endParaRPr>
            </a:p>
          </p:txBody>
        </p:sp>
      </p:grpSp>
      <p:grpSp>
        <p:nvGrpSpPr>
          <p:cNvPr id="5" name="组合 4"/>
          <p:cNvGrpSpPr/>
          <p:nvPr/>
        </p:nvGrpSpPr>
        <p:grpSpPr>
          <a:xfrm>
            <a:off x="8831590" y="1994315"/>
            <a:ext cx="2164389" cy="2164389"/>
            <a:chOff x="8874770" y="2239425"/>
            <a:chExt cx="2164389" cy="2164389"/>
          </a:xfrm>
        </p:grpSpPr>
        <p:sp>
          <p:nvSpPr>
            <p:cNvPr id="78" name="椭圆 77"/>
            <p:cNvSpPr/>
            <p:nvPr/>
          </p:nvSpPr>
          <p:spPr>
            <a:xfrm>
              <a:off x="8874770" y="2239425"/>
              <a:ext cx="2164389" cy="2164389"/>
            </a:xfrm>
            <a:prstGeom prst="ellips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endParaRPr>
            </a:p>
          </p:txBody>
        </p:sp>
        <p:sp>
          <p:nvSpPr>
            <p:cNvPr id="76" name="TextBox 18"/>
            <p:cNvSpPr txBox="1"/>
            <p:nvPr/>
          </p:nvSpPr>
          <p:spPr>
            <a:xfrm>
              <a:off x="9505311" y="2886743"/>
              <a:ext cx="954107" cy="1015663"/>
            </a:xfrm>
            <a:prstGeom prst="rect">
              <a:avLst/>
            </a:prstGeom>
            <a:noFill/>
          </p:spPr>
          <p:txBody>
            <a:bodyPr wrap="none" rtlCol="0">
              <a:spAutoFit/>
            </a:bodyPr>
            <a:lstStyle/>
            <a:p>
              <a:pPr algn="ctr"/>
              <a:r>
                <a:rPr lang="zh-CN" altLang="en-US" sz="3000">
                  <a:solidFill>
                    <a:schemeClr val="bg1"/>
                  </a:solidFill>
                  <a:latin typeface="微软雅黑" panose="020B0503020204020204" charset="-122"/>
                  <a:ea typeface="微软雅黑" panose="020B0503020204020204" charset="-122"/>
                </a:rPr>
                <a:t>后勤</a:t>
              </a:r>
            </a:p>
            <a:p>
              <a:pPr algn="ctr"/>
              <a:r>
                <a:rPr lang="zh-CN" altLang="en-US" sz="3000">
                  <a:solidFill>
                    <a:schemeClr val="bg1"/>
                  </a:solidFill>
                  <a:latin typeface="微软雅黑" panose="020B0503020204020204" charset="-122"/>
                  <a:ea typeface="微软雅黑" panose="020B0503020204020204" charset="-122"/>
                </a:rPr>
                <a:t>保障</a:t>
              </a:r>
              <a:endParaRPr lang="zh-CN" altLang="en-US" sz="3000" dirty="0">
                <a:solidFill>
                  <a:schemeClr val="bg1"/>
                </a:solidFill>
                <a:latin typeface="微软雅黑" panose="020B0503020204020204" charset="-122"/>
                <a:ea typeface="微软雅黑" panose="020B0503020204020204" charset="-122"/>
              </a:endParaRPr>
            </a:p>
          </p:txBody>
        </p:sp>
      </p:grpSp>
      <p:sp>
        <p:nvSpPr>
          <p:cNvPr id="79" name="椭圆 78"/>
          <p:cNvSpPr/>
          <p:nvPr/>
        </p:nvSpPr>
        <p:spPr>
          <a:xfrm>
            <a:off x="1055856" y="1743730"/>
            <a:ext cx="860485" cy="860485"/>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80" name="椭圆 79"/>
          <p:cNvSpPr/>
          <p:nvPr/>
        </p:nvSpPr>
        <p:spPr>
          <a:xfrm>
            <a:off x="3667728" y="1743730"/>
            <a:ext cx="860485" cy="860485"/>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81" name="椭圆 80"/>
          <p:cNvSpPr/>
          <p:nvPr/>
        </p:nvSpPr>
        <p:spPr>
          <a:xfrm>
            <a:off x="6304187" y="1752458"/>
            <a:ext cx="860485" cy="860485"/>
          </a:xfrm>
          <a:prstGeom prst="ellipse">
            <a:avLst/>
          </a:prstGeom>
          <a:solidFill>
            <a:srgbClr val="0070C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94" name="椭圆 93"/>
          <p:cNvSpPr/>
          <p:nvPr/>
        </p:nvSpPr>
        <p:spPr>
          <a:xfrm>
            <a:off x="8899592" y="1752458"/>
            <a:ext cx="860485" cy="860485"/>
          </a:xfrm>
          <a:prstGeom prst="ellipse">
            <a:avLst/>
          </a:prstGeom>
          <a:solidFill>
            <a:srgbClr val="00B0F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95" name="Freeform 34"/>
          <p:cNvSpPr>
            <a:spLocks noEditPoints="1"/>
          </p:cNvSpPr>
          <p:nvPr/>
        </p:nvSpPr>
        <p:spPr bwMode="auto">
          <a:xfrm>
            <a:off x="1291262" y="1944918"/>
            <a:ext cx="445676" cy="457405"/>
          </a:xfrm>
          <a:custGeom>
            <a:avLst/>
            <a:gdLst>
              <a:gd name="T0" fmla="*/ 261 w 447"/>
              <a:gd name="T1" fmla="*/ 25 h 460"/>
              <a:gd name="T2" fmla="*/ 286 w 447"/>
              <a:gd name="T3" fmla="*/ 99 h 460"/>
              <a:gd name="T4" fmla="*/ 310 w 447"/>
              <a:gd name="T5" fmla="*/ 25 h 460"/>
              <a:gd name="T6" fmla="*/ 124 w 447"/>
              <a:gd name="T7" fmla="*/ 3 h 460"/>
              <a:gd name="T8" fmla="*/ 100 w 447"/>
              <a:gd name="T9" fmla="*/ 28 h 460"/>
              <a:gd name="T10" fmla="*/ 125 w 447"/>
              <a:gd name="T11" fmla="*/ 103 h 460"/>
              <a:gd name="T12" fmla="*/ 149 w 447"/>
              <a:gd name="T13" fmla="*/ 28 h 460"/>
              <a:gd name="T14" fmla="*/ 31 w 447"/>
              <a:gd name="T15" fmla="*/ 70 h 460"/>
              <a:gd name="T16" fmla="*/ 7 w 447"/>
              <a:gd name="T17" fmla="*/ 82 h 460"/>
              <a:gd name="T18" fmla="*/ 0 w 447"/>
              <a:gd name="T19" fmla="*/ 401 h 460"/>
              <a:gd name="T20" fmla="*/ 31 w 447"/>
              <a:gd name="T21" fmla="*/ 436 h 460"/>
              <a:gd name="T22" fmla="*/ 237 w 447"/>
              <a:gd name="T23" fmla="*/ 397 h 460"/>
              <a:gd name="T24" fmla="*/ 153 w 447"/>
              <a:gd name="T25" fmla="*/ 302 h 460"/>
              <a:gd name="T26" fmla="*/ 241 w 447"/>
              <a:gd name="T27" fmla="*/ 314 h 460"/>
              <a:gd name="T28" fmla="*/ 265 w 447"/>
              <a:gd name="T29" fmla="*/ 278 h 460"/>
              <a:gd name="T30" fmla="*/ 359 w 447"/>
              <a:gd name="T31" fmla="*/ 174 h 460"/>
              <a:gd name="T32" fmla="*/ 399 w 447"/>
              <a:gd name="T33" fmla="*/ 267 h 460"/>
              <a:gd name="T34" fmla="*/ 392 w 447"/>
              <a:gd name="T35" fmla="*/ 82 h 460"/>
              <a:gd name="T36" fmla="*/ 325 w 447"/>
              <a:gd name="T37" fmla="*/ 70 h 460"/>
              <a:gd name="T38" fmla="*/ 313 w 447"/>
              <a:gd name="T39" fmla="*/ 108 h 460"/>
              <a:gd name="T40" fmla="*/ 256 w 447"/>
              <a:gd name="T41" fmla="*/ 108 h 460"/>
              <a:gd name="T42" fmla="*/ 245 w 447"/>
              <a:gd name="T43" fmla="*/ 70 h 460"/>
              <a:gd name="T44" fmla="*/ 165 w 447"/>
              <a:gd name="T45" fmla="*/ 91 h 460"/>
              <a:gd name="T46" fmla="*/ 125 w 447"/>
              <a:gd name="T47" fmla="*/ 115 h 460"/>
              <a:gd name="T48" fmla="*/ 85 w 447"/>
              <a:gd name="T49" fmla="*/ 91 h 460"/>
              <a:gd name="T50" fmla="*/ 31 w 447"/>
              <a:gd name="T51" fmla="*/ 70 h 460"/>
              <a:gd name="T52" fmla="*/ 40 w 447"/>
              <a:gd name="T53" fmla="*/ 174 h 460"/>
              <a:gd name="T54" fmla="*/ 129 w 447"/>
              <a:gd name="T55" fmla="*/ 278 h 460"/>
              <a:gd name="T56" fmla="*/ 40 w 447"/>
              <a:gd name="T57" fmla="*/ 174 h 460"/>
              <a:gd name="T58" fmla="*/ 153 w 447"/>
              <a:gd name="T59" fmla="*/ 174 h 460"/>
              <a:gd name="T60" fmla="*/ 241 w 447"/>
              <a:gd name="T61" fmla="*/ 278 h 460"/>
              <a:gd name="T62" fmla="*/ 153 w 447"/>
              <a:gd name="T63" fmla="*/ 174 h 460"/>
              <a:gd name="T64" fmla="*/ 352 w 447"/>
              <a:gd name="T65" fmla="*/ 281 h 460"/>
              <a:gd name="T66" fmla="*/ 357 w 447"/>
              <a:gd name="T67" fmla="*/ 460 h 460"/>
              <a:gd name="T68" fmla="*/ 357 w 447"/>
              <a:gd name="T69" fmla="*/ 281 h 460"/>
              <a:gd name="T70" fmla="*/ 40 w 447"/>
              <a:gd name="T71" fmla="*/ 302 h 460"/>
              <a:gd name="T72" fmla="*/ 129 w 447"/>
              <a:gd name="T73" fmla="*/ 302 h 460"/>
              <a:gd name="T74" fmla="*/ 40 w 447"/>
              <a:gd name="T75" fmla="*/ 397 h 460"/>
              <a:gd name="T76" fmla="*/ 319 w 447"/>
              <a:gd name="T77" fmla="*/ 316 h 460"/>
              <a:gd name="T78" fmla="*/ 414 w 447"/>
              <a:gd name="T79" fmla="*/ 316 h 460"/>
              <a:gd name="T80" fmla="*/ 364 w 447"/>
              <a:gd name="T81" fmla="*/ 432 h 460"/>
              <a:gd name="T82" fmla="*/ 371 w 447"/>
              <a:gd name="T83" fmla="*/ 345 h 460"/>
              <a:gd name="T84" fmla="*/ 352 w 447"/>
              <a:gd name="T85" fmla="*/ 345 h 460"/>
              <a:gd name="T86" fmla="*/ 316 w 447"/>
              <a:gd name="T87" fmla="*/ 34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7" h="460">
                <a:moveTo>
                  <a:pt x="285" y="0"/>
                </a:moveTo>
                <a:cubicBezTo>
                  <a:pt x="272" y="0"/>
                  <a:pt x="261" y="12"/>
                  <a:pt x="261" y="25"/>
                </a:cubicBezTo>
                <a:lnTo>
                  <a:pt x="261" y="75"/>
                </a:lnTo>
                <a:cubicBezTo>
                  <a:pt x="261" y="88"/>
                  <a:pt x="273" y="99"/>
                  <a:pt x="286" y="99"/>
                </a:cubicBezTo>
                <a:cubicBezTo>
                  <a:pt x="298" y="99"/>
                  <a:pt x="310" y="88"/>
                  <a:pt x="310" y="75"/>
                </a:cubicBezTo>
                <a:lnTo>
                  <a:pt x="310" y="25"/>
                </a:lnTo>
                <a:cubicBezTo>
                  <a:pt x="310" y="12"/>
                  <a:pt x="298" y="0"/>
                  <a:pt x="285" y="0"/>
                </a:cubicBezTo>
                <a:close/>
                <a:moveTo>
                  <a:pt x="124" y="3"/>
                </a:moveTo>
                <a:lnTo>
                  <a:pt x="124" y="3"/>
                </a:lnTo>
                <a:cubicBezTo>
                  <a:pt x="111" y="3"/>
                  <a:pt x="100" y="15"/>
                  <a:pt x="100" y="28"/>
                </a:cubicBezTo>
                <a:lnTo>
                  <a:pt x="100" y="78"/>
                </a:lnTo>
                <a:cubicBezTo>
                  <a:pt x="100" y="91"/>
                  <a:pt x="112" y="103"/>
                  <a:pt x="125" y="103"/>
                </a:cubicBezTo>
                <a:cubicBezTo>
                  <a:pt x="138" y="103"/>
                  <a:pt x="149" y="91"/>
                  <a:pt x="149" y="78"/>
                </a:cubicBezTo>
                <a:lnTo>
                  <a:pt x="149" y="28"/>
                </a:lnTo>
                <a:cubicBezTo>
                  <a:pt x="150" y="15"/>
                  <a:pt x="138" y="3"/>
                  <a:pt x="124" y="3"/>
                </a:cubicBezTo>
                <a:close/>
                <a:moveTo>
                  <a:pt x="31" y="70"/>
                </a:moveTo>
                <a:lnTo>
                  <a:pt x="31" y="70"/>
                </a:lnTo>
                <a:cubicBezTo>
                  <a:pt x="21" y="70"/>
                  <a:pt x="13" y="75"/>
                  <a:pt x="7" y="82"/>
                </a:cubicBezTo>
                <a:cubicBezTo>
                  <a:pt x="2" y="89"/>
                  <a:pt x="0" y="97"/>
                  <a:pt x="0" y="105"/>
                </a:cubicBezTo>
                <a:lnTo>
                  <a:pt x="0" y="401"/>
                </a:lnTo>
                <a:cubicBezTo>
                  <a:pt x="0" y="410"/>
                  <a:pt x="2" y="418"/>
                  <a:pt x="7" y="424"/>
                </a:cubicBezTo>
                <a:cubicBezTo>
                  <a:pt x="13" y="431"/>
                  <a:pt x="21" y="436"/>
                  <a:pt x="31" y="436"/>
                </a:cubicBezTo>
                <a:lnTo>
                  <a:pt x="262" y="436"/>
                </a:lnTo>
                <a:cubicBezTo>
                  <a:pt x="251" y="425"/>
                  <a:pt x="243" y="412"/>
                  <a:pt x="237" y="397"/>
                </a:cubicBezTo>
                <a:lnTo>
                  <a:pt x="153" y="397"/>
                </a:lnTo>
                <a:lnTo>
                  <a:pt x="153" y="302"/>
                </a:lnTo>
                <a:lnTo>
                  <a:pt x="241" y="302"/>
                </a:lnTo>
                <a:lnTo>
                  <a:pt x="241" y="314"/>
                </a:lnTo>
                <a:cubicBezTo>
                  <a:pt x="247" y="301"/>
                  <a:pt x="256" y="288"/>
                  <a:pt x="267" y="278"/>
                </a:cubicBezTo>
                <a:lnTo>
                  <a:pt x="265" y="278"/>
                </a:lnTo>
                <a:lnTo>
                  <a:pt x="265" y="174"/>
                </a:lnTo>
                <a:lnTo>
                  <a:pt x="359" y="174"/>
                </a:lnTo>
                <a:lnTo>
                  <a:pt x="359" y="251"/>
                </a:lnTo>
                <a:cubicBezTo>
                  <a:pt x="374" y="254"/>
                  <a:pt x="387" y="259"/>
                  <a:pt x="399" y="267"/>
                </a:cubicBezTo>
                <a:lnTo>
                  <a:pt x="399" y="105"/>
                </a:lnTo>
                <a:cubicBezTo>
                  <a:pt x="399" y="97"/>
                  <a:pt x="397" y="89"/>
                  <a:pt x="392" y="82"/>
                </a:cubicBezTo>
                <a:cubicBezTo>
                  <a:pt x="386" y="75"/>
                  <a:pt x="377" y="70"/>
                  <a:pt x="367" y="70"/>
                </a:cubicBezTo>
                <a:lnTo>
                  <a:pt x="325" y="70"/>
                </a:lnTo>
                <a:lnTo>
                  <a:pt x="325" y="91"/>
                </a:lnTo>
                <a:cubicBezTo>
                  <a:pt x="325" y="97"/>
                  <a:pt x="321" y="103"/>
                  <a:pt x="313" y="108"/>
                </a:cubicBezTo>
                <a:cubicBezTo>
                  <a:pt x="306" y="112"/>
                  <a:pt x="295" y="115"/>
                  <a:pt x="285" y="115"/>
                </a:cubicBezTo>
                <a:cubicBezTo>
                  <a:pt x="274" y="115"/>
                  <a:pt x="264" y="112"/>
                  <a:pt x="256" y="108"/>
                </a:cubicBezTo>
                <a:cubicBezTo>
                  <a:pt x="249" y="103"/>
                  <a:pt x="245" y="97"/>
                  <a:pt x="245" y="91"/>
                </a:cubicBezTo>
                <a:lnTo>
                  <a:pt x="245" y="70"/>
                </a:lnTo>
                <a:lnTo>
                  <a:pt x="165" y="70"/>
                </a:lnTo>
                <a:lnTo>
                  <a:pt x="165" y="91"/>
                </a:lnTo>
                <a:cubicBezTo>
                  <a:pt x="165" y="97"/>
                  <a:pt x="161" y="103"/>
                  <a:pt x="153" y="108"/>
                </a:cubicBezTo>
                <a:cubicBezTo>
                  <a:pt x="146" y="112"/>
                  <a:pt x="135" y="115"/>
                  <a:pt x="125" y="115"/>
                </a:cubicBezTo>
                <a:cubicBezTo>
                  <a:pt x="114" y="115"/>
                  <a:pt x="104" y="112"/>
                  <a:pt x="96" y="108"/>
                </a:cubicBezTo>
                <a:cubicBezTo>
                  <a:pt x="89" y="103"/>
                  <a:pt x="85" y="97"/>
                  <a:pt x="85" y="91"/>
                </a:cubicBezTo>
                <a:lnTo>
                  <a:pt x="85" y="70"/>
                </a:lnTo>
                <a:lnTo>
                  <a:pt x="31" y="70"/>
                </a:lnTo>
                <a:close/>
                <a:moveTo>
                  <a:pt x="40" y="174"/>
                </a:moveTo>
                <a:lnTo>
                  <a:pt x="40" y="174"/>
                </a:lnTo>
                <a:lnTo>
                  <a:pt x="129" y="174"/>
                </a:lnTo>
                <a:lnTo>
                  <a:pt x="129" y="278"/>
                </a:lnTo>
                <a:lnTo>
                  <a:pt x="40" y="278"/>
                </a:lnTo>
                <a:lnTo>
                  <a:pt x="40" y="174"/>
                </a:lnTo>
                <a:close/>
                <a:moveTo>
                  <a:pt x="153" y="174"/>
                </a:moveTo>
                <a:lnTo>
                  <a:pt x="153" y="174"/>
                </a:lnTo>
                <a:lnTo>
                  <a:pt x="241" y="174"/>
                </a:lnTo>
                <a:lnTo>
                  <a:pt x="241" y="278"/>
                </a:lnTo>
                <a:lnTo>
                  <a:pt x="153" y="278"/>
                </a:lnTo>
                <a:lnTo>
                  <a:pt x="153" y="174"/>
                </a:lnTo>
                <a:close/>
                <a:moveTo>
                  <a:pt x="352" y="281"/>
                </a:moveTo>
                <a:lnTo>
                  <a:pt x="352" y="281"/>
                </a:lnTo>
                <a:cubicBezTo>
                  <a:pt x="305" y="283"/>
                  <a:pt x="267" y="322"/>
                  <a:pt x="267" y="370"/>
                </a:cubicBezTo>
                <a:cubicBezTo>
                  <a:pt x="267" y="420"/>
                  <a:pt x="307" y="460"/>
                  <a:pt x="357" y="460"/>
                </a:cubicBezTo>
                <a:cubicBezTo>
                  <a:pt x="407" y="460"/>
                  <a:pt x="447" y="420"/>
                  <a:pt x="447" y="370"/>
                </a:cubicBezTo>
                <a:cubicBezTo>
                  <a:pt x="447" y="321"/>
                  <a:pt x="407" y="281"/>
                  <a:pt x="357" y="281"/>
                </a:cubicBezTo>
                <a:cubicBezTo>
                  <a:pt x="355" y="281"/>
                  <a:pt x="354" y="281"/>
                  <a:pt x="352" y="281"/>
                </a:cubicBezTo>
                <a:close/>
                <a:moveTo>
                  <a:pt x="40" y="302"/>
                </a:moveTo>
                <a:lnTo>
                  <a:pt x="40" y="302"/>
                </a:lnTo>
                <a:lnTo>
                  <a:pt x="129" y="302"/>
                </a:lnTo>
                <a:lnTo>
                  <a:pt x="129" y="397"/>
                </a:lnTo>
                <a:lnTo>
                  <a:pt x="40" y="397"/>
                </a:lnTo>
                <a:lnTo>
                  <a:pt x="40" y="302"/>
                </a:lnTo>
                <a:close/>
                <a:moveTo>
                  <a:pt x="319" y="316"/>
                </a:moveTo>
                <a:lnTo>
                  <a:pt x="319" y="316"/>
                </a:lnTo>
                <a:lnTo>
                  <a:pt x="414" y="316"/>
                </a:lnTo>
                <a:lnTo>
                  <a:pt x="414" y="330"/>
                </a:lnTo>
                <a:lnTo>
                  <a:pt x="364" y="432"/>
                </a:lnTo>
                <a:lnTo>
                  <a:pt x="329" y="432"/>
                </a:lnTo>
                <a:lnTo>
                  <a:pt x="371" y="345"/>
                </a:lnTo>
                <a:cubicBezTo>
                  <a:pt x="371" y="345"/>
                  <a:pt x="365" y="345"/>
                  <a:pt x="362" y="345"/>
                </a:cubicBezTo>
                <a:cubicBezTo>
                  <a:pt x="359" y="345"/>
                  <a:pt x="355" y="345"/>
                  <a:pt x="352" y="345"/>
                </a:cubicBezTo>
                <a:cubicBezTo>
                  <a:pt x="348" y="345"/>
                  <a:pt x="345" y="345"/>
                  <a:pt x="341" y="345"/>
                </a:cubicBezTo>
                <a:cubicBezTo>
                  <a:pt x="334" y="346"/>
                  <a:pt x="325" y="346"/>
                  <a:pt x="316" y="346"/>
                </a:cubicBezTo>
                <a:lnTo>
                  <a:pt x="319" y="316"/>
                </a:lnTo>
                <a:close/>
              </a:path>
            </a:pathLst>
          </a:custGeom>
          <a:solidFill>
            <a:schemeClr val="bg1"/>
          </a:solidFill>
          <a:ln>
            <a:noFill/>
          </a:ln>
        </p:spPr>
        <p:txBody>
          <a:bodyPr vert="horz" wrap="square" lIns="121920" tIns="60960" rIns="121920" bIns="60960" numCol="1" anchor="t" anchorCtr="0" compatLnSpc="1"/>
          <a:lstStyle/>
          <a:p>
            <a:endParaRPr lang="zh-CN" altLang="en-US" sz="2000">
              <a:solidFill>
                <a:schemeClr val="bg1"/>
              </a:solidFill>
            </a:endParaRPr>
          </a:p>
        </p:txBody>
      </p:sp>
      <p:sp>
        <p:nvSpPr>
          <p:cNvPr id="96" name="Freeform 26"/>
          <p:cNvSpPr>
            <a:spLocks noEditPoints="1"/>
          </p:cNvSpPr>
          <p:nvPr/>
        </p:nvSpPr>
        <p:spPr bwMode="auto">
          <a:xfrm>
            <a:off x="3894112" y="1972585"/>
            <a:ext cx="407717" cy="402776"/>
          </a:xfrm>
          <a:custGeom>
            <a:avLst/>
            <a:gdLst>
              <a:gd name="T0" fmla="*/ 351 w 389"/>
              <a:gd name="T1" fmla="*/ 332 h 385"/>
              <a:gd name="T2" fmla="*/ 311 w 389"/>
              <a:gd name="T3" fmla="*/ 332 h 385"/>
              <a:gd name="T4" fmla="*/ 255 w 389"/>
              <a:gd name="T5" fmla="*/ 224 h 385"/>
              <a:gd name="T6" fmla="*/ 249 w 389"/>
              <a:gd name="T7" fmla="*/ 245 h 385"/>
              <a:gd name="T8" fmla="*/ 218 w 389"/>
              <a:gd name="T9" fmla="*/ 269 h 385"/>
              <a:gd name="T10" fmla="*/ 319 w 389"/>
              <a:gd name="T11" fmla="*/ 380 h 385"/>
              <a:gd name="T12" fmla="*/ 384 w 389"/>
              <a:gd name="T13" fmla="*/ 337 h 385"/>
              <a:gd name="T14" fmla="*/ 336 w 389"/>
              <a:gd name="T15" fmla="*/ 287 h 385"/>
              <a:gd name="T16" fmla="*/ 265 w 389"/>
              <a:gd name="T17" fmla="*/ 229 h 385"/>
              <a:gd name="T18" fmla="*/ 140 w 389"/>
              <a:gd name="T19" fmla="*/ 137 h 385"/>
              <a:gd name="T20" fmla="*/ 162 w 389"/>
              <a:gd name="T21" fmla="*/ 131 h 385"/>
              <a:gd name="T22" fmla="*/ 167 w 389"/>
              <a:gd name="T23" fmla="*/ 110 h 385"/>
              <a:gd name="T24" fmla="*/ 172 w 389"/>
              <a:gd name="T25" fmla="*/ 90 h 385"/>
              <a:gd name="T26" fmla="*/ 75 w 389"/>
              <a:gd name="T27" fmla="*/ 9 h 385"/>
              <a:gd name="T28" fmla="*/ 61 w 389"/>
              <a:gd name="T29" fmla="*/ 109 h 385"/>
              <a:gd name="T30" fmla="*/ 0 w 389"/>
              <a:gd name="T31" fmla="*/ 84 h 385"/>
              <a:gd name="T32" fmla="*/ 115 w 389"/>
              <a:gd name="T33" fmla="*/ 166 h 385"/>
              <a:gd name="T34" fmla="*/ 130 w 389"/>
              <a:gd name="T35" fmla="*/ 147 h 385"/>
              <a:gd name="T36" fmla="*/ 375 w 389"/>
              <a:gd name="T37" fmla="*/ 37 h 385"/>
              <a:gd name="T38" fmla="*/ 322 w 389"/>
              <a:gd name="T39" fmla="*/ 0 h 385"/>
              <a:gd name="T40" fmla="*/ 183 w 389"/>
              <a:gd name="T41" fmla="*/ 125 h 385"/>
              <a:gd name="T42" fmla="*/ 163 w 389"/>
              <a:gd name="T43" fmla="*/ 154 h 385"/>
              <a:gd name="T44" fmla="*/ 146 w 389"/>
              <a:gd name="T45" fmla="*/ 162 h 385"/>
              <a:gd name="T46" fmla="*/ 147 w 389"/>
              <a:gd name="T47" fmla="*/ 215 h 385"/>
              <a:gd name="T48" fmla="*/ 34 w 389"/>
              <a:gd name="T49" fmla="*/ 313 h 385"/>
              <a:gd name="T50" fmla="*/ 22 w 389"/>
              <a:gd name="T51" fmla="*/ 385 h 385"/>
              <a:gd name="T52" fmla="*/ 80 w 389"/>
              <a:gd name="T53" fmla="*/ 327 h 385"/>
              <a:gd name="T54" fmla="*/ 172 w 389"/>
              <a:gd name="T55" fmla="*/ 240 h 385"/>
              <a:gd name="T56" fmla="*/ 224 w 389"/>
              <a:gd name="T57" fmla="*/ 240 h 385"/>
              <a:gd name="T58" fmla="*/ 238 w 389"/>
              <a:gd name="T59" fmla="*/ 208 h 385"/>
              <a:gd name="T60" fmla="*/ 261 w 389"/>
              <a:gd name="T61" fmla="*/ 203 h 385"/>
              <a:gd name="T62" fmla="*/ 375 w 389"/>
              <a:gd name="T63" fmla="*/ 37 h 3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9" h="385">
                <a:moveTo>
                  <a:pt x="331" y="312"/>
                </a:moveTo>
                <a:cubicBezTo>
                  <a:pt x="342" y="312"/>
                  <a:pt x="351" y="321"/>
                  <a:pt x="351" y="332"/>
                </a:cubicBezTo>
                <a:cubicBezTo>
                  <a:pt x="351" y="343"/>
                  <a:pt x="342" y="352"/>
                  <a:pt x="331" y="352"/>
                </a:cubicBezTo>
                <a:cubicBezTo>
                  <a:pt x="320" y="352"/>
                  <a:pt x="311" y="343"/>
                  <a:pt x="311" y="332"/>
                </a:cubicBezTo>
                <a:cubicBezTo>
                  <a:pt x="311" y="321"/>
                  <a:pt x="320" y="312"/>
                  <a:pt x="331" y="312"/>
                </a:cubicBezTo>
                <a:close/>
                <a:moveTo>
                  <a:pt x="255" y="224"/>
                </a:moveTo>
                <a:lnTo>
                  <a:pt x="260" y="234"/>
                </a:lnTo>
                <a:lnTo>
                  <a:pt x="249" y="245"/>
                </a:lnTo>
                <a:lnTo>
                  <a:pt x="239" y="255"/>
                </a:lnTo>
                <a:cubicBezTo>
                  <a:pt x="233" y="261"/>
                  <a:pt x="226" y="266"/>
                  <a:pt x="218" y="269"/>
                </a:cubicBezTo>
                <a:lnTo>
                  <a:pt x="286" y="337"/>
                </a:lnTo>
                <a:lnTo>
                  <a:pt x="319" y="380"/>
                </a:lnTo>
                <a:lnTo>
                  <a:pt x="336" y="385"/>
                </a:lnTo>
                <a:lnTo>
                  <a:pt x="384" y="337"/>
                </a:lnTo>
                <a:lnTo>
                  <a:pt x="379" y="319"/>
                </a:lnTo>
                <a:lnTo>
                  <a:pt x="336" y="287"/>
                </a:lnTo>
                <a:lnTo>
                  <a:pt x="271" y="223"/>
                </a:lnTo>
                <a:lnTo>
                  <a:pt x="265" y="229"/>
                </a:lnTo>
                <a:lnTo>
                  <a:pt x="255" y="224"/>
                </a:lnTo>
                <a:close/>
                <a:moveTo>
                  <a:pt x="140" y="137"/>
                </a:moveTo>
                <a:lnTo>
                  <a:pt x="151" y="126"/>
                </a:lnTo>
                <a:lnTo>
                  <a:pt x="162" y="131"/>
                </a:lnTo>
                <a:lnTo>
                  <a:pt x="156" y="121"/>
                </a:lnTo>
                <a:lnTo>
                  <a:pt x="167" y="110"/>
                </a:lnTo>
                <a:lnTo>
                  <a:pt x="168" y="109"/>
                </a:lnTo>
                <a:cubicBezTo>
                  <a:pt x="171" y="102"/>
                  <a:pt x="172" y="96"/>
                  <a:pt x="172" y="90"/>
                </a:cubicBezTo>
                <a:cubicBezTo>
                  <a:pt x="172" y="44"/>
                  <a:pt x="129" y="0"/>
                  <a:pt x="83" y="1"/>
                </a:cubicBezTo>
                <a:cubicBezTo>
                  <a:pt x="83" y="1"/>
                  <a:pt x="78" y="6"/>
                  <a:pt x="75" y="9"/>
                </a:cubicBezTo>
                <a:cubicBezTo>
                  <a:pt x="111" y="45"/>
                  <a:pt x="108" y="39"/>
                  <a:pt x="108" y="62"/>
                </a:cubicBezTo>
                <a:cubicBezTo>
                  <a:pt x="108" y="80"/>
                  <a:pt x="79" y="109"/>
                  <a:pt x="61" y="109"/>
                </a:cubicBezTo>
                <a:cubicBezTo>
                  <a:pt x="38" y="109"/>
                  <a:pt x="46" y="113"/>
                  <a:pt x="8" y="75"/>
                </a:cubicBezTo>
                <a:cubicBezTo>
                  <a:pt x="5" y="78"/>
                  <a:pt x="0" y="83"/>
                  <a:pt x="0" y="84"/>
                </a:cubicBezTo>
                <a:cubicBezTo>
                  <a:pt x="1" y="129"/>
                  <a:pt x="44" y="173"/>
                  <a:pt x="90" y="173"/>
                </a:cubicBezTo>
                <a:cubicBezTo>
                  <a:pt x="98" y="173"/>
                  <a:pt x="107" y="170"/>
                  <a:pt x="115" y="166"/>
                </a:cubicBezTo>
                <a:lnTo>
                  <a:pt x="117" y="168"/>
                </a:lnTo>
                <a:cubicBezTo>
                  <a:pt x="120" y="160"/>
                  <a:pt x="124" y="153"/>
                  <a:pt x="130" y="147"/>
                </a:cubicBezTo>
                <a:lnTo>
                  <a:pt x="140" y="137"/>
                </a:lnTo>
                <a:close/>
                <a:moveTo>
                  <a:pt x="375" y="37"/>
                </a:moveTo>
                <a:lnTo>
                  <a:pt x="348" y="11"/>
                </a:lnTo>
                <a:cubicBezTo>
                  <a:pt x="341" y="4"/>
                  <a:pt x="332" y="0"/>
                  <a:pt x="322" y="0"/>
                </a:cubicBezTo>
                <a:cubicBezTo>
                  <a:pt x="313" y="0"/>
                  <a:pt x="304" y="4"/>
                  <a:pt x="297" y="11"/>
                </a:cubicBezTo>
                <a:lnTo>
                  <a:pt x="183" y="125"/>
                </a:lnTo>
                <a:cubicBezTo>
                  <a:pt x="186" y="132"/>
                  <a:pt x="183" y="142"/>
                  <a:pt x="178" y="147"/>
                </a:cubicBezTo>
                <a:cubicBezTo>
                  <a:pt x="174" y="151"/>
                  <a:pt x="168" y="154"/>
                  <a:pt x="163" y="154"/>
                </a:cubicBezTo>
                <a:cubicBezTo>
                  <a:pt x="160" y="154"/>
                  <a:pt x="158" y="153"/>
                  <a:pt x="156" y="152"/>
                </a:cubicBezTo>
                <a:lnTo>
                  <a:pt x="146" y="162"/>
                </a:lnTo>
                <a:cubicBezTo>
                  <a:pt x="131" y="176"/>
                  <a:pt x="131" y="199"/>
                  <a:pt x="145" y="213"/>
                </a:cubicBezTo>
                <a:lnTo>
                  <a:pt x="147" y="215"/>
                </a:lnTo>
                <a:lnTo>
                  <a:pt x="58" y="304"/>
                </a:lnTo>
                <a:lnTo>
                  <a:pt x="34" y="313"/>
                </a:lnTo>
                <a:lnTo>
                  <a:pt x="0" y="363"/>
                </a:lnTo>
                <a:lnTo>
                  <a:pt x="22" y="385"/>
                </a:lnTo>
                <a:lnTo>
                  <a:pt x="71" y="351"/>
                </a:lnTo>
                <a:lnTo>
                  <a:pt x="80" y="327"/>
                </a:lnTo>
                <a:lnTo>
                  <a:pt x="170" y="237"/>
                </a:lnTo>
                <a:lnTo>
                  <a:pt x="172" y="240"/>
                </a:lnTo>
                <a:cubicBezTo>
                  <a:pt x="179" y="247"/>
                  <a:pt x="189" y="251"/>
                  <a:pt x="198" y="251"/>
                </a:cubicBezTo>
                <a:cubicBezTo>
                  <a:pt x="207" y="251"/>
                  <a:pt x="216" y="247"/>
                  <a:pt x="224" y="240"/>
                </a:cubicBezTo>
                <a:lnTo>
                  <a:pt x="234" y="230"/>
                </a:lnTo>
                <a:cubicBezTo>
                  <a:pt x="230" y="223"/>
                  <a:pt x="233" y="213"/>
                  <a:pt x="238" y="208"/>
                </a:cubicBezTo>
                <a:cubicBezTo>
                  <a:pt x="242" y="204"/>
                  <a:pt x="248" y="202"/>
                  <a:pt x="254" y="202"/>
                </a:cubicBezTo>
                <a:cubicBezTo>
                  <a:pt x="256" y="202"/>
                  <a:pt x="258" y="202"/>
                  <a:pt x="261" y="203"/>
                </a:cubicBezTo>
                <a:lnTo>
                  <a:pt x="375" y="89"/>
                </a:lnTo>
                <a:cubicBezTo>
                  <a:pt x="389" y="75"/>
                  <a:pt x="389" y="52"/>
                  <a:pt x="375" y="37"/>
                </a:cubicBezTo>
                <a:close/>
              </a:path>
            </a:pathLst>
          </a:custGeom>
          <a:solidFill>
            <a:schemeClr val="bg1"/>
          </a:solidFill>
          <a:ln>
            <a:noFill/>
          </a:ln>
        </p:spPr>
        <p:txBody>
          <a:bodyPr vert="horz" wrap="square" lIns="121920" tIns="60960" rIns="121920" bIns="60960" numCol="1" anchor="t" anchorCtr="0" compatLnSpc="1"/>
          <a:lstStyle/>
          <a:p>
            <a:endParaRPr lang="zh-CN" altLang="en-US" sz="2000">
              <a:solidFill>
                <a:schemeClr val="bg1"/>
              </a:solidFill>
            </a:endParaRPr>
          </a:p>
        </p:txBody>
      </p:sp>
      <p:sp>
        <p:nvSpPr>
          <p:cNvPr id="97" name="Freeform 35"/>
          <p:cNvSpPr>
            <a:spLocks noEditPoints="1"/>
          </p:cNvSpPr>
          <p:nvPr/>
        </p:nvSpPr>
        <p:spPr bwMode="auto">
          <a:xfrm>
            <a:off x="9151201" y="1994313"/>
            <a:ext cx="392087" cy="424052"/>
          </a:xfrm>
          <a:custGeom>
            <a:avLst/>
            <a:gdLst>
              <a:gd name="T0" fmla="*/ 29 w 433"/>
              <a:gd name="T1" fmla="*/ 29 h 469"/>
              <a:gd name="T2" fmla="*/ 115 w 433"/>
              <a:gd name="T3" fmla="*/ 28 h 469"/>
              <a:gd name="T4" fmla="*/ 208 w 433"/>
              <a:gd name="T5" fmla="*/ 3 h 469"/>
              <a:gd name="T6" fmla="*/ 216 w 433"/>
              <a:gd name="T7" fmla="*/ 0 h 469"/>
              <a:gd name="T8" fmla="*/ 225 w 433"/>
              <a:gd name="T9" fmla="*/ 3 h 469"/>
              <a:gd name="T10" fmla="*/ 318 w 433"/>
              <a:gd name="T11" fmla="*/ 28 h 469"/>
              <a:gd name="T12" fmla="*/ 404 w 433"/>
              <a:gd name="T13" fmla="*/ 29 h 469"/>
              <a:gd name="T14" fmla="*/ 433 w 433"/>
              <a:gd name="T15" fmla="*/ 25 h 469"/>
              <a:gd name="T16" fmla="*/ 433 w 433"/>
              <a:gd name="T17" fmla="*/ 58 h 469"/>
              <a:gd name="T18" fmla="*/ 372 w 433"/>
              <a:gd name="T19" fmla="*/ 355 h 469"/>
              <a:gd name="T20" fmla="*/ 222 w 433"/>
              <a:gd name="T21" fmla="*/ 468 h 469"/>
              <a:gd name="T22" fmla="*/ 216 w 433"/>
              <a:gd name="T23" fmla="*/ 469 h 469"/>
              <a:gd name="T24" fmla="*/ 210 w 433"/>
              <a:gd name="T25" fmla="*/ 468 h 469"/>
              <a:gd name="T26" fmla="*/ 61 w 433"/>
              <a:gd name="T27" fmla="*/ 355 h 469"/>
              <a:gd name="T28" fmla="*/ 0 w 433"/>
              <a:gd name="T29" fmla="*/ 58 h 469"/>
              <a:gd name="T30" fmla="*/ 0 w 433"/>
              <a:gd name="T31" fmla="*/ 25 h 469"/>
              <a:gd name="T32" fmla="*/ 29 w 433"/>
              <a:gd name="T33" fmla="*/ 29 h 469"/>
              <a:gd name="T34" fmla="*/ 216 w 433"/>
              <a:gd name="T35" fmla="*/ 239 h 469"/>
              <a:gd name="T36" fmla="*/ 216 w 433"/>
              <a:gd name="T37" fmla="*/ 239 h 469"/>
              <a:gd name="T38" fmla="*/ 361 w 433"/>
              <a:gd name="T39" fmla="*/ 239 h 469"/>
              <a:gd name="T40" fmla="*/ 380 w 433"/>
              <a:gd name="T41" fmla="*/ 90 h 469"/>
              <a:gd name="T42" fmla="*/ 311 w 433"/>
              <a:gd name="T43" fmla="*/ 86 h 469"/>
              <a:gd name="T44" fmla="*/ 216 w 433"/>
              <a:gd name="T45" fmla="*/ 62 h 469"/>
              <a:gd name="T46" fmla="*/ 216 w 433"/>
              <a:gd name="T47" fmla="*/ 239 h 469"/>
              <a:gd name="T48" fmla="*/ 216 w 433"/>
              <a:gd name="T49" fmla="*/ 409 h 469"/>
              <a:gd name="T50" fmla="*/ 216 w 433"/>
              <a:gd name="T51" fmla="*/ 409 h 469"/>
              <a:gd name="T52" fmla="*/ 216 w 433"/>
              <a:gd name="T53" fmla="*/ 239 h 469"/>
              <a:gd name="T54" fmla="*/ 72 w 433"/>
              <a:gd name="T55" fmla="*/ 239 h 469"/>
              <a:gd name="T56" fmla="*/ 105 w 433"/>
              <a:gd name="T57" fmla="*/ 323 h 469"/>
              <a:gd name="T58" fmla="*/ 216 w 433"/>
              <a:gd name="T59" fmla="*/ 409 h 4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33" h="469">
                <a:moveTo>
                  <a:pt x="29" y="29"/>
                </a:moveTo>
                <a:cubicBezTo>
                  <a:pt x="57" y="32"/>
                  <a:pt x="85" y="32"/>
                  <a:pt x="115" y="28"/>
                </a:cubicBezTo>
                <a:cubicBezTo>
                  <a:pt x="145" y="24"/>
                  <a:pt x="176" y="16"/>
                  <a:pt x="208" y="3"/>
                </a:cubicBezTo>
                <a:lnTo>
                  <a:pt x="216" y="0"/>
                </a:lnTo>
                <a:lnTo>
                  <a:pt x="225" y="3"/>
                </a:lnTo>
                <a:cubicBezTo>
                  <a:pt x="257" y="16"/>
                  <a:pt x="288" y="24"/>
                  <a:pt x="318" y="28"/>
                </a:cubicBezTo>
                <a:cubicBezTo>
                  <a:pt x="347" y="32"/>
                  <a:pt x="376" y="32"/>
                  <a:pt x="404" y="29"/>
                </a:cubicBezTo>
                <a:lnTo>
                  <a:pt x="433" y="25"/>
                </a:lnTo>
                <a:lnTo>
                  <a:pt x="433" y="58"/>
                </a:lnTo>
                <a:cubicBezTo>
                  <a:pt x="431" y="199"/>
                  <a:pt x="409" y="293"/>
                  <a:pt x="372" y="355"/>
                </a:cubicBezTo>
                <a:cubicBezTo>
                  <a:pt x="334" y="421"/>
                  <a:pt x="281" y="452"/>
                  <a:pt x="222" y="468"/>
                </a:cubicBezTo>
                <a:lnTo>
                  <a:pt x="216" y="469"/>
                </a:lnTo>
                <a:lnTo>
                  <a:pt x="210" y="468"/>
                </a:lnTo>
                <a:cubicBezTo>
                  <a:pt x="151" y="452"/>
                  <a:pt x="99" y="421"/>
                  <a:pt x="61" y="355"/>
                </a:cubicBezTo>
                <a:cubicBezTo>
                  <a:pt x="24" y="293"/>
                  <a:pt x="1" y="199"/>
                  <a:pt x="0" y="58"/>
                </a:cubicBezTo>
                <a:lnTo>
                  <a:pt x="0" y="25"/>
                </a:lnTo>
                <a:lnTo>
                  <a:pt x="29" y="29"/>
                </a:lnTo>
                <a:close/>
                <a:moveTo>
                  <a:pt x="216" y="239"/>
                </a:moveTo>
                <a:lnTo>
                  <a:pt x="216" y="239"/>
                </a:lnTo>
                <a:lnTo>
                  <a:pt x="361" y="239"/>
                </a:lnTo>
                <a:cubicBezTo>
                  <a:pt x="371" y="198"/>
                  <a:pt x="377" y="149"/>
                  <a:pt x="380" y="90"/>
                </a:cubicBezTo>
                <a:cubicBezTo>
                  <a:pt x="357" y="91"/>
                  <a:pt x="335" y="90"/>
                  <a:pt x="311" y="86"/>
                </a:cubicBezTo>
                <a:cubicBezTo>
                  <a:pt x="281" y="82"/>
                  <a:pt x="249" y="74"/>
                  <a:pt x="216" y="62"/>
                </a:cubicBezTo>
                <a:lnTo>
                  <a:pt x="216" y="239"/>
                </a:lnTo>
                <a:close/>
                <a:moveTo>
                  <a:pt x="216" y="409"/>
                </a:moveTo>
                <a:lnTo>
                  <a:pt x="216" y="409"/>
                </a:lnTo>
                <a:lnTo>
                  <a:pt x="216" y="239"/>
                </a:lnTo>
                <a:lnTo>
                  <a:pt x="72" y="239"/>
                </a:lnTo>
                <a:cubicBezTo>
                  <a:pt x="80" y="273"/>
                  <a:pt x="92" y="301"/>
                  <a:pt x="105" y="323"/>
                </a:cubicBezTo>
                <a:cubicBezTo>
                  <a:pt x="133" y="372"/>
                  <a:pt x="172" y="396"/>
                  <a:pt x="216" y="409"/>
                </a:cubicBezTo>
                <a:close/>
              </a:path>
            </a:pathLst>
          </a:custGeom>
          <a:solidFill>
            <a:schemeClr val="bg1"/>
          </a:solidFill>
          <a:ln>
            <a:noFill/>
          </a:ln>
        </p:spPr>
        <p:txBody>
          <a:bodyPr vert="horz" wrap="square" lIns="121920" tIns="60960" rIns="121920" bIns="60960" numCol="1" anchor="t" anchorCtr="0" compatLnSpc="1"/>
          <a:lstStyle/>
          <a:p>
            <a:endParaRPr lang="zh-CN" altLang="en-US" sz="2000">
              <a:solidFill>
                <a:schemeClr val="bg1"/>
              </a:solidFill>
            </a:endParaRPr>
          </a:p>
        </p:txBody>
      </p:sp>
      <p:sp>
        <p:nvSpPr>
          <p:cNvPr id="98" name="Freeform 20"/>
          <p:cNvSpPr>
            <a:spLocks noEditPoints="1"/>
          </p:cNvSpPr>
          <p:nvPr/>
        </p:nvSpPr>
        <p:spPr bwMode="auto">
          <a:xfrm>
            <a:off x="6556817" y="1935753"/>
            <a:ext cx="383552" cy="482613"/>
          </a:xfrm>
          <a:custGeom>
            <a:avLst/>
            <a:gdLst>
              <a:gd name="T0" fmla="*/ 41 w 355"/>
              <a:gd name="T1" fmla="*/ 121 h 447"/>
              <a:gd name="T2" fmla="*/ 60 w 355"/>
              <a:gd name="T3" fmla="*/ 238 h 447"/>
              <a:gd name="T4" fmla="*/ 174 w 355"/>
              <a:gd name="T5" fmla="*/ 22 h 447"/>
              <a:gd name="T6" fmla="*/ 291 w 355"/>
              <a:gd name="T7" fmla="*/ 235 h 447"/>
              <a:gd name="T8" fmla="*/ 213 w 355"/>
              <a:gd name="T9" fmla="*/ 296 h 447"/>
              <a:gd name="T10" fmla="*/ 217 w 355"/>
              <a:gd name="T11" fmla="*/ 310 h 447"/>
              <a:gd name="T12" fmla="*/ 304 w 355"/>
              <a:gd name="T13" fmla="*/ 236 h 447"/>
              <a:gd name="T14" fmla="*/ 312 w 355"/>
              <a:gd name="T15" fmla="*/ 122 h 447"/>
              <a:gd name="T16" fmla="*/ 167 w 355"/>
              <a:gd name="T17" fmla="*/ 0 h 447"/>
              <a:gd name="T18" fmla="*/ 175 w 355"/>
              <a:gd name="T19" fmla="*/ 57 h 447"/>
              <a:gd name="T20" fmla="*/ 213 w 355"/>
              <a:gd name="T21" fmla="*/ 96 h 447"/>
              <a:gd name="T22" fmla="*/ 175 w 355"/>
              <a:gd name="T23" fmla="*/ 57 h 447"/>
              <a:gd name="T24" fmla="*/ 132 w 355"/>
              <a:gd name="T25" fmla="*/ 173 h 447"/>
              <a:gd name="T26" fmla="*/ 132 w 355"/>
              <a:gd name="T27" fmla="*/ 209 h 447"/>
              <a:gd name="T28" fmla="*/ 132 w 355"/>
              <a:gd name="T29" fmla="*/ 173 h 447"/>
              <a:gd name="T30" fmla="*/ 223 w 355"/>
              <a:gd name="T31" fmla="*/ 173 h 447"/>
              <a:gd name="T32" fmla="*/ 223 w 355"/>
              <a:gd name="T33" fmla="*/ 209 h 447"/>
              <a:gd name="T34" fmla="*/ 223 w 355"/>
              <a:gd name="T35" fmla="*/ 173 h 447"/>
              <a:gd name="T36" fmla="*/ 190 w 355"/>
              <a:gd name="T37" fmla="*/ 292 h 447"/>
              <a:gd name="T38" fmla="*/ 157 w 355"/>
              <a:gd name="T39" fmla="*/ 303 h 447"/>
              <a:gd name="T40" fmla="*/ 171 w 355"/>
              <a:gd name="T41" fmla="*/ 325 h 447"/>
              <a:gd name="T42" fmla="*/ 204 w 355"/>
              <a:gd name="T43" fmla="*/ 313 h 447"/>
              <a:gd name="T44" fmla="*/ 190 w 355"/>
              <a:gd name="T45" fmla="*/ 292 h 447"/>
              <a:gd name="T46" fmla="*/ 252 w 355"/>
              <a:gd name="T47" fmla="*/ 312 h 447"/>
              <a:gd name="T48" fmla="*/ 223 w 355"/>
              <a:gd name="T49" fmla="*/ 447 h 447"/>
              <a:gd name="T50" fmla="*/ 252 w 355"/>
              <a:gd name="T51" fmla="*/ 312 h 447"/>
              <a:gd name="T52" fmla="*/ 108 w 355"/>
              <a:gd name="T53" fmla="*/ 315 h 447"/>
              <a:gd name="T54" fmla="*/ 132 w 355"/>
              <a:gd name="T55" fmla="*/ 447 h 447"/>
              <a:gd name="T56" fmla="*/ 108 w 355"/>
              <a:gd name="T57" fmla="*/ 315 h 447"/>
              <a:gd name="T58" fmla="*/ 156 w 355"/>
              <a:gd name="T59" fmla="*/ 341 h 447"/>
              <a:gd name="T60" fmla="*/ 157 w 355"/>
              <a:gd name="T61" fmla="*/ 447 h 447"/>
              <a:gd name="T62" fmla="*/ 205 w 355"/>
              <a:gd name="T63" fmla="*/ 344 h 447"/>
              <a:gd name="T64" fmla="*/ 156 w 355"/>
              <a:gd name="T65" fmla="*/ 341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5" h="447">
                <a:moveTo>
                  <a:pt x="167" y="0"/>
                </a:moveTo>
                <a:cubicBezTo>
                  <a:pt x="95" y="2"/>
                  <a:pt x="46" y="57"/>
                  <a:pt x="41" y="121"/>
                </a:cubicBezTo>
                <a:cubicBezTo>
                  <a:pt x="18" y="130"/>
                  <a:pt x="1" y="152"/>
                  <a:pt x="2" y="178"/>
                </a:cubicBezTo>
                <a:cubicBezTo>
                  <a:pt x="4" y="237"/>
                  <a:pt x="28" y="238"/>
                  <a:pt x="60" y="238"/>
                </a:cubicBezTo>
                <a:lnTo>
                  <a:pt x="60" y="125"/>
                </a:lnTo>
                <a:cubicBezTo>
                  <a:pt x="60" y="76"/>
                  <a:pt x="108" y="22"/>
                  <a:pt x="174" y="22"/>
                </a:cubicBezTo>
                <a:cubicBezTo>
                  <a:pt x="239" y="22"/>
                  <a:pt x="275" y="73"/>
                  <a:pt x="291" y="118"/>
                </a:cubicBezTo>
                <a:lnTo>
                  <a:pt x="291" y="235"/>
                </a:lnTo>
                <a:cubicBezTo>
                  <a:pt x="288" y="242"/>
                  <a:pt x="279" y="251"/>
                  <a:pt x="263" y="266"/>
                </a:cubicBezTo>
                <a:cubicBezTo>
                  <a:pt x="243" y="286"/>
                  <a:pt x="213" y="296"/>
                  <a:pt x="213" y="296"/>
                </a:cubicBezTo>
                <a:cubicBezTo>
                  <a:pt x="210" y="297"/>
                  <a:pt x="207" y="301"/>
                  <a:pt x="208" y="305"/>
                </a:cubicBezTo>
                <a:cubicBezTo>
                  <a:pt x="209" y="309"/>
                  <a:pt x="214" y="312"/>
                  <a:pt x="217" y="310"/>
                </a:cubicBezTo>
                <a:cubicBezTo>
                  <a:pt x="217" y="310"/>
                  <a:pt x="248" y="300"/>
                  <a:pt x="271" y="277"/>
                </a:cubicBezTo>
                <a:cubicBezTo>
                  <a:pt x="294" y="255"/>
                  <a:pt x="304" y="237"/>
                  <a:pt x="304" y="236"/>
                </a:cubicBezTo>
                <a:cubicBezTo>
                  <a:pt x="329" y="230"/>
                  <a:pt x="348" y="230"/>
                  <a:pt x="348" y="178"/>
                </a:cubicBezTo>
                <a:cubicBezTo>
                  <a:pt x="348" y="153"/>
                  <a:pt x="333" y="131"/>
                  <a:pt x="312" y="122"/>
                </a:cubicBezTo>
                <a:cubicBezTo>
                  <a:pt x="296" y="63"/>
                  <a:pt x="247" y="2"/>
                  <a:pt x="174" y="0"/>
                </a:cubicBezTo>
                <a:cubicBezTo>
                  <a:pt x="171" y="0"/>
                  <a:pt x="169" y="0"/>
                  <a:pt x="167" y="0"/>
                </a:cubicBezTo>
                <a:close/>
                <a:moveTo>
                  <a:pt x="175" y="57"/>
                </a:moveTo>
                <a:lnTo>
                  <a:pt x="175" y="57"/>
                </a:lnTo>
                <a:cubicBezTo>
                  <a:pt x="92" y="57"/>
                  <a:pt x="52" y="120"/>
                  <a:pt x="70" y="185"/>
                </a:cubicBezTo>
                <a:cubicBezTo>
                  <a:pt x="70" y="185"/>
                  <a:pt x="212" y="126"/>
                  <a:pt x="213" y="96"/>
                </a:cubicBezTo>
                <a:cubicBezTo>
                  <a:pt x="244" y="138"/>
                  <a:pt x="280" y="155"/>
                  <a:pt x="280" y="155"/>
                </a:cubicBezTo>
                <a:cubicBezTo>
                  <a:pt x="276" y="83"/>
                  <a:pt x="243" y="58"/>
                  <a:pt x="175" y="57"/>
                </a:cubicBezTo>
                <a:close/>
                <a:moveTo>
                  <a:pt x="132" y="173"/>
                </a:moveTo>
                <a:lnTo>
                  <a:pt x="132" y="173"/>
                </a:lnTo>
                <a:cubicBezTo>
                  <a:pt x="120" y="173"/>
                  <a:pt x="111" y="181"/>
                  <a:pt x="111" y="191"/>
                </a:cubicBezTo>
                <a:cubicBezTo>
                  <a:pt x="111" y="201"/>
                  <a:pt x="120" y="209"/>
                  <a:pt x="132" y="209"/>
                </a:cubicBezTo>
                <a:cubicBezTo>
                  <a:pt x="144" y="209"/>
                  <a:pt x="154" y="201"/>
                  <a:pt x="154" y="191"/>
                </a:cubicBezTo>
                <a:cubicBezTo>
                  <a:pt x="154" y="181"/>
                  <a:pt x="144" y="173"/>
                  <a:pt x="132" y="173"/>
                </a:cubicBezTo>
                <a:close/>
                <a:moveTo>
                  <a:pt x="223" y="173"/>
                </a:moveTo>
                <a:lnTo>
                  <a:pt x="223" y="173"/>
                </a:lnTo>
                <a:cubicBezTo>
                  <a:pt x="211" y="173"/>
                  <a:pt x="201" y="181"/>
                  <a:pt x="201" y="191"/>
                </a:cubicBezTo>
                <a:cubicBezTo>
                  <a:pt x="201" y="201"/>
                  <a:pt x="211" y="209"/>
                  <a:pt x="223" y="209"/>
                </a:cubicBezTo>
                <a:cubicBezTo>
                  <a:pt x="235" y="209"/>
                  <a:pt x="245" y="201"/>
                  <a:pt x="245" y="191"/>
                </a:cubicBezTo>
                <a:cubicBezTo>
                  <a:pt x="245" y="181"/>
                  <a:pt x="235" y="173"/>
                  <a:pt x="223" y="173"/>
                </a:cubicBezTo>
                <a:close/>
                <a:moveTo>
                  <a:pt x="190" y="292"/>
                </a:moveTo>
                <a:lnTo>
                  <a:pt x="190" y="292"/>
                </a:lnTo>
                <a:lnTo>
                  <a:pt x="169" y="293"/>
                </a:lnTo>
                <a:cubicBezTo>
                  <a:pt x="162" y="294"/>
                  <a:pt x="157" y="299"/>
                  <a:pt x="157" y="303"/>
                </a:cubicBezTo>
                <a:lnTo>
                  <a:pt x="158" y="318"/>
                </a:lnTo>
                <a:cubicBezTo>
                  <a:pt x="158" y="322"/>
                  <a:pt x="164" y="326"/>
                  <a:pt x="171" y="325"/>
                </a:cubicBezTo>
                <a:lnTo>
                  <a:pt x="192" y="323"/>
                </a:lnTo>
                <a:cubicBezTo>
                  <a:pt x="198" y="322"/>
                  <a:pt x="204" y="318"/>
                  <a:pt x="204" y="313"/>
                </a:cubicBezTo>
                <a:lnTo>
                  <a:pt x="203" y="299"/>
                </a:lnTo>
                <a:cubicBezTo>
                  <a:pt x="202" y="295"/>
                  <a:pt x="196" y="291"/>
                  <a:pt x="190" y="292"/>
                </a:cubicBezTo>
                <a:close/>
                <a:moveTo>
                  <a:pt x="252" y="312"/>
                </a:moveTo>
                <a:lnTo>
                  <a:pt x="252" y="312"/>
                </a:lnTo>
                <a:cubicBezTo>
                  <a:pt x="246" y="313"/>
                  <a:pt x="241" y="314"/>
                  <a:pt x="235" y="316"/>
                </a:cubicBezTo>
                <a:lnTo>
                  <a:pt x="223" y="447"/>
                </a:lnTo>
                <a:lnTo>
                  <a:pt x="355" y="447"/>
                </a:lnTo>
                <a:cubicBezTo>
                  <a:pt x="336" y="406"/>
                  <a:pt x="302" y="310"/>
                  <a:pt x="252" y="312"/>
                </a:cubicBezTo>
                <a:close/>
                <a:moveTo>
                  <a:pt x="108" y="315"/>
                </a:moveTo>
                <a:lnTo>
                  <a:pt x="108" y="315"/>
                </a:lnTo>
                <a:cubicBezTo>
                  <a:pt x="49" y="318"/>
                  <a:pt x="20" y="404"/>
                  <a:pt x="0" y="447"/>
                </a:cubicBezTo>
                <a:lnTo>
                  <a:pt x="132" y="447"/>
                </a:lnTo>
                <a:lnTo>
                  <a:pt x="120" y="316"/>
                </a:lnTo>
                <a:cubicBezTo>
                  <a:pt x="116" y="315"/>
                  <a:pt x="112" y="315"/>
                  <a:pt x="108" y="315"/>
                </a:cubicBezTo>
                <a:close/>
                <a:moveTo>
                  <a:pt x="156" y="341"/>
                </a:moveTo>
                <a:lnTo>
                  <a:pt x="156" y="341"/>
                </a:lnTo>
                <a:cubicBezTo>
                  <a:pt x="152" y="341"/>
                  <a:pt x="150" y="343"/>
                  <a:pt x="150" y="344"/>
                </a:cubicBezTo>
                <a:lnTo>
                  <a:pt x="157" y="447"/>
                </a:lnTo>
                <a:lnTo>
                  <a:pt x="198" y="447"/>
                </a:lnTo>
                <a:lnTo>
                  <a:pt x="205" y="344"/>
                </a:lnTo>
                <a:cubicBezTo>
                  <a:pt x="205" y="343"/>
                  <a:pt x="203" y="341"/>
                  <a:pt x="200" y="341"/>
                </a:cubicBezTo>
                <a:lnTo>
                  <a:pt x="156" y="341"/>
                </a:lnTo>
                <a:close/>
              </a:path>
            </a:pathLst>
          </a:custGeom>
          <a:solidFill>
            <a:schemeClr val="bg1"/>
          </a:solidFill>
          <a:ln>
            <a:noFill/>
          </a:ln>
        </p:spPr>
        <p:txBody>
          <a:bodyPr vert="horz" wrap="square" lIns="121920" tIns="60960" rIns="121920" bIns="60960" numCol="1" anchor="t" anchorCtr="0" compatLnSpc="1"/>
          <a:lstStyle/>
          <a:p>
            <a:endParaRPr lang="zh-CN" altLang="en-US" sz="2000">
              <a:solidFill>
                <a:schemeClr val="bg1"/>
              </a:solidFill>
            </a:endParaRPr>
          </a:p>
        </p:txBody>
      </p:sp>
    </p:spTree>
  </p:cSld>
  <p:clrMapOvr>
    <a:masterClrMapping/>
  </p:clrMapOvr>
  <p:transition advTm="1497">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1000"/>
                                        <p:tgtEl>
                                          <p:spTgt spid="54"/>
                                        </p:tgtEl>
                                      </p:cBhvr>
                                    </p:animEffect>
                                    <p:anim calcmode="lin" valueType="num">
                                      <p:cBhvr>
                                        <p:cTn id="8" dur="1000" fill="hold"/>
                                        <p:tgtEl>
                                          <p:spTgt spid="54"/>
                                        </p:tgtEl>
                                        <p:attrNameLst>
                                          <p:attrName>ppt_x</p:attrName>
                                        </p:attrNameLst>
                                      </p:cBhvr>
                                      <p:tavLst>
                                        <p:tav tm="0">
                                          <p:val>
                                            <p:strVal val="#ppt_x"/>
                                          </p:val>
                                        </p:tav>
                                        <p:tav tm="100000">
                                          <p:val>
                                            <p:strVal val="#ppt_x"/>
                                          </p:val>
                                        </p:tav>
                                      </p:tavLst>
                                    </p:anim>
                                    <p:anim calcmode="lin" valueType="num">
                                      <p:cBhvr>
                                        <p:cTn id="9" dur="1000" fill="hold"/>
                                        <p:tgtEl>
                                          <p:spTgt spid="54"/>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55"/>
                                        </p:tgtEl>
                                        <p:attrNameLst>
                                          <p:attrName>style.visibility</p:attrName>
                                        </p:attrNameLst>
                                      </p:cBhvr>
                                      <p:to>
                                        <p:strVal val="visible"/>
                                      </p:to>
                                    </p:set>
                                    <p:animEffect transition="in" filter="fade">
                                      <p:cBhvr>
                                        <p:cTn id="12" dur="1000"/>
                                        <p:tgtEl>
                                          <p:spTgt spid="55"/>
                                        </p:tgtEl>
                                      </p:cBhvr>
                                    </p:animEffect>
                                    <p:anim calcmode="lin" valueType="num">
                                      <p:cBhvr>
                                        <p:cTn id="13" dur="1000" fill="hold"/>
                                        <p:tgtEl>
                                          <p:spTgt spid="55"/>
                                        </p:tgtEl>
                                        <p:attrNameLst>
                                          <p:attrName>ppt_x</p:attrName>
                                        </p:attrNameLst>
                                      </p:cBhvr>
                                      <p:tavLst>
                                        <p:tav tm="0">
                                          <p:val>
                                            <p:strVal val="#ppt_x"/>
                                          </p:val>
                                        </p:tav>
                                        <p:tav tm="100000">
                                          <p:val>
                                            <p:strVal val="#ppt_x"/>
                                          </p:val>
                                        </p:tav>
                                      </p:tavLst>
                                    </p:anim>
                                    <p:anim calcmode="lin" valueType="num">
                                      <p:cBhvr>
                                        <p:cTn id="14" dur="1000" fill="hold"/>
                                        <p:tgtEl>
                                          <p:spTgt spid="55"/>
                                        </p:tgtEl>
                                        <p:attrNameLst>
                                          <p:attrName>ppt_y</p:attrName>
                                        </p:attrNameLst>
                                      </p:cBhvr>
                                      <p:tavLst>
                                        <p:tav tm="0">
                                          <p:val>
                                            <p:strVal val="#ppt_y-.1"/>
                                          </p:val>
                                        </p:tav>
                                        <p:tav tm="100000">
                                          <p:val>
                                            <p:strVal val="#ppt_y"/>
                                          </p:val>
                                        </p:tav>
                                      </p:tavLst>
                                    </p:anim>
                                  </p:childTnLst>
                                </p:cTn>
                              </p:par>
                              <p:par>
                                <p:cTn id="15" presetID="47" presetClass="entr" presetSubtype="0" fill="hold" grpId="0" nodeType="withEffect">
                                  <p:stCondLst>
                                    <p:cond delay="0"/>
                                  </p:stCondLst>
                                  <p:childTnLst>
                                    <p:set>
                                      <p:cBhvr>
                                        <p:cTn id="16" dur="1" fill="hold">
                                          <p:stCondLst>
                                            <p:cond delay="0"/>
                                          </p:stCondLst>
                                        </p:cTn>
                                        <p:tgtEl>
                                          <p:spTgt spid="56"/>
                                        </p:tgtEl>
                                        <p:attrNameLst>
                                          <p:attrName>style.visibility</p:attrName>
                                        </p:attrNameLst>
                                      </p:cBhvr>
                                      <p:to>
                                        <p:strVal val="visible"/>
                                      </p:to>
                                    </p:set>
                                    <p:animEffect transition="in" filter="fade">
                                      <p:cBhvr>
                                        <p:cTn id="17" dur="1000"/>
                                        <p:tgtEl>
                                          <p:spTgt spid="56"/>
                                        </p:tgtEl>
                                      </p:cBhvr>
                                    </p:animEffect>
                                    <p:anim calcmode="lin" valueType="num">
                                      <p:cBhvr>
                                        <p:cTn id="18" dur="1000" fill="hold"/>
                                        <p:tgtEl>
                                          <p:spTgt spid="56"/>
                                        </p:tgtEl>
                                        <p:attrNameLst>
                                          <p:attrName>ppt_x</p:attrName>
                                        </p:attrNameLst>
                                      </p:cBhvr>
                                      <p:tavLst>
                                        <p:tav tm="0">
                                          <p:val>
                                            <p:strVal val="#ppt_x"/>
                                          </p:val>
                                        </p:tav>
                                        <p:tav tm="100000">
                                          <p:val>
                                            <p:strVal val="#ppt_x"/>
                                          </p:val>
                                        </p:tav>
                                      </p:tavLst>
                                    </p:anim>
                                    <p:anim calcmode="lin" valueType="num">
                                      <p:cBhvr>
                                        <p:cTn id="19" dur="1000" fill="hold"/>
                                        <p:tgtEl>
                                          <p:spTgt spid="56"/>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1000"/>
                                        <p:tgtEl>
                                          <p:spTgt spid="57"/>
                                        </p:tgtEl>
                                      </p:cBhvr>
                                    </p:animEffect>
                                    <p:anim calcmode="lin" valueType="num">
                                      <p:cBhvr>
                                        <p:cTn id="23" dur="1000" fill="hold"/>
                                        <p:tgtEl>
                                          <p:spTgt spid="57"/>
                                        </p:tgtEl>
                                        <p:attrNameLst>
                                          <p:attrName>ppt_x</p:attrName>
                                        </p:attrNameLst>
                                      </p:cBhvr>
                                      <p:tavLst>
                                        <p:tav tm="0">
                                          <p:val>
                                            <p:strVal val="#ppt_x"/>
                                          </p:val>
                                        </p:tav>
                                        <p:tav tm="100000">
                                          <p:val>
                                            <p:strVal val="#ppt_x"/>
                                          </p:val>
                                        </p:tav>
                                      </p:tavLst>
                                    </p:anim>
                                    <p:anim calcmode="lin" valueType="num">
                                      <p:cBhvr>
                                        <p:cTn id="24" dur="1000" fill="hold"/>
                                        <p:tgtEl>
                                          <p:spTgt spid="57"/>
                                        </p:tgtEl>
                                        <p:attrNameLst>
                                          <p:attrName>ppt_y</p:attrName>
                                        </p:attrNameLst>
                                      </p:cBhvr>
                                      <p:tavLst>
                                        <p:tav tm="0">
                                          <p:val>
                                            <p:strVal val="#ppt_y-.1"/>
                                          </p:val>
                                        </p:tav>
                                        <p:tav tm="100000">
                                          <p:val>
                                            <p:strVal val="#ppt_y"/>
                                          </p:val>
                                        </p:tav>
                                      </p:tavLst>
                                    </p:anim>
                                  </p:childTnLst>
                                </p:cTn>
                              </p:par>
                              <p:par>
                                <p:cTn id="25" presetID="47" presetClass="entr" presetSubtype="0" fill="hold" nodeType="with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par>
                                <p:cTn id="30" presetID="47" presetClass="entr" presetSubtype="0" fill="hold" nodeType="withEffect">
                                  <p:stCondLst>
                                    <p:cond delay="0"/>
                                  </p:stCondLst>
                                  <p:childTnLst>
                                    <p:set>
                                      <p:cBhvr>
                                        <p:cTn id="31" dur="1" fill="hold">
                                          <p:stCondLst>
                                            <p:cond delay="0"/>
                                          </p:stCondLst>
                                        </p:cTn>
                                        <p:tgtEl>
                                          <p:spTgt spid="3"/>
                                        </p:tgtEl>
                                        <p:attrNameLst>
                                          <p:attrName>style.visibility</p:attrName>
                                        </p:attrNameLst>
                                      </p:cBhvr>
                                      <p:to>
                                        <p:strVal val="visible"/>
                                      </p:to>
                                    </p:set>
                                    <p:animEffect transition="in" filter="fade">
                                      <p:cBhvr>
                                        <p:cTn id="32" dur="1000"/>
                                        <p:tgtEl>
                                          <p:spTgt spid="3"/>
                                        </p:tgtEl>
                                      </p:cBhvr>
                                    </p:animEffect>
                                    <p:anim calcmode="lin" valueType="num">
                                      <p:cBhvr>
                                        <p:cTn id="33" dur="1000" fill="hold"/>
                                        <p:tgtEl>
                                          <p:spTgt spid="3"/>
                                        </p:tgtEl>
                                        <p:attrNameLst>
                                          <p:attrName>ppt_x</p:attrName>
                                        </p:attrNameLst>
                                      </p:cBhvr>
                                      <p:tavLst>
                                        <p:tav tm="0">
                                          <p:val>
                                            <p:strVal val="#ppt_x"/>
                                          </p:val>
                                        </p:tav>
                                        <p:tav tm="100000">
                                          <p:val>
                                            <p:strVal val="#ppt_x"/>
                                          </p:val>
                                        </p:tav>
                                      </p:tavLst>
                                    </p:anim>
                                    <p:anim calcmode="lin" valueType="num">
                                      <p:cBhvr>
                                        <p:cTn id="34" dur="1000" fill="hold"/>
                                        <p:tgtEl>
                                          <p:spTgt spid="3"/>
                                        </p:tgtEl>
                                        <p:attrNameLst>
                                          <p:attrName>ppt_y</p:attrName>
                                        </p:attrNameLst>
                                      </p:cBhvr>
                                      <p:tavLst>
                                        <p:tav tm="0">
                                          <p:val>
                                            <p:strVal val="#ppt_y-.1"/>
                                          </p:val>
                                        </p:tav>
                                        <p:tav tm="100000">
                                          <p:val>
                                            <p:strVal val="#ppt_y"/>
                                          </p:val>
                                        </p:tav>
                                      </p:tavLst>
                                    </p:anim>
                                  </p:childTnLst>
                                </p:cTn>
                              </p:par>
                              <p:par>
                                <p:cTn id="35" presetID="47"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1000"/>
                                        <p:tgtEl>
                                          <p:spTgt spid="4"/>
                                        </p:tgtEl>
                                      </p:cBhvr>
                                    </p:animEffect>
                                    <p:anim calcmode="lin" valueType="num">
                                      <p:cBhvr>
                                        <p:cTn id="38" dur="1000" fill="hold"/>
                                        <p:tgtEl>
                                          <p:spTgt spid="4"/>
                                        </p:tgtEl>
                                        <p:attrNameLst>
                                          <p:attrName>ppt_x</p:attrName>
                                        </p:attrNameLst>
                                      </p:cBhvr>
                                      <p:tavLst>
                                        <p:tav tm="0">
                                          <p:val>
                                            <p:strVal val="#ppt_x"/>
                                          </p:val>
                                        </p:tav>
                                        <p:tav tm="100000">
                                          <p:val>
                                            <p:strVal val="#ppt_x"/>
                                          </p:val>
                                        </p:tav>
                                      </p:tavLst>
                                    </p:anim>
                                    <p:anim calcmode="lin" valueType="num">
                                      <p:cBhvr>
                                        <p:cTn id="39" dur="1000" fill="hold"/>
                                        <p:tgtEl>
                                          <p:spTgt spid="4"/>
                                        </p:tgtEl>
                                        <p:attrNameLst>
                                          <p:attrName>ppt_y</p:attrName>
                                        </p:attrNameLst>
                                      </p:cBhvr>
                                      <p:tavLst>
                                        <p:tav tm="0">
                                          <p:val>
                                            <p:strVal val="#ppt_y-.1"/>
                                          </p:val>
                                        </p:tav>
                                        <p:tav tm="100000">
                                          <p:val>
                                            <p:strVal val="#ppt_y"/>
                                          </p:val>
                                        </p:tav>
                                      </p:tavLst>
                                    </p:anim>
                                  </p:childTnLst>
                                </p:cTn>
                              </p:par>
                              <p:par>
                                <p:cTn id="40" presetID="47"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1000"/>
                                        <p:tgtEl>
                                          <p:spTgt spid="5"/>
                                        </p:tgtEl>
                                      </p:cBhvr>
                                    </p:animEffect>
                                    <p:anim calcmode="lin" valueType="num">
                                      <p:cBhvr>
                                        <p:cTn id="43" dur="1000" fill="hold"/>
                                        <p:tgtEl>
                                          <p:spTgt spid="5"/>
                                        </p:tgtEl>
                                        <p:attrNameLst>
                                          <p:attrName>ppt_x</p:attrName>
                                        </p:attrNameLst>
                                      </p:cBhvr>
                                      <p:tavLst>
                                        <p:tav tm="0">
                                          <p:val>
                                            <p:strVal val="#ppt_x"/>
                                          </p:val>
                                        </p:tav>
                                        <p:tav tm="100000">
                                          <p:val>
                                            <p:strVal val="#ppt_x"/>
                                          </p:val>
                                        </p:tav>
                                      </p:tavLst>
                                    </p:anim>
                                    <p:anim calcmode="lin" valueType="num">
                                      <p:cBhvr>
                                        <p:cTn id="44" dur="1000" fill="hold"/>
                                        <p:tgtEl>
                                          <p:spTgt spid="5"/>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0"/>
                                  </p:stCondLst>
                                  <p:childTnLst>
                                    <p:set>
                                      <p:cBhvr>
                                        <p:cTn id="46" dur="1" fill="hold">
                                          <p:stCondLst>
                                            <p:cond delay="0"/>
                                          </p:stCondLst>
                                        </p:cTn>
                                        <p:tgtEl>
                                          <p:spTgt spid="79"/>
                                        </p:tgtEl>
                                        <p:attrNameLst>
                                          <p:attrName>style.visibility</p:attrName>
                                        </p:attrNameLst>
                                      </p:cBhvr>
                                      <p:to>
                                        <p:strVal val="visible"/>
                                      </p:to>
                                    </p:set>
                                    <p:animEffect transition="in" filter="fade">
                                      <p:cBhvr>
                                        <p:cTn id="47" dur="1000"/>
                                        <p:tgtEl>
                                          <p:spTgt spid="79"/>
                                        </p:tgtEl>
                                      </p:cBhvr>
                                    </p:animEffect>
                                    <p:anim calcmode="lin" valueType="num">
                                      <p:cBhvr>
                                        <p:cTn id="48" dur="1000" fill="hold"/>
                                        <p:tgtEl>
                                          <p:spTgt spid="79"/>
                                        </p:tgtEl>
                                        <p:attrNameLst>
                                          <p:attrName>ppt_x</p:attrName>
                                        </p:attrNameLst>
                                      </p:cBhvr>
                                      <p:tavLst>
                                        <p:tav tm="0">
                                          <p:val>
                                            <p:strVal val="#ppt_x"/>
                                          </p:val>
                                        </p:tav>
                                        <p:tav tm="100000">
                                          <p:val>
                                            <p:strVal val="#ppt_x"/>
                                          </p:val>
                                        </p:tav>
                                      </p:tavLst>
                                    </p:anim>
                                    <p:anim calcmode="lin" valueType="num">
                                      <p:cBhvr>
                                        <p:cTn id="49" dur="1000" fill="hold"/>
                                        <p:tgtEl>
                                          <p:spTgt spid="79"/>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0"/>
                                  </p:stCondLst>
                                  <p:childTnLst>
                                    <p:set>
                                      <p:cBhvr>
                                        <p:cTn id="51" dur="1" fill="hold">
                                          <p:stCondLst>
                                            <p:cond delay="0"/>
                                          </p:stCondLst>
                                        </p:cTn>
                                        <p:tgtEl>
                                          <p:spTgt spid="80"/>
                                        </p:tgtEl>
                                        <p:attrNameLst>
                                          <p:attrName>style.visibility</p:attrName>
                                        </p:attrNameLst>
                                      </p:cBhvr>
                                      <p:to>
                                        <p:strVal val="visible"/>
                                      </p:to>
                                    </p:set>
                                    <p:animEffect transition="in" filter="fade">
                                      <p:cBhvr>
                                        <p:cTn id="52" dur="1000"/>
                                        <p:tgtEl>
                                          <p:spTgt spid="80"/>
                                        </p:tgtEl>
                                      </p:cBhvr>
                                    </p:animEffect>
                                    <p:anim calcmode="lin" valueType="num">
                                      <p:cBhvr>
                                        <p:cTn id="53" dur="1000" fill="hold"/>
                                        <p:tgtEl>
                                          <p:spTgt spid="80"/>
                                        </p:tgtEl>
                                        <p:attrNameLst>
                                          <p:attrName>ppt_x</p:attrName>
                                        </p:attrNameLst>
                                      </p:cBhvr>
                                      <p:tavLst>
                                        <p:tav tm="0">
                                          <p:val>
                                            <p:strVal val="#ppt_x"/>
                                          </p:val>
                                        </p:tav>
                                        <p:tav tm="100000">
                                          <p:val>
                                            <p:strVal val="#ppt_x"/>
                                          </p:val>
                                        </p:tav>
                                      </p:tavLst>
                                    </p:anim>
                                    <p:anim calcmode="lin" valueType="num">
                                      <p:cBhvr>
                                        <p:cTn id="54" dur="1000" fill="hold"/>
                                        <p:tgtEl>
                                          <p:spTgt spid="80"/>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0"/>
                                  </p:stCondLst>
                                  <p:childTnLst>
                                    <p:set>
                                      <p:cBhvr>
                                        <p:cTn id="56" dur="1" fill="hold">
                                          <p:stCondLst>
                                            <p:cond delay="0"/>
                                          </p:stCondLst>
                                        </p:cTn>
                                        <p:tgtEl>
                                          <p:spTgt spid="81"/>
                                        </p:tgtEl>
                                        <p:attrNameLst>
                                          <p:attrName>style.visibility</p:attrName>
                                        </p:attrNameLst>
                                      </p:cBhvr>
                                      <p:to>
                                        <p:strVal val="visible"/>
                                      </p:to>
                                    </p:set>
                                    <p:animEffect transition="in" filter="fade">
                                      <p:cBhvr>
                                        <p:cTn id="57" dur="1000"/>
                                        <p:tgtEl>
                                          <p:spTgt spid="81"/>
                                        </p:tgtEl>
                                      </p:cBhvr>
                                    </p:animEffect>
                                    <p:anim calcmode="lin" valueType="num">
                                      <p:cBhvr>
                                        <p:cTn id="58" dur="1000" fill="hold"/>
                                        <p:tgtEl>
                                          <p:spTgt spid="81"/>
                                        </p:tgtEl>
                                        <p:attrNameLst>
                                          <p:attrName>ppt_x</p:attrName>
                                        </p:attrNameLst>
                                      </p:cBhvr>
                                      <p:tavLst>
                                        <p:tav tm="0">
                                          <p:val>
                                            <p:strVal val="#ppt_x"/>
                                          </p:val>
                                        </p:tav>
                                        <p:tav tm="100000">
                                          <p:val>
                                            <p:strVal val="#ppt_x"/>
                                          </p:val>
                                        </p:tav>
                                      </p:tavLst>
                                    </p:anim>
                                    <p:anim calcmode="lin" valueType="num">
                                      <p:cBhvr>
                                        <p:cTn id="59" dur="1000" fill="hold"/>
                                        <p:tgtEl>
                                          <p:spTgt spid="8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0"/>
                                  </p:stCondLst>
                                  <p:childTnLst>
                                    <p:set>
                                      <p:cBhvr>
                                        <p:cTn id="61" dur="1" fill="hold">
                                          <p:stCondLst>
                                            <p:cond delay="0"/>
                                          </p:stCondLst>
                                        </p:cTn>
                                        <p:tgtEl>
                                          <p:spTgt spid="94"/>
                                        </p:tgtEl>
                                        <p:attrNameLst>
                                          <p:attrName>style.visibility</p:attrName>
                                        </p:attrNameLst>
                                      </p:cBhvr>
                                      <p:to>
                                        <p:strVal val="visible"/>
                                      </p:to>
                                    </p:set>
                                    <p:animEffect transition="in" filter="fade">
                                      <p:cBhvr>
                                        <p:cTn id="62" dur="1000"/>
                                        <p:tgtEl>
                                          <p:spTgt spid="94"/>
                                        </p:tgtEl>
                                      </p:cBhvr>
                                    </p:animEffect>
                                    <p:anim calcmode="lin" valueType="num">
                                      <p:cBhvr>
                                        <p:cTn id="63" dur="1000" fill="hold"/>
                                        <p:tgtEl>
                                          <p:spTgt spid="94"/>
                                        </p:tgtEl>
                                        <p:attrNameLst>
                                          <p:attrName>ppt_x</p:attrName>
                                        </p:attrNameLst>
                                      </p:cBhvr>
                                      <p:tavLst>
                                        <p:tav tm="0">
                                          <p:val>
                                            <p:strVal val="#ppt_x"/>
                                          </p:val>
                                        </p:tav>
                                        <p:tav tm="100000">
                                          <p:val>
                                            <p:strVal val="#ppt_x"/>
                                          </p:val>
                                        </p:tav>
                                      </p:tavLst>
                                    </p:anim>
                                    <p:anim calcmode="lin" valueType="num">
                                      <p:cBhvr>
                                        <p:cTn id="64" dur="1000" fill="hold"/>
                                        <p:tgtEl>
                                          <p:spTgt spid="94"/>
                                        </p:tgtEl>
                                        <p:attrNameLst>
                                          <p:attrName>ppt_y</p:attrName>
                                        </p:attrNameLst>
                                      </p:cBhvr>
                                      <p:tavLst>
                                        <p:tav tm="0">
                                          <p:val>
                                            <p:strVal val="#ppt_y-.1"/>
                                          </p:val>
                                        </p:tav>
                                        <p:tav tm="100000">
                                          <p:val>
                                            <p:strVal val="#ppt_y"/>
                                          </p:val>
                                        </p:tav>
                                      </p:tavLst>
                                    </p:anim>
                                  </p:childTnLst>
                                </p:cTn>
                              </p:par>
                              <p:par>
                                <p:cTn id="65" presetID="47" presetClass="entr" presetSubtype="0" fill="hold" grpId="0" nodeType="withEffect">
                                  <p:stCondLst>
                                    <p:cond delay="0"/>
                                  </p:stCondLst>
                                  <p:childTnLst>
                                    <p:set>
                                      <p:cBhvr>
                                        <p:cTn id="66" dur="1" fill="hold">
                                          <p:stCondLst>
                                            <p:cond delay="0"/>
                                          </p:stCondLst>
                                        </p:cTn>
                                        <p:tgtEl>
                                          <p:spTgt spid="95"/>
                                        </p:tgtEl>
                                        <p:attrNameLst>
                                          <p:attrName>style.visibility</p:attrName>
                                        </p:attrNameLst>
                                      </p:cBhvr>
                                      <p:to>
                                        <p:strVal val="visible"/>
                                      </p:to>
                                    </p:set>
                                    <p:animEffect transition="in" filter="fade">
                                      <p:cBhvr>
                                        <p:cTn id="67" dur="1000"/>
                                        <p:tgtEl>
                                          <p:spTgt spid="95"/>
                                        </p:tgtEl>
                                      </p:cBhvr>
                                    </p:animEffect>
                                    <p:anim calcmode="lin" valueType="num">
                                      <p:cBhvr>
                                        <p:cTn id="68" dur="1000" fill="hold"/>
                                        <p:tgtEl>
                                          <p:spTgt spid="95"/>
                                        </p:tgtEl>
                                        <p:attrNameLst>
                                          <p:attrName>ppt_x</p:attrName>
                                        </p:attrNameLst>
                                      </p:cBhvr>
                                      <p:tavLst>
                                        <p:tav tm="0">
                                          <p:val>
                                            <p:strVal val="#ppt_x"/>
                                          </p:val>
                                        </p:tav>
                                        <p:tav tm="100000">
                                          <p:val>
                                            <p:strVal val="#ppt_x"/>
                                          </p:val>
                                        </p:tav>
                                      </p:tavLst>
                                    </p:anim>
                                    <p:anim calcmode="lin" valueType="num">
                                      <p:cBhvr>
                                        <p:cTn id="69" dur="1000" fill="hold"/>
                                        <p:tgtEl>
                                          <p:spTgt spid="95"/>
                                        </p:tgtEl>
                                        <p:attrNameLst>
                                          <p:attrName>ppt_y</p:attrName>
                                        </p:attrNameLst>
                                      </p:cBhvr>
                                      <p:tavLst>
                                        <p:tav tm="0">
                                          <p:val>
                                            <p:strVal val="#ppt_y-.1"/>
                                          </p:val>
                                        </p:tav>
                                        <p:tav tm="100000">
                                          <p:val>
                                            <p:strVal val="#ppt_y"/>
                                          </p:val>
                                        </p:tav>
                                      </p:tavLst>
                                    </p:anim>
                                  </p:childTnLst>
                                </p:cTn>
                              </p:par>
                              <p:par>
                                <p:cTn id="70" presetID="47" presetClass="entr" presetSubtype="0" fill="hold" grpId="0" nodeType="withEffect">
                                  <p:stCondLst>
                                    <p:cond delay="0"/>
                                  </p:stCondLst>
                                  <p:childTnLst>
                                    <p:set>
                                      <p:cBhvr>
                                        <p:cTn id="71" dur="1" fill="hold">
                                          <p:stCondLst>
                                            <p:cond delay="0"/>
                                          </p:stCondLst>
                                        </p:cTn>
                                        <p:tgtEl>
                                          <p:spTgt spid="96"/>
                                        </p:tgtEl>
                                        <p:attrNameLst>
                                          <p:attrName>style.visibility</p:attrName>
                                        </p:attrNameLst>
                                      </p:cBhvr>
                                      <p:to>
                                        <p:strVal val="visible"/>
                                      </p:to>
                                    </p:set>
                                    <p:animEffect transition="in" filter="fade">
                                      <p:cBhvr>
                                        <p:cTn id="72" dur="1000"/>
                                        <p:tgtEl>
                                          <p:spTgt spid="96"/>
                                        </p:tgtEl>
                                      </p:cBhvr>
                                    </p:animEffect>
                                    <p:anim calcmode="lin" valueType="num">
                                      <p:cBhvr>
                                        <p:cTn id="73" dur="1000" fill="hold"/>
                                        <p:tgtEl>
                                          <p:spTgt spid="96"/>
                                        </p:tgtEl>
                                        <p:attrNameLst>
                                          <p:attrName>ppt_x</p:attrName>
                                        </p:attrNameLst>
                                      </p:cBhvr>
                                      <p:tavLst>
                                        <p:tav tm="0">
                                          <p:val>
                                            <p:strVal val="#ppt_x"/>
                                          </p:val>
                                        </p:tav>
                                        <p:tav tm="100000">
                                          <p:val>
                                            <p:strVal val="#ppt_x"/>
                                          </p:val>
                                        </p:tav>
                                      </p:tavLst>
                                    </p:anim>
                                    <p:anim calcmode="lin" valueType="num">
                                      <p:cBhvr>
                                        <p:cTn id="74" dur="1000" fill="hold"/>
                                        <p:tgtEl>
                                          <p:spTgt spid="96"/>
                                        </p:tgtEl>
                                        <p:attrNameLst>
                                          <p:attrName>ppt_y</p:attrName>
                                        </p:attrNameLst>
                                      </p:cBhvr>
                                      <p:tavLst>
                                        <p:tav tm="0">
                                          <p:val>
                                            <p:strVal val="#ppt_y-.1"/>
                                          </p:val>
                                        </p:tav>
                                        <p:tav tm="100000">
                                          <p:val>
                                            <p:strVal val="#ppt_y"/>
                                          </p:val>
                                        </p:tav>
                                      </p:tavLst>
                                    </p:anim>
                                  </p:childTnLst>
                                </p:cTn>
                              </p:par>
                              <p:par>
                                <p:cTn id="75" presetID="47" presetClass="entr" presetSubtype="0" fill="hold" grpId="0" nodeType="withEffect">
                                  <p:stCondLst>
                                    <p:cond delay="0"/>
                                  </p:stCondLst>
                                  <p:childTnLst>
                                    <p:set>
                                      <p:cBhvr>
                                        <p:cTn id="76" dur="1" fill="hold">
                                          <p:stCondLst>
                                            <p:cond delay="0"/>
                                          </p:stCondLst>
                                        </p:cTn>
                                        <p:tgtEl>
                                          <p:spTgt spid="97"/>
                                        </p:tgtEl>
                                        <p:attrNameLst>
                                          <p:attrName>style.visibility</p:attrName>
                                        </p:attrNameLst>
                                      </p:cBhvr>
                                      <p:to>
                                        <p:strVal val="visible"/>
                                      </p:to>
                                    </p:set>
                                    <p:animEffect transition="in" filter="fade">
                                      <p:cBhvr>
                                        <p:cTn id="77" dur="1000"/>
                                        <p:tgtEl>
                                          <p:spTgt spid="97"/>
                                        </p:tgtEl>
                                      </p:cBhvr>
                                    </p:animEffect>
                                    <p:anim calcmode="lin" valueType="num">
                                      <p:cBhvr>
                                        <p:cTn id="78" dur="1000" fill="hold"/>
                                        <p:tgtEl>
                                          <p:spTgt spid="97"/>
                                        </p:tgtEl>
                                        <p:attrNameLst>
                                          <p:attrName>ppt_x</p:attrName>
                                        </p:attrNameLst>
                                      </p:cBhvr>
                                      <p:tavLst>
                                        <p:tav tm="0">
                                          <p:val>
                                            <p:strVal val="#ppt_x"/>
                                          </p:val>
                                        </p:tav>
                                        <p:tav tm="100000">
                                          <p:val>
                                            <p:strVal val="#ppt_x"/>
                                          </p:val>
                                        </p:tav>
                                      </p:tavLst>
                                    </p:anim>
                                    <p:anim calcmode="lin" valueType="num">
                                      <p:cBhvr>
                                        <p:cTn id="79" dur="1000" fill="hold"/>
                                        <p:tgtEl>
                                          <p:spTgt spid="97"/>
                                        </p:tgtEl>
                                        <p:attrNameLst>
                                          <p:attrName>ppt_y</p:attrName>
                                        </p:attrNameLst>
                                      </p:cBhvr>
                                      <p:tavLst>
                                        <p:tav tm="0">
                                          <p:val>
                                            <p:strVal val="#ppt_y-.1"/>
                                          </p:val>
                                        </p:tav>
                                        <p:tav tm="100000">
                                          <p:val>
                                            <p:strVal val="#ppt_y"/>
                                          </p:val>
                                        </p:tav>
                                      </p:tavLst>
                                    </p:anim>
                                  </p:childTnLst>
                                </p:cTn>
                              </p:par>
                              <p:par>
                                <p:cTn id="80" presetID="47" presetClass="entr" presetSubtype="0" fill="hold" grpId="0" nodeType="withEffect">
                                  <p:stCondLst>
                                    <p:cond delay="0"/>
                                  </p:stCondLst>
                                  <p:childTnLst>
                                    <p:set>
                                      <p:cBhvr>
                                        <p:cTn id="81" dur="1" fill="hold">
                                          <p:stCondLst>
                                            <p:cond delay="0"/>
                                          </p:stCondLst>
                                        </p:cTn>
                                        <p:tgtEl>
                                          <p:spTgt spid="98"/>
                                        </p:tgtEl>
                                        <p:attrNameLst>
                                          <p:attrName>style.visibility</p:attrName>
                                        </p:attrNameLst>
                                      </p:cBhvr>
                                      <p:to>
                                        <p:strVal val="visible"/>
                                      </p:to>
                                    </p:set>
                                    <p:animEffect transition="in" filter="fade">
                                      <p:cBhvr>
                                        <p:cTn id="82" dur="1000"/>
                                        <p:tgtEl>
                                          <p:spTgt spid="98"/>
                                        </p:tgtEl>
                                      </p:cBhvr>
                                    </p:animEffect>
                                    <p:anim calcmode="lin" valueType="num">
                                      <p:cBhvr>
                                        <p:cTn id="83" dur="1000" fill="hold"/>
                                        <p:tgtEl>
                                          <p:spTgt spid="98"/>
                                        </p:tgtEl>
                                        <p:attrNameLst>
                                          <p:attrName>ppt_x</p:attrName>
                                        </p:attrNameLst>
                                      </p:cBhvr>
                                      <p:tavLst>
                                        <p:tav tm="0">
                                          <p:val>
                                            <p:strVal val="#ppt_x"/>
                                          </p:val>
                                        </p:tav>
                                        <p:tav tm="100000">
                                          <p:val>
                                            <p:strVal val="#ppt_x"/>
                                          </p:val>
                                        </p:tav>
                                      </p:tavLst>
                                    </p:anim>
                                    <p:anim calcmode="lin" valueType="num">
                                      <p:cBhvr>
                                        <p:cTn id="84" dur="1000" fill="hold"/>
                                        <p:tgtEl>
                                          <p:spTgt spid="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5" grpId="0"/>
      <p:bldP spid="56" grpId="0"/>
      <p:bldP spid="57" grpId="0"/>
      <p:bldP spid="79" grpId="0" animBg="1"/>
      <p:bldP spid="80" grpId="0" animBg="1"/>
      <p:bldP spid="81" grpId="0" animBg="1"/>
      <p:bldP spid="94" grpId="0" animBg="1"/>
      <p:bldP spid="95" grpId="0" animBg="1"/>
      <p:bldP spid="96" grpId="0" animBg="1"/>
      <p:bldP spid="97" grpId="0" animBg="1"/>
      <p:bldP spid="9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f646cacb0d471462fa44d72eb731af83"/>
          <p:cNvPicPr>
            <a:picLocks noChangeAspect="1"/>
          </p:cNvPicPr>
          <p:nvPr/>
        </p:nvPicPr>
        <p:blipFill>
          <a:blip r:embed="rId2"/>
          <a:stretch>
            <a:fillRect/>
          </a:stretch>
        </p:blipFill>
        <p:spPr>
          <a:xfrm>
            <a:off x="4640580" y="2628265"/>
            <a:ext cx="7553325" cy="4247515"/>
          </a:xfrm>
          <a:prstGeom prst="rect">
            <a:avLst/>
          </a:prstGeom>
        </p:spPr>
      </p:pic>
      <p:pic>
        <p:nvPicPr>
          <p:cNvPr id="3" name="图片 2" descr="f646cacb0d471462fa44d72eb731af83"/>
          <p:cNvPicPr>
            <a:picLocks noChangeAspect="1"/>
          </p:cNvPicPr>
          <p:nvPr/>
        </p:nvPicPr>
        <p:blipFill>
          <a:blip r:embed="rId2"/>
          <a:stretch>
            <a:fillRect/>
          </a:stretch>
        </p:blipFill>
        <p:spPr>
          <a:xfrm flipH="1" flipV="1">
            <a:off x="-635" y="8890"/>
            <a:ext cx="5430520" cy="3382645"/>
          </a:xfrm>
          <a:prstGeom prst="rect">
            <a:avLst/>
          </a:prstGeom>
        </p:spPr>
      </p:pic>
      <p:sp>
        <p:nvSpPr>
          <p:cNvPr id="10" name="Rectangle 18"/>
          <p:cNvSpPr>
            <a:spLocks noChangeArrowheads="1"/>
          </p:cNvSpPr>
          <p:nvPr/>
        </p:nvSpPr>
        <p:spPr bwMode="auto">
          <a:xfrm>
            <a:off x="5472952" y="2882290"/>
            <a:ext cx="1246094"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defTabSz="1218565"/>
            <a:r>
              <a:rPr lang="en-US" altLang="zh-CN" dirty="0">
                <a:solidFill>
                  <a:schemeClr val="bg1"/>
                </a:solidFill>
                <a:latin typeface="Calibri Light" panose="020F0302020204030204" charset="0"/>
                <a:ea typeface="微软雅黑" panose="020B0503020204020204" charset="-122"/>
              </a:rPr>
              <a:t>PART ONE</a:t>
            </a:r>
          </a:p>
        </p:txBody>
      </p:sp>
      <p:sp>
        <p:nvSpPr>
          <p:cNvPr id="11" name="Rectangle 39"/>
          <p:cNvSpPr>
            <a:spLocks noChangeArrowheads="1"/>
          </p:cNvSpPr>
          <p:nvPr/>
        </p:nvSpPr>
        <p:spPr bwMode="auto">
          <a:xfrm>
            <a:off x="4257675" y="4105160"/>
            <a:ext cx="3676650"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panose="020B0604020202020204" pitchFamily="34" charset="0"/>
              <a:buNone/>
            </a:pPr>
            <a:r>
              <a:rPr lang="en-US" altLang="zh-CN" sz="1100" dirty="0">
                <a:solidFill>
                  <a:schemeClr val="bg1"/>
                </a:solidFill>
              </a:rPr>
              <a:t>We have many PowerPoint templates that has been specifically designed to help anyone that is stepping into the world of PowerPoint for the very first time.</a:t>
            </a:r>
          </a:p>
        </p:txBody>
      </p:sp>
      <p:sp>
        <p:nvSpPr>
          <p:cNvPr id="18" name="Rectangle 39"/>
          <p:cNvSpPr>
            <a:spLocks noChangeArrowheads="1"/>
          </p:cNvSpPr>
          <p:nvPr/>
        </p:nvSpPr>
        <p:spPr bwMode="auto">
          <a:xfrm>
            <a:off x="3664857" y="3358723"/>
            <a:ext cx="4862286"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r>
              <a:rPr lang="zh-CN" altLang="en-US" sz="3200" b="1" dirty="0">
                <a:solidFill>
                  <a:schemeClr val="bg1"/>
                </a:solidFill>
                <a:latin typeface="微软雅黑" panose="020B0503020204020204" charset="-122"/>
                <a:ea typeface="微软雅黑" panose="020B0503020204020204" charset="-122"/>
              </a:rPr>
              <a:t>单击此处添加名称</a:t>
            </a:r>
          </a:p>
        </p:txBody>
      </p:sp>
      <p:sp>
        <p:nvSpPr>
          <p:cNvPr id="19" name="椭圆 18"/>
          <p:cNvSpPr/>
          <p:nvPr/>
        </p:nvSpPr>
        <p:spPr>
          <a:xfrm>
            <a:off x="5542320" y="1759453"/>
            <a:ext cx="1099780" cy="1099780"/>
          </a:xfrm>
          <a:prstGeom prst="ellipse">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5400" dirty="0">
                <a:solidFill>
                  <a:schemeClr val="bg1"/>
                </a:solidFill>
                <a:latin typeface="Impact" panose="020B0806030902050204" pitchFamily="34" charset="0"/>
              </a:rPr>
              <a:t>02</a:t>
            </a:r>
          </a:p>
        </p:txBody>
      </p:sp>
    </p:spTree>
  </p:cSld>
  <p:clrMapOvr>
    <a:masterClrMapping/>
  </p:clrMapOvr>
  <p:transition advTm="6037">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1000"/>
                                        <p:tgtEl>
                                          <p:spTgt spid="19"/>
                                        </p:tgtEl>
                                      </p:cBhvr>
                                    </p:animEffect>
                                    <p:anim calcmode="lin" valueType="num">
                                      <p:cBhvr>
                                        <p:cTn id="23" dur="1000" fill="hold"/>
                                        <p:tgtEl>
                                          <p:spTgt spid="19"/>
                                        </p:tgtEl>
                                        <p:attrNameLst>
                                          <p:attrName>ppt_x</p:attrName>
                                        </p:attrNameLst>
                                      </p:cBhvr>
                                      <p:tavLst>
                                        <p:tav tm="0">
                                          <p:val>
                                            <p:strVal val="#ppt_x"/>
                                          </p:val>
                                        </p:tav>
                                        <p:tav tm="100000">
                                          <p:val>
                                            <p:strVal val="#ppt_x"/>
                                          </p:val>
                                        </p:tav>
                                      </p:tavLst>
                                    </p:anim>
                                    <p:anim calcmode="lin" valueType="num">
                                      <p:cBhvr>
                                        <p:cTn id="24" dur="1000" fill="hold"/>
                                        <p:tgtEl>
                                          <p:spTgt spid="19"/>
                                        </p:tgtEl>
                                        <p:attrNameLst>
                                          <p:attrName>ppt_y</p:attrName>
                                        </p:attrNameLst>
                                      </p:cBhvr>
                                      <p:tavLst>
                                        <p:tav tm="0">
                                          <p:val>
                                            <p:strVal val="#ppt_y+.1"/>
                                          </p:val>
                                        </p:tav>
                                        <p:tav tm="100000">
                                          <p:val>
                                            <p:strVal val="#ppt_y"/>
                                          </p:val>
                                        </p:tav>
                                      </p:tavLst>
                                    </p:anim>
                                  </p:childTnLst>
                                </p:cTn>
                              </p:par>
                            </p:childTnLst>
                          </p:cTn>
                        </p:par>
                        <p:par>
                          <p:cTn id="25" fill="hold">
                            <p:stCondLst>
                              <p:cond delay="2500"/>
                            </p:stCondLst>
                            <p:childTnLst>
                              <p:par>
                                <p:cTn id="26" presetID="14" presetClass="entr" presetSubtype="10"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randombar(horizontal)">
                                      <p:cBhvr>
                                        <p:cTn id="28" dur="500"/>
                                        <p:tgtEl>
                                          <p:spTgt spid="18"/>
                                        </p:tgtEl>
                                      </p:cBhvr>
                                    </p:animEffect>
                                  </p:childTnLst>
                                </p:cTn>
                              </p:par>
                            </p:childTnLst>
                          </p:cTn>
                        </p:par>
                        <p:par>
                          <p:cTn id="29" fill="hold">
                            <p:stCondLst>
                              <p:cond delay="3000"/>
                            </p:stCondLst>
                            <p:childTnLst>
                              <p:par>
                                <p:cTn id="30" presetID="6" presetClass="entr" presetSubtype="16"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circle(in)">
                                      <p:cBhvr>
                                        <p:cTn id="3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8" grpId="0"/>
      <p:bldP spid="19" grpId="0" bldLvl="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1945</Words>
  <Application>Microsoft Office PowerPoint</Application>
  <PresentationFormat>宽屏</PresentationFormat>
  <Paragraphs>276</Paragraphs>
  <Slides>27</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27</vt:i4>
      </vt:variant>
    </vt:vector>
  </HeadingPairs>
  <TitlesOfParts>
    <vt:vector size="36" baseType="lpstr">
      <vt:lpstr>等线</vt:lpstr>
      <vt:lpstr>方正中等线简体</vt:lpstr>
      <vt:lpstr>宋体</vt:lpstr>
      <vt:lpstr>微软雅黑</vt:lpstr>
      <vt:lpstr>Arial</vt:lpstr>
      <vt:lpstr>Calibri</vt:lpstr>
      <vt:lpstr>Calibri Light</vt:lpstr>
      <vt:lpstr>Impact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creator>锐旗设计；https://9ppt.taobao.com</dc:creator>
  <dc:description>锐旗设计；https://9ppt.taobao.com</dc:description>
  <cp:lastModifiedBy>Administrator</cp:lastModifiedBy>
  <cp:revision>9</cp:revision>
  <dcterms:created xsi:type="dcterms:W3CDTF">2017-06-13T12:04:00Z</dcterms:created>
  <dcterms:modified xsi:type="dcterms:W3CDTF">2021-01-26T04:49:45Z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