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617" r:id="rId4"/>
    <p:sldId id="619" r:id="rId5"/>
    <p:sldId id="620" r:id="rId6"/>
    <p:sldId id="621" r:id="rId7"/>
    <p:sldId id="264" r:id="rId8"/>
    <p:sldId id="618" r:id="rId9"/>
    <p:sldId id="263" r:id="rId10"/>
    <p:sldId id="624" r:id="rId11"/>
    <p:sldId id="634" r:id="rId12"/>
    <p:sldId id="622" r:id="rId13"/>
    <p:sldId id="623" r:id="rId14"/>
    <p:sldId id="518" r:id="rId15"/>
    <p:sldId id="349" r:id="rId16"/>
    <p:sldId id="347" r:id="rId17"/>
    <p:sldId id="351" r:id="rId18"/>
    <p:sldId id="635" r:id="rId19"/>
    <p:sldId id="625" r:id="rId20"/>
    <p:sldId id="626" r:id="rId21"/>
    <p:sldId id="627" r:id="rId22"/>
    <p:sldId id="628" r:id="rId23"/>
    <p:sldId id="633" r:id="rId24"/>
    <p:sldId id="637" r:id="rId25"/>
    <p:sldId id="658" r:id="rId26"/>
    <p:sldId id="659" r:id="rId27"/>
  </p:sldIdLst>
  <p:sldSz cx="12198350" cy="6858000"/>
  <p:notesSz cx="6858000" cy="9144000"/>
  <p:custDataLst>
    <p:tags r:id="rId28"/>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59">
          <p15:clr>
            <a:srgbClr val="A4A3A4"/>
          </p15:clr>
        </p15:guide>
        <p15:guide id="2" pos="3840">
          <p15:clr>
            <a:srgbClr val="A4A3A4"/>
          </p15:clr>
        </p15:guide>
      </p15:sldGuideLst>
    </p:ext>
    <p:ext uri="{2D200454-40CA-4A62-9FC3-DE9A4176ACB9}">
      <p15:notesGuideLst xmlns:p15="http://schemas.microsoft.com/office/powerpoint/2012/main">
        <p15:guide id="1" orient="horz" pos="2879">
          <p15:clr>
            <a:srgbClr val="A4A3A4"/>
          </p15:clr>
        </p15:guide>
        <p15:guide id="2" pos="2159">
          <p15:clr>
            <a:srgbClr val="A4A3A4"/>
          </p15:clr>
        </p15:guide>
      </p15:notes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884" autoAdjust="0"/>
    <p:restoredTop sz="90695" autoAdjust="0"/>
  </p:normalViewPr>
  <p:slideViewPr>
    <p:cSldViewPr snapToObjects="1">
      <p:cViewPr varScale="1">
        <p:scale>
          <a:sx n="74" d="100"/>
          <a:sy n="74" d="100"/>
        </p:scale>
        <p:origin x="66" y="654"/>
      </p:cViewPr>
      <p:guideLst>
        <p:guide orient="horz" pos="2159"/>
        <p:guide pos="384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924"/>
    </p:cViewPr>
  </p:sorterViewPr>
  <p:notesViewPr>
    <p:cSldViewPr snapToObjects="1">
      <p:cViewPr varScale="1">
        <p:scale>
          <a:sx n="81" d="100"/>
          <a:sy n="81" d="100"/>
        </p:scale>
        <p:origin x="-2088" y="-102"/>
      </p:cViewPr>
      <p:guideLst>
        <p:guide orient="horz" pos="2879"/>
        <p:guide pos="2159"/>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tags" Target="tags/tag12.xml" /><Relationship Id="rId29" Type="http://schemas.openxmlformats.org/officeDocument/2006/relationships/presProps" Target="presProps.xml" /><Relationship Id="rId3" Type="http://schemas.openxmlformats.org/officeDocument/2006/relationships/handoutMaster" Target="handoutMasters/handoutMaster1.xml" /><Relationship Id="rId30" Type="http://schemas.openxmlformats.org/officeDocument/2006/relationships/viewProps" Target="viewProps.xml" /><Relationship Id="rId31" Type="http://schemas.openxmlformats.org/officeDocument/2006/relationships/theme" Target="theme/theme1.xml" /><Relationship Id="rId32"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A66804-583B-42BE-962B-441699487C40}" type="datetimeFigureOut">
              <a:rPr lang="zh-CN" altLang="en-US" smtClean="0"/>
              <a:t>2019/11/4</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920FDFD-A5D4-42F3-BCC8-12887DAA73C1}"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bwMode="auto">
      <p:bgPr>
        <a:solidFill>
          <a:schemeClr val="bg1"/>
        </a:solidFill>
        <a:effectLst/>
      </p:bgPr>
    </p:bg>
    <p:spTree>
      <p:nvGrpSpPr>
        <p:cNvPr id="1" name=""/>
        <p:cNvGrpSpPr/>
        <p:nvPr/>
      </p:nvGrpSpPr>
      <p:grpSpPr>
        <a:xfrm>
          <a:off x="0" y="0"/>
          <a: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t>2019/11/4</a:t>
            </a:fld>
            <a:endParaRPr lang="en-US"/>
          </a:p>
        </p:txBody>
      </p:sp>
      <p:sp>
        <p:nvSpPr>
          <p:cNvPr id="3076" name="Rectangle 4"/>
          <p:cNvSpPr>
            <a:spLocks noGrp="1" noRot="1" noChangeAspect="1" noChangeArrowheads="1"/>
          </p:cNvSpPr>
          <p:nvPr>
            <p:ph type="sldImg" idx="2"/>
          </p:nvPr>
        </p:nvSpPr>
        <p:spPr bwMode="auto">
          <a:xfrm>
            <a:off x="379413" y="685800"/>
            <a:ext cx="6099175"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1.png" /><Relationship Id="rId10" Type="http://schemas.openxmlformats.org/officeDocument/2006/relationships/image" Target="../media/image10.png" /><Relationship Id="rId11" Type="http://schemas.openxmlformats.org/officeDocument/2006/relationships/image" Target="../media/image11.png" /><Relationship Id="rId12" Type="http://schemas.openxmlformats.org/officeDocument/2006/relationships/image" Target="../media/image12.png" /><Relationship Id="rId13" Type="http://schemas.openxmlformats.org/officeDocument/2006/relationships/image" Target="../media/image13.png" /><Relationship Id="rId14"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image" Target="../media/image3.png" /><Relationship Id="rId4" Type="http://schemas.openxmlformats.org/officeDocument/2006/relationships/image" Target="../media/image4.png" /><Relationship Id="rId5" Type="http://schemas.openxmlformats.org/officeDocument/2006/relationships/image" Target="../media/image5.png" /><Relationship Id="rId6" Type="http://schemas.openxmlformats.org/officeDocument/2006/relationships/image" Target="../media/image6.png" /><Relationship Id="rId7" Type="http://schemas.openxmlformats.org/officeDocument/2006/relationships/image" Target="../media/image7.png" /><Relationship Id="rId8" Type="http://schemas.openxmlformats.org/officeDocument/2006/relationships/image" Target="../media/image8.png" /><Relationship Id="rId9" Type="http://schemas.openxmlformats.org/officeDocument/2006/relationships/image" Target="../media/image9.png"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050" name="Rectangle 2"/>
          <p:cNvSpPr>
            <a:spLocks noGrp="1" noChangeArrowheads="1"/>
          </p:cNvSpPr>
          <p:nvPr>
            <p:ph type="ctrTitle"/>
          </p:nvPr>
        </p:nvSpPr>
        <p:spPr>
          <a:xfrm>
            <a:off x="2714360" y="2420888"/>
            <a:ext cx="6334949" cy="863600"/>
          </a:xfrm>
          <a:prstGeom prst="rect">
            <a:avLst/>
          </a:prstGeom>
        </p:spPr>
        <p:txBody>
          <a:bodyPr/>
          <a:lstStyle>
            <a:lvl1pPr algn="ctr">
              <a:defRPr sz="3600"/>
            </a:lvl1pPr>
          </a:lstStyle>
          <a:p>
            <a:pPr lvl="0"/>
            <a:r>
              <a:rPr lang="zh-CN" noProof="0"/>
              <a:t>单击此处编辑母版标题样式</a:t>
            </a:r>
          </a:p>
        </p:txBody>
      </p:sp>
      <p:sp>
        <p:nvSpPr>
          <p:cNvPr id="2051" name="Rectangle 3"/>
          <p:cNvSpPr>
            <a:spLocks noGrp="1" noChangeArrowheads="1"/>
          </p:cNvSpPr>
          <p:nvPr>
            <p:ph type="subTitle" idx="1"/>
          </p:nvPr>
        </p:nvSpPr>
        <p:spPr>
          <a:xfrm>
            <a:off x="2715947" y="3500388"/>
            <a:ext cx="6336536" cy="647700"/>
          </a:xfrm>
          <a:prstGeom prst="rect">
            <a:avLst/>
          </a:prstGeom>
        </p:spPr>
        <p:txBody>
          <a:bodyPr/>
          <a:lstStyle>
            <a:lvl1pPr marL="0" indent="0" algn="ctr">
              <a:buFontTx/>
              <a:buNone/>
              <a:defRPr sz="2400"/>
            </a:lvl1pPr>
          </a:lstStyle>
          <a:p>
            <a:pPr lvl="0"/>
            <a:r>
              <a:rPr lang="zh-CN" noProof="0"/>
              <a:t>单击此处编辑母版副标题样式</a:t>
            </a:r>
          </a:p>
        </p:txBody>
      </p:sp>
    </p:spTree>
  </p:cSld>
  <p:clrMapOvr>
    <a:masterClrMapping/>
  </p:clrMapOvr>
  <p:transition spd="slow" advClick="0" advTm="5769">
    <p:push/>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a:xfrm>
            <a:off x="841907" y="590550"/>
            <a:ext cx="10514536" cy="635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41907" y="1600201"/>
            <a:ext cx="10514536" cy="4277072"/>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spd="slow" advClick="0" advTm="5769">
    <p:push/>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8845113" y="908050"/>
            <a:ext cx="2743557" cy="5218113"/>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80" y="908050"/>
            <a:ext cx="8083014" cy="521811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spd="slow" advClick="0" advTm="5769">
    <p:push/>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标题幻灯片">
    <p:spTree>
      <p:nvGrpSpPr>
        <p:cNvPr id="1" name=""/>
        <p:cNvGrpSpPr/>
        <p:nvPr/>
      </p:nvGrpSpPr>
      <p:grpSpPr>
        <a:xfrm>
          <a:off x="0" y="0"/>
          <a:ext cx="0" cy="0"/>
        </a:xfrm>
      </p:grpSpPr>
      <p:pic>
        <p:nvPicPr>
          <p:cNvPr id="4" name="Picture 2" descr="PPECLOGO-eff-0-1"/>
          <p:cNvPicPr>
            <a:picLocks noChangeAspect="1" noChangeArrowheads="1"/>
          </p:cNvPicPr>
          <p:nvPr userDrawn="1"/>
        </p:nvPicPr>
        <p:blipFill>
          <a:blip r:embed="rId1"/>
          <a:stretch>
            <a:fillRect/>
          </a:stretch>
        </p:blipFill>
        <p:spPr bwMode="auto">
          <a:xfrm>
            <a:off x="4147454" y="2886611"/>
            <a:ext cx="1060487"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2"/>
          <a:stretch>
            <a:fillRect/>
          </a:stretch>
        </p:blipFill>
        <p:spPr bwMode="auto">
          <a:xfrm>
            <a:off x="8431559" y="2758267"/>
            <a:ext cx="1096957"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3"/>
          <a:stretch>
            <a:fillRect/>
          </a:stretch>
        </p:blipFill>
        <p:spPr bwMode="auto">
          <a:xfrm>
            <a:off x="1040587" y="1447781"/>
            <a:ext cx="3014123"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4"/>
          <a:stretch>
            <a:fillRect/>
          </a:stretch>
        </p:blipFill>
        <p:spPr bwMode="auto">
          <a:xfrm>
            <a:off x="4468018" y="3771071"/>
            <a:ext cx="524195"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5"/>
          <a:stretch>
            <a:fillRect/>
          </a:stretch>
        </p:blipFill>
        <p:spPr bwMode="auto">
          <a:xfrm>
            <a:off x="7377300" y="2904248"/>
            <a:ext cx="401210"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6"/>
          <a:stretch>
            <a:fillRect/>
          </a:stretch>
        </p:blipFill>
        <p:spPr bwMode="auto">
          <a:xfrm>
            <a:off x="5278504" y="2574151"/>
            <a:ext cx="981859"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7"/>
          <a:stretch>
            <a:fillRect/>
          </a:stretch>
        </p:blipFill>
        <p:spPr bwMode="auto">
          <a:xfrm>
            <a:off x="3262367" y="3206628"/>
            <a:ext cx="1477829"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8"/>
          <a:stretch>
            <a:fillRect/>
          </a:stretch>
        </p:blipFill>
        <p:spPr bwMode="auto">
          <a:xfrm>
            <a:off x="5353101" y="3446016"/>
            <a:ext cx="1834683"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9"/>
          <a:stretch>
            <a:fillRect/>
          </a:stretch>
        </p:blipFill>
        <p:spPr bwMode="auto">
          <a:xfrm>
            <a:off x="9887388" y="2725340"/>
            <a:ext cx="1116940"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0"/>
          <a:stretch>
            <a:fillRect/>
          </a:stretch>
        </p:blipFill>
        <p:spPr bwMode="auto">
          <a:xfrm>
            <a:off x="7943834" y="3624921"/>
            <a:ext cx="52218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0"/>
          <a:stretch>
            <a:fillRect/>
          </a:stretch>
        </p:blipFill>
        <p:spPr bwMode="auto">
          <a:xfrm>
            <a:off x="11256344" y="2365002"/>
            <a:ext cx="522179"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1"/>
          <a:stretch>
            <a:fillRect/>
          </a:stretch>
        </p:blipFill>
        <p:spPr bwMode="auto">
          <a:xfrm>
            <a:off x="2054705" y="2795896"/>
            <a:ext cx="1697586"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2"/>
          <a:stretch>
            <a:fillRect/>
          </a:stretch>
        </p:blipFill>
        <p:spPr bwMode="auto">
          <a:xfrm>
            <a:off x="3984146" y="2785815"/>
            <a:ext cx="437502"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3"/>
          <a:stretch>
            <a:fillRect/>
          </a:stretch>
        </p:blipFill>
        <p:spPr bwMode="auto">
          <a:xfrm>
            <a:off x="8520449" y="3325063"/>
            <a:ext cx="703632"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2"/>
          <a:stretch>
            <a:fillRect/>
          </a:stretch>
        </p:blipFill>
        <p:spPr bwMode="auto">
          <a:xfrm>
            <a:off x="9240210" y="2909287"/>
            <a:ext cx="360888"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2"/>
          <a:stretch>
            <a:fillRect/>
          </a:stretch>
        </p:blipFill>
        <p:spPr bwMode="auto">
          <a:xfrm>
            <a:off x="9746259" y="3446015"/>
            <a:ext cx="282259" cy="2368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5769">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06 3.33333E-06 L -0.31632 3.33333E-06"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06 L -0.46684 -1.85185E-06"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06 1.11111E-06 L -0.19531 1.11111E-06"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07 2.59259E-06 L -0.43594 2.59259E-06"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06 -1.85185E-06 L -0.33577 -1.85185E-06"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06 -1.85185E-06 L -0.57188 -1.85185E-06"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06 -1.85185E-06 L -0.57188 -1.85185E-06"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07 2.59259E-06 L 0.43906 2.59259E-06"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06 2.96296E-06 L 0.62813 2.96296E-06"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06 -2.96296E-06 L 0.42465 -2.96296E-06"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和内容">
    <p:spTree>
      <p:nvGrpSpPr>
        <p:cNvPr id="1" name=""/>
        <p:cNvGrpSpPr/>
        <p:nvPr/>
      </p:nvGrpSpPr>
      <p:grpSpPr>
        <a:xfrm>
          <a:off x="0" y="0"/>
          <a:ext cx="0" cy="0"/>
        </a:xfrm>
      </p:grpSpPr>
    </p:spTree>
  </p:cSld>
  <p:clrMapOvr>
    <a:masterClrMapping/>
  </p:clrMapOvr>
  <p:transition spd="slow" advClick="0" advTm="5769">
    <p:push/>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7" name="Freeform 5"/>
          <p:cNvSpPr/>
          <p:nvPr userDrawn="1"/>
        </p:nvSpPr>
        <p:spPr bwMode="auto">
          <a:xfrm>
            <a:off x="11047233" y="0"/>
            <a:ext cx="457200" cy="549275"/>
          </a:xfrm>
          <a:custGeom>
            <a:gdLst>
              <a:gd name="T0" fmla="*/ 675 w 675"/>
              <a:gd name="T1" fmla="*/ 800 h 800"/>
              <a:gd name="T2" fmla="*/ 334 w 675"/>
              <a:gd name="T3" fmla="*/ 666 h 800"/>
              <a:gd name="T4" fmla="*/ 0 w 675"/>
              <a:gd name="T5" fmla="*/ 800 h 800"/>
              <a:gd name="T6" fmla="*/ 0 w 675"/>
              <a:gd name="T7" fmla="*/ 0 h 800"/>
              <a:gd name="T8" fmla="*/ 675 w 675"/>
              <a:gd name="T9" fmla="*/ 0 h 800"/>
              <a:gd name="T10" fmla="*/ 675 w 675"/>
              <a:gd name="T11" fmla="*/ 800 h 800"/>
            </a:gdLst>
            <a:cxnLst>
              <a:cxn ang="0">
                <a:pos x="T0" y="T1"/>
              </a:cxn>
              <a:cxn ang="0">
                <a:pos x="T2" y="T3"/>
              </a:cxn>
              <a:cxn ang="0">
                <a:pos x="T4" y="T5"/>
              </a:cxn>
              <a:cxn ang="0">
                <a:pos x="T6" y="T7"/>
              </a:cxn>
              <a:cxn ang="0">
                <a:pos x="T8" y="T9"/>
              </a:cxn>
              <a:cxn ang="0">
                <a:pos x="T10" y="T11"/>
              </a:cxn>
            </a:cxnLst>
            <a:rect l="0" t="0" r="r" b="b"/>
            <a:pathLst>
              <a:path w="675" h="800">
                <a:moveTo>
                  <a:pt x="675" y="800"/>
                </a:moveTo>
                <a:lnTo>
                  <a:pt x="334" y="666"/>
                </a:lnTo>
                <a:lnTo>
                  <a:pt x="0" y="800"/>
                </a:lnTo>
                <a:lnTo>
                  <a:pt x="0" y="0"/>
                </a:lnTo>
                <a:lnTo>
                  <a:pt x="675" y="0"/>
                </a:lnTo>
                <a:lnTo>
                  <a:pt x="675" y="800"/>
                </a:lnTo>
                <a:close/>
              </a:path>
            </a:pathLst>
          </a:custGeom>
          <a:solidFill>
            <a:srgbClr val="C00000"/>
          </a:solidFill>
          <a:ln>
            <a:noFill/>
          </a:ln>
        </p:spPr>
        <p:txBody>
          <a:bodyPr vert="horz" wrap="square" lIns="91440" tIns="45720" rIns="91440" bIns="45720" numCol="1" anchor="t" anchorCtr="0" compatLnSpc="1"/>
          <a:lstStyle/>
          <a:p>
            <a:endParaRPr lang="zh-CN" altLang="en-US"/>
          </a:p>
        </p:txBody>
      </p:sp>
      <p:sp>
        <p:nvSpPr>
          <p:cNvPr id="2" name="标题 1"/>
          <p:cNvSpPr>
            <a:spLocks noGrp="1"/>
          </p:cNvSpPr>
          <p:nvPr>
            <p:ph type="title"/>
          </p:nvPr>
        </p:nvSpPr>
        <p:spPr>
          <a:xfrm>
            <a:off x="841907" y="590550"/>
            <a:ext cx="10514536" cy="635000"/>
          </a:xfrm>
          <a:prstGeom prst="rect">
            <a:avLst/>
          </a:prstGeom>
        </p:spPr>
        <p:txBody>
          <a:bodyPr/>
          <a:lstStyle>
            <a:lvl1pPr>
              <a:defRPr>
                <a:solidFill>
                  <a:schemeClr val="bg1"/>
                </a:solidFill>
              </a:defRPr>
            </a:lvl1pPr>
          </a:lstStyle>
          <a:p>
            <a:r>
              <a:rPr lang="zh-CN" altLang="en-US"/>
              <a:t>单击此处编辑母版标题样式</a:t>
            </a:r>
          </a:p>
        </p:txBody>
      </p:sp>
      <p:sp>
        <p:nvSpPr>
          <p:cNvPr id="3" name="内容占位符 2"/>
          <p:cNvSpPr>
            <a:spLocks noGrp="1"/>
          </p:cNvSpPr>
          <p:nvPr>
            <p:ph idx="1"/>
          </p:nvPr>
        </p:nvSpPr>
        <p:spPr>
          <a:xfrm>
            <a:off x="841907" y="1600201"/>
            <a:ext cx="10514536" cy="4277072"/>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20" name="TextBox 19"/>
          <p:cNvSpPr txBox="1"/>
          <p:nvPr userDrawn="1"/>
        </p:nvSpPr>
        <p:spPr>
          <a:xfrm>
            <a:off x="11047233" y="95447"/>
            <a:ext cx="447178" cy="307777"/>
          </a:xfrm>
          <a:prstGeom prst="rect">
            <a:avLst/>
          </a:prstGeom>
          <a:noFill/>
        </p:spPr>
        <p:txBody>
          <a:bodyPr wrap="square" rtlCol="0">
            <a:spAutoFit/>
          </a:bodyPr>
          <a:lstStyle/>
          <a:p>
            <a:pPr algn="ctr"/>
            <a:fld id="{E33E7C02-82D1-42DA-AA8B-2AEC9E450366}" type="slidenum">
              <a:rPr lang="zh-CN" altLang="en-US" sz="1400" smtClean="0">
                <a:solidFill>
                  <a:srgbClr val="F8F8F8"/>
                </a:solidFill>
                <a:latin typeface="+mj-ea"/>
                <a:ea typeface="+mj-ea"/>
              </a:rPr>
              <a:t>‹#›</a:t>
            </a:fld>
            <a:endParaRPr lang="zh-CN" altLang="en-US" sz="1400">
              <a:solidFill>
                <a:srgbClr val="F8F8F8"/>
              </a:solidFill>
              <a:latin typeface="+mj-ea"/>
              <a:ea typeface="+mj-ea"/>
            </a:endParaRPr>
          </a:p>
        </p:txBody>
      </p:sp>
    </p:spTree>
  </p:cSld>
  <p:clrMapOvr>
    <a:masterClrMapping/>
  </p:clrMapOvr>
  <p:transition spd="slow" advClick="0" advTm="5769">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400"/>
                                        <p:tgtEl>
                                          <p:spTgt spid="20"/>
                                        </p:tgtEl>
                                      </p:cBhvr>
                                    </p:animEffect>
                                    <p:anim calcmode="lin" valueType="num">
                                      <p:cBhvr>
                                        <p:cTn id="8" dur="400" fill="hold"/>
                                        <p:tgtEl>
                                          <p:spTgt spid="20"/>
                                        </p:tgtEl>
                                        <p:attrNameLst>
                                          <p:attrName>ppt_x</p:attrName>
                                        </p:attrNameLst>
                                      </p:cBhvr>
                                      <p:tavLst>
                                        <p:tav tm="0">
                                          <p:val>
                                            <p:strVal val="#ppt_x"/>
                                          </p:val>
                                        </p:tav>
                                        <p:tav tm="100000">
                                          <p:val>
                                            <p:strVal val="#ppt_x"/>
                                          </p:val>
                                        </p:tav>
                                      </p:tavLst>
                                    </p:anim>
                                    <p:anim calcmode="lin" valueType="num">
                                      <p:cBhvr>
                                        <p:cTn id="9" dur="4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963739" y="4406902"/>
            <a:ext cx="10367724" cy="1362075"/>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739" y="2906713"/>
            <a:ext cx="10367724"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cSld>
  <p:clrMapOvr>
    <a:masterClrMapping/>
  </p:clrMapOvr>
  <p:transition spd="slow" advClick="0" advTm="5769">
    <p:push/>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841907" y="590550"/>
            <a:ext cx="10514536" cy="63500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609680" y="1600202"/>
            <a:ext cx="5412493"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4592" y="1600202"/>
            <a:ext cx="541408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spd="slow" advClick="0" advTm="5769">
    <p:push/>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09680" y="274638"/>
            <a:ext cx="10978991" cy="114300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80" y="1535113"/>
            <a:ext cx="5390264"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80" y="2174875"/>
            <a:ext cx="5390264"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6820" y="1535113"/>
            <a:ext cx="5391851"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6820" y="2174875"/>
            <a:ext cx="5391851"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spd="slow" advClick="0" advTm="5769">
    <p:push/>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841907" y="590550"/>
            <a:ext cx="10514536" cy="635000"/>
          </a:xfrm>
          <a:prstGeom prst="rect">
            <a:avLst/>
          </a:prstGeom>
        </p:spPr>
        <p:txBody>
          <a:bodyPr/>
          <a:lstStyle/>
          <a:p>
            <a:r>
              <a:rPr lang="zh-CN" altLang="en-US"/>
              <a:t>单击此处编辑母版标题样式</a:t>
            </a:r>
          </a:p>
        </p:txBody>
      </p:sp>
    </p:spTree>
  </p:cSld>
  <p:clrMapOvr>
    <a:masterClrMapping/>
  </p:clrMapOvr>
  <p:transition spd="slow" advClick="0" advTm="5769">
    <p:push/>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Tree>
  </p:cSld>
  <p:clrMapOvr>
    <a:masterClrMapping/>
  </p:clrMapOvr>
  <p:transition spd="slow" advClick="0" advTm="5769">
    <p:push/>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09680" y="273050"/>
            <a:ext cx="4013722" cy="1162050"/>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9471" y="273052"/>
            <a:ext cx="6819201"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80" y="1435102"/>
            <a:ext cx="4013722"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transition spd="slow" advClick="0" advTm="5769">
    <p:push/>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2391088" y="4800600"/>
            <a:ext cx="7319328" cy="566738"/>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91088" y="612775"/>
            <a:ext cx="7319328"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1088" y="5367338"/>
            <a:ext cx="7319328"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transition spd="slow" advClick="0" advTm="5769">
    <p:push/>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image" Target="../media/image14.png" /><Relationship Id="rId15"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bwMode="auto">
      <p:bgPr>
        <a:blipFill dpi="0" rotWithShape="0">
          <a:blip r:embed="rId14"/>
          <a:stretch>
            <a:fillRect/>
          </a:stretch>
        </a:blipFill>
        <a:effectLst/>
      </p:bgPr>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slow" advClick="0" advTm="5769">
    <p:push/>
  </p:transition>
  <p:timing/>
  <p:txStyles>
    <p:title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fontAlgn="base">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hemeOverride" Target="../theme/themeOverride1.xml" /><Relationship Id="rId3" Type="http://schemas.openxmlformats.org/officeDocument/2006/relationships/image" Target="../media/image15.png" /><Relationship Id="rId4" Type="http://schemas.microsoft.com/office/2007/relationships/hdphoto" Target="../media/image16.wdp" /><Relationship Id="rId5" Type="http://schemas.openxmlformats.org/officeDocument/2006/relationships/image" Target="../media/image17.jpeg" /><Relationship Id="rId6" Type="http://schemas.openxmlformats.org/officeDocument/2006/relationships/image" Target="../media/image18.jpeg" /><Relationship Id="rId7" Type="http://schemas.openxmlformats.org/officeDocument/2006/relationships/image" Target="../media/image19.png" /><Relationship Id="rId8" Type="http://schemas.openxmlformats.org/officeDocument/2006/relationships/image" Target="../media/image20.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5.png" /><Relationship Id="rId3" Type="http://schemas.openxmlformats.org/officeDocument/2006/relationships/image" Target="../media/image21.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5.png" /><Relationship Id="rId3" Type="http://schemas.openxmlformats.org/officeDocument/2006/relationships/image" Target="../media/image21.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5.png" /><Relationship Id="rId3" Type="http://schemas.openxmlformats.org/officeDocument/2006/relationships/image" Target="../media/image30.jpeg" /><Relationship Id="rId4" Type="http://schemas.openxmlformats.org/officeDocument/2006/relationships/image" Target="../media/image31.jpeg" /><Relationship Id="rId5" Type="http://schemas.openxmlformats.org/officeDocument/2006/relationships/image" Target="../media/image32.jpeg" /><Relationship Id="rId6" Type="http://schemas.openxmlformats.org/officeDocument/2006/relationships/image" Target="../media/image33.jpeg" /><Relationship Id="rId7" Type="http://schemas.openxmlformats.org/officeDocument/2006/relationships/image" Target="../media/image34.png" /><Relationship Id="rId8" Type="http://schemas.openxmlformats.org/officeDocument/2006/relationships/image" Target="../media/image21.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5.png" /><Relationship Id="rId3" Type="http://schemas.openxmlformats.org/officeDocument/2006/relationships/image" Target="../media/image35.png" /><Relationship Id="rId4" Type="http://schemas.openxmlformats.org/officeDocument/2006/relationships/image" Target="../media/image21.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6.png" /><Relationship Id="rId3" Type="http://schemas.microsoft.com/office/2007/relationships/hdphoto" Target="../media/image37.wdp" /><Relationship Id="rId4" Type="http://schemas.openxmlformats.org/officeDocument/2006/relationships/image" Target="../media/image25.png" /><Relationship Id="rId5" Type="http://schemas.openxmlformats.org/officeDocument/2006/relationships/image" Target="../media/image38.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5.png" /><Relationship Id="rId3" Type="http://schemas.openxmlformats.org/officeDocument/2006/relationships/image" Target="../media/image39.png" /><Relationship Id="rId4" Type="http://schemas.openxmlformats.org/officeDocument/2006/relationships/image" Target="../media/image38.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2.png" /><Relationship Id="rId3" Type="http://schemas.openxmlformats.org/officeDocument/2006/relationships/image" Target="../media/image23.png" /><Relationship Id="rId4" Type="http://schemas.openxmlformats.org/officeDocument/2006/relationships/image" Target="../media/image38.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5.png" /><Relationship Id="rId3" Type="http://schemas.openxmlformats.org/officeDocument/2006/relationships/image" Target="../media/image40.jpeg" /><Relationship Id="rId4" Type="http://schemas.openxmlformats.org/officeDocument/2006/relationships/image" Target="../media/image27.png" /><Relationship Id="rId5" Type="http://schemas.openxmlformats.org/officeDocument/2006/relationships/image" Target="../media/image38.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5.png" /><Relationship Id="rId3" Type="http://schemas.openxmlformats.org/officeDocument/2006/relationships/image" Target="../media/image41.png" /><Relationship Id="rId4" Type="http://schemas.openxmlformats.org/officeDocument/2006/relationships/image" Target="../media/image42.jpeg" /><Relationship Id="rId5" Type="http://schemas.openxmlformats.org/officeDocument/2006/relationships/image" Target="../media/image43.jpeg" /><Relationship Id="rId6" Type="http://schemas.openxmlformats.org/officeDocument/2006/relationships/image" Target="../media/image44.jpeg" /><Relationship Id="rId7" Type="http://schemas.openxmlformats.org/officeDocument/2006/relationships/image" Target="../media/image45.jpeg" /><Relationship Id="rId8" Type="http://schemas.openxmlformats.org/officeDocument/2006/relationships/image" Target="../media/image38.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5.png" /><Relationship Id="rId3" Type="http://schemas.openxmlformats.org/officeDocument/2006/relationships/image" Target="../media/image21.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1.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5.png" /><Relationship Id="rId3" Type="http://schemas.openxmlformats.org/officeDocument/2006/relationships/image" Target="../media/image21.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5.png" /><Relationship Id="rId3" Type="http://schemas.openxmlformats.org/officeDocument/2006/relationships/image" Target="../media/image21.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2.png" /><Relationship Id="rId3" Type="http://schemas.openxmlformats.org/officeDocument/2006/relationships/image" Target="../media/image23.png" /><Relationship Id="rId4" Type="http://schemas.openxmlformats.org/officeDocument/2006/relationships/image" Target="../media/image21.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6.jpeg" /><Relationship Id="rId3" Type="http://schemas.openxmlformats.org/officeDocument/2006/relationships/image" Target="../media/image47.jpeg" /><Relationship Id="rId4" Type="http://schemas.openxmlformats.org/officeDocument/2006/relationships/image" Target="../media/image48.jpeg" /><Relationship Id="rId5" Type="http://schemas.openxmlformats.org/officeDocument/2006/relationships/image" Target="../media/image49.jpeg" /><Relationship Id="rId6" Type="http://schemas.openxmlformats.org/officeDocument/2006/relationships/image" Target="../media/image21.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hemeOverride" Target="../theme/themeOverride2.xml" /><Relationship Id="rId3" Type="http://schemas.openxmlformats.org/officeDocument/2006/relationships/image" Target="../media/image15.png" /><Relationship Id="rId4" Type="http://schemas.microsoft.com/office/2007/relationships/hdphoto" Target="../media/image16.wdp" /><Relationship Id="rId5" Type="http://schemas.openxmlformats.org/officeDocument/2006/relationships/image" Target="../media/image17.jpeg" /><Relationship Id="rId6" Type="http://schemas.openxmlformats.org/officeDocument/2006/relationships/image" Target="../media/image18.jpeg" /><Relationship Id="rId7" Type="http://schemas.openxmlformats.org/officeDocument/2006/relationships/image" Target="../media/image50.png" /><Relationship Id="rId8" Type="http://schemas.openxmlformats.org/officeDocument/2006/relationships/image" Target="../media/image20.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1.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2.png" /><Relationship Id="rId3" Type="http://schemas.openxmlformats.org/officeDocument/2006/relationships/image" Target="../media/image23.png" /><Relationship Id="rId4" Type="http://schemas.openxmlformats.org/officeDocument/2006/relationships/image" Target="../media/image21.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9.xml" /><Relationship Id="rId11" Type="http://schemas.openxmlformats.org/officeDocument/2006/relationships/tags" Target="../tags/tag10.xml" /><Relationship Id="rId12" Type="http://schemas.openxmlformats.org/officeDocument/2006/relationships/tags" Target="../tags/tag11.xml" /><Relationship Id="rId13" Type="http://schemas.openxmlformats.org/officeDocument/2006/relationships/image" Target="../media/image21.jpeg" /><Relationship Id="rId2" Type="http://schemas.openxmlformats.org/officeDocument/2006/relationships/tags" Target="../tags/tag1.xml" /><Relationship Id="rId3" Type="http://schemas.openxmlformats.org/officeDocument/2006/relationships/tags" Target="../tags/tag2.xml" /><Relationship Id="rId4" Type="http://schemas.openxmlformats.org/officeDocument/2006/relationships/tags" Target="../tags/tag3.xml" /><Relationship Id="rId5" Type="http://schemas.openxmlformats.org/officeDocument/2006/relationships/tags" Target="../tags/tag4.xml" /><Relationship Id="rId6" Type="http://schemas.openxmlformats.org/officeDocument/2006/relationships/tags" Target="../tags/tag5.xml" /><Relationship Id="rId7" Type="http://schemas.openxmlformats.org/officeDocument/2006/relationships/tags" Target="../tags/tag6.xml" /><Relationship Id="rId8" Type="http://schemas.openxmlformats.org/officeDocument/2006/relationships/tags" Target="../tags/tag7.xml" /><Relationship Id="rId9" Type="http://schemas.openxmlformats.org/officeDocument/2006/relationships/tags" Target="../tags/tag8.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2.png" /><Relationship Id="rId3" Type="http://schemas.openxmlformats.org/officeDocument/2006/relationships/image" Target="../media/image23.png" /><Relationship Id="rId4" Type="http://schemas.openxmlformats.org/officeDocument/2006/relationships/image" Target="../media/image21.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2.png" /><Relationship Id="rId3" Type="http://schemas.openxmlformats.org/officeDocument/2006/relationships/image" Target="../media/image23.png" /><Relationship Id="rId4" Type="http://schemas.openxmlformats.org/officeDocument/2006/relationships/image" Target="../media/image21.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4.png" /><Relationship Id="rId3" Type="http://schemas.openxmlformats.org/officeDocument/2006/relationships/image" Target="../media/image25.png" /><Relationship Id="rId4" Type="http://schemas.openxmlformats.org/officeDocument/2006/relationships/image" Target="../media/image26.jpeg" /><Relationship Id="rId5" Type="http://schemas.openxmlformats.org/officeDocument/2006/relationships/image" Target="../media/image27.png" /><Relationship Id="rId6" Type="http://schemas.openxmlformats.org/officeDocument/2006/relationships/image" Target="../media/image28.png" /><Relationship Id="rId7" Type="http://schemas.microsoft.com/office/2007/relationships/hdphoto" Target="../media/image29.wdp" /><Relationship Id="rId8" Type="http://schemas.openxmlformats.org/officeDocument/2006/relationships/image" Target="../media/image21.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2.png" /><Relationship Id="rId3" Type="http://schemas.openxmlformats.org/officeDocument/2006/relationships/image" Target="../media/image23.png" /><Relationship Id="rId4" Type="http://schemas.openxmlformats.org/officeDocument/2006/relationships/image" Target="../media/image21.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8">
            <a:lum/>
          </a:blip>
          <a:stretch>
            <a:fillRect/>
          </a:stretch>
        </a:blipFill>
        <a:effectLst/>
      </p:bgPr>
    </p:bg>
    <p:spTree>
      <p:nvGrpSpPr>
        <p:cNvPr id="1" name=""/>
        <p:cNvGrpSpPr/>
        <p:nvPr/>
      </p:nvGrpSpPr>
      <p:grpSpPr>
        <a:xfrm>
          <a:off x="0" y="0"/>
          <a:ext cx="0" cy="0"/>
        </a:xfrm>
      </p:grpSpPr>
      <p:pic>
        <p:nvPicPr>
          <p:cNvPr id="37" name="图片 36"/>
          <p:cNvPicPr>
            <a:picLocks noChangeAspect="1"/>
          </p:cNvPicPr>
          <p:nvPr/>
        </p:nvPicPr>
        <p:blipFill>
          <a:blip r:embed="rId3">
            <a:extLst>
              <a:ext uri="{BEBA8EAE-BF5A-486C-A8C5-ECC9F3942E4B}">
                <a14:imgProps xmlns:a14="http://schemas.microsoft.com/office/drawing/2010/main">
                  <a14:imgLayer r:embed="rId4">
                    <a14:imgEffect>
                      <a14:saturation sat="400000"/>
                    </a14:imgEffect>
                  </a14:imgLayer>
                </a14:imgProps>
              </a:ext>
            </a:extLst>
          </a:blip>
          <a:stretch>
            <a:fillRect/>
          </a:stretch>
        </p:blipFill>
        <p:spPr>
          <a:xfrm>
            <a:off x="9183037" y="722838"/>
            <a:ext cx="2107225" cy="1285199"/>
          </a:xfrm>
          <a:prstGeom prst="rect">
            <a:avLst/>
          </a:prstGeom>
        </p:spPr>
      </p:pic>
      <p:sp>
        <p:nvSpPr>
          <p:cNvPr id="6" name="文本框 5"/>
          <p:cNvSpPr txBox="1"/>
          <p:nvPr/>
        </p:nvSpPr>
        <p:spPr>
          <a:xfrm>
            <a:off x="2718955" y="4422003"/>
            <a:ext cx="6754091" cy="646331"/>
          </a:xfrm>
          <a:prstGeom prst="rect">
            <a:avLst/>
          </a:prstGeom>
          <a:noFill/>
        </p:spPr>
        <p:txBody>
          <a:bodyPr wrap="square">
            <a:spAutoFit/>
            <a:scene3d>
              <a:camera prst="orthographicFront"/>
              <a:lightRig rig="threePt" dir="t"/>
            </a:scene3d>
            <a:sp3d contourW="12700"/>
          </a:bodyPr>
          <a:lstStyle/>
          <a:p>
            <a:pPr algn="ctr" eaLnBrk="1" fontAlgn="auto" hangingPunct="1">
              <a:spcBef>
                <a:spcPct val="0"/>
              </a:spcBef>
              <a:spcAft>
                <a:spcPct val="0"/>
              </a:spcAft>
              <a:defRPr/>
            </a:pPr>
            <a:r>
              <a:rPr lang="en-US" altLang="zh-CN" sz="3600">
                <a:blipFill>
                  <a:blip r:embed="rId5"/>
                  <a:stretch>
                    <a:fillRect/>
                  </a:stretch>
                </a:blipFill>
                <a:latin typeface="+mn-lt"/>
                <a:ea typeface="+mn-ea"/>
                <a:cs typeface="+mn-ea"/>
                <a:sym typeface="+mn-lt"/>
              </a:rPr>
              <a:t>2020</a:t>
            </a:r>
            <a:r>
              <a:rPr lang="zh-CN" altLang="en-US" sz="3600">
                <a:blipFill>
                  <a:blip r:embed="rId5"/>
                  <a:stretch>
                    <a:fillRect/>
                  </a:stretch>
                </a:blipFill>
                <a:latin typeface="+mn-lt"/>
                <a:ea typeface="+mn-ea"/>
                <a:cs typeface="+mn-ea"/>
                <a:sym typeface="+mn-lt"/>
              </a:rPr>
              <a:t>企业年会暨颁奖典礼</a:t>
            </a:r>
          </a:p>
        </p:txBody>
      </p:sp>
      <p:sp>
        <p:nvSpPr>
          <p:cNvPr id="2" name="文本框 1"/>
          <p:cNvSpPr txBox="1"/>
          <p:nvPr/>
        </p:nvSpPr>
        <p:spPr>
          <a:xfrm>
            <a:off x="1989216" y="3726887"/>
            <a:ext cx="8213568" cy="646331"/>
          </a:xfrm>
          <a:prstGeom prst="rect">
            <a:avLst/>
          </a:prstGeom>
          <a:noFill/>
        </p:spPr>
        <p:txBody>
          <a:bodyPr wrap="square" rtlCol="0">
            <a:spAutoFit/>
            <a:scene3d>
              <a:camera prst="orthographicFront">
                <a:rot lat="0" lon="0" rev="0"/>
              </a:camera>
              <a:lightRig rig="threePt" dir="t"/>
            </a:scene3d>
          </a:bodyPr>
          <a:lstStyle/>
          <a:p>
            <a:pPr algn="ctr"/>
            <a:r>
              <a:rPr lang="zh-CN" altLang="en-US" sz="3600">
                <a:blipFill>
                  <a:blip r:embed="rId5"/>
                  <a:stretch>
                    <a:fillRect/>
                  </a:stretch>
                </a:blipFill>
                <a:latin typeface="+mn-lt"/>
                <a:ea typeface="+mn-ea"/>
                <a:cs typeface="+mn-ea"/>
                <a:sym typeface="+mn-lt"/>
              </a:rPr>
              <a:t>传承  </a:t>
            </a:r>
            <a:r>
              <a:rPr lang="en-US" altLang="zh-CN" sz="3600">
                <a:blipFill>
                  <a:blip r:embed="rId5"/>
                  <a:stretch>
                    <a:fillRect/>
                  </a:stretch>
                </a:blipFill>
                <a:latin typeface="+mn-lt"/>
                <a:ea typeface="+mn-ea"/>
                <a:cs typeface="+mn-ea"/>
                <a:sym typeface="+mn-lt"/>
              </a:rPr>
              <a:t>|  </a:t>
            </a:r>
            <a:r>
              <a:rPr lang="zh-CN" altLang="en-US" sz="3600">
                <a:blipFill>
                  <a:blip r:embed="rId5"/>
                  <a:stretch>
                    <a:fillRect/>
                  </a:stretch>
                </a:blipFill>
                <a:latin typeface="+mn-lt"/>
                <a:ea typeface="+mn-ea"/>
                <a:cs typeface="+mn-ea"/>
                <a:sym typeface="+mn-lt"/>
              </a:rPr>
              <a:t>超越  </a:t>
            </a:r>
            <a:r>
              <a:rPr lang="en-US" altLang="zh-CN" sz="3600">
                <a:blipFill>
                  <a:blip r:embed="rId5"/>
                  <a:stretch>
                    <a:fillRect/>
                  </a:stretch>
                </a:blipFill>
                <a:latin typeface="+mn-lt"/>
                <a:ea typeface="+mn-ea"/>
                <a:cs typeface="+mn-ea"/>
                <a:sym typeface="+mn-lt"/>
              </a:rPr>
              <a:t>|  </a:t>
            </a:r>
            <a:r>
              <a:rPr lang="zh-CN" altLang="en-US" sz="3600">
                <a:blipFill>
                  <a:blip r:embed="rId5"/>
                  <a:stretch>
                    <a:fillRect/>
                  </a:stretch>
                </a:blipFill>
                <a:latin typeface="+mn-lt"/>
                <a:ea typeface="+mn-ea"/>
                <a:cs typeface="+mn-ea"/>
                <a:sym typeface="+mn-lt"/>
              </a:rPr>
              <a:t>创新</a:t>
            </a:r>
          </a:p>
        </p:txBody>
      </p:sp>
      <p:sp>
        <p:nvSpPr>
          <p:cNvPr id="8" name="文本框 7"/>
          <p:cNvSpPr txBox="1"/>
          <p:nvPr/>
        </p:nvSpPr>
        <p:spPr>
          <a:xfrm>
            <a:off x="1989216" y="937140"/>
            <a:ext cx="8213568" cy="523220"/>
          </a:xfrm>
          <a:prstGeom prst="rect">
            <a:avLst/>
          </a:prstGeom>
          <a:noFill/>
        </p:spPr>
        <p:txBody>
          <a:bodyPr wrap="square" rtlCol="0">
            <a:spAutoFit/>
            <a:scene3d>
              <a:camera prst="orthographicFront">
                <a:rot lat="0" lon="0" rev="0"/>
              </a:camera>
              <a:lightRig rig="threePt" dir="t"/>
            </a:scene3d>
          </a:bodyPr>
          <a:lstStyle/>
          <a:p>
            <a:pPr algn="ctr"/>
            <a:r>
              <a:rPr lang="en-US" altLang="zh-CN" sz="2800">
                <a:blipFill>
                  <a:blip r:embed="rId5"/>
                  <a:stretch>
                    <a:fillRect/>
                  </a:stretch>
                </a:blipFill>
                <a:latin typeface="+mn-lt"/>
                <a:ea typeface="+mn-ea"/>
                <a:cs typeface="+mn-ea"/>
                <a:sym typeface="+mn-lt"/>
              </a:rPr>
              <a:t>--  </a:t>
            </a:r>
            <a:r>
              <a:rPr lang="zh-CN" altLang="en-US" sz="2800">
                <a:blipFill>
                  <a:blip r:embed="rId5"/>
                  <a:stretch>
                    <a:fillRect/>
                  </a:stretch>
                </a:blipFill>
                <a:latin typeface="+mn-lt"/>
                <a:ea typeface="+mn-ea"/>
                <a:cs typeface="+mn-ea"/>
                <a:sym typeface="+mn-lt"/>
              </a:rPr>
              <a:t>乘风破浪    砥砺前行  </a:t>
            </a:r>
            <a:r>
              <a:rPr lang="en-US" altLang="zh-CN" sz="2800">
                <a:blipFill>
                  <a:blip r:embed="rId5"/>
                  <a:stretch>
                    <a:fillRect/>
                  </a:stretch>
                </a:blipFill>
                <a:latin typeface="+mn-lt"/>
                <a:ea typeface="+mn-ea"/>
                <a:cs typeface="+mn-ea"/>
                <a:sym typeface="+mn-lt"/>
              </a:rPr>
              <a:t>--</a:t>
            </a:r>
          </a:p>
        </p:txBody>
      </p:sp>
      <p:sp>
        <p:nvSpPr>
          <p:cNvPr id="3" name="Content Placeholder 2"/>
          <p:cNvSpPr txBox="1"/>
          <p:nvPr/>
        </p:nvSpPr>
        <p:spPr>
          <a:xfrm>
            <a:off x="2428586" y="5117119"/>
            <a:ext cx="7334828" cy="954107"/>
          </a:xfrm>
          <a:prstGeom prst="rect">
            <a:avLst/>
          </a:prstGeom>
          <a:noFill/>
        </p:spPr>
        <p:txBody>
          <a:bodyPr wrap="square" rtlCol="0">
            <a:spAutoFit/>
          </a:bodyPr>
          <a:lstStyle>
            <a:defPPr>
              <a:defRPr lang="zh-CN"/>
            </a:defPPr>
            <a:lvl1pPr>
              <a:defRPr sz="600">
                <a:blipFill>
                  <a:blip r:embed="rId6"/>
                  <a:stretch>
                    <a:fillRect/>
                  </a:stretch>
                </a:blipFill>
                <a:latin typeface="Felix Titling" panose="04060505060202020a04" pitchFamily="82" charset="0"/>
              </a:defRPr>
            </a:lvl1pPr>
          </a:lstStyle>
          <a:p>
            <a:pPr algn="ctr"/>
            <a:r>
              <a:rPr lang="en-US" altLang="zh-CN" sz="1400">
                <a:blipFill>
                  <a:blip r:embed="rId5"/>
                  <a:stretch>
                    <a:fillRect/>
                  </a:stretch>
                </a:blipFill>
                <a:latin typeface="+mn-lt"/>
                <a:ea typeface="+mn-ea"/>
                <a:cs typeface="+mn-ea"/>
                <a:sym typeface="+mn-lt"/>
              </a:rPr>
              <a:t>This is a sample letter that has been placed to demonstrate the typing format on the letterhead design. This is a sample letter that has been placed to demonstrate the typing format on the letterhead design.</a:t>
            </a:r>
          </a:p>
          <a:p>
            <a:pPr algn="ctr"/>
            <a:endParaRPr lang="en-US" altLang="zh-CN" sz="1400">
              <a:blipFill>
                <a:blip r:embed="rId5"/>
                <a:stretch>
                  <a:fillRect/>
                </a:stretch>
              </a:blipFill>
              <a:latin typeface="+mn-lt"/>
              <a:ea typeface="+mn-ea"/>
              <a:cs typeface="+mn-ea"/>
              <a:sym typeface="+mn-lt"/>
            </a:endParaRPr>
          </a:p>
        </p:txBody>
      </p:sp>
      <p:pic>
        <p:nvPicPr>
          <p:cNvPr id="4" name="图片 3" descr="摄图网_400816944"/>
          <p:cNvPicPr>
            <a:picLocks noChangeAspect="1"/>
          </p:cNvPicPr>
          <p:nvPr/>
        </p:nvPicPr>
        <p:blipFill>
          <a:blip r:embed="rId7">
            <a:lum bright="12000"/>
          </a:blip>
          <a:stretch>
            <a:fillRect/>
          </a:stretch>
        </p:blipFill>
        <p:spPr>
          <a:xfrm>
            <a:off x="2228850" y="540385"/>
            <a:ext cx="7423150" cy="4124325"/>
          </a:xfrm>
          <a:prstGeom prst="rect">
            <a:avLst/>
          </a:prstGeom>
        </p:spPr>
      </p:pic>
    </p:spTree>
  </p:cSld>
  <p:clrMapOvr>
    <a:masterClrMapping/>
  </p:clrMapOvr>
  <p:transition spd="slow" advClick="0" advTm="5769">
    <p:push/>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0">
          <a:blip r:embed="rId3">
            <a:lum/>
          </a:blip>
          <a:stretch>
            <a:fillRect/>
          </a:stretch>
        </a:blipFill>
        <a:effectLst/>
      </p:bgPr>
    </p:bg>
    <p:spTree>
      <p:nvGrpSpPr>
        <p:cNvPr id="1" name=""/>
        <p:cNvGrpSpPr/>
        <p:nvPr/>
      </p:nvGrpSpPr>
      <p:grpSpPr>
        <a:xfrm>
          <a:off x="0" y="0"/>
          <a:ext cx="0" cy="0"/>
        </a:xfrm>
      </p:grpSpPr>
      <p:sp>
        <p:nvSpPr>
          <p:cNvPr id="12" name="TextBox 16"/>
          <p:cNvSpPr txBox="1"/>
          <p:nvPr/>
        </p:nvSpPr>
        <p:spPr>
          <a:xfrm>
            <a:off x="4565724" y="202998"/>
            <a:ext cx="3203680" cy="849738"/>
          </a:xfrm>
          <a:prstGeom prst="rect">
            <a:avLst/>
          </a:prstGeom>
          <a:noFill/>
        </p:spPr>
        <p:txBody>
          <a:bodyPr wrap="square" lIns="110001" tIns="55000" rIns="110001" bIns="55000" rtlCol="0">
            <a:spAutoFit/>
          </a:bodyPr>
          <a:lstStyle>
            <a:defPPr>
              <a:defRPr lang="zh-CN"/>
            </a:defPPr>
            <a:lvl1pPr algn="ctr" defTabSz="824865">
              <a:defRPr sz="2400" b="1">
                <a:gradFill flip="none" rotWithShape="1">
                  <a:gsLst>
                    <a:gs pos="0">
                      <a:srgbClr val="FFC000"/>
                    </a:gs>
                    <a:gs pos="48000">
                      <a:srgbClr val="FFFF00">
                        <a:lumMod val="51000"/>
                        <a:lumOff val="49000"/>
                      </a:srgbClr>
                    </a:gs>
                    <a:gs pos="100000">
                      <a:srgbClr val="FFFF00"/>
                    </a:gs>
                  </a:gsLst>
                  <a:lin ang="13500000" scaled="1"/>
                </a:gradFill>
                <a:effectLst>
                  <a:outerShdw blurRad="38100" dist="38100" dir="2700000" algn="tl">
                    <a:schemeClr val="bg2">
                      <a:lumMod val="75000"/>
                      <a:alpha val="43000"/>
                    </a:schemeClr>
                  </a:outerShdw>
                </a:effectLst>
                <a:latin typeface="微软雅黑" panose="020b0503020204020204" pitchFamily="34" charset="-122"/>
                <a:ea typeface="微软雅黑" panose="020b0503020204020204" pitchFamily="34" charset="-122"/>
              </a:defRPr>
            </a:lvl1pPr>
          </a:lstStyle>
          <a:p>
            <a:r>
              <a:rPr lang="zh-CN" altLang="en-US" sz="4800">
                <a:gradFill flip="none" rotWithShape="1">
                  <a:gsLst>
                    <a:gs pos="0">
                      <a:srgbClr val="B47213"/>
                    </a:gs>
                    <a:gs pos="48000">
                      <a:srgbClr val="F1D678"/>
                    </a:gs>
                    <a:gs pos="100000">
                      <a:srgbClr val="E9BC4A"/>
                    </a:gs>
                  </a:gsLst>
                  <a:lin ang="13500000" scaled="1"/>
                </a:gradFill>
                <a:latin typeface="+mn-lt"/>
                <a:ea typeface="+mn-ea"/>
                <a:cs typeface="+mn-ea"/>
                <a:sym typeface="+mn-lt"/>
              </a:rPr>
              <a:t>全年收益</a:t>
            </a:r>
          </a:p>
        </p:txBody>
      </p:sp>
      <p:sp>
        <p:nvSpPr>
          <p:cNvPr id="13" name="TextBox 16"/>
          <p:cNvSpPr txBox="1"/>
          <p:nvPr/>
        </p:nvSpPr>
        <p:spPr>
          <a:xfrm>
            <a:off x="1108170" y="2865962"/>
            <a:ext cx="9793088" cy="1880789"/>
          </a:xfrm>
          <a:prstGeom prst="rect">
            <a:avLst/>
          </a:prstGeom>
          <a:noFill/>
        </p:spPr>
        <p:txBody>
          <a:bodyPr wrap="square" lIns="110001" tIns="55000" rIns="110001" bIns="55000" rtlCol="0">
            <a:spAutoFit/>
          </a:bodyPr>
          <a:lstStyle>
            <a:defPPr>
              <a:defRPr lang="zh-CN"/>
            </a:defPPr>
            <a:lvl1pPr algn="ctr" defTabSz="824865">
              <a:defRPr sz="2400" b="1">
                <a:gradFill flip="none" rotWithShape="1">
                  <a:gsLst>
                    <a:gs pos="0">
                      <a:srgbClr val="FFC000"/>
                    </a:gs>
                    <a:gs pos="48000">
                      <a:srgbClr val="FFFF00">
                        <a:lumMod val="51000"/>
                        <a:lumOff val="49000"/>
                      </a:srgbClr>
                    </a:gs>
                    <a:gs pos="100000">
                      <a:srgbClr val="FFFF00"/>
                    </a:gs>
                  </a:gsLst>
                  <a:lin ang="13500000" scaled="1"/>
                </a:gradFill>
                <a:effectLst>
                  <a:outerShdw blurRad="38100" dist="38100" dir="2700000" algn="tl">
                    <a:schemeClr val="bg2">
                      <a:lumMod val="75000"/>
                      <a:alpha val="43000"/>
                    </a:schemeClr>
                  </a:outerShdw>
                </a:effectLst>
                <a:latin typeface="微软雅黑" panose="020b0503020204020204" pitchFamily="34" charset="-122"/>
                <a:ea typeface="微软雅黑" panose="020b0503020204020204" pitchFamily="34" charset="-122"/>
              </a:defRPr>
            </a:lvl1pPr>
          </a:lstStyle>
          <a:p>
            <a:r>
              <a:rPr lang="en-US" altLang="zh-CN" sz="11500">
                <a:gradFill flip="none" rotWithShape="1">
                  <a:gsLst>
                    <a:gs pos="0">
                      <a:srgbClr val="B47213"/>
                    </a:gs>
                    <a:gs pos="48000">
                      <a:srgbClr val="F1D678"/>
                    </a:gs>
                    <a:gs pos="100000">
                      <a:srgbClr val="E9BC4A"/>
                    </a:gs>
                  </a:gsLst>
                  <a:lin ang="13500000" scaled="1"/>
                </a:gradFill>
                <a:latin typeface="+mn-lt"/>
                <a:ea typeface="+mn-ea"/>
                <a:cs typeface="+mn-ea"/>
                <a:sym typeface="+mn-lt"/>
              </a:rPr>
              <a:t>180.000.000</a:t>
            </a:r>
            <a:endParaRPr lang="zh-CN" altLang="en-US" sz="11500">
              <a:gradFill flip="none" rotWithShape="1">
                <a:gsLst>
                  <a:gs pos="0">
                    <a:srgbClr val="B47213"/>
                  </a:gs>
                  <a:gs pos="48000">
                    <a:srgbClr val="F1D678"/>
                  </a:gs>
                  <a:gs pos="100000">
                    <a:srgbClr val="E9BC4A"/>
                  </a:gs>
                </a:gsLst>
                <a:lin ang="13500000" scaled="1"/>
              </a:gradFill>
              <a:latin typeface="+mn-lt"/>
              <a:ea typeface="+mn-ea"/>
              <a:cs typeface="+mn-ea"/>
              <a:sym typeface="+mn-lt"/>
            </a:endParaRPr>
          </a:p>
        </p:txBody>
      </p:sp>
      <p:sp>
        <p:nvSpPr>
          <p:cNvPr id="14" name="TextBox 16"/>
          <p:cNvSpPr txBox="1"/>
          <p:nvPr/>
        </p:nvSpPr>
        <p:spPr>
          <a:xfrm>
            <a:off x="2708349" y="2060848"/>
            <a:ext cx="6781651" cy="788183"/>
          </a:xfrm>
          <a:prstGeom prst="rect">
            <a:avLst/>
          </a:prstGeom>
          <a:noFill/>
        </p:spPr>
        <p:txBody>
          <a:bodyPr wrap="square" lIns="110001" tIns="55000" rIns="110001" bIns="55000" rtlCol="0">
            <a:spAutoFit/>
          </a:bodyPr>
          <a:lstStyle>
            <a:defPPr>
              <a:defRPr lang="zh-CN"/>
            </a:defPPr>
            <a:lvl1pPr algn="ctr" defTabSz="824865">
              <a:defRPr sz="2400" b="1">
                <a:gradFill flip="none" rotWithShape="1">
                  <a:gsLst>
                    <a:gs pos="0">
                      <a:srgbClr val="FFC000"/>
                    </a:gs>
                    <a:gs pos="48000">
                      <a:srgbClr val="FFFF00">
                        <a:lumMod val="51000"/>
                        <a:lumOff val="49000"/>
                      </a:srgbClr>
                    </a:gs>
                    <a:gs pos="100000">
                      <a:srgbClr val="FFFF00"/>
                    </a:gs>
                  </a:gsLst>
                  <a:lin ang="13500000" scaled="1"/>
                </a:gradFill>
                <a:effectLst>
                  <a:outerShdw blurRad="38100" dist="38100" dir="2700000" algn="tl">
                    <a:schemeClr val="bg2">
                      <a:lumMod val="75000"/>
                      <a:alpha val="43000"/>
                    </a:schemeClr>
                  </a:outerShdw>
                </a:effectLst>
                <a:latin typeface="微软雅黑" panose="020b0503020204020204" pitchFamily="34" charset="-122"/>
                <a:ea typeface="微软雅黑" panose="020b0503020204020204" pitchFamily="34" charset="-122"/>
              </a:defRPr>
            </a:lvl1pPr>
          </a:lstStyle>
          <a:p>
            <a:r>
              <a:rPr lang="en-US" altLang="zh-CN" sz="4400">
                <a:gradFill flip="none" rotWithShape="1">
                  <a:gsLst>
                    <a:gs pos="0">
                      <a:srgbClr val="B47213"/>
                    </a:gs>
                    <a:gs pos="48000">
                      <a:srgbClr val="F1D678"/>
                    </a:gs>
                    <a:gs pos="100000">
                      <a:srgbClr val="E9BC4A"/>
                    </a:gs>
                  </a:gsLst>
                  <a:lin ang="13500000" scaled="1"/>
                </a:gradFill>
                <a:latin typeface="+mn-lt"/>
                <a:ea typeface="+mn-ea"/>
                <a:cs typeface="+mn-ea"/>
                <a:sym typeface="+mn-lt"/>
              </a:rPr>
              <a:t>2019</a:t>
            </a:r>
            <a:r>
              <a:rPr lang="zh-CN" altLang="en-US" sz="4400">
                <a:gradFill flip="none" rotWithShape="1">
                  <a:gsLst>
                    <a:gs pos="0">
                      <a:srgbClr val="B47213"/>
                    </a:gs>
                    <a:gs pos="48000">
                      <a:srgbClr val="F1D678"/>
                    </a:gs>
                    <a:gs pos="100000">
                      <a:srgbClr val="E9BC4A"/>
                    </a:gs>
                  </a:gsLst>
                  <a:lin ang="13500000" scaled="1"/>
                </a:gradFill>
                <a:latin typeface="+mn-lt"/>
                <a:ea typeface="+mn-ea"/>
                <a:cs typeface="+mn-ea"/>
                <a:sym typeface="+mn-lt"/>
              </a:rPr>
              <a:t>集团全年总收益</a:t>
            </a:r>
          </a:p>
        </p:txBody>
      </p:sp>
      <p:sp>
        <p:nvSpPr>
          <p:cNvPr id="2" name="矩形 1"/>
          <p:cNvSpPr/>
          <p:nvPr/>
        </p:nvSpPr>
        <p:spPr>
          <a:xfrm>
            <a:off x="9821138" y="3661955"/>
            <a:ext cx="697627" cy="707886"/>
          </a:xfrm>
          <a:prstGeom prst="rect">
            <a:avLst/>
          </a:prstGeom>
        </p:spPr>
        <p:txBody>
          <a:bodyPr wrap="none">
            <a:spAutoFit/>
          </a:bodyPr>
          <a:lstStyle/>
          <a:p>
            <a:r>
              <a:rPr lang="zh-CN" altLang="en-US" sz="4000">
                <a:gradFill flip="none" rotWithShape="1">
                  <a:gsLst>
                    <a:gs pos="0">
                      <a:srgbClr val="B47213"/>
                    </a:gs>
                    <a:gs pos="48000">
                      <a:srgbClr val="F1D678"/>
                    </a:gs>
                    <a:gs pos="100000">
                      <a:srgbClr val="E9BC4A"/>
                    </a:gs>
                  </a:gsLst>
                  <a:lin ang="13500000" scaled="1"/>
                </a:gradFill>
                <a:latin typeface="+mn-lt"/>
                <a:ea typeface="+mn-ea"/>
                <a:cs typeface="+mn-ea"/>
                <a:sym typeface="+mn-lt"/>
              </a:rPr>
              <a:t>元</a:t>
            </a:r>
            <a:endParaRPr lang="zh-CN" altLang="en-US" sz="4000">
              <a:latin typeface="+mn-lt"/>
              <a:ea typeface="+mn-ea"/>
              <a:cs typeface="+mn-ea"/>
              <a:sym typeface="+mn-lt"/>
            </a:endParaRPr>
          </a:p>
        </p:txBody>
      </p:sp>
      <p:pic>
        <p:nvPicPr>
          <p:cNvPr id="15" name="Picture 92" descr="D:\desktop\图片3.png"/>
          <p:cNvPicPr>
            <a:picLocks noChangeAspect="1" noChangeArrowheads="1"/>
          </p:cNvPicPr>
          <p:nvPr/>
        </p:nvPicPr>
        <p:blipFill>
          <a:blip r:embed="rId2"/>
          <a:stretch>
            <a:fillRect/>
          </a:stretch>
        </p:blipFill>
        <p:spPr bwMode="auto">
          <a:xfrm>
            <a:off x="3379893" y="1015739"/>
            <a:ext cx="5641372" cy="90925"/>
          </a:xfrm>
          <a:prstGeom prst="rect">
            <a:avLst/>
          </a:prstGeom>
          <a:noFill/>
          <a:effectLst>
            <a:outerShdw blurRad="533400" algn="tl" rotWithShape="0">
              <a:srgbClr val="FFFF00">
                <a:alpha val="65000"/>
              </a:srgbClr>
            </a:outerShdw>
          </a:effectLst>
          <a:extLst>
            <a:ext uri="{909E8E84-426E-40DD-AFC4-6F175D3DCCD1}">
              <a14:hiddenFill xmlns:a14="http://schemas.microsoft.com/office/drawing/2010/main">
                <a:solidFill>
                  <a:srgbClr val="FFFFFF"/>
                </a:solidFill>
              </a14:hiddenFill>
            </a:ext>
          </a:extLst>
        </p:spPr>
      </p:pic>
      <p:sp>
        <p:nvSpPr>
          <p:cNvPr id="3" name="矩形: 圆角 2"/>
          <p:cNvSpPr/>
          <p:nvPr/>
        </p:nvSpPr>
        <p:spPr bwMode="auto">
          <a:xfrm>
            <a:off x="1639297" y="1936814"/>
            <a:ext cx="9122563" cy="2808312"/>
          </a:xfrm>
          <a:prstGeom prst="roundRect">
            <a:avLst/>
          </a:prstGeom>
          <a:noFill/>
          <a:ln w="76200" cap="flat" cmpd="sng" algn="ctr">
            <a:solidFill>
              <a:srgbClr val="E9BC4A"/>
            </a:solidFill>
            <a:prstDash val="lgDashDot"/>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spTree>
  </p:cSld>
  <p:clrMapOvr>
    <a:masterClrMapping/>
  </p:clrMapOvr>
  <p:transition spd="slow" advClick="0" advTm="5769">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100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400"/>
                                        <p:tgtEl>
                                          <p:spTgt spid="15"/>
                                        </p:tgtEl>
                                      </p:cBhvr>
                                    </p:animEffect>
                                  </p:childTnLst>
                                </p:cTn>
                              </p:par>
                              <p:par>
                                <p:cTn id="13" presetID="6" presetClass="emph" presetSubtype="0" autoRev="1" fill="hold" nodeType="withEffect">
                                  <p:stCondLst>
                                    <p:cond delay="1200"/>
                                  </p:stCondLst>
                                  <p:childTnLst>
                                    <p:animScale>
                                      <p:cBhvr>
                                        <p:cTn id="14" dur="200" fill="hold"/>
                                        <p:tgtEl>
                                          <p:spTgt spid="15"/>
                                        </p:tgtEl>
                                      </p:cBhvr>
                                      <p:by x="800000" y="800000"/>
                                    </p:animScale>
                                  </p:childTnLst>
                                </p:cTn>
                              </p:par>
                              <p:par>
                                <p:cTn id="15" presetID="10" presetClass="exit" presetSubtype="0" fill="hold" nodeType="withEffect">
                                  <p:stCondLst>
                                    <p:cond delay="1400"/>
                                  </p:stCondLst>
                                  <p:childTnLst>
                                    <p:animEffect transition="out" filter="fade">
                                      <p:cBhvr>
                                        <p:cTn id="16" dur="500"/>
                                        <p:tgtEl>
                                          <p:spTgt spid="15"/>
                                        </p:tgtEl>
                                      </p:cBhvr>
                                    </p:animEffect>
                                    <p:set>
                                      <p:cBhvr>
                                        <p:cTn id="17" dur="1" fill="hold">
                                          <p:stCondLst>
                                            <p:cond delay="499"/>
                                          </p:stCondLst>
                                        </p:cTn>
                                        <p:tgtEl>
                                          <p:spTgt spid="15"/>
                                        </p:tgtEl>
                                        <p:attrNameLst>
                                          <p:attrName>style.visibility</p:attrName>
                                        </p:attrNameLst>
                                      </p:cBhvr>
                                      <p:to>
                                        <p:strVal val="hidden"/>
                                      </p:to>
                                    </p:set>
                                  </p:childTnLst>
                                </p:cTn>
                              </p:par>
                            </p:childTnLst>
                          </p:cTn>
                        </p:par>
                        <p:par>
                          <p:cTn id="18" fill="hold" nodeType="afterGroup">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par>
                          <p:cTn id="24" fill="hold" nodeType="afterGroup">
                            <p:stCondLst>
                              <p:cond delay="3000"/>
                            </p:stCondLst>
                            <p:childTnLst>
                              <p:par>
                                <p:cTn id="25" presetID="42"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anim calcmode="lin" valueType="num">
                                      <p:cBhvr>
                                        <p:cTn id="28" dur="1000" fill="hold"/>
                                        <p:tgtEl>
                                          <p:spTgt spid="13"/>
                                        </p:tgtEl>
                                        <p:attrNameLst>
                                          <p:attrName>ppt_x</p:attrName>
                                        </p:attrNameLst>
                                      </p:cBhvr>
                                      <p:tavLst>
                                        <p:tav tm="0">
                                          <p:val>
                                            <p:strVal val="#ppt_x"/>
                                          </p:val>
                                        </p:tav>
                                        <p:tav tm="100000">
                                          <p:val>
                                            <p:strVal val="#ppt_x"/>
                                          </p:val>
                                        </p:tav>
                                      </p:tavLst>
                                    </p:anim>
                                    <p:anim calcmode="lin" valueType="num">
                                      <p:cBhvr>
                                        <p:cTn id="29" dur="1000" fill="hold"/>
                                        <p:tgtEl>
                                          <p:spTgt spid="13"/>
                                        </p:tgtEl>
                                        <p:attrNameLst>
                                          <p:attrName>ppt_y</p:attrName>
                                        </p:attrNameLst>
                                      </p:cBhvr>
                                      <p:tavLst>
                                        <p:tav tm="0">
                                          <p:val>
                                            <p:strVal val="#ppt_y+.1"/>
                                          </p:val>
                                        </p:tav>
                                        <p:tav tm="100000">
                                          <p:val>
                                            <p:strVal val="#ppt_y"/>
                                          </p:val>
                                        </p:tav>
                                      </p:tavLst>
                                    </p:anim>
                                  </p:childTnLst>
                                </p:cTn>
                              </p:par>
                            </p:childTnLst>
                          </p:cTn>
                        </p:par>
                        <p:par>
                          <p:cTn id="30" fill="hold" nodeType="afterGroup">
                            <p:stCondLst>
                              <p:cond delay="4000"/>
                            </p:stCondLst>
                            <p:childTnLst>
                              <p:par>
                                <p:cTn id="31" presetID="6" presetClass="entr" presetSubtype="16" fill="hold" grpId="0"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circle(in)">
                                      <p:cBhvr>
                                        <p:cTn id="33" dur="2000"/>
                                        <p:tgtEl>
                                          <p:spTgt spid="2"/>
                                        </p:tgtEl>
                                      </p:cBhvr>
                                    </p:animEffect>
                                  </p:childTnLst>
                                </p:cTn>
                              </p:par>
                            </p:childTnLst>
                          </p:cTn>
                        </p:par>
                        <p:par>
                          <p:cTn id="34" fill="hold" nodeType="afterGroup">
                            <p:stCondLst>
                              <p:cond delay="6000"/>
                            </p:stCondLst>
                            <p:childTnLst>
                              <p:par>
                                <p:cTn id="35" presetID="22" presetClass="entr" presetSubtype="4" fill="hold" grpId="0"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down)">
                                      <p:cBhvr>
                                        <p:cTn id="3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2" grpId="0"/>
      <p:bldP spid="3" grpId="0" animBg="1"/>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0">
          <a:blip r:embed="rId3">
            <a:lum/>
          </a:blip>
          <a:stretch>
            <a:fillRect/>
          </a:stretch>
        </a:blipFill>
        <a:effectLst/>
      </p:bgPr>
    </p:bg>
    <p:spTree>
      <p:nvGrpSpPr>
        <p:cNvPr id="1" name=""/>
        <p:cNvGrpSpPr/>
        <p:nvPr/>
      </p:nvGrpSpPr>
      <p:grpSpPr>
        <a:xfrm>
          <a:off x="0" y="0"/>
          <a:ext cx="0" cy="0"/>
        </a:xfrm>
      </p:grpSpPr>
      <p:sp>
        <p:nvSpPr>
          <p:cNvPr id="12" name="TextBox 16"/>
          <p:cNvSpPr txBox="1"/>
          <p:nvPr/>
        </p:nvSpPr>
        <p:spPr>
          <a:xfrm>
            <a:off x="4565724" y="202998"/>
            <a:ext cx="3203680" cy="849738"/>
          </a:xfrm>
          <a:prstGeom prst="rect">
            <a:avLst/>
          </a:prstGeom>
          <a:noFill/>
        </p:spPr>
        <p:txBody>
          <a:bodyPr wrap="square" lIns="110001" tIns="55000" rIns="110001" bIns="55000" rtlCol="0">
            <a:spAutoFit/>
          </a:bodyPr>
          <a:lstStyle>
            <a:defPPr>
              <a:defRPr lang="zh-CN"/>
            </a:defPPr>
            <a:lvl1pPr algn="ctr" defTabSz="824865">
              <a:defRPr sz="2400" b="1">
                <a:gradFill flip="none" rotWithShape="1">
                  <a:gsLst>
                    <a:gs pos="0">
                      <a:srgbClr val="FFC000"/>
                    </a:gs>
                    <a:gs pos="48000">
                      <a:srgbClr val="FFFF00">
                        <a:lumMod val="51000"/>
                        <a:lumOff val="49000"/>
                      </a:srgbClr>
                    </a:gs>
                    <a:gs pos="100000">
                      <a:srgbClr val="FFFF00"/>
                    </a:gs>
                  </a:gsLst>
                  <a:lin ang="13500000" scaled="1"/>
                </a:gradFill>
                <a:effectLst>
                  <a:outerShdw blurRad="38100" dist="38100" dir="2700000" algn="tl">
                    <a:schemeClr val="bg2">
                      <a:lumMod val="75000"/>
                      <a:alpha val="43000"/>
                    </a:schemeClr>
                  </a:outerShdw>
                </a:effectLst>
                <a:latin typeface="微软雅黑" panose="020b0503020204020204" pitchFamily="34" charset="-122"/>
                <a:ea typeface="微软雅黑" panose="020b0503020204020204" pitchFamily="34" charset="-122"/>
              </a:defRPr>
            </a:lvl1pPr>
          </a:lstStyle>
          <a:p>
            <a:r>
              <a:rPr lang="zh-CN" altLang="en-US" sz="4800">
                <a:gradFill flip="none" rotWithShape="1">
                  <a:gsLst>
                    <a:gs pos="0">
                      <a:srgbClr val="B47213"/>
                    </a:gs>
                    <a:gs pos="48000">
                      <a:srgbClr val="F1D678"/>
                    </a:gs>
                    <a:gs pos="100000">
                      <a:srgbClr val="E9BC4A"/>
                    </a:gs>
                  </a:gsLst>
                  <a:lin ang="13500000" scaled="1"/>
                </a:gradFill>
                <a:latin typeface="+mn-lt"/>
                <a:ea typeface="+mn-ea"/>
                <a:cs typeface="+mn-ea"/>
                <a:sym typeface="+mn-lt"/>
              </a:rPr>
              <a:t>销量直升</a:t>
            </a:r>
          </a:p>
        </p:txBody>
      </p:sp>
      <p:sp>
        <p:nvSpPr>
          <p:cNvPr id="14" name="TextBox 16"/>
          <p:cNvSpPr txBox="1"/>
          <p:nvPr/>
        </p:nvSpPr>
        <p:spPr>
          <a:xfrm>
            <a:off x="1919605" y="2305685"/>
            <a:ext cx="8358505" cy="2851504"/>
          </a:xfrm>
          <a:prstGeom prst="rect">
            <a:avLst/>
          </a:prstGeom>
          <a:noFill/>
        </p:spPr>
        <p:txBody>
          <a:bodyPr wrap="square" lIns="110001" tIns="55000" rIns="110001" bIns="55000" rtlCol="0">
            <a:spAutoFit/>
          </a:bodyPr>
          <a:lstStyle>
            <a:defPPr>
              <a:defRPr lang="zh-CN"/>
            </a:defPPr>
            <a:lvl1pPr algn="ctr" defTabSz="824865">
              <a:defRPr sz="2400" b="1">
                <a:gradFill flip="none" rotWithShape="1">
                  <a:gsLst>
                    <a:gs pos="0">
                      <a:srgbClr val="FFC000"/>
                    </a:gs>
                    <a:gs pos="48000">
                      <a:srgbClr val="FFFF00">
                        <a:lumMod val="51000"/>
                        <a:lumOff val="49000"/>
                      </a:srgbClr>
                    </a:gs>
                    <a:gs pos="100000">
                      <a:srgbClr val="FFFF00"/>
                    </a:gs>
                  </a:gsLst>
                  <a:lin ang="13500000" scaled="1"/>
                </a:gradFill>
                <a:effectLst>
                  <a:outerShdw blurRad="38100" dist="38100" dir="2700000" algn="tl">
                    <a:schemeClr val="bg2">
                      <a:lumMod val="75000"/>
                      <a:alpha val="43000"/>
                    </a:schemeClr>
                  </a:outerShdw>
                </a:effectLst>
                <a:latin typeface="微软雅黑" panose="020b0503020204020204" pitchFamily="34" charset="-122"/>
                <a:ea typeface="微软雅黑" panose="020b0503020204020204" pitchFamily="34" charset="-122"/>
              </a:defRPr>
            </a:lvl1pPr>
          </a:lstStyle>
          <a:p>
            <a:pPr algn="dist">
              <a:lnSpc>
                <a:spcPct val="130000"/>
              </a:lnSpc>
            </a:pPr>
            <a:r>
              <a:rPr lang="en-US" altLang="zh-CN" sz="7200" spc="-300">
                <a:gradFill flip="none" rotWithShape="1">
                  <a:gsLst>
                    <a:gs pos="0">
                      <a:srgbClr val="B47213"/>
                    </a:gs>
                    <a:gs pos="48000">
                      <a:srgbClr val="F1D678"/>
                    </a:gs>
                    <a:gs pos="100000">
                      <a:srgbClr val="E9BC4A"/>
                    </a:gs>
                  </a:gsLst>
                  <a:lin ang="13500000" scaled="1"/>
                </a:gradFill>
                <a:latin typeface="+mn-lt"/>
                <a:ea typeface="+mn-ea"/>
                <a:cs typeface="+mn-ea"/>
                <a:sym typeface="+mn-lt"/>
              </a:rPr>
              <a:t>2019</a:t>
            </a:r>
            <a:r>
              <a:rPr lang="zh-CN" altLang="en-US" sz="7200" spc="-300">
                <a:gradFill flip="none" rotWithShape="1">
                  <a:gsLst>
                    <a:gs pos="0">
                      <a:srgbClr val="B47213"/>
                    </a:gs>
                    <a:gs pos="48000">
                      <a:srgbClr val="F1D678"/>
                    </a:gs>
                    <a:gs pos="100000">
                      <a:srgbClr val="E9BC4A"/>
                    </a:gs>
                  </a:gsLst>
                  <a:lin ang="13500000" scaled="1"/>
                </a:gradFill>
                <a:latin typeface="+mn-lt"/>
                <a:ea typeface="+mn-ea"/>
                <a:cs typeface="+mn-ea"/>
                <a:sym typeface="+mn-lt"/>
              </a:rPr>
              <a:t>销量再创最高</a:t>
            </a:r>
            <a:endParaRPr lang="en-US" altLang="zh-CN" sz="7200" spc="-300">
              <a:gradFill flip="none" rotWithShape="1">
                <a:gsLst>
                  <a:gs pos="0">
                    <a:srgbClr val="B47213"/>
                  </a:gs>
                  <a:gs pos="48000">
                    <a:srgbClr val="F1D678"/>
                  </a:gs>
                  <a:gs pos="100000">
                    <a:srgbClr val="E9BC4A"/>
                  </a:gs>
                </a:gsLst>
                <a:lin ang="13500000" scaled="1"/>
              </a:gradFill>
              <a:latin typeface="+mn-lt"/>
              <a:ea typeface="+mn-ea"/>
              <a:cs typeface="+mn-ea"/>
              <a:sym typeface="+mn-lt"/>
            </a:endParaRPr>
          </a:p>
          <a:p>
            <a:pPr algn="dist">
              <a:lnSpc>
                <a:spcPct val="130000"/>
              </a:lnSpc>
            </a:pPr>
            <a:r>
              <a:rPr lang="en-US" altLang="zh-CN" sz="7200" spc="-300">
                <a:gradFill flip="none" rotWithShape="1">
                  <a:gsLst>
                    <a:gs pos="0">
                      <a:srgbClr val="B47213"/>
                    </a:gs>
                    <a:gs pos="48000">
                      <a:srgbClr val="F1D678"/>
                    </a:gs>
                    <a:gs pos="100000">
                      <a:srgbClr val="E9BC4A"/>
                    </a:gs>
                  </a:gsLst>
                  <a:lin ang="13500000" scaled="1"/>
                </a:gradFill>
                <a:latin typeface="+mn-lt"/>
                <a:ea typeface="+mn-ea"/>
                <a:cs typeface="+mn-ea"/>
                <a:sym typeface="+mn-lt"/>
              </a:rPr>
              <a:t>2020</a:t>
            </a:r>
            <a:r>
              <a:rPr lang="zh-CN" altLang="en-US" sz="7200" spc="-300">
                <a:gradFill flip="none" rotWithShape="1">
                  <a:gsLst>
                    <a:gs pos="0">
                      <a:srgbClr val="B47213"/>
                    </a:gs>
                    <a:gs pos="48000">
                      <a:srgbClr val="F1D678"/>
                    </a:gs>
                    <a:gs pos="100000">
                      <a:srgbClr val="E9BC4A"/>
                    </a:gs>
                  </a:gsLst>
                  <a:lin ang="13500000" scaled="1"/>
                </a:gradFill>
                <a:latin typeface="+mn-lt"/>
                <a:ea typeface="+mn-ea"/>
                <a:cs typeface="+mn-ea"/>
                <a:sym typeface="+mn-lt"/>
              </a:rPr>
              <a:t>继续创造辉煌</a:t>
            </a:r>
          </a:p>
        </p:txBody>
      </p:sp>
      <p:pic>
        <p:nvPicPr>
          <p:cNvPr id="15" name="Picture 92" descr="D:\desktop\图片3.png"/>
          <p:cNvPicPr>
            <a:picLocks noChangeAspect="1" noChangeArrowheads="1"/>
          </p:cNvPicPr>
          <p:nvPr/>
        </p:nvPicPr>
        <p:blipFill>
          <a:blip r:embed="rId2"/>
          <a:stretch>
            <a:fillRect/>
          </a:stretch>
        </p:blipFill>
        <p:spPr bwMode="auto">
          <a:xfrm>
            <a:off x="3379893" y="1015739"/>
            <a:ext cx="5641372" cy="90925"/>
          </a:xfrm>
          <a:prstGeom prst="rect">
            <a:avLst/>
          </a:prstGeom>
          <a:noFill/>
          <a:effectLst>
            <a:outerShdw blurRad="533400" algn="tl" rotWithShape="0">
              <a:srgbClr val="FFFF00">
                <a:alpha val="65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5769">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400"/>
                                        <p:tgtEl>
                                          <p:spTgt spid="15"/>
                                        </p:tgtEl>
                                      </p:cBhvr>
                                    </p:animEffect>
                                  </p:childTnLst>
                                </p:cTn>
                              </p:par>
                              <p:par>
                                <p:cTn id="13" presetID="6" presetClass="emph" presetSubtype="0" autoRev="1" fill="hold" nodeType="withEffect">
                                  <p:stCondLst>
                                    <p:cond delay="0"/>
                                  </p:stCondLst>
                                  <p:childTnLst>
                                    <p:animScale>
                                      <p:cBhvr>
                                        <p:cTn id="14" dur="200" fill="hold"/>
                                        <p:tgtEl>
                                          <p:spTgt spid="15"/>
                                        </p:tgtEl>
                                      </p:cBhvr>
                                      <p:by x="800000" y="800000"/>
                                    </p:animScale>
                                  </p:childTnLst>
                                </p:cTn>
                              </p:par>
                              <p:par>
                                <p:cTn id="15" presetID="10" presetClass="exit" presetSubtype="0" fill="hold" nodeType="withEffect">
                                  <p:stCondLst>
                                    <p:cond delay="0"/>
                                  </p:stCondLst>
                                  <p:childTnLst>
                                    <p:animEffect transition="out" filter="fade">
                                      <p:cBhvr>
                                        <p:cTn id="16" dur="500"/>
                                        <p:tgtEl>
                                          <p:spTgt spid="15"/>
                                        </p:tgtEl>
                                      </p:cBhvr>
                                    </p:animEffect>
                                    <p:set>
                                      <p:cBhvr>
                                        <p:cTn id="17" dur="1" fill="hold">
                                          <p:stCondLst>
                                            <p:cond delay="499"/>
                                          </p:stCondLst>
                                        </p:cTn>
                                        <p:tgtEl>
                                          <p:spTgt spid="15"/>
                                        </p:tgtEl>
                                        <p:attrNameLst>
                                          <p:attrName>style.visibility</p:attrName>
                                        </p:attrNameLst>
                                      </p:cBhvr>
                                      <p:to>
                                        <p:strVal val="hidden"/>
                                      </p:to>
                                    </p:set>
                                  </p:childTnLst>
                                </p:cTn>
                              </p:par>
                            </p:childTnLst>
                          </p:cTn>
                        </p:par>
                        <p:par>
                          <p:cTn id="18" fill="hold" nodeType="afterGroup">
                            <p:stCondLst>
                              <p:cond delay="1000"/>
                            </p:stCondLst>
                            <p:childTnLst>
                              <p:par>
                                <p:cTn id="19" presetID="42"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0">
          <a:blip r:embed="rId8">
            <a:lum/>
          </a:blip>
          <a:stretch>
            <a:fillRect/>
          </a:stretch>
        </a:blipFill>
        <a:effectLst/>
      </p:bgPr>
    </p:bg>
    <p:spTree>
      <p:nvGrpSpPr>
        <p:cNvPr id="1" name=""/>
        <p:cNvGrpSpPr/>
        <p:nvPr/>
      </p:nvGrpSpPr>
      <p:grpSpPr>
        <a:xfrm>
          <a:off x="0" y="0"/>
          <a:ext cx="0" cy="0"/>
        </a:xfrm>
      </p:grpSpPr>
      <p:sp>
        <p:nvSpPr>
          <p:cNvPr id="13" name="TextBox 16"/>
          <p:cNvSpPr txBox="1"/>
          <p:nvPr/>
        </p:nvSpPr>
        <p:spPr>
          <a:xfrm>
            <a:off x="4565724" y="202998"/>
            <a:ext cx="3203680" cy="849738"/>
          </a:xfrm>
          <a:prstGeom prst="rect">
            <a:avLst/>
          </a:prstGeom>
          <a:noFill/>
        </p:spPr>
        <p:txBody>
          <a:bodyPr wrap="square" lIns="110001" tIns="55000" rIns="110001" bIns="55000" rtlCol="0">
            <a:spAutoFit/>
          </a:bodyPr>
          <a:lstStyle>
            <a:defPPr>
              <a:defRPr lang="zh-CN"/>
            </a:defPPr>
            <a:lvl1pPr algn="ctr" defTabSz="824865">
              <a:defRPr sz="2400" b="1">
                <a:gradFill flip="none" rotWithShape="1">
                  <a:gsLst>
                    <a:gs pos="0">
                      <a:srgbClr val="FFC000"/>
                    </a:gs>
                    <a:gs pos="48000">
                      <a:srgbClr val="FFFF00">
                        <a:lumMod val="51000"/>
                        <a:lumOff val="49000"/>
                      </a:srgbClr>
                    </a:gs>
                    <a:gs pos="100000">
                      <a:srgbClr val="FFFF00"/>
                    </a:gs>
                  </a:gsLst>
                  <a:lin ang="13500000" scaled="1"/>
                </a:gradFill>
                <a:effectLst>
                  <a:outerShdw blurRad="38100" dist="38100" dir="2700000" algn="tl">
                    <a:schemeClr val="bg2">
                      <a:lumMod val="75000"/>
                      <a:alpha val="43000"/>
                    </a:schemeClr>
                  </a:outerShdw>
                </a:effectLst>
                <a:latin typeface="微软雅黑" panose="020b0503020204020204" pitchFamily="34" charset="-122"/>
                <a:ea typeface="微软雅黑" panose="020b0503020204020204" pitchFamily="34" charset="-122"/>
              </a:defRPr>
            </a:lvl1pPr>
          </a:lstStyle>
          <a:p>
            <a:r>
              <a:rPr lang="zh-CN" altLang="en-US" sz="4800">
                <a:gradFill flip="none" rotWithShape="1">
                  <a:gsLst>
                    <a:gs pos="0">
                      <a:srgbClr val="B47213"/>
                    </a:gs>
                    <a:gs pos="48000">
                      <a:srgbClr val="F1D678"/>
                    </a:gs>
                    <a:gs pos="100000">
                      <a:srgbClr val="E9BC4A"/>
                    </a:gs>
                  </a:gsLst>
                  <a:lin ang="13500000" scaled="1"/>
                </a:gradFill>
                <a:latin typeface="+mn-lt"/>
                <a:ea typeface="+mn-ea"/>
                <a:cs typeface="+mn-ea"/>
                <a:sym typeface="+mn-lt"/>
              </a:rPr>
              <a:t>所获荣誉</a:t>
            </a:r>
          </a:p>
        </p:txBody>
      </p:sp>
      <p:pic>
        <p:nvPicPr>
          <p:cNvPr id="14" name="Picture 92" descr="D:\desktop\图片3.png"/>
          <p:cNvPicPr>
            <a:picLocks noChangeAspect="1" noChangeArrowheads="1"/>
          </p:cNvPicPr>
          <p:nvPr/>
        </p:nvPicPr>
        <p:blipFill>
          <a:blip r:embed="rId2"/>
          <a:stretch>
            <a:fillRect/>
          </a:stretch>
        </p:blipFill>
        <p:spPr bwMode="auto">
          <a:xfrm>
            <a:off x="3379893" y="1015739"/>
            <a:ext cx="5641372" cy="90925"/>
          </a:xfrm>
          <a:prstGeom prst="rect">
            <a:avLst/>
          </a:prstGeom>
          <a:noFill/>
          <a:effectLst>
            <a:outerShdw blurRad="533400" algn="tl" rotWithShape="0">
              <a:srgbClr val="FFFF00">
                <a:alpha val="65000"/>
              </a:srgbClr>
            </a:outerShdw>
          </a:effectLst>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1274639" y="1671281"/>
            <a:ext cx="5948691" cy="3542644"/>
            <a:chOff x="1086588" y="1599807"/>
            <a:chExt cx="6468502" cy="3852208"/>
          </a:xfrm>
        </p:grpSpPr>
        <p:pic>
          <p:nvPicPr>
            <p:cNvPr id="19" name="淘宝店Chenying0907出品 14" descr="u=4177871111,864512441&amp;fm=21&amp;gp=0"/>
            <p:cNvPicPr>
              <a:picLocks noChangeAspect="1" noChangeArrowheads="1"/>
            </p:cNvPicPr>
            <p:nvPr/>
          </p:nvPicPr>
          <p:blipFill>
            <a:blip r:embed="rId3"/>
            <a:stretch>
              <a:fillRect/>
            </a:stretch>
          </p:blipFill>
          <p:spPr bwMode="auto">
            <a:xfrm>
              <a:off x="5467431" y="1599807"/>
              <a:ext cx="2086937" cy="1419168"/>
            </a:xfrm>
            <a:prstGeom prst="rect">
              <a:avLst/>
            </a:prstGeom>
            <a:noFill/>
            <a:extLst>
              <a:ext uri="{909E8E84-426E-40DD-AFC4-6F175D3DCCD1}">
                <a14:hiddenFill xmlns:a14="http://schemas.microsoft.com/office/drawing/2010/main">
                  <a:solidFill>
                    <a:srgbClr val="FFFFFF"/>
                  </a:solidFill>
                </a14:hiddenFill>
              </a:ext>
            </a:extLst>
          </p:spPr>
        </p:pic>
        <p:pic>
          <p:nvPicPr>
            <p:cNvPr id="20" name="淘宝店Chenying0907出品 16" descr="u=4177871111,864512441&amp;fm=21&amp;gp=0"/>
            <p:cNvPicPr>
              <a:picLocks noChangeAspect="1" noChangeArrowheads="1"/>
            </p:cNvPicPr>
            <p:nvPr/>
          </p:nvPicPr>
          <p:blipFill>
            <a:blip r:embed="rId4"/>
            <a:stretch>
              <a:fillRect/>
            </a:stretch>
          </p:blipFill>
          <p:spPr bwMode="auto">
            <a:xfrm>
              <a:off x="3309675" y="3645028"/>
              <a:ext cx="2067931" cy="1358344"/>
            </a:xfrm>
            <a:prstGeom prst="rect">
              <a:avLst/>
            </a:prstGeom>
            <a:noFill/>
            <a:extLst>
              <a:ext uri="{909E8E84-426E-40DD-AFC4-6F175D3DCCD1}">
                <a14:hiddenFill xmlns:a14="http://schemas.microsoft.com/office/drawing/2010/main">
                  <a:solidFill>
                    <a:srgbClr val="FFFFFF"/>
                  </a:solidFill>
                </a14:hiddenFill>
              </a:ext>
            </a:extLst>
          </p:spPr>
        </p:pic>
        <p:pic>
          <p:nvPicPr>
            <p:cNvPr id="21" name="淘宝店Chenying0907出品 18" descr="u=248779160,6978376&amp;fm=21&amp;gp=0"/>
            <p:cNvPicPr>
              <a:picLocks noChangeArrowheads="1"/>
            </p:cNvPicPr>
            <p:nvPr/>
          </p:nvPicPr>
          <p:blipFill>
            <a:blip r:embed="rId5"/>
            <a:stretch>
              <a:fillRect/>
            </a:stretch>
          </p:blipFill>
          <p:spPr bwMode="auto">
            <a:xfrm>
              <a:off x="3309295" y="1599808"/>
              <a:ext cx="2067931" cy="1390708"/>
            </a:xfrm>
            <a:prstGeom prst="rect">
              <a:avLst/>
            </a:prstGeom>
            <a:noFill/>
            <a:extLst>
              <a:ext uri="{909E8E84-426E-40DD-AFC4-6F175D3DCCD1}">
                <a14:hiddenFill xmlns:a14="http://schemas.microsoft.com/office/drawing/2010/main">
                  <a:solidFill>
                    <a:srgbClr val="FFFFFF"/>
                  </a:solidFill>
                </a14:hiddenFill>
              </a:ext>
            </a:extLst>
          </p:spPr>
        </p:pic>
        <p:pic>
          <p:nvPicPr>
            <p:cNvPr id="22" name="淘宝店Chenying0907出品 18" descr="u=248779160,6978376&amp;fm=21&amp;gp=0"/>
            <p:cNvPicPr>
              <a:picLocks noChangeArrowheads="1"/>
            </p:cNvPicPr>
            <p:nvPr/>
          </p:nvPicPr>
          <p:blipFill>
            <a:blip r:embed="rId6"/>
            <a:stretch>
              <a:fillRect/>
            </a:stretch>
          </p:blipFill>
          <p:spPr bwMode="auto">
            <a:xfrm>
              <a:off x="1176194" y="3645024"/>
              <a:ext cx="2067931" cy="1331104"/>
            </a:xfrm>
            <a:prstGeom prst="rect">
              <a:avLst/>
            </a:prstGeom>
            <a:noFill/>
            <a:extLst>
              <a:ext uri="{909E8E84-426E-40DD-AFC4-6F175D3DCCD1}">
                <a14:hiddenFill xmlns:a14="http://schemas.microsoft.com/office/drawing/2010/main">
                  <a:solidFill>
                    <a:srgbClr val="FFFFFF"/>
                  </a:solidFill>
                </a14:hiddenFill>
              </a:ext>
            </a:extLst>
          </p:spPr>
        </p:pic>
        <p:pic>
          <p:nvPicPr>
            <p:cNvPr id="23" name="淘宝店Chenying0907出品 16" descr="u=4177871111,864512441&amp;fm=21&amp;gp=0"/>
            <p:cNvPicPr>
              <a:picLocks noChangeAspect="1" noChangeArrowheads="1"/>
            </p:cNvPicPr>
            <p:nvPr/>
          </p:nvPicPr>
          <p:blipFill>
            <a:blip r:embed="rId4"/>
            <a:stretch>
              <a:fillRect/>
            </a:stretch>
          </p:blipFill>
          <p:spPr bwMode="auto">
            <a:xfrm>
              <a:off x="1157186" y="1599811"/>
              <a:ext cx="2086939" cy="1419167"/>
            </a:xfrm>
            <a:prstGeom prst="rect">
              <a:avLst/>
            </a:prstGeom>
            <a:noFill/>
            <a:extLst>
              <a:ext uri="{909E8E84-426E-40DD-AFC4-6F175D3DCCD1}">
                <a14:hiddenFill xmlns:a14="http://schemas.microsoft.com/office/drawing/2010/main">
                  <a:solidFill>
                    <a:srgbClr val="FFFFFF"/>
                  </a:solidFill>
                </a14:hiddenFill>
              </a:ext>
            </a:extLst>
          </p:spPr>
        </p:pic>
        <p:pic>
          <p:nvPicPr>
            <p:cNvPr id="12" name="淘宝店Chenying0907出品 18" descr="u=248779160,6978376&amp;fm=21&amp;gp=0"/>
            <p:cNvPicPr>
              <a:picLocks noChangeArrowheads="1"/>
            </p:cNvPicPr>
            <p:nvPr/>
          </p:nvPicPr>
          <p:blipFill>
            <a:blip r:embed="rId5"/>
            <a:stretch>
              <a:fillRect/>
            </a:stretch>
          </p:blipFill>
          <p:spPr bwMode="auto">
            <a:xfrm>
              <a:off x="5451103" y="3645024"/>
              <a:ext cx="2103987" cy="1331104"/>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52"/>
            <p:cNvSpPr txBox="1"/>
            <p:nvPr/>
          </p:nvSpPr>
          <p:spPr>
            <a:xfrm>
              <a:off x="1157186" y="3090446"/>
              <a:ext cx="1972454" cy="368138"/>
            </a:xfrm>
            <a:prstGeom prst="rect">
              <a:avLst/>
            </a:prstGeom>
            <a:noFill/>
          </p:spPr>
          <p:txBody>
            <a:bodyPr wrap="square" rtlCol="0">
              <a:spAutoFit/>
            </a:bodyPr>
            <a:lstStyle>
              <a:defPPr>
                <a:defRPr lang="zh-CN"/>
              </a:defPPr>
              <a:lvl1pPr algn="ctr">
                <a:lnSpc>
                  <a:spcPct val="100000"/>
                </a:lnSpc>
                <a:defRPr sz="4800" b="1">
                  <a:gradFill>
                    <a:gsLst>
                      <a:gs pos="0">
                        <a:srgbClr val="FFEDA1">
                          <a:lumMod val="96000"/>
                          <a:lumOff val="4000"/>
                        </a:srgbClr>
                      </a:gs>
                      <a:gs pos="100000">
                        <a:srgbClr val="7B593B">
                          <a:lumMod val="98000"/>
                        </a:srgbClr>
                      </a:gs>
                      <a:gs pos="83000">
                        <a:srgbClr val="FFCB4B"/>
                      </a:gs>
                    </a:gsLst>
                    <a:lin ang="5400000" scaled="1"/>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r>
                <a:rPr lang="en-US" altLang="zh-CN" sz="1600" b="0">
                  <a:gradFill>
                    <a:gsLst>
                      <a:gs pos="0">
                        <a:srgbClr val="E9BC4A"/>
                      </a:gs>
                      <a:gs pos="45000">
                        <a:srgbClr val="F1D678"/>
                      </a:gs>
                      <a:gs pos="100000">
                        <a:srgbClr val="B47213"/>
                      </a:gs>
                    </a:gsLst>
                    <a:lin ang="5400000" scaled="0"/>
                  </a:gradFill>
                  <a:latin typeface="+mn-lt"/>
                  <a:ea typeface="+mn-ea"/>
                  <a:cs typeface="+mn-ea"/>
                  <a:sym typeface="+mn-lt"/>
                </a:rPr>
                <a:t>2019</a:t>
              </a:r>
              <a:r>
                <a:rPr lang="zh-CN" altLang="en-US" sz="1600" b="0">
                  <a:gradFill>
                    <a:gsLst>
                      <a:gs pos="0">
                        <a:srgbClr val="E9BC4A"/>
                      </a:gs>
                      <a:gs pos="45000">
                        <a:srgbClr val="F1D678"/>
                      </a:gs>
                      <a:gs pos="100000">
                        <a:srgbClr val="B47213"/>
                      </a:gs>
                    </a:gsLst>
                    <a:lin ang="5400000" scaled="0"/>
                  </a:gradFill>
                  <a:latin typeface="+mn-lt"/>
                  <a:ea typeface="+mn-ea"/>
                  <a:cs typeface="+mn-ea"/>
                  <a:sym typeface="+mn-lt"/>
                </a:rPr>
                <a:t>某某某奖项</a:t>
              </a:r>
            </a:p>
          </p:txBody>
        </p:sp>
        <p:sp>
          <p:nvSpPr>
            <p:cNvPr id="16" name="TextBox 52"/>
            <p:cNvSpPr txBox="1"/>
            <p:nvPr/>
          </p:nvSpPr>
          <p:spPr>
            <a:xfrm>
              <a:off x="3379893" y="3073569"/>
              <a:ext cx="1972454" cy="368138"/>
            </a:xfrm>
            <a:prstGeom prst="rect">
              <a:avLst/>
            </a:prstGeom>
            <a:noFill/>
          </p:spPr>
          <p:txBody>
            <a:bodyPr wrap="square" rtlCol="0">
              <a:spAutoFit/>
            </a:bodyPr>
            <a:lstStyle>
              <a:defPPr>
                <a:defRPr lang="zh-CN"/>
              </a:defPPr>
              <a:lvl1pPr algn="ctr">
                <a:lnSpc>
                  <a:spcPct val="100000"/>
                </a:lnSpc>
                <a:defRPr sz="4800" b="1">
                  <a:gradFill>
                    <a:gsLst>
                      <a:gs pos="0">
                        <a:srgbClr val="FFEDA1">
                          <a:lumMod val="96000"/>
                          <a:lumOff val="4000"/>
                        </a:srgbClr>
                      </a:gs>
                      <a:gs pos="100000">
                        <a:srgbClr val="7B593B">
                          <a:lumMod val="98000"/>
                        </a:srgbClr>
                      </a:gs>
                      <a:gs pos="83000">
                        <a:srgbClr val="FFCB4B"/>
                      </a:gs>
                    </a:gsLst>
                    <a:lin ang="5400000" scaled="1"/>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r>
                <a:rPr lang="en-US" altLang="zh-CN" sz="1600" b="0">
                  <a:gradFill>
                    <a:gsLst>
                      <a:gs pos="0">
                        <a:srgbClr val="E9BC4A"/>
                      </a:gs>
                      <a:gs pos="45000">
                        <a:srgbClr val="F1D678"/>
                      </a:gs>
                      <a:gs pos="100000">
                        <a:srgbClr val="B47213"/>
                      </a:gs>
                    </a:gsLst>
                    <a:lin ang="5400000" scaled="0"/>
                  </a:gradFill>
                  <a:latin typeface="+mn-lt"/>
                  <a:ea typeface="+mn-ea"/>
                  <a:cs typeface="+mn-ea"/>
                  <a:sym typeface="+mn-lt"/>
                </a:rPr>
                <a:t>2019</a:t>
              </a:r>
              <a:r>
                <a:rPr lang="zh-CN" altLang="en-US" sz="1600" b="0">
                  <a:gradFill>
                    <a:gsLst>
                      <a:gs pos="0">
                        <a:srgbClr val="E9BC4A"/>
                      </a:gs>
                      <a:gs pos="45000">
                        <a:srgbClr val="F1D678"/>
                      </a:gs>
                      <a:gs pos="100000">
                        <a:srgbClr val="B47213"/>
                      </a:gs>
                    </a:gsLst>
                    <a:lin ang="5400000" scaled="0"/>
                  </a:gradFill>
                  <a:latin typeface="+mn-lt"/>
                  <a:ea typeface="+mn-ea"/>
                  <a:cs typeface="+mn-ea"/>
                  <a:sym typeface="+mn-lt"/>
                </a:rPr>
                <a:t>某某某奖项</a:t>
              </a:r>
            </a:p>
          </p:txBody>
        </p:sp>
        <p:sp>
          <p:nvSpPr>
            <p:cNvPr id="17" name="TextBox 52"/>
            <p:cNvSpPr txBox="1"/>
            <p:nvPr/>
          </p:nvSpPr>
          <p:spPr>
            <a:xfrm>
              <a:off x="5516869" y="3073569"/>
              <a:ext cx="1972454" cy="368138"/>
            </a:xfrm>
            <a:prstGeom prst="rect">
              <a:avLst/>
            </a:prstGeom>
            <a:noFill/>
          </p:spPr>
          <p:txBody>
            <a:bodyPr wrap="square" rtlCol="0">
              <a:spAutoFit/>
            </a:bodyPr>
            <a:lstStyle>
              <a:defPPr>
                <a:defRPr lang="zh-CN"/>
              </a:defPPr>
              <a:lvl1pPr algn="ctr">
                <a:lnSpc>
                  <a:spcPct val="100000"/>
                </a:lnSpc>
                <a:defRPr sz="4800" b="1">
                  <a:gradFill>
                    <a:gsLst>
                      <a:gs pos="0">
                        <a:srgbClr val="FFEDA1">
                          <a:lumMod val="96000"/>
                          <a:lumOff val="4000"/>
                        </a:srgbClr>
                      </a:gs>
                      <a:gs pos="100000">
                        <a:srgbClr val="7B593B">
                          <a:lumMod val="98000"/>
                        </a:srgbClr>
                      </a:gs>
                      <a:gs pos="83000">
                        <a:srgbClr val="FFCB4B"/>
                      </a:gs>
                    </a:gsLst>
                    <a:lin ang="5400000" scaled="1"/>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r>
                <a:rPr lang="en-US" altLang="zh-CN" sz="1600" b="0">
                  <a:gradFill>
                    <a:gsLst>
                      <a:gs pos="0">
                        <a:srgbClr val="E9BC4A"/>
                      </a:gs>
                      <a:gs pos="45000">
                        <a:srgbClr val="F1D678"/>
                      </a:gs>
                      <a:gs pos="100000">
                        <a:srgbClr val="B47213"/>
                      </a:gs>
                    </a:gsLst>
                    <a:lin ang="5400000" scaled="0"/>
                  </a:gradFill>
                  <a:latin typeface="+mn-lt"/>
                  <a:ea typeface="+mn-ea"/>
                  <a:cs typeface="+mn-ea"/>
                  <a:sym typeface="+mn-lt"/>
                </a:rPr>
                <a:t>2019</a:t>
              </a:r>
              <a:r>
                <a:rPr lang="zh-CN" altLang="en-US" sz="1600" b="0">
                  <a:gradFill>
                    <a:gsLst>
                      <a:gs pos="0">
                        <a:srgbClr val="E9BC4A"/>
                      </a:gs>
                      <a:gs pos="45000">
                        <a:srgbClr val="F1D678"/>
                      </a:gs>
                      <a:gs pos="100000">
                        <a:srgbClr val="B47213"/>
                      </a:gs>
                    </a:gsLst>
                    <a:lin ang="5400000" scaled="0"/>
                  </a:gradFill>
                  <a:latin typeface="+mn-lt"/>
                  <a:ea typeface="+mn-ea"/>
                  <a:cs typeface="+mn-ea"/>
                  <a:sym typeface="+mn-lt"/>
                </a:rPr>
                <a:t>某某某奖项</a:t>
              </a:r>
            </a:p>
          </p:txBody>
        </p:sp>
        <p:sp>
          <p:nvSpPr>
            <p:cNvPr id="18" name="TextBox 52"/>
            <p:cNvSpPr txBox="1"/>
            <p:nvPr/>
          </p:nvSpPr>
          <p:spPr>
            <a:xfrm>
              <a:off x="1086588" y="5083877"/>
              <a:ext cx="1972454" cy="368138"/>
            </a:xfrm>
            <a:prstGeom prst="rect">
              <a:avLst/>
            </a:prstGeom>
            <a:noFill/>
          </p:spPr>
          <p:txBody>
            <a:bodyPr wrap="square" rtlCol="0">
              <a:spAutoFit/>
            </a:bodyPr>
            <a:lstStyle>
              <a:defPPr>
                <a:defRPr lang="zh-CN"/>
              </a:defPPr>
              <a:lvl1pPr algn="ctr">
                <a:lnSpc>
                  <a:spcPct val="100000"/>
                </a:lnSpc>
                <a:defRPr sz="4800" b="1">
                  <a:gradFill>
                    <a:gsLst>
                      <a:gs pos="0">
                        <a:srgbClr val="FFEDA1">
                          <a:lumMod val="96000"/>
                          <a:lumOff val="4000"/>
                        </a:srgbClr>
                      </a:gs>
                      <a:gs pos="100000">
                        <a:srgbClr val="7B593B">
                          <a:lumMod val="98000"/>
                        </a:srgbClr>
                      </a:gs>
                      <a:gs pos="83000">
                        <a:srgbClr val="FFCB4B"/>
                      </a:gs>
                    </a:gsLst>
                    <a:lin ang="5400000" scaled="1"/>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r>
                <a:rPr lang="en-US" altLang="zh-CN" sz="1600" b="0">
                  <a:gradFill>
                    <a:gsLst>
                      <a:gs pos="0">
                        <a:srgbClr val="E9BC4A"/>
                      </a:gs>
                      <a:gs pos="45000">
                        <a:srgbClr val="F1D678"/>
                      </a:gs>
                      <a:gs pos="100000">
                        <a:srgbClr val="B47213"/>
                      </a:gs>
                    </a:gsLst>
                    <a:lin ang="5400000" scaled="0"/>
                  </a:gradFill>
                  <a:latin typeface="+mn-lt"/>
                  <a:ea typeface="+mn-ea"/>
                  <a:cs typeface="+mn-ea"/>
                  <a:sym typeface="+mn-lt"/>
                </a:rPr>
                <a:t>2019</a:t>
              </a:r>
              <a:r>
                <a:rPr lang="zh-CN" altLang="en-US" sz="1600" b="0">
                  <a:gradFill>
                    <a:gsLst>
                      <a:gs pos="0">
                        <a:srgbClr val="E9BC4A"/>
                      </a:gs>
                      <a:gs pos="45000">
                        <a:srgbClr val="F1D678"/>
                      </a:gs>
                      <a:gs pos="100000">
                        <a:srgbClr val="B47213"/>
                      </a:gs>
                    </a:gsLst>
                    <a:lin ang="5400000" scaled="0"/>
                  </a:gradFill>
                  <a:latin typeface="+mn-lt"/>
                  <a:ea typeface="+mn-ea"/>
                  <a:cs typeface="+mn-ea"/>
                  <a:sym typeface="+mn-lt"/>
                </a:rPr>
                <a:t>某某某奖项</a:t>
              </a:r>
            </a:p>
          </p:txBody>
        </p:sp>
        <p:sp>
          <p:nvSpPr>
            <p:cNvPr id="26" name="TextBox 52"/>
            <p:cNvSpPr txBox="1"/>
            <p:nvPr/>
          </p:nvSpPr>
          <p:spPr>
            <a:xfrm>
              <a:off x="3309296" y="5067000"/>
              <a:ext cx="1972454" cy="368138"/>
            </a:xfrm>
            <a:prstGeom prst="rect">
              <a:avLst/>
            </a:prstGeom>
            <a:noFill/>
          </p:spPr>
          <p:txBody>
            <a:bodyPr wrap="square" rtlCol="0">
              <a:spAutoFit/>
            </a:bodyPr>
            <a:lstStyle>
              <a:defPPr>
                <a:defRPr lang="zh-CN"/>
              </a:defPPr>
              <a:lvl1pPr algn="ctr">
                <a:lnSpc>
                  <a:spcPct val="100000"/>
                </a:lnSpc>
                <a:defRPr sz="4800" b="1">
                  <a:gradFill>
                    <a:gsLst>
                      <a:gs pos="0">
                        <a:srgbClr val="FFEDA1">
                          <a:lumMod val="96000"/>
                          <a:lumOff val="4000"/>
                        </a:srgbClr>
                      </a:gs>
                      <a:gs pos="100000">
                        <a:srgbClr val="7B593B">
                          <a:lumMod val="98000"/>
                        </a:srgbClr>
                      </a:gs>
                      <a:gs pos="83000">
                        <a:srgbClr val="FFCB4B"/>
                      </a:gs>
                    </a:gsLst>
                    <a:lin ang="5400000" scaled="1"/>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r>
                <a:rPr lang="en-US" altLang="zh-CN" sz="1600" b="0">
                  <a:gradFill>
                    <a:gsLst>
                      <a:gs pos="0">
                        <a:srgbClr val="E9BC4A"/>
                      </a:gs>
                      <a:gs pos="45000">
                        <a:srgbClr val="F1D678"/>
                      </a:gs>
                      <a:gs pos="100000">
                        <a:srgbClr val="B47213"/>
                      </a:gs>
                    </a:gsLst>
                    <a:lin ang="5400000" scaled="0"/>
                  </a:gradFill>
                  <a:latin typeface="+mn-lt"/>
                  <a:ea typeface="+mn-ea"/>
                  <a:cs typeface="+mn-ea"/>
                  <a:sym typeface="+mn-lt"/>
                </a:rPr>
                <a:t>2019</a:t>
              </a:r>
              <a:r>
                <a:rPr lang="zh-CN" altLang="en-US" sz="1600" b="0">
                  <a:gradFill>
                    <a:gsLst>
                      <a:gs pos="0">
                        <a:srgbClr val="E9BC4A"/>
                      </a:gs>
                      <a:gs pos="45000">
                        <a:srgbClr val="F1D678"/>
                      </a:gs>
                      <a:gs pos="100000">
                        <a:srgbClr val="B47213"/>
                      </a:gs>
                    </a:gsLst>
                    <a:lin ang="5400000" scaled="0"/>
                  </a:gradFill>
                  <a:latin typeface="+mn-lt"/>
                  <a:ea typeface="+mn-ea"/>
                  <a:cs typeface="+mn-ea"/>
                  <a:sym typeface="+mn-lt"/>
                </a:rPr>
                <a:t>某某某奖项</a:t>
              </a:r>
            </a:p>
          </p:txBody>
        </p:sp>
        <p:sp>
          <p:nvSpPr>
            <p:cNvPr id="27" name="TextBox 52"/>
            <p:cNvSpPr txBox="1"/>
            <p:nvPr/>
          </p:nvSpPr>
          <p:spPr>
            <a:xfrm>
              <a:off x="5446271" y="5067000"/>
              <a:ext cx="1972454" cy="368138"/>
            </a:xfrm>
            <a:prstGeom prst="rect">
              <a:avLst/>
            </a:prstGeom>
            <a:noFill/>
          </p:spPr>
          <p:txBody>
            <a:bodyPr wrap="square" rtlCol="0">
              <a:spAutoFit/>
            </a:bodyPr>
            <a:lstStyle>
              <a:defPPr>
                <a:defRPr lang="zh-CN"/>
              </a:defPPr>
              <a:lvl1pPr algn="ctr">
                <a:lnSpc>
                  <a:spcPct val="100000"/>
                </a:lnSpc>
                <a:defRPr sz="4800" b="1">
                  <a:gradFill>
                    <a:gsLst>
                      <a:gs pos="0">
                        <a:srgbClr val="FFEDA1">
                          <a:lumMod val="96000"/>
                          <a:lumOff val="4000"/>
                        </a:srgbClr>
                      </a:gs>
                      <a:gs pos="100000">
                        <a:srgbClr val="7B593B">
                          <a:lumMod val="98000"/>
                        </a:srgbClr>
                      </a:gs>
                      <a:gs pos="83000">
                        <a:srgbClr val="FFCB4B"/>
                      </a:gs>
                    </a:gsLst>
                    <a:lin ang="5400000" scaled="1"/>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r>
                <a:rPr lang="en-US" altLang="zh-CN" sz="1600" b="0">
                  <a:gradFill>
                    <a:gsLst>
                      <a:gs pos="0">
                        <a:srgbClr val="E9BC4A"/>
                      </a:gs>
                      <a:gs pos="45000">
                        <a:srgbClr val="F1D678"/>
                      </a:gs>
                      <a:gs pos="100000">
                        <a:srgbClr val="B47213"/>
                      </a:gs>
                    </a:gsLst>
                    <a:lin ang="5400000" scaled="0"/>
                  </a:gradFill>
                  <a:latin typeface="+mn-lt"/>
                  <a:ea typeface="+mn-ea"/>
                  <a:cs typeface="+mn-ea"/>
                  <a:sym typeface="+mn-lt"/>
                </a:rPr>
                <a:t>2019</a:t>
              </a:r>
              <a:r>
                <a:rPr lang="zh-CN" altLang="en-US" sz="1600" b="0">
                  <a:gradFill>
                    <a:gsLst>
                      <a:gs pos="0">
                        <a:srgbClr val="E9BC4A"/>
                      </a:gs>
                      <a:gs pos="45000">
                        <a:srgbClr val="F1D678"/>
                      </a:gs>
                      <a:gs pos="100000">
                        <a:srgbClr val="B47213"/>
                      </a:gs>
                    </a:gsLst>
                    <a:lin ang="5400000" scaled="0"/>
                  </a:gradFill>
                  <a:latin typeface="+mn-lt"/>
                  <a:ea typeface="+mn-ea"/>
                  <a:cs typeface="+mn-ea"/>
                  <a:sym typeface="+mn-lt"/>
                </a:rPr>
                <a:t>某某某奖项</a:t>
              </a:r>
            </a:p>
          </p:txBody>
        </p:sp>
      </p:grpSp>
      <p:pic>
        <p:nvPicPr>
          <p:cNvPr id="3" name="图片 2" descr="摄图网_401537662"/>
          <p:cNvPicPr>
            <a:picLocks noChangeAspect="1"/>
          </p:cNvPicPr>
          <p:nvPr/>
        </p:nvPicPr>
        <p:blipFill>
          <a:blip r:embed="rId7"/>
          <a:stretch>
            <a:fillRect/>
          </a:stretch>
        </p:blipFill>
        <p:spPr>
          <a:xfrm>
            <a:off x="5198110" y="1498600"/>
            <a:ext cx="8619490" cy="5746750"/>
          </a:xfrm>
          <a:prstGeom prst="rect">
            <a:avLst/>
          </a:prstGeom>
        </p:spPr>
      </p:pic>
    </p:spTree>
  </p:cSld>
  <p:clrMapOvr>
    <a:masterClrMapping/>
  </p:clrMapOvr>
  <p:transition spd="slow" advClick="0" advTm="5769">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400"/>
                                        <p:tgtEl>
                                          <p:spTgt spid="14"/>
                                        </p:tgtEl>
                                      </p:cBhvr>
                                    </p:animEffect>
                                  </p:childTnLst>
                                </p:cTn>
                              </p:par>
                              <p:par>
                                <p:cTn id="13" presetID="6" presetClass="emph" presetSubtype="0" autoRev="1" fill="hold" nodeType="withEffect">
                                  <p:stCondLst>
                                    <p:cond delay="200"/>
                                  </p:stCondLst>
                                  <p:childTnLst>
                                    <p:animScale>
                                      <p:cBhvr>
                                        <p:cTn id="14" dur="200" fill="hold"/>
                                        <p:tgtEl>
                                          <p:spTgt spid="14"/>
                                        </p:tgtEl>
                                      </p:cBhvr>
                                      <p:by x="800000" y="800000"/>
                                    </p:animScale>
                                  </p:childTnLst>
                                </p:cTn>
                              </p:par>
                              <p:par>
                                <p:cTn id="15" presetID="10" presetClass="exit" presetSubtype="0" fill="hold" nodeType="withEffect">
                                  <p:stCondLst>
                                    <p:cond delay="400"/>
                                  </p:stCondLst>
                                  <p:childTnLst>
                                    <p:animEffect transition="out" filter="fade">
                                      <p:cBhvr>
                                        <p:cTn id="16" dur="500"/>
                                        <p:tgtEl>
                                          <p:spTgt spid="14"/>
                                        </p:tgtEl>
                                      </p:cBhvr>
                                    </p:animEffect>
                                    <p:set>
                                      <p:cBhvr>
                                        <p:cTn id="1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0">
          <a:blip r:embed="rId4">
            <a:lum/>
          </a:blip>
          <a:stretch>
            <a:fillRect/>
          </a:stretch>
        </a:blipFill>
        <a:effectLst/>
      </p:bgPr>
    </p:bg>
    <p:spTree>
      <p:nvGrpSpPr>
        <p:cNvPr id="1" name=""/>
        <p:cNvGrpSpPr/>
        <p:nvPr/>
      </p:nvGrpSpPr>
      <p:grpSpPr>
        <a:xfrm>
          <a:off x="0" y="0"/>
          <a:ext cx="0" cy="0"/>
        </a:xfrm>
      </p:grpSpPr>
      <p:sp>
        <p:nvSpPr>
          <p:cNvPr id="11" name="TextBox 16"/>
          <p:cNvSpPr txBox="1"/>
          <p:nvPr/>
        </p:nvSpPr>
        <p:spPr>
          <a:xfrm>
            <a:off x="3924462" y="211463"/>
            <a:ext cx="4552234" cy="849738"/>
          </a:xfrm>
          <a:prstGeom prst="rect">
            <a:avLst/>
          </a:prstGeom>
          <a:noFill/>
        </p:spPr>
        <p:txBody>
          <a:bodyPr wrap="square" lIns="110001" tIns="55000" rIns="110001" bIns="55000" rtlCol="0">
            <a:spAutoFit/>
          </a:bodyPr>
          <a:lstStyle>
            <a:defPPr>
              <a:defRPr lang="zh-CN"/>
            </a:defPPr>
            <a:lvl1pPr algn="ctr" defTabSz="824865">
              <a:defRPr sz="2400" b="1">
                <a:gradFill flip="none" rotWithShape="1">
                  <a:gsLst>
                    <a:gs pos="0">
                      <a:srgbClr val="FFC000"/>
                    </a:gs>
                    <a:gs pos="48000">
                      <a:srgbClr val="FFFF00">
                        <a:lumMod val="51000"/>
                        <a:lumOff val="49000"/>
                      </a:srgbClr>
                    </a:gs>
                    <a:gs pos="100000">
                      <a:srgbClr val="FFFF00"/>
                    </a:gs>
                  </a:gsLst>
                  <a:lin ang="13500000" scaled="1"/>
                </a:gradFill>
                <a:effectLst>
                  <a:outerShdw blurRad="38100" dist="38100" dir="2700000" algn="tl">
                    <a:schemeClr val="bg2">
                      <a:lumMod val="75000"/>
                      <a:alpha val="43000"/>
                    </a:schemeClr>
                  </a:outerShdw>
                </a:effectLst>
                <a:latin typeface="微软雅黑" panose="020b0503020204020204" pitchFamily="34" charset="-122"/>
                <a:ea typeface="微软雅黑" panose="020b0503020204020204" pitchFamily="34" charset="-122"/>
              </a:defRPr>
            </a:lvl1pPr>
          </a:lstStyle>
          <a:p>
            <a:r>
              <a:rPr lang="zh-CN" altLang="en-US" sz="4800">
                <a:gradFill flip="none" rotWithShape="1">
                  <a:gsLst>
                    <a:gs pos="0">
                      <a:srgbClr val="B47213"/>
                    </a:gs>
                    <a:gs pos="48000">
                      <a:srgbClr val="F1D678"/>
                    </a:gs>
                    <a:gs pos="100000">
                      <a:srgbClr val="E9BC4A"/>
                    </a:gs>
                  </a:gsLst>
                  <a:lin ang="13500000" scaled="1"/>
                </a:gradFill>
                <a:latin typeface="+mn-lt"/>
                <a:ea typeface="+mn-ea"/>
                <a:cs typeface="+mn-ea"/>
                <a:sym typeface="+mn-lt"/>
              </a:rPr>
              <a:t>重点开发项目</a:t>
            </a:r>
          </a:p>
        </p:txBody>
      </p:sp>
      <p:pic>
        <p:nvPicPr>
          <p:cNvPr id="12" name="Picture 92" descr="D:\desktop\图片3.png"/>
          <p:cNvPicPr>
            <a:picLocks noChangeAspect="1" noChangeArrowheads="1"/>
          </p:cNvPicPr>
          <p:nvPr/>
        </p:nvPicPr>
        <p:blipFill>
          <a:blip r:embed="rId2"/>
          <a:stretch>
            <a:fillRect/>
          </a:stretch>
        </p:blipFill>
        <p:spPr bwMode="auto">
          <a:xfrm>
            <a:off x="3379893" y="1015739"/>
            <a:ext cx="5641372" cy="90925"/>
          </a:xfrm>
          <a:prstGeom prst="rect">
            <a:avLst/>
          </a:prstGeom>
          <a:noFill/>
          <a:effectLst>
            <a:outerShdw blurRad="533400" algn="tl" rotWithShape="0">
              <a:srgbClr val="FFFF00">
                <a:alpha val="65000"/>
              </a:srgbClr>
            </a:outerShdw>
          </a:effectLst>
          <a:extLst>
            <a:ext uri="{909E8E84-426E-40DD-AFC4-6F175D3DCCD1}">
              <a14:hiddenFill xmlns:a14="http://schemas.microsoft.com/office/drawing/2010/main">
                <a:solidFill>
                  <a:srgbClr val="FFFFFF"/>
                </a:solidFill>
              </a14:hiddenFill>
            </a:ext>
          </a:extLst>
        </p:spPr>
      </p:pic>
      <p:grpSp>
        <p:nvGrpSpPr>
          <p:cNvPr id="70" name="组合 69"/>
          <p:cNvGrpSpPr/>
          <p:nvPr/>
        </p:nvGrpSpPr>
        <p:grpSpPr>
          <a:xfrm>
            <a:off x="9195519" y="2102817"/>
            <a:ext cx="1549876" cy="2900376"/>
            <a:chOff x="1235265" y="2789224"/>
            <a:chExt cx="1549876" cy="2900376"/>
          </a:xfrm>
        </p:grpSpPr>
        <p:sp>
          <p:nvSpPr>
            <p:cNvPr id="71" name="文本框 70"/>
            <p:cNvSpPr txBox="1"/>
            <p:nvPr/>
          </p:nvSpPr>
          <p:spPr>
            <a:xfrm>
              <a:off x="1884125" y="2795984"/>
              <a:ext cx="901016" cy="2893616"/>
            </a:xfrm>
            <a:prstGeom prst="rect">
              <a:avLst/>
            </a:prstGeom>
            <a:noFill/>
          </p:spPr>
          <p:txBody>
            <a:bodyPr vert="eaVert" wrap="square" rtlCol="0">
              <a:spAutoFit/>
            </a:bodyPr>
            <a:lstStyle/>
            <a:p>
              <a:pPr defTabSz="1219200">
                <a:lnSpc>
                  <a:spcPts val="3000"/>
                </a:lnSpc>
                <a:defRPr/>
              </a:pPr>
              <a:r>
                <a:rPr lang="zh-CN" altLang="en-US" sz="1400">
                  <a:gradFill>
                    <a:gsLst>
                      <a:gs pos="0">
                        <a:srgbClr val="E9BC4A"/>
                      </a:gs>
                      <a:gs pos="45000">
                        <a:srgbClr val="F1D678"/>
                      </a:gs>
                      <a:gs pos="100000">
                        <a:srgbClr val="B47213"/>
                      </a:gs>
                    </a:gsLst>
                    <a:lin ang="7200000" scaled="0"/>
                  </a:gradFill>
                  <a:latin typeface="+mn-lt"/>
                  <a:ea typeface="+mn-ea"/>
                  <a:cs typeface="+mn-ea"/>
                  <a:sym typeface="+mn-lt"/>
                </a:rPr>
                <a:t>请在此处添加具体内容，简单描述即可，不必过于繁琐，言简意赅。</a:t>
              </a:r>
              <a:endParaRPr lang="en-US" altLang="zh-CN" sz="1400">
                <a:gradFill>
                  <a:gsLst>
                    <a:gs pos="0">
                      <a:srgbClr val="E9BC4A"/>
                    </a:gs>
                    <a:gs pos="45000">
                      <a:srgbClr val="F1D678"/>
                    </a:gs>
                    <a:gs pos="100000">
                      <a:srgbClr val="B47213"/>
                    </a:gs>
                  </a:gsLst>
                  <a:lin ang="7200000" scaled="0"/>
                </a:gradFill>
                <a:latin typeface="+mn-lt"/>
                <a:ea typeface="+mn-ea"/>
                <a:cs typeface="+mn-ea"/>
                <a:sym typeface="+mn-lt"/>
              </a:endParaRPr>
            </a:p>
          </p:txBody>
        </p:sp>
        <p:sp>
          <p:nvSpPr>
            <p:cNvPr id="72" name="文本框 71"/>
            <p:cNvSpPr txBox="1"/>
            <p:nvPr/>
          </p:nvSpPr>
          <p:spPr>
            <a:xfrm>
              <a:off x="1235265" y="2789224"/>
              <a:ext cx="738664" cy="2360583"/>
            </a:xfrm>
            <a:prstGeom prst="rect">
              <a:avLst/>
            </a:prstGeom>
            <a:noFill/>
          </p:spPr>
          <p:txBody>
            <a:bodyPr vert="eaVert" wrap="none" rtlCol="0">
              <a:spAutoFit/>
            </a:bodyPr>
            <a:lstStyle/>
            <a:p>
              <a:pPr defTabSz="914400">
                <a:defRPr/>
              </a:pPr>
              <a:r>
                <a:rPr lang="zh-CN" altLang="en-US" sz="3600" b="1">
                  <a:gradFill>
                    <a:gsLst>
                      <a:gs pos="0">
                        <a:srgbClr val="E9BC4A"/>
                      </a:gs>
                      <a:gs pos="45000">
                        <a:srgbClr val="F1D678"/>
                      </a:gs>
                      <a:gs pos="100000">
                        <a:srgbClr val="B47213"/>
                      </a:gs>
                    </a:gsLst>
                    <a:lin ang="7200000" scaled="0"/>
                  </a:gradFill>
                  <a:latin typeface="+mn-lt"/>
                  <a:ea typeface="+mn-ea"/>
                  <a:cs typeface="+mn-ea"/>
                  <a:sym typeface="+mn-lt"/>
                </a:rPr>
                <a:t>重点项目二</a:t>
              </a:r>
            </a:p>
          </p:txBody>
        </p:sp>
      </p:grpSp>
      <p:grpSp>
        <p:nvGrpSpPr>
          <p:cNvPr id="13" name="组合 12"/>
          <p:cNvGrpSpPr/>
          <p:nvPr/>
        </p:nvGrpSpPr>
        <p:grpSpPr>
          <a:xfrm>
            <a:off x="1890052" y="2075372"/>
            <a:ext cx="1489841" cy="2922885"/>
            <a:chOff x="1884125" y="2766715"/>
            <a:chExt cx="1489841" cy="2922885"/>
          </a:xfrm>
        </p:grpSpPr>
        <p:sp>
          <p:nvSpPr>
            <p:cNvPr id="14" name="文本框 13"/>
            <p:cNvSpPr txBox="1"/>
            <p:nvPr/>
          </p:nvSpPr>
          <p:spPr>
            <a:xfrm>
              <a:off x="1884125" y="2795984"/>
              <a:ext cx="901016" cy="2893616"/>
            </a:xfrm>
            <a:prstGeom prst="rect">
              <a:avLst/>
            </a:prstGeom>
            <a:noFill/>
          </p:spPr>
          <p:txBody>
            <a:bodyPr vert="eaVert" wrap="square" rtlCol="0">
              <a:spAutoFit/>
            </a:bodyPr>
            <a:lstStyle/>
            <a:p>
              <a:pPr defTabSz="1219200">
                <a:lnSpc>
                  <a:spcPts val="3000"/>
                </a:lnSpc>
                <a:defRPr/>
              </a:pPr>
              <a:r>
                <a:rPr lang="zh-CN" altLang="en-US" sz="1400">
                  <a:gradFill>
                    <a:gsLst>
                      <a:gs pos="0">
                        <a:srgbClr val="E9BC4A"/>
                      </a:gs>
                      <a:gs pos="45000">
                        <a:srgbClr val="F1D678"/>
                      </a:gs>
                      <a:gs pos="100000">
                        <a:srgbClr val="B47213"/>
                      </a:gs>
                    </a:gsLst>
                    <a:lin ang="7200000" scaled="0"/>
                  </a:gradFill>
                  <a:latin typeface="+mn-lt"/>
                  <a:ea typeface="+mn-ea"/>
                  <a:cs typeface="+mn-ea"/>
                  <a:sym typeface="+mn-lt"/>
                </a:rPr>
                <a:t>请在此处添加具体内容，简单描述即可，不必过于繁琐，言简意赅。</a:t>
              </a:r>
              <a:endParaRPr lang="en-US" altLang="zh-CN" sz="1400">
                <a:gradFill>
                  <a:gsLst>
                    <a:gs pos="0">
                      <a:srgbClr val="E9BC4A"/>
                    </a:gs>
                    <a:gs pos="45000">
                      <a:srgbClr val="F1D678"/>
                    </a:gs>
                    <a:gs pos="100000">
                      <a:srgbClr val="B47213"/>
                    </a:gs>
                  </a:gsLst>
                  <a:lin ang="7200000" scaled="0"/>
                </a:gradFill>
                <a:latin typeface="+mn-lt"/>
                <a:ea typeface="+mn-ea"/>
                <a:cs typeface="+mn-ea"/>
                <a:sym typeface="+mn-lt"/>
              </a:endParaRPr>
            </a:p>
          </p:txBody>
        </p:sp>
        <p:sp>
          <p:nvSpPr>
            <p:cNvPr id="15" name="文本框 14"/>
            <p:cNvSpPr txBox="1"/>
            <p:nvPr/>
          </p:nvSpPr>
          <p:spPr>
            <a:xfrm>
              <a:off x="2635302" y="2766715"/>
              <a:ext cx="738664" cy="2360583"/>
            </a:xfrm>
            <a:prstGeom prst="rect">
              <a:avLst/>
            </a:prstGeom>
            <a:noFill/>
          </p:spPr>
          <p:txBody>
            <a:bodyPr vert="eaVert" wrap="none" rtlCol="0">
              <a:spAutoFit/>
            </a:bodyPr>
            <a:lstStyle/>
            <a:p>
              <a:pPr defTabSz="914400">
                <a:defRPr/>
              </a:pPr>
              <a:r>
                <a:rPr lang="zh-CN" altLang="en-US" sz="3600" b="1">
                  <a:gradFill>
                    <a:gsLst>
                      <a:gs pos="0">
                        <a:srgbClr val="E9BC4A"/>
                      </a:gs>
                      <a:gs pos="45000">
                        <a:srgbClr val="F1D678"/>
                      </a:gs>
                      <a:gs pos="100000">
                        <a:srgbClr val="B47213"/>
                      </a:gs>
                    </a:gsLst>
                    <a:lin ang="7200000" scaled="0"/>
                  </a:gradFill>
                  <a:latin typeface="+mn-lt"/>
                  <a:ea typeface="+mn-ea"/>
                  <a:cs typeface="+mn-ea"/>
                  <a:sym typeface="+mn-lt"/>
                </a:rPr>
                <a:t>重点项目一</a:t>
              </a:r>
            </a:p>
          </p:txBody>
        </p:sp>
      </p:grpSp>
      <p:pic>
        <p:nvPicPr>
          <p:cNvPr id="2" name="图片 1" descr="摄图网_401157463"/>
          <p:cNvPicPr>
            <a:picLocks noChangeAspect="1"/>
          </p:cNvPicPr>
          <p:nvPr/>
        </p:nvPicPr>
        <p:blipFill>
          <a:blip r:embed="rId3"/>
          <a:stretch>
            <a:fillRect/>
          </a:stretch>
        </p:blipFill>
        <p:spPr>
          <a:xfrm>
            <a:off x="2527300" y="655320"/>
            <a:ext cx="7143115" cy="7143115"/>
          </a:xfrm>
          <a:prstGeom prst="rect">
            <a:avLst/>
          </a:prstGeom>
        </p:spPr>
      </p:pic>
    </p:spTree>
  </p:cSld>
  <p:clrMapOvr>
    <a:masterClrMapping/>
  </p:clrMapOvr>
  <p:transition spd="slow" advClick="0" advTm="5769">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additive="base">
                                        <p:cTn id="7" dur="750" fill="hold"/>
                                        <p:tgtEl>
                                          <p:spTgt spid="70"/>
                                        </p:tgtEl>
                                        <p:attrNameLst>
                                          <p:attrName>ppt_x</p:attrName>
                                        </p:attrNameLst>
                                      </p:cBhvr>
                                      <p:tavLst>
                                        <p:tav tm="0">
                                          <p:val>
                                            <p:strVal val="0-#ppt_w/2"/>
                                          </p:val>
                                        </p:tav>
                                        <p:tav tm="100000">
                                          <p:val>
                                            <p:strVal val="#ppt_x"/>
                                          </p:val>
                                        </p:tav>
                                      </p:tavLst>
                                    </p:anim>
                                    <p:anim calcmode="lin" valueType="num">
                                      <p:cBhvr additive="base">
                                        <p:cTn id="8" dur="750" fill="hold"/>
                                        <p:tgtEl>
                                          <p:spTgt spid="70"/>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100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par>
                                <p:cTn id="14" presetID="10" presetClass="entr" presetSubtype="0"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400"/>
                                        <p:tgtEl>
                                          <p:spTgt spid="12"/>
                                        </p:tgtEl>
                                      </p:cBhvr>
                                    </p:animEffect>
                                  </p:childTnLst>
                                </p:cTn>
                              </p:par>
                              <p:par>
                                <p:cTn id="17" presetID="6" presetClass="emph" presetSubtype="0" autoRev="1" fill="hold" nodeType="withEffect">
                                  <p:stCondLst>
                                    <p:cond delay="200"/>
                                  </p:stCondLst>
                                  <p:childTnLst>
                                    <p:animScale>
                                      <p:cBhvr>
                                        <p:cTn id="18" dur="200" fill="hold"/>
                                        <p:tgtEl>
                                          <p:spTgt spid="12"/>
                                        </p:tgtEl>
                                      </p:cBhvr>
                                      <p:by x="800000" y="800000"/>
                                    </p:animScale>
                                  </p:childTnLst>
                                </p:cTn>
                              </p:par>
                              <p:par>
                                <p:cTn id="19" presetID="10" presetClass="exit" presetSubtype="0" fill="hold" nodeType="withEffect">
                                  <p:stCondLst>
                                    <p:cond delay="400"/>
                                  </p:stCondLst>
                                  <p:childTnLst>
                                    <p:animEffect transition="out" filter="fade">
                                      <p:cBhvr>
                                        <p:cTn id="20" dur="500"/>
                                        <p:tgtEl>
                                          <p:spTgt spid="12"/>
                                        </p:tgtEl>
                                      </p:cBhvr>
                                    </p:animEffect>
                                    <p:set>
                                      <p:cBhvr>
                                        <p:cTn id="21" dur="1" fill="hold">
                                          <p:stCondLst>
                                            <p:cond delay="499"/>
                                          </p:stCondLst>
                                        </p:cTn>
                                        <p:tgtEl>
                                          <p:spTgt spid="12"/>
                                        </p:tgtEl>
                                        <p:attrNameLst>
                                          <p:attrName>style.visibility</p:attrName>
                                        </p:attrNameLst>
                                      </p:cBhvr>
                                      <p:to>
                                        <p:strVal val="hidden"/>
                                      </p:to>
                                    </p:set>
                                  </p:childTnLst>
                                </p:cTn>
                              </p:par>
                              <p:par>
                                <p:cTn id="22" presetID="2" presetClass="entr" presetSubtype="8"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750" fill="hold"/>
                                        <p:tgtEl>
                                          <p:spTgt spid="13"/>
                                        </p:tgtEl>
                                        <p:attrNameLst>
                                          <p:attrName>ppt_x</p:attrName>
                                        </p:attrNameLst>
                                      </p:cBhvr>
                                      <p:tavLst>
                                        <p:tav tm="0">
                                          <p:val>
                                            <p:strVal val="0-#ppt_w/2"/>
                                          </p:val>
                                        </p:tav>
                                        <p:tav tm="100000">
                                          <p:val>
                                            <p:strVal val="#ppt_x"/>
                                          </p:val>
                                        </p:tav>
                                      </p:tavLst>
                                    </p:anim>
                                    <p:anim calcmode="lin" valueType="num">
                                      <p:cBhvr additive="base">
                                        <p:cTn id="25" dur="75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0">
          <a:blip r:embed="rId5">
            <a:lum/>
          </a:blip>
          <a:stretch>
            <a:fillRect/>
          </a:stretch>
        </a:blipFill>
        <a:effectLst/>
      </p:bgPr>
    </p:bg>
    <p:spTree>
      <p:nvGrpSpPr>
        <p:cNvPr id="1" name=""/>
        <p:cNvGrpSpPr/>
        <p:nvPr/>
      </p:nvGrpSpPr>
      <p:grpSpPr>
        <a:xfrm>
          <a:off x="0" y="0"/>
          <a:ext cx="0" cy="0"/>
        </a:xfrm>
      </p:grpSpPr>
      <p:grpSp>
        <p:nvGrpSpPr>
          <p:cNvPr id="15" name="组合 14"/>
          <p:cNvGrpSpPr/>
          <p:nvPr/>
        </p:nvGrpSpPr>
        <p:grpSpPr>
          <a:xfrm>
            <a:off x="2858815" y="1582582"/>
            <a:ext cx="6480720" cy="1899279"/>
            <a:chOff x="1349102" y="1746026"/>
            <a:chExt cx="6480720" cy="1899279"/>
          </a:xfrm>
        </p:grpSpPr>
        <p:pic>
          <p:nvPicPr>
            <p:cNvPr id="16" name="图片 15"/>
            <p:cNvPicPr>
              <a:picLocks noChangeAspect="1"/>
            </p:cNvPicPr>
            <p:nvPr/>
          </p:nvPicPr>
          <p:blipFill>
            <a:blip r:embed="rId2">
              <a:extLst>
                <a:ext uri="{BEBA8EAE-BF5A-486C-A8C5-ECC9F3942E4B}">
                  <a14:imgProps xmlns:a14="http://schemas.microsoft.com/office/drawing/2010/main">
                    <a14:imgLayer r:embed="rId3">
                      <a14:imgEffect>
                        <a14:saturation sat="300000"/>
                      </a14:imgEffect>
                    </a14:imgLayer>
                  </a14:imgProps>
                </a:ext>
              </a:extLst>
            </a:blip>
            <a:stretch>
              <a:fillRect/>
            </a:stretch>
          </p:blipFill>
          <p:spPr>
            <a:xfrm>
              <a:off x="1349102" y="1746026"/>
              <a:ext cx="1913544" cy="1899279"/>
            </a:xfrm>
            <a:prstGeom prst="rect">
              <a:avLst/>
            </a:prstGeom>
          </p:spPr>
        </p:pic>
        <p:pic>
          <p:nvPicPr>
            <p:cNvPr id="17" name="图片 16"/>
            <p:cNvPicPr>
              <a:picLocks noChangeAspect="1"/>
            </p:cNvPicPr>
            <p:nvPr/>
          </p:nvPicPr>
          <p:blipFill>
            <a:blip r:embed="rId2">
              <a:extLst>
                <a:ext uri="{BEBA8EAE-BF5A-486C-A8C5-ECC9F3942E4B}">
                  <a14:imgProps xmlns:a14="http://schemas.microsoft.com/office/drawing/2010/main">
                    <a14:imgLayer r:embed="rId3">
                      <a14:imgEffect>
                        <a14:saturation sat="300000"/>
                      </a14:imgEffect>
                    </a14:imgLayer>
                  </a14:imgProps>
                </a:ext>
              </a:extLst>
            </a:blip>
            <a:stretch>
              <a:fillRect/>
            </a:stretch>
          </p:blipFill>
          <p:spPr>
            <a:xfrm>
              <a:off x="2874356" y="1746026"/>
              <a:ext cx="1913544" cy="1899279"/>
            </a:xfrm>
            <a:prstGeom prst="rect">
              <a:avLst/>
            </a:prstGeom>
          </p:spPr>
        </p:pic>
        <p:pic>
          <p:nvPicPr>
            <p:cNvPr id="18" name="图片 17"/>
            <p:cNvPicPr>
              <a:picLocks noChangeAspect="1"/>
            </p:cNvPicPr>
            <p:nvPr/>
          </p:nvPicPr>
          <p:blipFill>
            <a:blip r:embed="rId2">
              <a:extLst>
                <a:ext uri="{BEBA8EAE-BF5A-486C-A8C5-ECC9F3942E4B}">
                  <a14:imgProps xmlns:a14="http://schemas.microsoft.com/office/drawing/2010/main">
                    <a14:imgLayer r:embed="rId3">
                      <a14:imgEffect>
                        <a14:saturation sat="300000"/>
                      </a14:imgEffect>
                    </a14:imgLayer>
                  </a14:imgProps>
                </a:ext>
              </a:extLst>
            </a:blip>
            <a:stretch>
              <a:fillRect/>
            </a:stretch>
          </p:blipFill>
          <p:spPr>
            <a:xfrm>
              <a:off x="4404110" y="1746026"/>
              <a:ext cx="1913544" cy="1899279"/>
            </a:xfrm>
            <a:prstGeom prst="rect">
              <a:avLst/>
            </a:prstGeom>
          </p:spPr>
        </p:pic>
        <p:pic>
          <p:nvPicPr>
            <p:cNvPr id="19" name="图片 18"/>
            <p:cNvPicPr>
              <a:picLocks noChangeAspect="1"/>
            </p:cNvPicPr>
            <p:nvPr/>
          </p:nvPicPr>
          <p:blipFill>
            <a:blip r:embed="rId2">
              <a:extLst>
                <a:ext uri="{BEBA8EAE-BF5A-486C-A8C5-ECC9F3942E4B}">
                  <a14:imgProps xmlns:a14="http://schemas.microsoft.com/office/drawing/2010/main">
                    <a14:imgLayer r:embed="rId3">
                      <a14:imgEffect>
                        <a14:saturation sat="300000"/>
                      </a14:imgEffect>
                    </a14:imgLayer>
                  </a14:imgProps>
                </a:ext>
              </a:extLst>
            </a:blip>
            <a:stretch>
              <a:fillRect/>
            </a:stretch>
          </p:blipFill>
          <p:spPr>
            <a:xfrm>
              <a:off x="5916278" y="1746026"/>
              <a:ext cx="1913544" cy="1899279"/>
            </a:xfrm>
            <a:prstGeom prst="rect">
              <a:avLst/>
            </a:prstGeom>
          </p:spPr>
        </p:pic>
      </p:grpSp>
      <p:sp>
        <p:nvSpPr>
          <p:cNvPr id="20" name="文本框 58"/>
          <p:cNvSpPr txBox="1"/>
          <p:nvPr/>
        </p:nvSpPr>
        <p:spPr>
          <a:xfrm>
            <a:off x="3572288" y="1854368"/>
            <a:ext cx="533931" cy="646331"/>
          </a:xfrm>
          <a:prstGeom prst="rect">
            <a:avLst/>
          </a:prstGeom>
          <a:noFill/>
          <a:ln w="9525">
            <a:noFill/>
            <a:miter lim="800000"/>
          </a:ln>
        </p:spPr>
        <p:txBody>
          <a:bodyPr wrap="square">
            <a:spAutoFit/>
          </a:bodyPr>
          <a:lstStyle>
            <a:defPPr>
              <a:defRPr lang="zh-CN"/>
            </a:defPPr>
            <a:lvl1pPr>
              <a:defRPr sz="9600">
                <a:solidFill>
                  <a:srgbClr val="C00000"/>
                </a:solidFill>
                <a:latin typeface="微软雅黑" panose="020b0503020204020204" pitchFamily="34" charset="-122"/>
                <a:ea typeface="微软雅黑" panose="020b0503020204020204" pitchFamily="34" charset="-122"/>
              </a:defRPr>
            </a:lvl1pPr>
          </a:lstStyle>
          <a:p>
            <a:r>
              <a:rPr lang="en-US" altLang="zh-CN" sz="3600">
                <a:gradFill>
                  <a:gsLst>
                    <a:gs pos="0">
                      <a:srgbClr val="E9BC4A"/>
                    </a:gs>
                    <a:gs pos="45000">
                      <a:srgbClr val="F1D678"/>
                    </a:gs>
                    <a:gs pos="100000">
                      <a:srgbClr val="B47213"/>
                    </a:gs>
                  </a:gsLst>
                  <a:lin ang="7200000" scaled="0"/>
                </a:gradFill>
                <a:latin typeface="+mn-lt"/>
                <a:ea typeface="+mn-ea"/>
                <a:cs typeface="+mn-ea"/>
                <a:sym typeface="+mn-lt"/>
              </a:rPr>
              <a:t>A</a:t>
            </a:r>
            <a:endParaRPr lang="zh-CN" altLang="en-US" sz="3600">
              <a:gradFill>
                <a:gsLst>
                  <a:gs pos="0">
                    <a:srgbClr val="E9BC4A"/>
                  </a:gs>
                  <a:gs pos="45000">
                    <a:srgbClr val="F1D678"/>
                  </a:gs>
                  <a:gs pos="100000">
                    <a:srgbClr val="B47213"/>
                  </a:gs>
                </a:gsLst>
                <a:lin ang="7200000" scaled="0"/>
              </a:gradFill>
              <a:latin typeface="+mn-lt"/>
              <a:ea typeface="+mn-ea"/>
              <a:cs typeface="+mn-ea"/>
              <a:sym typeface="+mn-lt"/>
            </a:endParaRPr>
          </a:p>
        </p:txBody>
      </p:sp>
      <p:sp>
        <p:nvSpPr>
          <p:cNvPr id="21" name="文本框 59"/>
          <p:cNvSpPr txBox="1"/>
          <p:nvPr/>
        </p:nvSpPr>
        <p:spPr>
          <a:xfrm>
            <a:off x="5081889" y="1854368"/>
            <a:ext cx="533931" cy="646331"/>
          </a:xfrm>
          <a:prstGeom prst="rect">
            <a:avLst/>
          </a:prstGeom>
          <a:noFill/>
          <a:ln w="9525">
            <a:noFill/>
            <a:miter lim="800000"/>
          </a:ln>
        </p:spPr>
        <p:txBody>
          <a:bodyPr wrap="square">
            <a:spAutoFit/>
          </a:bodyPr>
          <a:lstStyle>
            <a:defPPr>
              <a:defRPr lang="zh-CN"/>
            </a:defPPr>
            <a:lvl1pPr>
              <a:defRPr sz="9600">
                <a:solidFill>
                  <a:srgbClr val="C00000"/>
                </a:solidFill>
                <a:latin typeface="微软雅黑" panose="020b0503020204020204" pitchFamily="34" charset="-122"/>
                <a:ea typeface="微软雅黑" panose="020b0503020204020204" pitchFamily="34" charset="-122"/>
              </a:defRPr>
            </a:lvl1pPr>
          </a:lstStyle>
          <a:p>
            <a:r>
              <a:rPr lang="en-US" altLang="zh-CN" sz="3600">
                <a:gradFill>
                  <a:gsLst>
                    <a:gs pos="0">
                      <a:srgbClr val="E9BC4A"/>
                    </a:gs>
                    <a:gs pos="45000">
                      <a:srgbClr val="F1D678"/>
                    </a:gs>
                    <a:gs pos="100000">
                      <a:srgbClr val="B47213"/>
                    </a:gs>
                  </a:gsLst>
                  <a:lin ang="7200000" scaled="0"/>
                </a:gradFill>
                <a:latin typeface="+mn-lt"/>
                <a:ea typeface="+mn-ea"/>
                <a:cs typeface="+mn-ea"/>
                <a:sym typeface="+mn-lt"/>
              </a:rPr>
              <a:t>B</a:t>
            </a:r>
            <a:endParaRPr lang="zh-CN" altLang="en-US" sz="3600">
              <a:gradFill>
                <a:gsLst>
                  <a:gs pos="0">
                    <a:srgbClr val="E9BC4A"/>
                  </a:gs>
                  <a:gs pos="45000">
                    <a:srgbClr val="F1D678"/>
                  </a:gs>
                  <a:gs pos="100000">
                    <a:srgbClr val="B47213"/>
                  </a:gs>
                </a:gsLst>
                <a:lin ang="7200000" scaled="0"/>
              </a:gradFill>
              <a:latin typeface="+mn-lt"/>
              <a:ea typeface="+mn-ea"/>
              <a:cs typeface="+mn-ea"/>
              <a:sym typeface="+mn-lt"/>
            </a:endParaRPr>
          </a:p>
        </p:txBody>
      </p:sp>
      <p:sp>
        <p:nvSpPr>
          <p:cNvPr id="22" name="文本框 60"/>
          <p:cNvSpPr txBox="1"/>
          <p:nvPr/>
        </p:nvSpPr>
        <p:spPr>
          <a:xfrm>
            <a:off x="6700105" y="1854368"/>
            <a:ext cx="533931" cy="646331"/>
          </a:xfrm>
          <a:prstGeom prst="rect">
            <a:avLst/>
          </a:prstGeom>
          <a:noFill/>
          <a:ln w="9525">
            <a:noFill/>
            <a:miter lim="800000"/>
          </a:ln>
        </p:spPr>
        <p:txBody>
          <a:bodyPr wrap="square">
            <a:spAutoFit/>
          </a:bodyPr>
          <a:lstStyle>
            <a:defPPr>
              <a:defRPr lang="zh-CN"/>
            </a:defPPr>
            <a:lvl1pPr>
              <a:defRPr sz="9600">
                <a:solidFill>
                  <a:srgbClr val="C00000"/>
                </a:solidFill>
                <a:latin typeface="微软雅黑" panose="020b0503020204020204" pitchFamily="34" charset="-122"/>
                <a:ea typeface="微软雅黑" panose="020b0503020204020204" pitchFamily="34" charset="-122"/>
              </a:defRPr>
            </a:lvl1pPr>
          </a:lstStyle>
          <a:p>
            <a:r>
              <a:rPr lang="en-US" altLang="zh-CN" sz="3600">
                <a:gradFill>
                  <a:gsLst>
                    <a:gs pos="0">
                      <a:srgbClr val="E9BC4A"/>
                    </a:gs>
                    <a:gs pos="45000">
                      <a:srgbClr val="F1D678"/>
                    </a:gs>
                    <a:gs pos="100000">
                      <a:srgbClr val="B47213"/>
                    </a:gs>
                  </a:gsLst>
                  <a:lin ang="7200000" scaled="0"/>
                </a:gradFill>
                <a:latin typeface="+mn-lt"/>
                <a:ea typeface="+mn-ea"/>
                <a:cs typeface="+mn-ea"/>
                <a:sym typeface="+mn-lt"/>
              </a:rPr>
              <a:t>C</a:t>
            </a:r>
            <a:endParaRPr lang="zh-CN" altLang="en-US" sz="3600">
              <a:gradFill>
                <a:gsLst>
                  <a:gs pos="0">
                    <a:srgbClr val="E9BC4A"/>
                  </a:gs>
                  <a:gs pos="45000">
                    <a:srgbClr val="F1D678"/>
                  </a:gs>
                  <a:gs pos="100000">
                    <a:srgbClr val="B47213"/>
                  </a:gs>
                </a:gsLst>
                <a:lin ang="7200000" scaled="0"/>
              </a:gradFill>
              <a:latin typeface="+mn-lt"/>
              <a:ea typeface="+mn-ea"/>
              <a:cs typeface="+mn-ea"/>
              <a:sym typeface="+mn-lt"/>
            </a:endParaRPr>
          </a:p>
        </p:txBody>
      </p:sp>
      <p:sp>
        <p:nvSpPr>
          <p:cNvPr id="23" name="文本框 61"/>
          <p:cNvSpPr txBox="1"/>
          <p:nvPr/>
        </p:nvSpPr>
        <p:spPr>
          <a:xfrm>
            <a:off x="8164137" y="1854368"/>
            <a:ext cx="533931" cy="646331"/>
          </a:xfrm>
          <a:prstGeom prst="rect">
            <a:avLst/>
          </a:prstGeom>
          <a:noFill/>
          <a:ln w="9525">
            <a:noFill/>
            <a:miter lim="800000"/>
          </a:ln>
        </p:spPr>
        <p:txBody>
          <a:bodyPr wrap="square">
            <a:spAutoFit/>
          </a:bodyPr>
          <a:lstStyle>
            <a:defPPr>
              <a:defRPr lang="zh-CN"/>
            </a:defPPr>
            <a:lvl1pPr>
              <a:defRPr sz="9600">
                <a:solidFill>
                  <a:srgbClr val="C00000"/>
                </a:solidFill>
                <a:latin typeface="微软雅黑" panose="020b0503020204020204" pitchFamily="34" charset="-122"/>
                <a:ea typeface="微软雅黑" panose="020b0503020204020204" pitchFamily="34" charset="-122"/>
              </a:defRPr>
            </a:lvl1pPr>
          </a:lstStyle>
          <a:p>
            <a:r>
              <a:rPr lang="en-US" altLang="zh-CN" sz="3600">
                <a:gradFill>
                  <a:gsLst>
                    <a:gs pos="0">
                      <a:srgbClr val="E9BC4A"/>
                    </a:gs>
                    <a:gs pos="45000">
                      <a:srgbClr val="F1D678"/>
                    </a:gs>
                    <a:gs pos="100000">
                      <a:srgbClr val="B47213"/>
                    </a:gs>
                  </a:gsLst>
                  <a:lin ang="7200000" scaled="0"/>
                </a:gradFill>
                <a:latin typeface="+mn-lt"/>
                <a:ea typeface="+mn-ea"/>
                <a:cs typeface="+mn-ea"/>
                <a:sym typeface="+mn-lt"/>
              </a:rPr>
              <a:t>D</a:t>
            </a:r>
            <a:endParaRPr lang="zh-CN" altLang="en-US" sz="3600">
              <a:gradFill>
                <a:gsLst>
                  <a:gs pos="0">
                    <a:srgbClr val="E9BC4A"/>
                  </a:gs>
                  <a:gs pos="45000">
                    <a:srgbClr val="F1D678"/>
                  </a:gs>
                  <a:gs pos="100000">
                    <a:srgbClr val="B47213"/>
                  </a:gs>
                </a:gsLst>
                <a:lin ang="7200000" scaled="0"/>
              </a:gradFill>
              <a:latin typeface="+mn-lt"/>
              <a:ea typeface="+mn-ea"/>
              <a:cs typeface="+mn-ea"/>
              <a:sym typeface="+mn-lt"/>
            </a:endParaRPr>
          </a:p>
        </p:txBody>
      </p:sp>
      <p:sp>
        <p:nvSpPr>
          <p:cNvPr id="24" name="文本框 62"/>
          <p:cNvSpPr txBox="1"/>
          <p:nvPr/>
        </p:nvSpPr>
        <p:spPr>
          <a:xfrm>
            <a:off x="3362871" y="2381475"/>
            <a:ext cx="1014108" cy="707886"/>
          </a:xfrm>
          <a:prstGeom prst="rect">
            <a:avLst/>
          </a:prstGeom>
          <a:noFill/>
          <a:ln w="9525">
            <a:noFill/>
            <a:miter lim="800000"/>
          </a:ln>
        </p:spPr>
        <p:txBody>
          <a:bodyPr wrap="square">
            <a:spAutoFit/>
          </a:bodyPr>
          <a:lstStyle>
            <a:defPPr>
              <a:defRPr lang="zh-CN"/>
            </a:defPPr>
            <a:lvl1pPr>
              <a:defRPr sz="9600">
                <a:solidFill>
                  <a:srgbClr val="C00000"/>
                </a:solidFill>
                <a:latin typeface="微软雅黑" panose="020b0503020204020204" pitchFamily="34" charset="-122"/>
                <a:ea typeface="微软雅黑" panose="020b0503020204020204" pitchFamily="34" charset="-122"/>
              </a:defRPr>
            </a:lvl1pPr>
          </a:lstStyle>
          <a:p>
            <a:r>
              <a:rPr lang="zh-CN" altLang="en-US" sz="2000" b="1">
                <a:gradFill>
                  <a:gsLst>
                    <a:gs pos="0">
                      <a:srgbClr val="E9BC4A"/>
                    </a:gs>
                    <a:gs pos="45000">
                      <a:srgbClr val="F1D678"/>
                    </a:gs>
                    <a:gs pos="100000">
                      <a:srgbClr val="B47213"/>
                    </a:gs>
                  </a:gsLst>
                  <a:lin ang="7200000" scaled="0"/>
                </a:gradFill>
                <a:latin typeface="+mn-lt"/>
                <a:ea typeface="+mn-ea"/>
                <a:cs typeface="+mn-ea"/>
                <a:sym typeface="+mn-lt"/>
              </a:rPr>
              <a:t>市场分析不透</a:t>
            </a:r>
          </a:p>
        </p:txBody>
      </p:sp>
      <p:sp>
        <p:nvSpPr>
          <p:cNvPr id="25" name="文本框 63"/>
          <p:cNvSpPr txBox="1"/>
          <p:nvPr/>
        </p:nvSpPr>
        <p:spPr>
          <a:xfrm>
            <a:off x="4900611" y="2381475"/>
            <a:ext cx="1014108" cy="707886"/>
          </a:xfrm>
          <a:prstGeom prst="rect">
            <a:avLst/>
          </a:prstGeom>
          <a:noFill/>
          <a:ln w="9525">
            <a:noFill/>
            <a:miter lim="800000"/>
          </a:ln>
        </p:spPr>
        <p:txBody>
          <a:bodyPr wrap="square">
            <a:spAutoFit/>
          </a:bodyPr>
          <a:lstStyle>
            <a:defPPr>
              <a:defRPr lang="zh-CN"/>
            </a:defPPr>
            <a:lvl1pPr>
              <a:defRPr sz="9600">
                <a:solidFill>
                  <a:srgbClr val="C00000"/>
                </a:solidFill>
                <a:latin typeface="微软雅黑" panose="020b0503020204020204" pitchFamily="34" charset="-122"/>
                <a:ea typeface="微软雅黑" panose="020b0503020204020204" pitchFamily="34" charset="-122"/>
              </a:defRPr>
            </a:lvl1pPr>
          </a:lstStyle>
          <a:p>
            <a:r>
              <a:rPr lang="zh-CN" altLang="en-US" sz="2000" b="1">
                <a:gradFill>
                  <a:gsLst>
                    <a:gs pos="0">
                      <a:srgbClr val="E9BC4A"/>
                    </a:gs>
                    <a:gs pos="45000">
                      <a:srgbClr val="F1D678"/>
                    </a:gs>
                    <a:gs pos="100000">
                      <a:srgbClr val="B47213"/>
                    </a:gs>
                  </a:gsLst>
                  <a:lin ang="7200000" scaled="0"/>
                </a:gradFill>
                <a:latin typeface="+mn-lt"/>
                <a:ea typeface="+mn-ea"/>
                <a:cs typeface="+mn-ea"/>
                <a:sym typeface="+mn-lt"/>
              </a:rPr>
              <a:t>对手认识不够</a:t>
            </a:r>
          </a:p>
        </p:txBody>
      </p:sp>
      <p:sp>
        <p:nvSpPr>
          <p:cNvPr id="37" name="文本框 64"/>
          <p:cNvSpPr txBox="1"/>
          <p:nvPr/>
        </p:nvSpPr>
        <p:spPr>
          <a:xfrm>
            <a:off x="6442554" y="2381475"/>
            <a:ext cx="1014108" cy="707886"/>
          </a:xfrm>
          <a:prstGeom prst="rect">
            <a:avLst/>
          </a:prstGeom>
          <a:noFill/>
          <a:ln w="9525">
            <a:noFill/>
            <a:miter lim="800000"/>
          </a:ln>
        </p:spPr>
        <p:txBody>
          <a:bodyPr wrap="square">
            <a:spAutoFit/>
          </a:bodyPr>
          <a:lstStyle>
            <a:defPPr>
              <a:defRPr lang="zh-CN"/>
            </a:defPPr>
            <a:lvl1pPr>
              <a:defRPr sz="9600">
                <a:solidFill>
                  <a:srgbClr val="C00000"/>
                </a:solidFill>
                <a:latin typeface="微软雅黑" panose="020b0503020204020204" pitchFamily="34" charset="-122"/>
                <a:ea typeface="微软雅黑" panose="020b0503020204020204" pitchFamily="34" charset="-122"/>
              </a:defRPr>
            </a:lvl1pPr>
          </a:lstStyle>
          <a:p>
            <a:r>
              <a:rPr lang="zh-CN" altLang="en-US" sz="2000" b="1">
                <a:gradFill>
                  <a:gsLst>
                    <a:gs pos="0">
                      <a:srgbClr val="E9BC4A"/>
                    </a:gs>
                    <a:gs pos="45000">
                      <a:srgbClr val="F1D678"/>
                    </a:gs>
                    <a:gs pos="100000">
                      <a:srgbClr val="B47213"/>
                    </a:gs>
                  </a:gsLst>
                  <a:lin ang="7200000" scaled="0"/>
                </a:gradFill>
                <a:latin typeface="+mn-lt"/>
                <a:ea typeface="+mn-ea"/>
                <a:cs typeface="+mn-ea"/>
                <a:sym typeface="+mn-lt"/>
              </a:rPr>
              <a:t>行动速度迟缓</a:t>
            </a:r>
          </a:p>
        </p:txBody>
      </p:sp>
      <p:sp>
        <p:nvSpPr>
          <p:cNvPr id="38" name="文本框 65"/>
          <p:cNvSpPr txBox="1"/>
          <p:nvPr/>
        </p:nvSpPr>
        <p:spPr>
          <a:xfrm>
            <a:off x="7954722" y="2381475"/>
            <a:ext cx="1014108" cy="707886"/>
          </a:xfrm>
          <a:prstGeom prst="rect">
            <a:avLst/>
          </a:prstGeom>
          <a:noFill/>
          <a:ln w="9525">
            <a:noFill/>
            <a:miter lim="800000"/>
          </a:ln>
        </p:spPr>
        <p:txBody>
          <a:bodyPr wrap="square">
            <a:spAutoFit/>
          </a:bodyPr>
          <a:lstStyle>
            <a:defPPr>
              <a:defRPr lang="zh-CN"/>
            </a:defPPr>
            <a:lvl1pPr>
              <a:defRPr sz="9600">
                <a:solidFill>
                  <a:srgbClr val="C00000"/>
                </a:solidFill>
                <a:latin typeface="微软雅黑" panose="020b0503020204020204" pitchFamily="34" charset="-122"/>
                <a:ea typeface="微软雅黑" panose="020b0503020204020204" pitchFamily="34" charset="-122"/>
              </a:defRPr>
            </a:lvl1pPr>
          </a:lstStyle>
          <a:p>
            <a:r>
              <a:rPr lang="zh-CN" altLang="en-US" sz="2000" b="1">
                <a:gradFill>
                  <a:gsLst>
                    <a:gs pos="0">
                      <a:srgbClr val="E9BC4A"/>
                    </a:gs>
                    <a:gs pos="45000">
                      <a:srgbClr val="F1D678"/>
                    </a:gs>
                    <a:gs pos="100000">
                      <a:srgbClr val="B47213"/>
                    </a:gs>
                  </a:gsLst>
                  <a:lin ang="7200000" scaled="0"/>
                </a:gradFill>
                <a:latin typeface="+mn-lt"/>
                <a:ea typeface="+mn-ea"/>
                <a:cs typeface="+mn-ea"/>
                <a:sym typeface="+mn-lt"/>
              </a:rPr>
              <a:t>团队协作不力</a:t>
            </a:r>
          </a:p>
        </p:txBody>
      </p:sp>
      <p:sp>
        <p:nvSpPr>
          <p:cNvPr id="39" name="文本框 70"/>
          <p:cNvSpPr txBox="1"/>
          <p:nvPr/>
        </p:nvSpPr>
        <p:spPr>
          <a:xfrm>
            <a:off x="1911593" y="3667336"/>
            <a:ext cx="1913544" cy="341632"/>
          </a:xfrm>
          <a:prstGeom prst="rect">
            <a:avLst/>
          </a:prstGeom>
        </p:spPr>
        <p:txBody>
          <a:bodyPr wrap="square" rtlCol="0">
            <a:spAutoFit/>
          </a:bodyPr>
          <a:lstStyle/>
          <a:p>
            <a:r>
              <a:rPr lang="zh-CN" altLang="en-US" sz="1620" b="1">
                <a:gradFill>
                  <a:gsLst>
                    <a:gs pos="0">
                      <a:srgbClr val="E9BC4A"/>
                    </a:gs>
                    <a:gs pos="45000">
                      <a:srgbClr val="F1D678"/>
                    </a:gs>
                    <a:gs pos="100000">
                      <a:srgbClr val="B47213"/>
                    </a:gs>
                  </a:gsLst>
                  <a:lin ang="7200000" scaled="0"/>
                </a:gradFill>
                <a:latin typeface="+mn-lt"/>
                <a:ea typeface="+mn-ea"/>
                <a:cs typeface="+mn-ea"/>
                <a:sym typeface="+mn-lt"/>
              </a:rPr>
              <a:t>添加标题内容</a:t>
            </a:r>
          </a:p>
        </p:txBody>
      </p:sp>
      <p:sp>
        <p:nvSpPr>
          <p:cNvPr id="40" name="文本框 71"/>
          <p:cNvSpPr txBox="1"/>
          <p:nvPr/>
        </p:nvSpPr>
        <p:spPr>
          <a:xfrm>
            <a:off x="1575918" y="3955538"/>
            <a:ext cx="2103209" cy="1023357"/>
          </a:xfrm>
          <a:prstGeom prst="rect">
            <a:avLst/>
          </a:prstGeom>
        </p:spPr>
        <p:txBody>
          <a:bodyPr wrap="square" rtlCol="0">
            <a:spAutoFit/>
          </a:bodyPr>
          <a:lstStyle>
            <a:defPPr>
              <a:defRPr lang="zh-CN"/>
            </a:defPPr>
            <a:lvl1pPr>
              <a:lnSpc>
                <a:spcPct val="130000"/>
              </a:lnSpc>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lvl="0" algn="ctr">
              <a:lnSpc>
                <a:spcPct val="150000"/>
              </a:lnSpc>
            </a:pPr>
            <a:r>
              <a:rPr lang="zh-CN" altLang="en-US" sz="1400">
                <a:gradFill>
                  <a:gsLst>
                    <a:gs pos="0">
                      <a:srgbClr val="E9BC4A"/>
                    </a:gs>
                    <a:gs pos="45000">
                      <a:srgbClr val="F1D678"/>
                    </a:gs>
                    <a:gs pos="100000">
                      <a:srgbClr val="B47213"/>
                    </a:gs>
                  </a:gsLst>
                  <a:lin ang="7200000" scaled="0"/>
                </a:gradFill>
                <a:latin typeface="+mn-lt"/>
                <a:ea typeface="+mn-ea"/>
                <a:cs typeface="+mn-ea"/>
                <a:sym typeface="+mn-lt"/>
              </a:rPr>
              <a:t>添加适当的文字对项目进行简单介绍，介绍时注意要点，</a:t>
            </a:r>
            <a:endParaRPr lang="en-US" altLang="zh-CN" sz="1400">
              <a:gradFill>
                <a:gsLst>
                  <a:gs pos="0">
                    <a:srgbClr val="E9BC4A"/>
                  </a:gs>
                  <a:gs pos="45000">
                    <a:srgbClr val="F1D678"/>
                  </a:gs>
                  <a:gs pos="100000">
                    <a:srgbClr val="B47213"/>
                  </a:gs>
                </a:gsLst>
                <a:lin ang="7200000" scaled="0"/>
              </a:gradFill>
              <a:latin typeface="+mn-lt"/>
              <a:ea typeface="+mn-ea"/>
              <a:cs typeface="+mn-ea"/>
              <a:sym typeface="+mn-lt"/>
            </a:endParaRPr>
          </a:p>
        </p:txBody>
      </p:sp>
      <p:sp>
        <p:nvSpPr>
          <p:cNvPr id="41" name="文本框 72"/>
          <p:cNvSpPr txBox="1"/>
          <p:nvPr/>
        </p:nvSpPr>
        <p:spPr>
          <a:xfrm>
            <a:off x="4304273" y="3667336"/>
            <a:ext cx="1913544" cy="341632"/>
          </a:xfrm>
          <a:prstGeom prst="rect">
            <a:avLst/>
          </a:prstGeom>
        </p:spPr>
        <p:txBody>
          <a:bodyPr wrap="square" rtlCol="0">
            <a:spAutoFit/>
          </a:bodyPr>
          <a:lstStyle/>
          <a:p>
            <a:r>
              <a:rPr lang="zh-CN" altLang="en-US" sz="1620" b="1">
                <a:gradFill>
                  <a:gsLst>
                    <a:gs pos="0">
                      <a:srgbClr val="E9BC4A"/>
                    </a:gs>
                    <a:gs pos="45000">
                      <a:srgbClr val="F1D678"/>
                    </a:gs>
                    <a:gs pos="100000">
                      <a:srgbClr val="B47213"/>
                    </a:gs>
                  </a:gsLst>
                  <a:lin ang="7200000" scaled="0"/>
                </a:gradFill>
                <a:latin typeface="+mn-lt"/>
                <a:ea typeface="+mn-ea"/>
                <a:cs typeface="+mn-ea"/>
                <a:sym typeface="+mn-lt"/>
              </a:rPr>
              <a:t>添加标题内容</a:t>
            </a:r>
          </a:p>
        </p:txBody>
      </p:sp>
      <p:sp>
        <p:nvSpPr>
          <p:cNvPr id="42" name="文本框 73"/>
          <p:cNvSpPr txBox="1"/>
          <p:nvPr/>
        </p:nvSpPr>
        <p:spPr>
          <a:xfrm>
            <a:off x="3968598" y="3955538"/>
            <a:ext cx="2103209" cy="1023357"/>
          </a:xfrm>
          <a:prstGeom prst="rect">
            <a:avLst/>
          </a:prstGeom>
        </p:spPr>
        <p:txBody>
          <a:bodyPr wrap="square" rtlCol="0">
            <a:spAutoFit/>
          </a:bodyPr>
          <a:lstStyle>
            <a:defPPr>
              <a:defRPr lang="zh-CN"/>
            </a:defPPr>
            <a:lvl1pPr>
              <a:lnSpc>
                <a:spcPct val="130000"/>
              </a:lnSpc>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lvl="0" algn="ctr">
              <a:lnSpc>
                <a:spcPct val="150000"/>
              </a:lnSpc>
            </a:pPr>
            <a:r>
              <a:rPr lang="zh-CN" altLang="en-US" sz="1400">
                <a:gradFill>
                  <a:gsLst>
                    <a:gs pos="0">
                      <a:srgbClr val="E9BC4A"/>
                    </a:gs>
                    <a:gs pos="45000">
                      <a:srgbClr val="F1D678"/>
                    </a:gs>
                    <a:gs pos="100000">
                      <a:srgbClr val="B47213"/>
                    </a:gs>
                  </a:gsLst>
                  <a:lin ang="7200000" scaled="0"/>
                </a:gradFill>
                <a:latin typeface="+mn-lt"/>
                <a:ea typeface="+mn-ea"/>
                <a:cs typeface="+mn-ea"/>
                <a:sym typeface="+mn-lt"/>
              </a:rPr>
              <a:t>添加适当的文字对项目进行简单介绍，介绍时注意要点，</a:t>
            </a:r>
            <a:endParaRPr lang="en-US" altLang="zh-CN" sz="1400">
              <a:gradFill>
                <a:gsLst>
                  <a:gs pos="0">
                    <a:srgbClr val="E9BC4A"/>
                  </a:gs>
                  <a:gs pos="45000">
                    <a:srgbClr val="F1D678"/>
                  </a:gs>
                  <a:gs pos="100000">
                    <a:srgbClr val="B47213"/>
                  </a:gs>
                </a:gsLst>
                <a:lin ang="7200000" scaled="0"/>
              </a:gradFill>
              <a:latin typeface="+mn-lt"/>
              <a:ea typeface="+mn-ea"/>
              <a:cs typeface="+mn-ea"/>
              <a:sym typeface="+mn-lt"/>
            </a:endParaRPr>
          </a:p>
        </p:txBody>
      </p:sp>
      <p:sp>
        <p:nvSpPr>
          <p:cNvPr id="43" name="文本框 74"/>
          <p:cNvSpPr txBox="1"/>
          <p:nvPr/>
        </p:nvSpPr>
        <p:spPr>
          <a:xfrm>
            <a:off x="6666737" y="3667336"/>
            <a:ext cx="1913544" cy="341632"/>
          </a:xfrm>
          <a:prstGeom prst="rect">
            <a:avLst/>
          </a:prstGeom>
        </p:spPr>
        <p:txBody>
          <a:bodyPr wrap="square" rtlCol="0">
            <a:spAutoFit/>
          </a:bodyPr>
          <a:lstStyle/>
          <a:p>
            <a:r>
              <a:rPr lang="zh-CN" altLang="en-US" sz="1620" b="1">
                <a:gradFill>
                  <a:gsLst>
                    <a:gs pos="0">
                      <a:srgbClr val="E9BC4A"/>
                    </a:gs>
                    <a:gs pos="45000">
                      <a:srgbClr val="F1D678"/>
                    </a:gs>
                    <a:gs pos="100000">
                      <a:srgbClr val="B47213"/>
                    </a:gs>
                  </a:gsLst>
                  <a:lin ang="7200000" scaled="0"/>
                </a:gradFill>
                <a:latin typeface="+mn-lt"/>
                <a:ea typeface="+mn-ea"/>
                <a:cs typeface="+mn-ea"/>
                <a:sym typeface="+mn-lt"/>
              </a:rPr>
              <a:t>添加标题内容</a:t>
            </a:r>
          </a:p>
        </p:txBody>
      </p:sp>
      <p:sp>
        <p:nvSpPr>
          <p:cNvPr id="46" name="文本框 75"/>
          <p:cNvSpPr txBox="1"/>
          <p:nvPr/>
        </p:nvSpPr>
        <p:spPr>
          <a:xfrm>
            <a:off x="6331063" y="3955538"/>
            <a:ext cx="2103209" cy="1023357"/>
          </a:xfrm>
          <a:prstGeom prst="rect">
            <a:avLst/>
          </a:prstGeom>
        </p:spPr>
        <p:txBody>
          <a:bodyPr wrap="square" rtlCol="0">
            <a:spAutoFit/>
          </a:bodyPr>
          <a:lstStyle>
            <a:defPPr>
              <a:defRPr lang="zh-CN"/>
            </a:defPPr>
            <a:lvl1pPr>
              <a:lnSpc>
                <a:spcPct val="130000"/>
              </a:lnSpc>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lvl="0" algn="ctr">
              <a:lnSpc>
                <a:spcPct val="150000"/>
              </a:lnSpc>
            </a:pPr>
            <a:r>
              <a:rPr lang="zh-CN" altLang="en-US" sz="1400">
                <a:gradFill>
                  <a:gsLst>
                    <a:gs pos="0">
                      <a:srgbClr val="E9BC4A"/>
                    </a:gs>
                    <a:gs pos="45000">
                      <a:srgbClr val="F1D678"/>
                    </a:gs>
                    <a:gs pos="100000">
                      <a:srgbClr val="B47213"/>
                    </a:gs>
                  </a:gsLst>
                  <a:lin ang="7200000" scaled="0"/>
                </a:gradFill>
                <a:latin typeface="+mn-lt"/>
                <a:ea typeface="+mn-ea"/>
                <a:cs typeface="+mn-ea"/>
                <a:sym typeface="+mn-lt"/>
              </a:rPr>
              <a:t>添加适当的文字对项目进行简单介绍，介绍时注意要点，</a:t>
            </a:r>
            <a:endParaRPr lang="en-US" altLang="zh-CN" sz="1400">
              <a:gradFill>
                <a:gsLst>
                  <a:gs pos="0">
                    <a:srgbClr val="E9BC4A"/>
                  </a:gs>
                  <a:gs pos="45000">
                    <a:srgbClr val="F1D678"/>
                  </a:gs>
                  <a:gs pos="100000">
                    <a:srgbClr val="B47213"/>
                  </a:gs>
                </a:gsLst>
                <a:lin ang="7200000" scaled="0"/>
              </a:gradFill>
              <a:latin typeface="+mn-lt"/>
              <a:ea typeface="+mn-ea"/>
              <a:cs typeface="+mn-ea"/>
              <a:sym typeface="+mn-lt"/>
            </a:endParaRPr>
          </a:p>
        </p:txBody>
      </p:sp>
      <p:sp>
        <p:nvSpPr>
          <p:cNvPr id="47" name="文本框 76"/>
          <p:cNvSpPr txBox="1"/>
          <p:nvPr/>
        </p:nvSpPr>
        <p:spPr>
          <a:xfrm>
            <a:off x="9029202" y="3667336"/>
            <a:ext cx="1913544" cy="341632"/>
          </a:xfrm>
          <a:prstGeom prst="rect">
            <a:avLst/>
          </a:prstGeom>
        </p:spPr>
        <p:txBody>
          <a:bodyPr wrap="square" rtlCol="0">
            <a:spAutoFit/>
          </a:bodyPr>
          <a:lstStyle/>
          <a:p>
            <a:r>
              <a:rPr lang="zh-CN" altLang="en-US" sz="1620" b="1">
                <a:gradFill>
                  <a:gsLst>
                    <a:gs pos="0">
                      <a:srgbClr val="E9BC4A"/>
                    </a:gs>
                    <a:gs pos="45000">
                      <a:srgbClr val="F1D678"/>
                    </a:gs>
                    <a:gs pos="100000">
                      <a:srgbClr val="B47213"/>
                    </a:gs>
                  </a:gsLst>
                  <a:lin ang="7200000" scaled="0"/>
                </a:gradFill>
                <a:latin typeface="+mn-lt"/>
                <a:ea typeface="+mn-ea"/>
                <a:cs typeface="+mn-ea"/>
                <a:sym typeface="+mn-lt"/>
              </a:rPr>
              <a:t>添加标题内容</a:t>
            </a:r>
          </a:p>
        </p:txBody>
      </p:sp>
      <p:sp>
        <p:nvSpPr>
          <p:cNvPr id="48" name="文本框 77"/>
          <p:cNvSpPr txBox="1"/>
          <p:nvPr/>
        </p:nvSpPr>
        <p:spPr>
          <a:xfrm>
            <a:off x="8693528" y="3955538"/>
            <a:ext cx="2103209" cy="1023357"/>
          </a:xfrm>
          <a:prstGeom prst="rect">
            <a:avLst/>
          </a:prstGeom>
        </p:spPr>
        <p:txBody>
          <a:bodyPr wrap="square" rtlCol="0">
            <a:spAutoFit/>
          </a:bodyPr>
          <a:lstStyle>
            <a:defPPr>
              <a:defRPr lang="zh-CN"/>
            </a:defPPr>
            <a:lvl1pPr>
              <a:lnSpc>
                <a:spcPct val="130000"/>
              </a:lnSpc>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lvl="0" algn="ctr">
              <a:lnSpc>
                <a:spcPct val="150000"/>
              </a:lnSpc>
            </a:pPr>
            <a:r>
              <a:rPr lang="zh-CN" altLang="en-US" sz="1400">
                <a:gradFill>
                  <a:gsLst>
                    <a:gs pos="0">
                      <a:srgbClr val="E9BC4A"/>
                    </a:gs>
                    <a:gs pos="45000">
                      <a:srgbClr val="F1D678"/>
                    </a:gs>
                    <a:gs pos="100000">
                      <a:srgbClr val="B47213"/>
                    </a:gs>
                  </a:gsLst>
                  <a:lin ang="7200000" scaled="0"/>
                </a:gradFill>
                <a:latin typeface="+mn-lt"/>
                <a:ea typeface="+mn-ea"/>
                <a:cs typeface="+mn-ea"/>
                <a:sym typeface="+mn-lt"/>
              </a:rPr>
              <a:t>添加适当的文字对项目进行简单介绍，介绍时注意要点，</a:t>
            </a:r>
            <a:endParaRPr lang="en-US" altLang="zh-CN" sz="1400">
              <a:gradFill>
                <a:gsLst>
                  <a:gs pos="0">
                    <a:srgbClr val="E9BC4A"/>
                  </a:gs>
                  <a:gs pos="45000">
                    <a:srgbClr val="F1D678"/>
                  </a:gs>
                  <a:gs pos="100000">
                    <a:srgbClr val="B47213"/>
                  </a:gs>
                </a:gsLst>
                <a:lin ang="7200000" scaled="0"/>
              </a:gradFill>
              <a:latin typeface="+mn-lt"/>
              <a:ea typeface="+mn-ea"/>
              <a:cs typeface="+mn-ea"/>
              <a:sym typeface="+mn-lt"/>
            </a:endParaRPr>
          </a:p>
        </p:txBody>
      </p:sp>
      <p:sp>
        <p:nvSpPr>
          <p:cNvPr id="26" name="TextBox 16"/>
          <p:cNvSpPr txBox="1"/>
          <p:nvPr/>
        </p:nvSpPr>
        <p:spPr>
          <a:xfrm>
            <a:off x="3380105" y="259080"/>
            <a:ext cx="6046470" cy="847725"/>
          </a:xfrm>
          <a:prstGeom prst="rect">
            <a:avLst/>
          </a:prstGeom>
          <a:noFill/>
        </p:spPr>
        <p:txBody>
          <a:bodyPr wrap="square" lIns="110001" tIns="55000" rIns="110001" bIns="55000" rtlCol="0">
            <a:spAutoFit/>
          </a:bodyPr>
          <a:lstStyle>
            <a:defPPr>
              <a:defRPr lang="zh-CN"/>
            </a:defPPr>
            <a:lvl1pPr algn="ctr" defTabSz="824865">
              <a:defRPr sz="2400" b="1">
                <a:gradFill flip="none" rotWithShape="1">
                  <a:gsLst>
                    <a:gs pos="0">
                      <a:srgbClr val="FFC000"/>
                    </a:gs>
                    <a:gs pos="48000">
                      <a:srgbClr val="FFFF00">
                        <a:lumMod val="51000"/>
                        <a:lumOff val="49000"/>
                      </a:srgbClr>
                    </a:gs>
                    <a:gs pos="100000">
                      <a:srgbClr val="FFFF00"/>
                    </a:gs>
                  </a:gsLst>
                  <a:lin ang="13500000" scaled="1"/>
                </a:gradFill>
                <a:effectLst>
                  <a:outerShdw blurRad="38100" dist="38100" dir="2700000" algn="tl">
                    <a:schemeClr val="bg2">
                      <a:lumMod val="75000"/>
                      <a:alpha val="43000"/>
                    </a:schemeClr>
                  </a:outerShdw>
                </a:effectLst>
                <a:latin typeface="微软雅黑" panose="020b0503020204020204" pitchFamily="34" charset="-122"/>
                <a:ea typeface="微软雅黑" panose="020b0503020204020204" pitchFamily="34" charset="-122"/>
              </a:defRPr>
            </a:lvl1pPr>
          </a:lstStyle>
          <a:p>
            <a:r>
              <a:rPr lang="zh-CN" altLang="en-US" sz="4800">
                <a:gradFill flip="none" rotWithShape="1">
                  <a:gsLst>
                    <a:gs pos="0">
                      <a:srgbClr val="B47213"/>
                    </a:gs>
                    <a:gs pos="48000">
                      <a:srgbClr val="F1D678"/>
                    </a:gs>
                    <a:gs pos="100000">
                      <a:srgbClr val="E9BC4A"/>
                    </a:gs>
                  </a:gsLst>
                  <a:lin ang="13500000" scaled="1"/>
                </a:gradFill>
                <a:latin typeface="+mn-lt"/>
                <a:ea typeface="+mn-ea"/>
                <a:cs typeface="+mn-ea"/>
                <a:sym typeface="+mn-lt"/>
              </a:rPr>
              <a:t>存在的不足与建议</a:t>
            </a:r>
          </a:p>
        </p:txBody>
      </p:sp>
      <p:pic>
        <p:nvPicPr>
          <p:cNvPr id="27" name="Picture 92" descr="D:\desktop\图片3.png"/>
          <p:cNvPicPr>
            <a:picLocks noChangeAspect="1" noChangeArrowheads="1"/>
          </p:cNvPicPr>
          <p:nvPr/>
        </p:nvPicPr>
        <p:blipFill>
          <a:blip r:embed="rId4"/>
          <a:stretch>
            <a:fillRect/>
          </a:stretch>
        </p:blipFill>
        <p:spPr bwMode="auto">
          <a:xfrm>
            <a:off x="3379893" y="1015739"/>
            <a:ext cx="5641372" cy="90925"/>
          </a:xfrm>
          <a:prstGeom prst="rect">
            <a:avLst/>
          </a:prstGeom>
          <a:noFill/>
          <a:effectLst>
            <a:outerShdw blurRad="533400" algn="tl" rotWithShape="0">
              <a:srgbClr val="FFFF00">
                <a:alpha val="65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5769">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 calcmode="lin" valueType="num">
                                      <p:cBhvr>
                                        <p:cTn id="9" dur="500" fill="hold"/>
                                        <p:tgtEl>
                                          <p:spTgt spid="15"/>
                                        </p:tgtEl>
                                        <p:attrNameLst>
                                          <p:attrName>style.rotation</p:attrName>
                                        </p:attrNameLst>
                                      </p:cBhvr>
                                      <p:tavLst>
                                        <p:tav tm="0">
                                          <p:val>
                                            <p:fltVal val="360"/>
                                          </p:val>
                                        </p:tav>
                                        <p:tav tm="100000">
                                          <p:val>
                                            <p:fltVal val="0"/>
                                          </p:val>
                                        </p:tav>
                                      </p:tavLst>
                                    </p:anim>
                                    <p:animEffect transition="in" filter="fade">
                                      <p:cBhvr>
                                        <p:cTn id="10" dur="500"/>
                                        <p:tgtEl>
                                          <p:spTgt spid="15"/>
                                        </p:tgtEl>
                                      </p:cBhvr>
                                    </p:animEffect>
                                  </p:childTnLst>
                                </p:cTn>
                              </p:par>
                              <p:par>
                                <p:cTn id="11" presetID="41" presetClass="entr" presetSubtype="0" fill="hold" grpId="0" nodeType="withEffect">
                                  <p:stCondLst>
                                    <p:cond delay="0"/>
                                  </p:stCondLst>
                                  <p:iterate type="wd">
                                    <p:tmPct val="10000"/>
                                  </p:iterate>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0"/>
                                        </p:tgtEl>
                                        <p:attrNameLst>
                                          <p:attrName>ppt_y</p:attrName>
                                        </p:attrNameLst>
                                      </p:cBhvr>
                                      <p:tavLst>
                                        <p:tav tm="0">
                                          <p:val>
                                            <p:strVal val="#ppt_y"/>
                                          </p:val>
                                        </p:tav>
                                        <p:tav tm="100000">
                                          <p:val>
                                            <p:strVal val="#ppt_y"/>
                                          </p:val>
                                        </p:tav>
                                      </p:tavLst>
                                    </p:anim>
                                    <p:anim calcmode="lin" valueType="num">
                                      <p:cBhvr>
                                        <p:cTn id="15"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0"/>
                                        </p:tgtEl>
                                      </p:cBhvr>
                                    </p:animEffect>
                                  </p:childTnLst>
                                </p:cTn>
                              </p:par>
                              <p:par>
                                <p:cTn id="18" presetID="41" presetClass="entr" presetSubtype="0" fill="hold" grpId="0" nodeType="withEffect">
                                  <p:stCondLst>
                                    <p:cond delay="0"/>
                                  </p:stCondLst>
                                  <p:iterate type="wd">
                                    <p:tmPct val="10000"/>
                                  </p:iterate>
                                  <p:childTnLst>
                                    <p:set>
                                      <p:cBhvr>
                                        <p:cTn id="19" dur="1" fill="hold">
                                          <p:stCondLst>
                                            <p:cond delay="0"/>
                                          </p:stCondLst>
                                        </p:cTn>
                                        <p:tgtEl>
                                          <p:spTgt spid="24"/>
                                        </p:tgtEl>
                                        <p:attrNameLst>
                                          <p:attrName>style.visibility</p:attrName>
                                        </p:attrNameLst>
                                      </p:cBhvr>
                                      <p:to>
                                        <p:strVal val="visible"/>
                                      </p:to>
                                    </p:set>
                                    <p:anim calcmode="lin" valueType="num">
                                      <p:cBhvr>
                                        <p:cTn id="20"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4"/>
                                        </p:tgtEl>
                                        <p:attrNameLst>
                                          <p:attrName>ppt_y</p:attrName>
                                        </p:attrNameLst>
                                      </p:cBhvr>
                                      <p:tavLst>
                                        <p:tav tm="0">
                                          <p:val>
                                            <p:strVal val="#ppt_y"/>
                                          </p:val>
                                        </p:tav>
                                        <p:tav tm="100000">
                                          <p:val>
                                            <p:strVal val="#ppt_y"/>
                                          </p:val>
                                        </p:tav>
                                      </p:tavLst>
                                    </p:anim>
                                    <p:anim calcmode="lin" valueType="num">
                                      <p:cBhvr>
                                        <p:cTn id="22"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4"/>
                                        </p:tgtEl>
                                      </p:cBhvr>
                                    </p:animEffect>
                                  </p:childTnLst>
                                </p:cTn>
                              </p:par>
                              <p:par>
                                <p:cTn id="25" presetID="41" presetClass="entr" presetSubtype="0" fill="hold" grpId="0" nodeType="withEffect">
                                  <p:stCondLst>
                                    <p:cond delay="400"/>
                                  </p:stCondLst>
                                  <p:iterate type="wd">
                                    <p:tmPct val="10000"/>
                                  </p:iterate>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21"/>
                                        </p:tgtEl>
                                        <p:attrNameLst>
                                          <p:attrName>ppt_y</p:attrName>
                                        </p:attrNameLst>
                                      </p:cBhvr>
                                      <p:tavLst>
                                        <p:tav tm="0">
                                          <p:val>
                                            <p:strVal val="#ppt_y"/>
                                          </p:val>
                                        </p:tav>
                                        <p:tav tm="100000">
                                          <p:val>
                                            <p:strVal val="#ppt_y"/>
                                          </p:val>
                                        </p:tav>
                                      </p:tavLst>
                                    </p:anim>
                                    <p:anim calcmode="lin" valueType="num">
                                      <p:cBhvr>
                                        <p:cTn id="2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21"/>
                                        </p:tgtEl>
                                      </p:cBhvr>
                                    </p:animEffect>
                                  </p:childTnLst>
                                </p:cTn>
                              </p:par>
                              <p:par>
                                <p:cTn id="32" presetID="41" presetClass="entr" presetSubtype="0" fill="hold" grpId="0" nodeType="withEffect">
                                  <p:stCondLst>
                                    <p:cond delay="500"/>
                                  </p:stCondLst>
                                  <p:iterate type="wd">
                                    <p:tmPct val="10000"/>
                                  </p:iterate>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25"/>
                                        </p:tgtEl>
                                        <p:attrNameLst>
                                          <p:attrName>ppt_y</p:attrName>
                                        </p:attrNameLst>
                                      </p:cBhvr>
                                      <p:tavLst>
                                        <p:tav tm="0">
                                          <p:val>
                                            <p:strVal val="#ppt_y"/>
                                          </p:val>
                                        </p:tav>
                                        <p:tav tm="100000">
                                          <p:val>
                                            <p:strVal val="#ppt_y"/>
                                          </p:val>
                                        </p:tav>
                                      </p:tavLst>
                                    </p:anim>
                                    <p:anim calcmode="lin" valueType="num">
                                      <p:cBhvr>
                                        <p:cTn id="36"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25"/>
                                        </p:tgtEl>
                                      </p:cBhvr>
                                    </p:animEffect>
                                  </p:childTnLst>
                                </p:cTn>
                              </p:par>
                              <p:par>
                                <p:cTn id="39" presetID="41" presetClass="entr" presetSubtype="0" fill="hold" grpId="0" nodeType="withEffect">
                                  <p:stCondLst>
                                    <p:cond delay="700"/>
                                  </p:stCondLst>
                                  <p:iterate type="wd">
                                    <p:tmPct val="10000"/>
                                  </p:iterate>
                                  <p:childTnLst>
                                    <p:set>
                                      <p:cBhvr>
                                        <p:cTn id="40" dur="1" fill="hold">
                                          <p:stCondLst>
                                            <p:cond delay="0"/>
                                          </p:stCondLst>
                                        </p:cTn>
                                        <p:tgtEl>
                                          <p:spTgt spid="22"/>
                                        </p:tgtEl>
                                        <p:attrNameLst>
                                          <p:attrName>style.visibility</p:attrName>
                                        </p:attrNameLst>
                                      </p:cBhvr>
                                      <p:to>
                                        <p:strVal val="visible"/>
                                      </p:to>
                                    </p:set>
                                    <p:anim calcmode="lin" valueType="num">
                                      <p:cBhvr>
                                        <p:cTn id="41"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22"/>
                                        </p:tgtEl>
                                        <p:attrNameLst>
                                          <p:attrName>ppt_y</p:attrName>
                                        </p:attrNameLst>
                                      </p:cBhvr>
                                      <p:tavLst>
                                        <p:tav tm="0">
                                          <p:val>
                                            <p:strVal val="#ppt_y"/>
                                          </p:val>
                                        </p:tav>
                                        <p:tav tm="100000">
                                          <p:val>
                                            <p:strVal val="#ppt_y"/>
                                          </p:val>
                                        </p:tav>
                                      </p:tavLst>
                                    </p:anim>
                                    <p:anim calcmode="lin" valueType="num">
                                      <p:cBhvr>
                                        <p:cTn id="43"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22"/>
                                        </p:tgtEl>
                                      </p:cBhvr>
                                    </p:animEffect>
                                  </p:childTnLst>
                                </p:cTn>
                              </p:par>
                              <p:par>
                                <p:cTn id="46" presetID="41" presetClass="entr" presetSubtype="0" fill="hold" grpId="0" nodeType="withEffect">
                                  <p:stCondLst>
                                    <p:cond delay="1100"/>
                                  </p:stCondLst>
                                  <p:iterate type="wd">
                                    <p:tmPct val="10000"/>
                                  </p:iterate>
                                  <p:childTnLst>
                                    <p:set>
                                      <p:cBhvr>
                                        <p:cTn id="47" dur="1" fill="hold">
                                          <p:stCondLst>
                                            <p:cond delay="0"/>
                                          </p:stCondLst>
                                        </p:cTn>
                                        <p:tgtEl>
                                          <p:spTgt spid="37"/>
                                        </p:tgtEl>
                                        <p:attrNameLst>
                                          <p:attrName>style.visibility</p:attrName>
                                        </p:attrNameLst>
                                      </p:cBhvr>
                                      <p:to>
                                        <p:strVal val="visible"/>
                                      </p:to>
                                    </p:set>
                                    <p:anim calcmode="lin" valueType="num">
                                      <p:cBhvr>
                                        <p:cTn id="48"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37"/>
                                        </p:tgtEl>
                                        <p:attrNameLst>
                                          <p:attrName>ppt_y</p:attrName>
                                        </p:attrNameLst>
                                      </p:cBhvr>
                                      <p:tavLst>
                                        <p:tav tm="0">
                                          <p:val>
                                            <p:strVal val="#ppt_y"/>
                                          </p:val>
                                        </p:tav>
                                        <p:tav tm="100000">
                                          <p:val>
                                            <p:strVal val="#ppt_y"/>
                                          </p:val>
                                        </p:tav>
                                      </p:tavLst>
                                    </p:anim>
                                    <p:anim calcmode="lin" valueType="num">
                                      <p:cBhvr>
                                        <p:cTn id="50"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37"/>
                                        </p:tgtEl>
                                      </p:cBhvr>
                                    </p:animEffect>
                                  </p:childTnLst>
                                </p:cTn>
                              </p:par>
                              <p:par>
                                <p:cTn id="53" presetID="41" presetClass="entr" presetSubtype="0" fill="hold" grpId="0" nodeType="withEffect">
                                  <p:stCondLst>
                                    <p:cond delay="1200"/>
                                  </p:stCondLst>
                                  <p:iterate type="wd">
                                    <p:tmPct val="10000"/>
                                  </p:iterate>
                                  <p:childTnLst>
                                    <p:set>
                                      <p:cBhvr>
                                        <p:cTn id="54" dur="1" fill="hold">
                                          <p:stCondLst>
                                            <p:cond delay="0"/>
                                          </p:stCondLst>
                                        </p:cTn>
                                        <p:tgtEl>
                                          <p:spTgt spid="23"/>
                                        </p:tgtEl>
                                        <p:attrNameLst>
                                          <p:attrName>style.visibility</p:attrName>
                                        </p:attrNameLst>
                                      </p:cBhvr>
                                      <p:to>
                                        <p:strVal val="visible"/>
                                      </p:to>
                                    </p:set>
                                    <p:anim calcmode="lin" valueType="num">
                                      <p:cBhvr>
                                        <p:cTn id="55"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23"/>
                                        </p:tgtEl>
                                        <p:attrNameLst>
                                          <p:attrName>ppt_y</p:attrName>
                                        </p:attrNameLst>
                                      </p:cBhvr>
                                      <p:tavLst>
                                        <p:tav tm="0">
                                          <p:val>
                                            <p:strVal val="#ppt_y"/>
                                          </p:val>
                                        </p:tav>
                                        <p:tav tm="100000">
                                          <p:val>
                                            <p:strVal val="#ppt_y"/>
                                          </p:val>
                                        </p:tav>
                                      </p:tavLst>
                                    </p:anim>
                                    <p:anim calcmode="lin" valueType="num">
                                      <p:cBhvr>
                                        <p:cTn id="57"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23"/>
                                        </p:tgtEl>
                                      </p:cBhvr>
                                    </p:animEffect>
                                  </p:childTnLst>
                                </p:cTn>
                              </p:par>
                              <p:par>
                                <p:cTn id="60" presetID="41" presetClass="entr" presetSubtype="0" fill="hold" grpId="0" nodeType="withEffect">
                                  <p:stCondLst>
                                    <p:cond delay="1200"/>
                                  </p:stCondLst>
                                  <p:iterate type="wd">
                                    <p:tmPct val="10000"/>
                                  </p:iterate>
                                  <p:childTnLst>
                                    <p:set>
                                      <p:cBhvr>
                                        <p:cTn id="61" dur="1" fill="hold">
                                          <p:stCondLst>
                                            <p:cond delay="0"/>
                                          </p:stCondLst>
                                        </p:cTn>
                                        <p:tgtEl>
                                          <p:spTgt spid="38"/>
                                        </p:tgtEl>
                                        <p:attrNameLst>
                                          <p:attrName>style.visibility</p:attrName>
                                        </p:attrNameLst>
                                      </p:cBhvr>
                                      <p:to>
                                        <p:strVal val="visible"/>
                                      </p:to>
                                    </p:set>
                                    <p:anim calcmode="lin" valueType="num">
                                      <p:cBhvr>
                                        <p:cTn id="62"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38"/>
                                        </p:tgtEl>
                                        <p:attrNameLst>
                                          <p:attrName>ppt_y</p:attrName>
                                        </p:attrNameLst>
                                      </p:cBhvr>
                                      <p:tavLst>
                                        <p:tav tm="0">
                                          <p:val>
                                            <p:strVal val="#ppt_y"/>
                                          </p:val>
                                        </p:tav>
                                        <p:tav tm="100000">
                                          <p:val>
                                            <p:strVal val="#ppt_y"/>
                                          </p:val>
                                        </p:tav>
                                      </p:tavLst>
                                    </p:anim>
                                    <p:anim calcmode="lin" valueType="num">
                                      <p:cBhvr>
                                        <p:cTn id="64"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38"/>
                                        </p:tgtEl>
                                      </p:cBhvr>
                                    </p:animEffect>
                                  </p:childTnLst>
                                </p:cTn>
                              </p:par>
                            </p:childTnLst>
                          </p:cTn>
                        </p:par>
                        <p:par>
                          <p:cTn id="67" fill="hold" nodeType="afterGroup">
                            <p:stCondLst>
                              <p:cond delay="1700"/>
                            </p:stCondLst>
                            <p:childTnLst>
                              <p:par>
                                <p:cTn id="68" presetID="42" presetClass="entr" presetSubtype="0" fill="hold" grpId="0" nodeType="after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fade">
                                      <p:cBhvr>
                                        <p:cTn id="70" dur="1000"/>
                                        <p:tgtEl>
                                          <p:spTgt spid="39"/>
                                        </p:tgtEl>
                                      </p:cBhvr>
                                    </p:animEffect>
                                    <p:anim calcmode="lin" valueType="num">
                                      <p:cBhvr>
                                        <p:cTn id="71" dur="1000" fill="hold"/>
                                        <p:tgtEl>
                                          <p:spTgt spid="39"/>
                                        </p:tgtEl>
                                        <p:attrNameLst>
                                          <p:attrName>ppt_x</p:attrName>
                                        </p:attrNameLst>
                                      </p:cBhvr>
                                      <p:tavLst>
                                        <p:tav tm="0">
                                          <p:val>
                                            <p:strVal val="#ppt_x"/>
                                          </p:val>
                                        </p:tav>
                                        <p:tav tm="100000">
                                          <p:val>
                                            <p:strVal val="#ppt_x"/>
                                          </p:val>
                                        </p:tav>
                                      </p:tavLst>
                                    </p:anim>
                                    <p:anim calcmode="lin" valueType="num">
                                      <p:cBhvr>
                                        <p:cTn id="72" dur="1000" fill="hold"/>
                                        <p:tgtEl>
                                          <p:spTgt spid="39"/>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40"/>
                                        </p:tgtEl>
                                        <p:attrNameLst>
                                          <p:attrName>style.visibility</p:attrName>
                                        </p:attrNameLst>
                                      </p:cBhvr>
                                      <p:to>
                                        <p:strVal val="visible"/>
                                      </p:to>
                                    </p:set>
                                    <p:animEffect transition="in" filter="fade">
                                      <p:cBhvr>
                                        <p:cTn id="75" dur="1000"/>
                                        <p:tgtEl>
                                          <p:spTgt spid="40"/>
                                        </p:tgtEl>
                                      </p:cBhvr>
                                    </p:animEffect>
                                    <p:anim calcmode="lin" valueType="num">
                                      <p:cBhvr>
                                        <p:cTn id="76" dur="1000" fill="hold"/>
                                        <p:tgtEl>
                                          <p:spTgt spid="40"/>
                                        </p:tgtEl>
                                        <p:attrNameLst>
                                          <p:attrName>ppt_x</p:attrName>
                                        </p:attrNameLst>
                                      </p:cBhvr>
                                      <p:tavLst>
                                        <p:tav tm="0">
                                          <p:val>
                                            <p:strVal val="#ppt_x"/>
                                          </p:val>
                                        </p:tav>
                                        <p:tav tm="100000">
                                          <p:val>
                                            <p:strVal val="#ppt_x"/>
                                          </p:val>
                                        </p:tav>
                                      </p:tavLst>
                                    </p:anim>
                                    <p:anim calcmode="lin" valueType="num">
                                      <p:cBhvr>
                                        <p:cTn id="77" dur="1000" fill="hold"/>
                                        <p:tgtEl>
                                          <p:spTgt spid="40"/>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400"/>
                                  </p:stCondLst>
                                  <p:childTnLst>
                                    <p:set>
                                      <p:cBhvr>
                                        <p:cTn id="79" dur="1" fill="hold">
                                          <p:stCondLst>
                                            <p:cond delay="0"/>
                                          </p:stCondLst>
                                        </p:cTn>
                                        <p:tgtEl>
                                          <p:spTgt spid="41"/>
                                        </p:tgtEl>
                                        <p:attrNameLst>
                                          <p:attrName>style.visibility</p:attrName>
                                        </p:attrNameLst>
                                      </p:cBhvr>
                                      <p:to>
                                        <p:strVal val="visible"/>
                                      </p:to>
                                    </p:set>
                                    <p:animEffect transition="in" filter="fade">
                                      <p:cBhvr>
                                        <p:cTn id="80" dur="1000"/>
                                        <p:tgtEl>
                                          <p:spTgt spid="41"/>
                                        </p:tgtEl>
                                      </p:cBhvr>
                                    </p:animEffect>
                                    <p:anim calcmode="lin" valueType="num">
                                      <p:cBhvr>
                                        <p:cTn id="81" dur="1000" fill="hold"/>
                                        <p:tgtEl>
                                          <p:spTgt spid="41"/>
                                        </p:tgtEl>
                                        <p:attrNameLst>
                                          <p:attrName>ppt_x</p:attrName>
                                        </p:attrNameLst>
                                      </p:cBhvr>
                                      <p:tavLst>
                                        <p:tav tm="0">
                                          <p:val>
                                            <p:strVal val="#ppt_x"/>
                                          </p:val>
                                        </p:tav>
                                        <p:tav tm="100000">
                                          <p:val>
                                            <p:strVal val="#ppt_x"/>
                                          </p:val>
                                        </p:tav>
                                      </p:tavLst>
                                    </p:anim>
                                    <p:anim calcmode="lin" valueType="num">
                                      <p:cBhvr>
                                        <p:cTn id="82" dur="1000" fill="hold"/>
                                        <p:tgtEl>
                                          <p:spTgt spid="41"/>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500"/>
                                  </p:stCondLst>
                                  <p:childTnLst>
                                    <p:set>
                                      <p:cBhvr>
                                        <p:cTn id="84" dur="1" fill="hold">
                                          <p:stCondLst>
                                            <p:cond delay="0"/>
                                          </p:stCondLst>
                                        </p:cTn>
                                        <p:tgtEl>
                                          <p:spTgt spid="42"/>
                                        </p:tgtEl>
                                        <p:attrNameLst>
                                          <p:attrName>style.visibility</p:attrName>
                                        </p:attrNameLst>
                                      </p:cBhvr>
                                      <p:to>
                                        <p:strVal val="visible"/>
                                      </p:to>
                                    </p:set>
                                    <p:animEffect transition="in" filter="fade">
                                      <p:cBhvr>
                                        <p:cTn id="85" dur="1000"/>
                                        <p:tgtEl>
                                          <p:spTgt spid="42"/>
                                        </p:tgtEl>
                                      </p:cBhvr>
                                    </p:animEffect>
                                    <p:anim calcmode="lin" valueType="num">
                                      <p:cBhvr>
                                        <p:cTn id="86" dur="1000" fill="hold"/>
                                        <p:tgtEl>
                                          <p:spTgt spid="42"/>
                                        </p:tgtEl>
                                        <p:attrNameLst>
                                          <p:attrName>ppt_x</p:attrName>
                                        </p:attrNameLst>
                                      </p:cBhvr>
                                      <p:tavLst>
                                        <p:tav tm="0">
                                          <p:val>
                                            <p:strVal val="#ppt_x"/>
                                          </p:val>
                                        </p:tav>
                                        <p:tav tm="100000">
                                          <p:val>
                                            <p:strVal val="#ppt_x"/>
                                          </p:val>
                                        </p:tav>
                                      </p:tavLst>
                                    </p:anim>
                                    <p:anim calcmode="lin" valueType="num">
                                      <p:cBhvr>
                                        <p:cTn id="87" dur="1000" fill="hold"/>
                                        <p:tgtEl>
                                          <p:spTgt spid="42"/>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900"/>
                                  </p:stCondLst>
                                  <p:childTnLst>
                                    <p:set>
                                      <p:cBhvr>
                                        <p:cTn id="89" dur="1" fill="hold">
                                          <p:stCondLst>
                                            <p:cond delay="0"/>
                                          </p:stCondLst>
                                        </p:cTn>
                                        <p:tgtEl>
                                          <p:spTgt spid="43"/>
                                        </p:tgtEl>
                                        <p:attrNameLst>
                                          <p:attrName>style.visibility</p:attrName>
                                        </p:attrNameLst>
                                      </p:cBhvr>
                                      <p:to>
                                        <p:strVal val="visible"/>
                                      </p:to>
                                    </p:set>
                                    <p:animEffect transition="in" filter="fade">
                                      <p:cBhvr>
                                        <p:cTn id="90" dur="1000"/>
                                        <p:tgtEl>
                                          <p:spTgt spid="43"/>
                                        </p:tgtEl>
                                      </p:cBhvr>
                                    </p:animEffect>
                                    <p:anim calcmode="lin" valueType="num">
                                      <p:cBhvr>
                                        <p:cTn id="91" dur="1000" fill="hold"/>
                                        <p:tgtEl>
                                          <p:spTgt spid="43"/>
                                        </p:tgtEl>
                                        <p:attrNameLst>
                                          <p:attrName>ppt_x</p:attrName>
                                        </p:attrNameLst>
                                      </p:cBhvr>
                                      <p:tavLst>
                                        <p:tav tm="0">
                                          <p:val>
                                            <p:strVal val="#ppt_x"/>
                                          </p:val>
                                        </p:tav>
                                        <p:tav tm="100000">
                                          <p:val>
                                            <p:strVal val="#ppt_x"/>
                                          </p:val>
                                        </p:tav>
                                      </p:tavLst>
                                    </p:anim>
                                    <p:anim calcmode="lin" valueType="num">
                                      <p:cBhvr>
                                        <p:cTn id="92" dur="1000" fill="hold"/>
                                        <p:tgtEl>
                                          <p:spTgt spid="43"/>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1100"/>
                                  </p:stCondLst>
                                  <p:childTnLst>
                                    <p:set>
                                      <p:cBhvr>
                                        <p:cTn id="94" dur="1" fill="hold">
                                          <p:stCondLst>
                                            <p:cond delay="0"/>
                                          </p:stCondLst>
                                        </p:cTn>
                                        <p:tgtEl>
                                          <p:spTgt spid="46"/>
                                        </p:tgtEl>
                                        <p:attrNameLst>
                                          <p:attrName>style.visibility</p:attrName>
                                        </p:attrNameLst>
                                      </p:cBhvr>
                                      <p:to>
                                        <p:strVal val="visible"/>
                                      </p:to>
                                    </p:set>
                                    <p:animEffect transition="in" filter="fade">
                                      <p:cBhvr>
                                        <p:cTn id="95" dur="1000"/>
                                        <p:tgtEl>
                                          <p:spTgt spid="46"/>
                                        </p:tgtEl>
                                      </p:cBhvr>
                                    </p:animEffect>
                                    <p:anim calcmode="lin" valueType="num">
                                      <p:cBhvr>
                                        <p:cTn id="96" dur="1000" fill="hold"/>
                                        <p:tgtEl>
                                          <p:spTgt spid="46"/>
                                        </p:tgtEl>
                                        <p:attrNameLst>
                                          <p:attrName>ppt_x</p:attrName>
                                        </p:attrNameLst>
                                      </p:cBhvr>
                                      <p:tavLst>
                                        <p:tav tm="0">
                                          <p:val>
                                            <p:strVal val="#ppt_x"/>
                                          </p:val>
                                        </p:tav>
                                        <p:tav tm="100000">
                                          <p:val>
                                            <p:strVal val="#ppt_x"/>
                                          </p:val>
                                        </p:tav>
                                      </p:tavLst>
                                    </p:anim>
                                    <p:anim calcmode="lin" valueType="num">
                                      <p:cBhvr>
                                        <p:cTn id="97" dur="1000" fill="hold"/>
                                        <p:tgtEl>
                                          <p:spTgt spid="46"/>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1400"/>
                                  </p:stCondLst>
                                  <p:childTnLst>
                                    <p:set>
                                      <p:cBhvr>
                                        <p:cTn id="99" dur="1" fill="hold">
                                          <p:stCondLst>
                                            <p:cond delay="0"/>
                                          </p:stCondLst>
                                        </p:cTn>
                                        <p:tgtEl>
                                          <p:spTgt spid="47"/>
                                        </p:tgtEl>
                                        <p:attrNameLst>
                                          <p:attrName>style.visibility</p:attrName>
                                        </p:attrNameLst>
                                      </p:cBhvr>
                                      <p:to>
                                        <p:strVal val="visible"/>
                                      </p:to>
                                    </p:set>
                                    <p:animEffect transition="in" filter="fade">
                                      <p:cBhvr>
                                        <p:cTn id="100" dur="1000"/>
                                        <p:tgtEl>
                                          <p:spTgt spid="47"/>
                                        </p:tgtEl>
                                      </p:cBhvr>
                                    </p:animEffect>
                                    <p:anim calcmode="lin" valueType="num">
                                      <p:cBhvr>
                                        <p:cTn id="101" dur="1000" fill="hold"/>
                                        <p:tgtEl>
                                          <p:spTgt spid="47"/>
                                        </p:tgtEl>
                                        <p:attrNameLst>
                                          <p:attrName>ppt_x</p:attrName>
                                        </p:attrNameLst>
                                      </p:cBhvr>
                                      <p:tavLst>
                                        <p:tav tm="0">
                                          <p:val>
                                            <p:strVal val="#ppt_x"/>
                                          </p:val>
                                        </p:tav>
                                        <p:tav tm="100000">
                                          <p:val>
                                            <p:strVal val="#ppt_x"/>
                                          </p:val>
                                        </p:tav>
                                      </p:tavLst>
                                    </p:anim>
                                    <p:anim calcmode="lin" valueType="num">
                                      <p:cBhvr>
                                        <p:cTn id="102" dur="1000" fill="hold"/>
                                        <p:tgtEl>
                                          <p:spTgt spid="47"/>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1700"/>
                                  </p:stCondLst>
                                  <p:childTnLst>
                                    <p:set>
                                      <p:cBhvr>
                                        <p:cTn id="104" dur="1" fill="hold">
                                          <p:stCondLst>
                                            <p:cond delay="0"/>
                                          </p:stCondLst>
                                        </p:cTn>
                                        <p:tgtEl>
                                          <p:spTgt spid="48"/>
                                        </p:tgtEl>
                                        <p:attrNameLst>
                                          <p:attrName>style.visibility</p:attrName>
                                        </p:attrNameLst>
                                      </p:cBhvr>
                                      <p:to>
                                        <p:strVal val="visible"/>
                                      </p:to>
                                    </p:set>
                                    <p:animEffect transition="in" filter="fade">
                                      <p:cBhvr>
                                        <p:cTn id="105" dur="1000"/>
                                        <p:tgtEl>
                                          <p:spTgt spid="48"/>
                                        </p:tgtEl>
                                      </p:cBhvr>
                                    </p:animEffect>
                                    <p:anim calcmode="lin" valueType="num">
                                      <p:cBhvr>
                                        <p:cTn id="106" dur="1000" fill="hold"/>
                                        <p:tgtEl>
                                          <p:spTgt spid="48"/>
                                        </p:tgtEl>
                                        <p:attrNameLst>
                                          <p:attrName>ppt_x</p:attrName>
                                        </p:attrNameLst>
                                      </p:cBhvr>
                                      <p:tavLst>
                                        <p:tav tm="0">
                                          <p:val>
                                            <p:strVal val="#ppt_x"/>
                                          </p:val>
                                        </p:tav>
                                        <p:tav tm="100000">
                                          <p:val>
                                            <p:strVal val="#ppt_x"/>
                                          </p:val>
                                        </p:tav>
                                      </p:tavLst>
                                    </p:anim>
                                    <p:anim calcmode="lin" valueType="num">
                                      <p:cBhvr>
                                        <p:cTn id="107" dur="1000" fill="hold"/>
                                        <p:tgtEl>
                                          <p:spTgt spid="48"/>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1000"/>
                                  </p:stCondLst>
                                  <p:childTnLst>
                                    <p:set>
                                      <p:cBhvr>
                                        <p:cTn id="109" dur="1" fill="hold">
                                          <p:stCondLst>
                                            <p:cond delay="0"/>
                                          </p:stCondLst>
                                        </p:cTn>
                                        <p:tgtEl>
                                          <p:spTgt spid="26"/>
                                        </p:tgtEl>
                                        <p:attrNameLst>
                                          <p:attrName>style.visibility</p:attrName>
                                        </p:attrNameLst>
                                      </p:cBhvr>
                                      <p:to>
                                        <p:strVal val="visible"/>
                                      </p:to>
                                    </p:set>
                                    <p:animEffect transition="in" filter="fade">
                                      <p:cBhvr>
                                        <p:cTn id="110" dur="1000"/>
                                        <p:tgtEl>
                                          <p:spTgt spid="26"/>
                                        </p:tgtEl>
                                      </p:cBhvr>
                                    </p:animEffect>
                                    <p:anim calcmode="lin" valueType="num">
                                      <p:cBhvr>
                                        <p:cTn id="111" dur="1000" fill="hold"/>
                                        <p:tgtEl>
                                          <p:spTgt spid="26"/>
                                        </p:tgtEl>
                                        <p:attrNameLst>
                                          <p:attrName>ppt_x</p:attrName>
                                        </p:attrNameLst>
                                      </p:cBhvr>
                                      <p:tavLst>
                                        <p:tav tm="0">
                                          <p:val>
                                            <p:strVal val="#ppt_x"/>
                                          </p:val>
                                        </p:tav>
                                        <p:tav tm="100000">
                                          <p:val>
                                            <p:strVal val="#ppt_x"/>
                                          </p:val>
                                        </p:tav>
                                      </p:tavLst>
                                    </p:anim>
                                    <p:anim calcmode="lin" valueType="num">
                                      <p:cBhvr>
                                        <p:cTn id="112" dur="1000" fill="hold"/>
                                        <p:tgtEl>
                                          <p:spTgt spid="26"/>
                                        </p:tgtEl>
                                        <p:attrNameLst>
                                          <p:attrName>ppt_y</p:attrName>
                                        </p:attrNameLst>
                                      </p:cBhvr>
                                      <p:tavLst>
                                        <p:tav tm="0">
                                          <p:val>
                                            <p:strVal val="#ppt_y+.1"/>
                                          </p:val>
                                        </p:tav>
                                        <p:tav tm="100000">
                                          <p:val>
                                            <p:strVal val="#ppt_y"/>
                                          </p:val>
                                        </p:tav>
                                      </p:tavLst>
                                    </p:anim>
                                  </p:childTnLst>
                                </p:cTn>
                              </p:par>
                              <p:par>
                                <p:cTn id="113" presetID="10" presetClass="entr" presetSubtype="0" fill="hold" nodeType="withEffect">
                                  <p:stCondLst>
                                    <p:cond delay="0"/>
                                  </p:stCondLst>
                                  <p:childTnLst>
                                    <p:set>
                                      <p:cBhvr>
                                        <p:cTn id="114" dur="1" fill="hold">
                                          <p:stCondLst>
                                            <p:cond delay="0"/>
                                          </p:stCondLst>
                                        </p:cTn>
                                        <p:tgtEl>
                                          <p:spTgt spid="27"/>
                                        </p:tgtEl>
                                        <p:attrNameLst>
                                          <p:attrName>style.visibility</p:attrName>
                                        </p:attrNameLst>
                                      </p:cBhvr>
                                      <p:to>
                                        <p:strVal val="visible"/>
                                      </p:to>
                                    </p:set>
                                    <p:animEffect transition="in" filter="fade">
                                      <p:cBhvr>
                                        <p:cTn id="115" dur="400"/>
                                        <p:tgtEl>
                                          <p:spTgt spid="27"/>
                                        </p:tgtEl>
                                      </p:cBhvr>
                                    </p:animEffect>
                                  </p:childTnLst>
                                </p:cTn>
                              </p:par>
                              <p:par>
                                <p:cTn id="116" presetID="6" presetClass="emph" presetSubtype="0" autoRev="1" fill="hold" nodeType="withEffect">
                                  <p:stCondLst>
                                    <p:cond delay="200"/>
                                  </p:stCondLst>
                                  <p:childTnLst>
                                    <p:animScale>
                                      <p:cBhvr>
                                        <p:cTn id="117" dur="200" fill="hold"/>
                                        <p:tgtEl>
                                          <p:spTgt spid="27"/>
                                        </p:tgtEl>
                                      </p:cBhvr>
                                      <p:by x="800000" y="800000"/>
                                    </p:animScale>
                                  </p:childTnLst>
                                </p:cTn>
                              </p:par>
                              <p:par>
                                <p:cTn id="118" presetID="10" presetClass="exit" presetSubtype="0" fill="hold" nodeType="withEffect">
                                  <p:stCondLst>
                                    <p:cond delay="400"/>
                                  </p:stCondLst>
                                  <p:childTnLst>
                                    <p:animEffect transition="out" filter="fade">
                                      <p:cBhvr>
                                        <p:cTn id="119" dur="500"/>
                                        <p:tgtEl>
                                          <p:spTgt spid="27"/>
                                        </p:tgtEl>
                                      </p:cBhvr>
                                    </p:animEffect>
                                    <p:set>
                                      <p:cBhvr>
                                        <p:cTn id="120" dur="1" fill="hold">
                                          <p:stCondLst>
                                            <p:cond delay="499"/>
                                          </p:stCondLst>
                                        </p:cTn>
                                        <p:tgtEl>
                                          <p:spTgt spid="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P spid="37" grpId="0"/>
      <p:bldP spid="38" grpId="0"/>
      <p:bldP spid="39" grpId="0"/>
      <p:bldP spid="40" grpId="0"/>
      <p:bldP spid="41" grpId="0"/>
      <p:bldP spid="42" grpId="0"/>
      <p:bldP spid="43" grpId="0"/>
      <p:bldP spid="46" grpId="0"/>
      <p:bldP spid="47" grpId="0"/>
      <p:bldP spid="48" grpId="0"/>
      <p:bldP spid="26"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0">
          <a:blip r:embed="rId4">
            <a:lum/>
          </a:blip>
          <a:stretch>
            <a:fillRect/>
          </a:stretch>
        </a:blipFill>
        <a:effectLst/>
      </p:bgPr>
    </p:bg>
    <p:spTree>
      <p:nvGrpSpPr>
        <p:cNvPr id="1" name=""/>
        <p:cNvGrpSpPr/>
        <p:nvPr/>
      </p:nvGrpSpPr>
      <p:grpSpPr>
        <a:xfrm>
          <a:off x="0" y="0"/>
          <a:ext cx="0" cy="0"/>
        </a:xfrm>
      </p:grpSpPr>
      <p:sp>
        <p:nvSpPr>
          <p:cNvPr id="23" name="矩形 22"/>
          <p:cNvSpPr/>
          <p:nvPr/>
        </p:nvSpPr>
        <p:spPr>
          <a:xfrm>
            <a:off x="5238919" y="3878374"/>
            <a:ext cx="6236535" cy="1345048"/>
          </a:xfrm>
          <a:prstGeom prst="rect">
            <a:avLst/>
          </a:prstGeom>
        </p:spPr>
        <p:txBody>
          <a:bodyPr wrap="square" rtlCol="0">
            <a:spAutoFit/>
          </a:bodyPr>
          <a:lstStyle/>
          <a:p>
            <a:pPr>
              <a:lnSpc>
                <a:spcPct val="150000"/>
              </a:lnSpc>
            </a:pPr>
            <a:r>
              <a:rPr lang="zh-CN" altLang="en-US" sz="1400">
                <a:gradFill>
                  <a:gsLst>
                    <a:gs pos="0">
                      <a:srgbClr val="E9BC4A"/>
                    </a:gs>
                    <a:gs pos="45000">
                      <a:srgbClr val="F1D678"/>
                    </a:gs>
                    <a:gs pos="100000">
                      <a:srgbClr val="B47213"/>
                    </a:gs>
                  </a:gsLst>
                  <a:lin ang="7200000" scaled="0"/>
                </a:gradFill>
                <a:latin typeface="+mn-lt"/>
                <a:ea typeface="+mn-ea"/>
                <a:cs typeface="+mn-ea"/>
                <a:sym typeface="+mn-lt"/>
              </a:rPr>
              <a:t>拷贝粘贴或单击输入您的文字内容，语言精练、言简意赅，尽量简化所要书写的文案，拷贝粘贴或单击输入您的文字内容拷贝粘贴或单击输入您的文字内容，语言精练、言简意赅，尽量简化所要书写的文案，</a:t>
            </a:r>
            <a:endParaRPr lang="en-US" altLang="zh-CN" sz="1400">
              <a:gradFill>
                <a:gsLst>
                  <a:gs pos="0">
                    <a:srgbClr val="E9BC4A"/>
                  </a:gs>
                  <a:gs pos="45000">
                    <a:srgbClr val="F1D678"/>
                  </a:gs>
                  <a:gs pos="100000">
                    <a:srgbClr val="B47213"/>
                  </a:gs>
                </a:gsLst>
                <a:lin ang="7200000" scaled="0"/>
              </a:gradFill>
              <a:latin typeface="+mn-lt"/>
              <a:ea typeface="+mn-ea"/>
              <a:cs typeface="+mn-ea"/>
              <a:sym typeface="+mn-lt"/>
            </a:endParaRPr>
          </a:p>
          <a:p>
            <a:pPr>
              <a:lnSpc>
                <a:spcPct val="150000"/>
              </a:lnSpc>
            </a:pPr>
            <a:endParaRPr lang="en-US" altLang="zh-CN" sz="1400">
              <a:gradFill>
                <a:gsLst>
                  <a:gs pos="0">
                    <a:srgbClr val="E9BC4A"/>
                  </a:gs>
                  <a:gs pos="45000">
                    <a:srgbClr val="F1D678"/>
                  </a:gs>
                  <a:gs pos="100000">
                    <a:srgbClr val="B47213"/>
                  </a:gs>
                </a:gsLst>
                <a:lin ang="7200000" scaled="0"/>
              </a:gradFill>
              <a:latin typeface="+mn-lt"/>
              <a:ea typeface="+mn-ea"/>
              <a:cs typeface="+mn-ea"/>
              <a:sym typeface="+mn-lt"/>
            </a:endParaRPr>
          </a:p>
        </p:txBody>
      </p:sp>
      <p:cxnSp>
        <p:nvCxnSpPr>
          <p:cNvPr id="24" name="直接连接符 23"/>
          <p:cNvCxnSpPr/>
          <p:nvPr/>
        </p:nvCxnSpPr>
        <p:spPr>
          <a:xfrm>
            <a:off x="5379453" y="3725104"/>
            <a:ext cx="6096001" cy="0"/>
          </a:xfrm>
          <a:prstGeom prst="line">
            <a:avLst/>
          </a:prstGeom>
          <a:ln>
            <a:solidFill>
              <a:srgbClr val="FFC000"/>
            </a:solidFill>
            <a:prstDash val="dash"/>
          </a:ln>
        </p:spPr>
        <p:style>
          <a:lnRef idx="1">
            <a:schemeClr val="accent1"/>
          </a:lnRef>
          <a:fillRef idx="0">
            <a:schemeClr val="accent1"/>
          </a:fillRef>
          <a:effectRef idx="0">
            <a:schemeClr val="accent1"/>
          </a:effectRef>
          <a:fontRef idx="minor">
            <a:schemeClr val="tx1"/>
          </a:fontRef>
        </p:style>
      </p:cxnSp>
      <p:sp>
        <p:nvSpPr>
          <p:cNvPr id="25" name="文本框 133"/>
          <p:cNvSpPr txBox="1"/>
          <p:nvPr/>
        </p:nvSpPr>
        <p:spPr>
          <a:xfrm>
            <a:off x="5247700" y="2997499"/>
            <a:ext cx="4991100" cy="646331"/>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r>
              <a:rPr lang="en-US" altLang="zh-CN" b="1">
                <a:gradFill>
                  <a:gsLst>
                    <a:gs pos="0">
                      <a:srgbClr val="E9BC4A"/>
                    </a:gs>
                    <a:gs pos="45000">
                      <a:srgbClr val="F1D678"/>
                    </a:gs>
                    <a:gs pos="100000">
                      <a:srgbClr val="B47213"/>
                    </a:gs>
                  </a:gsLst>
                  <a:lin ang="7200000" scaled="0"/>
                </a:gradFill>
                <a:latin typeface="+mn-lt"/>
                <a:ea typeface="+mn-ea"/>
                <a:cs typeface="+mn-ea"/>
                <a:sym typeface="+mn-lt"/>
              </a:rPr>
              <a:t>2019</a:t>
            </a:r>
            <a:r>
              <a:rPr lang="zh-CN" altLang="en-US" b="1">
                <a:gradFill>
                  <a:gsLst>
                    <a:gs pos="0">
                      <a:srgbClr val="E9BC4A"/>
                    </a:gs>
                    <a:gs pos="45000">
                      <a:srgbClr val="F1D678"/>
                    </a:gs>
                    <a:gs pos="100000">
                      <a:srgbClr val="B47213"/>
                    </a:gs>
                  </a:gsLst>
                  <a:lin ang="7200000" scaled="0"/>
                </a:gradFill>
                <a:latin typeface="+mn-lt"/>
                <a:ea typeface="+mn-ea"/>
                <a:cs typeface="+mn-ea"/>
                <a:sym typeface="+mn-lt"/>
              </a:rPr>
              <a:t>总体概况叙述</a:t>
            </a:r>
          </a:p>
        </p:txBody>
      </p:sp>
      <p:sp>
        <p:nvSpPr>
          <p:cNvPr id="26" name="矩形 25"/>
          <p:cNvSpPr/>
          <p:nvPr/>
        </p:nvSpPr>
        <p:spPr>
          <a:xfrm>
            <a:off x="5247701" y="1666543"/>
            <a:ext cx="2403222" cy="1200329"/>
          </a:xfrm>
          <a:prstGeom prst="rect">
            <a:avLst/>
          </a:prstGeom>
        </p:spPr>
        <p:txBody>
          <a:bodyPr wrap="none">
            <a:spAutoFit/>
          </a:bodyPr>
          <a:lstStyle/>
          <a:p>
            <a:r>
              <a:rPr lang="en-US" altLang="zh-CN" sz="4400">
                <a:gradFill>
                  <a:gsLst>
                    <a:gs pos="0">
                      <a:srgbClr val="E9BC4A"/>
                    </a:gs>
                    <a:gs pos="45000">
                      <a:srgbClr val="F1D678"/>
                    </a:gs>
                    <a:gs pos="100000">
                      <a:srgbClr val="B47213"/>
                    </a:gs>
                  </a:gsLst>
                  <a:lin ang="7200000" scaled="0"/>
                </a:gradFill>
                <a:latin typeface="+mn-lt"/>
                <a:ea typeface="+mn-ea"/>
                <a:cs typeface="+mn-ea"/>
                <a:sym typeface="+mn-lt"/>
              </a:rPr>
              <a:t>ENTER </a:t>
            </a:r>
          </a:p>
          <a:p>
            <a:r>
              <a:rPr lang="en-US" altLang="zh-CN" sz="2800">
                <a:gradFill>
                  <a:gsLst>
                    <a:gs pos="0">
                      <a:srgbClr val="E9BC4A"/>
                    </a:gs>
                    <a:gs pos="45000">
                      <a:srgbClr val="F1D678"/>
                    </a:gs>
                    <a:gs pos="100000">
                      <a:srgbClr val="B47213"/>
                    </a:gs>
                  </a:gsLst>
                  <a:lin ang="7200000" scaled="0"/>
                </a:gradFill>
                <a:latin typeface="+mn-lt"/>
                <a:ea typeface="+mn-ea"/>
                <a:cs typeface="+mn-ea"/>
                <a:sym typeface="+mn-lt"/>
              </a:rPr>
              <a:t>YOUR CONTENT</a:t>
            </a:r>
            <a:endParaRPr lang="zh-CN" altLang="en-US" sz="2800">
              <a:gradFill>
                <a:gsLst>
                  <a:gs pos="0">
                    <a:srgbClr val="E9BC4A"/>
                  </a:gs>
                  <a:gs pos="45000">
                    <a:srgbClr val="F1D678"/>
                  </a:gs>
                  <a:gs pos="100000">
                    <a:srgbClr val="B47213"/>
                  </a:gs>
                </a:gsLst>
                <a:lin ang="7200000" scaled="0"/>
              </a:gradFill>
              <a:latin typeface="+mn-lt"/>
              <a:ea typeface="+mn-ea"/>
              <a:cs typeface="+mn-ea"/>
              <a:sym typeface="+mn-lt"/>
            </a:endParaRPr>
          </a:p>
        </p:txBody>
      </p:sp>
      <p:sp>
        <p:nvSpPr>
          <p:cNvPr id="8" name="TextBox 16"/>
          <p:cNvSpPr txBox="1"/>
          <p:nvPr/>
        </p:nvSpPr>
        <p:spPr>
          <a:xfrm>
            <a:off x="3924462" y="211463"/>
            <a:ext cx="4552234" cy="849738"/>
          </a:xfrm>
          <a:prstGeom prst="rect">
            <a:avLst/>
          </a:prstGeom>
          <a:noFill/>
        </p:spPr>
        <p:txBody>
          <a:bodyPr wrap="square" lIns="110001" tIns="55000" rIns="110001" bIns="55000" rtlCol="0">
            <a:spAutoFit/>
          </a:bodyPr>
          <a:lstStyle>
            <a:defPPr>
              <a:defRPr lang="zh-CN"/>
            </a:defPPr>
            <a:lvl1pPr algn="ctr" defTabSz="824865">
              <a:defRPr sz="2400" b="1">
                <a:gradFill flip="none" rotWithShape="1">
                  <a:gsLst>
                    <a:gs pos="0">
                      <a:srgbClr val="FFC000"/>
                    </a:gs>
                    <a:gs pos="48000">
                      <a:srgbClr val="FFFF00">
                        <a:lumMod val="51000"/>
                        <a:lumOff val="49000"/>
                      </a:srgbClr>
                    </a:gs>
                    <a:gs pos="100000">
                      <a:srgbClr val="FFFF00"/>
                    </a:gs>
                  </a:gsLst>
                  <a:lin ang="13500000" scaled="1"/>
                </a:gradFill>
                <a:effectLst>
                  <a:outerShdw blurRad="38100" dist="38100" dir="2700000" algn="tl">
                    <a:schemeClr val="bg2">
                      <a:lumMod val="75000"/>
                      <a:alpha val="43000"/>
                    </a:schemeClr>
                  </a:outerShdw>
                </a:effectLst>
                <a:latin typeface="微软雅黑" panose="020b0503020204020204" pitchFamily="34" charset="-122"/>
                <a:ea typeface="微软雅黑" panose="020b0503020204020204" pitchFamily="34" charset="-122"/>
              </a:defRPr>
            </a:lvl1pPr>
          </a:lstStyle>
          <a:p>
            <a:r>
              <a:rPr lang="zh-CN" altLang="en-US" sz="4800">
                <a:gradFill flip="none" rotWithShape="1">
                  <a:gsLst>
                    <a:gs pos="0">
                      <a:srgbClr val="B47213"/>
                    </a:gs>
                    <a:gs pos="48000">
                      <a:srgbClr val="F1D678"/>
                    </a:gs>
                    <a:gs pos="100000">
                      <a:srgbClr val="E9BC4A"/>
                    </a:gs>
                  </a:gsLst>
                  <a:lin ang="13500000" scaled="1"/>
                </a:gradFill>
                <a:latin typeface="+mn-lt"/>
                <a:ea typeface="+mn-ea"/>
                <a:cs typeface="+mn-ea"/>
                <a:sym typeface="+mn-lt"/>
              </a:rPr>
              <a:t>总体概况</a:t>
            </a:r>
          </a:p>
        </p:txBody>
      </p:sp>
      <p:pic>
        <p:nvPicPr>
          <p:cNvPr id="9" name="Picture 92" descr="D:\desktop\图片3.png"/>
          <p:cNvPicPr>
            <a:picLocks noChangeAspect="1" noChangeArrowheads="1"/>
          </p:cNvPicPr>
          <p:nvPr/>
        </p:nvPicPr>
        <p:blipFill>
          <a:blip r:embed="rId2"/>
          <a:stretch>
            <a:fillRect/>
          </a:stretch>
        </p:blipFill>
        <p:spPr bwMode="auto">
          <a:xfrm>
            <a:off x="3379893" y="1015739"/>
            <a:ext cx="5641372" cy="90925"/>
          </a:xfrm>
          <a:prstGeom prst="rect">
            <a:avLst/>
          </a:prstGeom>
          <a:noFill/>
          <a:effectLst>
            <a:outerShdw blurRad="533400" algn="tl" rotWithShape="0">
              <a:srgbClr val="FFFF00">
                <a:alpha val="65000"/>
              </a:srgbClr>
            </a:outerShdw>
          </a:effectLst>
          <a:extLst>
            <a:ext uri="{909E8E84-426E-40DD-AFC4-6F175D3DCCD1}">
              <a14:hiddenFill xmlns:a14="http://schemas.microsoft.com/office/drawing/2010/main">
                <a:solidFill>
                  <a:srgbClr val="FFFFFF"/>
                </a:solidFill>
              </a14:hiddenFill>
            </a:ext>
          </a:extLst>
        </p:spPr>
      </p:pic>
      <p:pic>
        <p:nvPicPr>
          <p:cNvPr id="2" name="图片 1" descr="摄图网_401556257"/>
          <p:cNvPicPr>
            <a:picLocks noChangeAspect="1"/>
          </p:cNvPicPr>
          <p:nvPr/>
        </p:nvPicPr>
        <p:blipFill>
          <a:blip r:embed="rId3"/>
          <a:stretch>
            <a:fillRect/>
          </a:stretch>
        </p:blipFill>
        <p:spPr>
          <a:xfrm>
            <a:off x="11430" y="883920"/>
            <a:ext cx="5090160" cy="5090160"/>
          </a:xfrm>
          <a:prstGeom prst="rect">
            <a:avLst/>
          </a:prstGeom>
        </p:spPr>
      </p:pic>
    </p:spTree>
  </p:cSld>
  <p:clrMapOvr>
    <a:masterClrMapping/>
  </p:clrMapOvr>
  <p:transition spd="slow" advClick="0" advTm="5769">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1" presetClass="entr" presetSubtype="0" fill="hold" grpId="0" nodeType="afterEffect">
                                  <p:stCondLst>
                                    <p:cond delay="0"/>
                                  </p:stCondLst>
                                  <p:iterate type="wd">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1000" fill="hold"/>
                                        <p:tgtEl>
                                          <p:spTgt spid="26"/>
                                        </p:tgtEl>
                                        <p:attrNameLst>
                                          <p:attrName>ppt_y</p:attrName>
                                        </p:attrNameLst>
                                      </p:cBhvr>
                                      <p:tavLst>
                                        <p:tav tm="0">
                                          <p:val>
                                            <p:strVal val="#ppt_y"/>
                                          </p:val>
                                        </p:tav>
                                        <p:tav tm="100000">
                                          <p:val>
                                            <p:strVal val="#ppt_y"/>
                                          </p:val>
                                        </p:tav>
                                      </p:tavLst>
                                    </p:anim>
                                    <p:anim calcmode="lin" valueType="num">
                                      <p:cBhvr>
                                        <p:cTn id="9" dur="10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10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000" tmFilter="0,0; .5, 1; 1, 1"/>
                                        <p:tgtEl>
                                          <p:spTgt spid="26"/>
                                        </p:tgtEl>
                                      </p:cBhvr>
                                    </p:animEffect>
                                  </p:childTnLst>
                                </p:cTn>
                              </p:par>
                              <p:par>
                                <p:cTn id="12" presetID="41" presetClass="entr" presetSubtype="0" fill="hold" grpId="0" nodeType="withEffect">
                                  <p:stCondLst>
                                    <p:cond delay="0"/>
                                  </p:stCondLst>
                                  <p:iterate type="wd">
                                    <p:tmPct val="10000"/>
                                  </p:iterate>
                                  <p:childTnLst>
                                    <p:set>
                                      <p:cBhvr>
                                        <p:cTn id="13" dur="1" fill="hold">
                                          <p:stCondLst>
                                            <p:cond delay="0"/>
                                          </p:stCondLst>
                                        </p:cTn>
                                        <p:tgtEl>
                                          <p:spTgt spid="25"/>
                                        </p:tgtEl>
                                        <p:attrNameLst>
                                          <p:attrName>style.visibility</p:attrName>
                                        </p:attrNameLst>
                                      </p:cBhvr>
                                      <p:to>
                                        <p:strVal val="visible"/>
                                      </p:to>
                                    </p:set>
                                    <p:anim calcmode="lin" valueType="num">
                                      <p:cBhvr>
                                        <p:cTn id="14"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25"/>
                                        </p:tgtEl>
                                        <p:attrNameLst>
                                          <p:attrName>ppt_y</p:attrName>
                                        </p:attrNameLst>
                                      </p:cBhvr>
                                      <p:tavLst>
                                        <p:tav tm="0">
                                          <p:val>
                                            <p:strVal val="#ppt_y"/>
                                          </p:val>
                                        </p:tav>
                                        <p:tav tm="100000">
                                          <p:val>
                                            <p:strVal val="#ppt_y"/>
                                          </p:val>
                                        </p:tav>
                                      </p:tavLst>
                                    </p:anim>
                                    <p:anim calcmode="lin" valueType="num">
                                      <p:cBhvr>
                                        <p:cTn id="16"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25"/>
                                        </p:tgtEl>
                                      </p:cBhvr>
                                    </p:animEffect>
                                  </p:childTnLst>
                                </p:cTn>
                              </p:par>
                            </p:childTnLst>
                          </p:cTn>
                        </p:par>
                        <p:par>
                          <p:cTn id="19" fill="hold" nodeType="afterGroup">
                            <p:stCondLst>
                              <p:cond delay="1000"/>
                            </p:stCondLst>
                            <p:childTnLst>
                              <p:par>
                                <p:cTn id="20" presetID="22" presetClass="entr" presetSubtype="8" fill="hold"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left)">
                                      <p:cBhvr>
                                        <p:cTn id="22" dur="500"/>
                                        <p:tgtEl>
                                          <p:spTgt spid="24"/>
                                        </p:tgtEl>
                                      </p:cBhvr>
                                    </p:animEffect>
                                  </p:childTnLst>
                                </p:cTn>
                              </p:par>
                              <p:par>
                                <p:cTn id="23" presetID="42"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100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anim calcmode="lin" valueType="num">
                                      <p:cBhvr>
                                        <p:cTn id="31" dur="1000" fill="hold"/>
                                        <p:tgtEl>
                                          <p:spTgt spid="8"/>
                                        </p:tgtEl>
                                        <p:attrNameLst>
                                          <p:attrName>ppt_x</p:attrName>
                                        </p:attrNameLst>
                                      </p:cBhvr>
                                      <p:tavLst>
                                        <p:tav tm="0">
                                          <p:val>
                                            <p:strVal val="#ppt_x"/>
                                          </p:val>
                                        </p:tav>
                                        <p:tav tm="100000">
                                          <p:val>
                                            <p:strVal val="#ppt_x"/>
                                          </p:val>
                                        </p:tav>
                                      </p:tavLst>
                                    </p:anim>
                                    <p:anim calcmode="lin" valueType="num">
                                      <p:cBhvr>
                                        <p:cTn id="32" dur="1000" fill="hold"/>
                                        <p:tgtEl>
                                          <p:spTgt spid="8"/>
                                        </p:tgtEl>
                                        <p:attrNameLst>
                                          <p:attrName>ppt_y</p:attrName>
                                        </p:attrNameLst>
                                      </p:cBhvr>
                                      <p:tavLst>
                                        <p:tav tm="0">
                                          <p:val>
                                            <p:strVal val="#ppt_y+.1"/>
                                          </p:val>
                                        </p:tav>
                                        <p:tav tm="100000">
                                          <p:val>
                                            <p:strVal val="#ppt_y"/>
                                          </p:val>
                                        </p:tav>
                                      </p:tavLst>
                                    </p:anim>
                                  </p:childTnLst>
                                </p:cTn>
                              </p:par>
                              <p:par>
                                <p:cTn id="33" presetID="10" presetClass="entr" presetSubtype="0" fill="hold"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400"/>
                                        <p:tgtEl>
                                          <p:spTgt spid="9"/>
                                        </p:tgtEl>
                                      </p:cBhvr>
                                    </p:animEffect>
                                  </p:childTnLst>
                                </p:cTn>
                              </p:par>
                              <p:par>
                                <p:cTn id="36" presetID="6" presetClass="emph" presetSubtype="0" autoRev="1" fill="hold" nodeType="withEffect">
                                  <p:stCondLst>
                                    <p:cond delay="200"/>
                                  </p:stCondLst>
                                  <p:childTnLst>
                                    <p:animScale>
                                      <p:cBhvr>
                                        <p:cTn id="37" dur="200" fill="hold"/>
                                        <p:tgtEl>
                                          <p:spTgt spid="9"/>
                                        </p:tgtEl>
                                      </p:cBhvr>
                                      <p:by x="800000" y="800000"/>
                                    </p:animScale>
                                  </p:childTnLst>
                                </p:cTn>
                              </p:par>
                              <p:par>
                                <p:cTn id="38" presetID="10" presetClass="exit" presetSubtype="0" fill="hold" nodeType="withEffect">
                                  <p:stCondLst>
                                    <p:cond delay="400"/>
                                  </p:stCondLst>
                                  <p:childTnLst>
                                    <p:animEffect transition="out" filter="fade">
                                      <p:cBhvr>
                                        <p:cTn id="39" dur="500"/>
                                        <p:tgtEl>
                                          <p:spTgt spid="9"/>
                                        </p:tgtEl>
                                      </p:cBhvr>
                                    </p:animEffect>
                                    <p:set>
                                      <p:cBhvr>
                                        <p:cTn id="40"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26" grpId="0"/>
      <p:bldP spid="8"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0">
          <a:blip r:embed="rId4">
            <a:lum/>
          </a:blip>
          <a:stretch>
            <a:fillRect/>
          </a:stretch>
        </a:blipFill>
        <a:effectLst/>
      </p:bgPr>
    </p:bg>
    <p:spTree>
      <p:nvGrpSpPr>
        <p:cNvPr id="1" name=""/>
        <p:cNvGrpSpPr/>
        <p:nvPr/>
      </p:nvGrpSpPr>
      <p:grpSpPr>
        <a:xfrm>
          <a:off x="0" y="0"/>
          <a:ext cx="0" cy="0"/>
        </a:xfrm>
      </p:grpSpPr>
      <p:pic>
        <p:nvPicPr>
          <p:cNvPr id="8" name="图片 7"/>
          <p:cNvPicPr>
            <a:picLocks noChangeAspect="1"/>
          </p:cNvPicPr>
          <p:nvPr/>
        </p:nvPicPr>
        <p:blipFill>
          <a:blip r:embed="rId2"/>
          <a:stretch>
            <a:fillRect/>
          </a:stretch>
        </p:blipFill>
        <p:spPr>
          <a:xfrm>
            <a:off x="8809775" y="308260"/>
            <a:ext cx="2615189" cy="2414021"/>
          </a:xfrm>
          <a:prstGeom prst="rect">
            <a:avLst/>
          </a:prstGeom>
        </p:spPr>
      </p:pic>
      <p:pic>
        <p:nvPicPr>
          <p:cNvPr id="9" name="图片 8"/>
          <p:cNvPicPr>
            <a:picLocks noChangeAspect="1"/>
          </p:cNvPicPr>
          <p:nvPr/>
        </p:nvPicPr>
        <p:blipFill>
          <a:blip r:embed="rId3"/>
          <a:stretch>
            <a:fillRect/>
          </a:stretch>
        </p:blipFill>
        <p:spPr>
          <a:xfrm>
            <a:off x="1675800" y="336612"/>
            <a:ext cx="1661011" cy="1533240"/>
          </a:xfrm>
          <a:prstGeom prst="rect">
            <a:avLst/>
          </a:prstGeom>
        </p:spPr>
      </p:pic>
      <p:pic>
        <p:nvPicPr>
          <p:cNvPr id="10" name="图片 9"/>
          <p:cNvPicPr>
            <a:picLocks noChangeAspect="1"/>
          </p:cNvPicPr>
          <p:nvPr/>
        </p:nvPicPr>
        <p:blipFill>
          <a:blip r:embed="rId2"/>
          <a:stretch>
            <a:fillRect/>
          </a:stretch>
        </p:blipFill>
        <p:spPr>
          <a:xfrm>
            <a:off x="3539275" y="-555340"/>
            <a:ext cx="2615189" cy="2414021"/>
          </a:xfrm>
          <a:prstGeom prst="rect">
            <a:avLst/>
          </a:prstGeom>
        </p:spPr>
      </p:pic>
      <p:sp>
        <p:nvSpPr>
          <p:cNvPr id="45" name="TextBox 44"/>
          <p:cNvSpPr txBox="1"/>
          <p:nvPr/>
        </p:nvSpPr>
        <p:spPr>
          <a:xfrm>
            <a:off x="1496956" y="2943078"/>
            <a:ext cx="9205795" cy="1200329"/>
          </a:xfrm>
          <a:prstGeom prst="rect">
            <a:avLst/>
          </a:prstGeom>
          <a:noFill/>
        </p:spPr>
        <p:txBody>
          <a:bodyPr wrap="square" rtlCol="0">
            <a:spAutoFit/>
          </a:bodyPr>
          <a:lstStyle>
            <a:defPPr>
              <a:defRPr lang="zh-CN"/>
            </a:defPPr>
            <a:lvl1pPr algn="ctr">
              <a:lnSpc>
                <a:spcPct val="100000"/>
              </a:lnSpc>
              <a:defRPr sz="3200" b="1">
                <a:gradFill>
                  <a:gsLst>
                    <a:gs pos="0">
                      <a:srgbClr val="FFEDA1">
                        <a:lumMod val="96000"/>
                        <a:lumOff val="4000"/>
                      </a:srgbClr>
                    </a:gs>
                    <a:gs pos="100000">
                      <a:srgbClr val="7B593B">
                        <a:lumMod val="98000"/>
                      </a:srgbClr>
                    </a:gs>
                    <a:gs pos="83000">
                      <a:srgbClr val="FFCB4B"/>
                    </a:gs>
                  </a:gsLst>
                  <a:lin ang="5400000" scaled="1"/>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r>
              <a:rPr lang="zh-CN" altLang="en-US" sz="7200">
                <a:gradFill>
                  <a:gsLst>
                    <a:gs pos="1000">
                      <a:srgbClr val="B47213"/>
                    </a:gs>
                    <a:gs pos="48000">
                      <a:srgbClr val="F1D678"/>
                    </a:gs>
                    <a:gs pos="100000">
                      <a:srgbClr val="E9BC4A"/>
                    </a:gs>
                  </a:gsLst>
                  <a:lin ang="13500000" scaled="1"/>
                </a:gradFill>
                <a:effectLst/>
                <a:latin typeface="+mn-lt"/>
                <a:ea typeface="+mn-ea"/>
                <a:cs typeface="+mn-ea"/>
                <a:sym typeface="+mn-lt"/>
              </a:rPr>
              <a:t>颁奖盛典</a:t>
            </a:r>
            <a:r>
              <a:rPr lang="zh-CN" altLang="en-US" sz="7200" b="0">
                <a:gradFill>
                  <a:gsLst>
                    <a:gs pos="1000">
                      <a:srgbClr val="B47213"/>
                    </a:gs>
                    <a:gs pos="48000">
                      <a:srgbClr val="F1D678"/>
                    </a:gs>
                    <a:gs pos="100000">
                      <a:srgbClr val="E9BC4A"/>
                    </a:gs>
                  </a:gsLst>
                  <a:lin ang="13500000" scaled="1"/>
                </a:gradFill>
                <a:effectLst/>
                <a:latin typeface="+mn-lt"/>
                <a:ea typeface="+mn-ea"/>
                <a:cs typeface="+mn-ea"/>
                <a:sym typeface="+mn-lt"/>
              </a:rPr>
              <a:t>暨</a:t>
            </a:r>
            <a:r>
              <a:rPr lang="zh-CN" altLang="en-US" sz="7200">
                <a:gradFill>
                  <a:gsLst>
                    <a:gs pos="1000">
                      <a:srgbClr val="B47213"/>
                    </a:gs>
                    <a:gs pos="48000">
                      <a:srgbClr val="F1D678"/>
                    </a:gs>
                    <a:gs pos="100000">
                      <a:srgbClr val="E9BC4A"/>
                    </a:gs>
                  </a:gsLst>
                  <a:lin ang="13500000" scaled="1"/>
                </a:gradFill>
                <a:effectLst/>
                <a:latin typeface="+mn-lt"/>
                <a:ea typeface="+mn-ea"/>
                <a:cs typeface="+mn-ea"/>
                <a:sym typeface="+mn-lt"/>
              </a:rPr>
              <a:t>文艺汇演</a:t>
            </a:r>
          </a:p>
        </p:txBody>
      </p:sp>
      <p:sp>
        <p:nvSpPr>
          <p:cNvPr id="53" name="TextBox 52"/>
          <p:cNvSpPr txBox="1"/>
          <p:nvPr/>
        </p:nvSpPr>
        <p:spPr>
          <a:xfrm>
            <a:off x="5203293" y="1757362"/>
            <a:ext cx="2031317" cy="584775"/>
          </a:xfrm>
          <a:prstGeom prst="rect">
            <a:avLst/>
          </a:prstGeom>
          <a:noFill/>
        </p:spPr>
        <p:txBody>
          <a:bodyPr wrap="square" rtlCol="0">
            <a:spAutoFit/>
          </a:bodyPr>
          <a:lstStyle>
            <a:defPPr>
              <a:defRPr lang="zh-CN"/>
            </a:defPPr>
            <a:lvl1pPr algn="ctr">
              <a:lnSpc>
                <a:spcPct val="100000"/>
              </a:lnSpc>
              <a:defRPr sz="4800" b="1">
                <a:gradFill>
                  <a:gsLst>
                    <a:gs pos="0">
                      <a:srgbClr val="FFEDA1">
                        <a:lumMod val="96000"/>
                        <a:lumOff val="4000"/>
                      </a:srgbClr>
                    </a:gs>
                    <a:gs pos="100000">
                      <a:srgbClr val="7B593B">
                        <a:lumMod val="98000"/>
                      </a:srgbClr>
                    </a:gs>
                    <a:gs pos="83000">
                      <a:srgbClr val="FFCB4B"/>
                    </a:gs>
                  </a:gsLst>
                  <a:lin ang="5400000" scaled="1"/>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r>
              <a:rPr lang="zh-CN" altLang="en-US" sz="3200">
                <a:gradFill>
                  <a:gsLst>
                    <a:gs pos="0">
                      <a:srgbClr val="E9BC4A"/>
                    </a:gs>
                    <a:gs pos="45000">
                      <a:srgbClr val="F1D678"/>
                    </a:gs>
                    <a:gs pos="100000">
                      <a:srgbClr val="B47213"/>
                    </a:gs>
                  </a:gsLst>
                  <a:lin ang="5400000" scaled="0"/>
                </a:gradFill>
                <a:effectLst/>
                <a:latin typeface="+mn-lt"/>
                <a:ea typeface="+mn-ea"/>
                <a:cs typeface="+mn-ea"/>
                <a:sym typeface="+mn-lt"/>
              </a:rPr>
              <a:t>第三部分</a:t>
            </a:r>
          </a:p>
        </p:txBody>
      </p:sp>
    </p:spTree>
  </p:cSld>
  <p:clrMapOvr>
    <a:masterClrMapping/>
  </p:clrMapOvr>
  <p:transition spd="slow" advClick="0" advTm="5769">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5" presetClass="entr" presetSubtype="0" fill="hold" grpId="0" nodeType="withEffect">
                                  <p:stCondLst>
                                    <p:cond delay="400"/>
                                  </p:stCondLst>
                                  <p:childTnLst>
                                    <p:set>
                                      <p:cBhvr>
                                        <p:cTn id="6" dur="1" fill="hold">
                                          <p:stCondLst>
                                            <p:cond delay="0"/>
                                          </p:stCondLst>
                                        </p:cTn>
                                        <p:tgtEl>
                                          <p:spTgt spid="53"/>
                                        </p:tgtEl>
                                        <p:attrNameLst>
                                          <p:attrName>style.visibility</p:attrName>
                                        </p:attrNameLst>
                                      </p:cBhvr>
                                      <p:to>
                                        <p:strVal val="visible"/>
                                      </p:to>
                                    </p:set>
                                    <p:anim calcmode="lin" valueType="num">
                                      <p:cBhvr>
                                        <p:cTn id="7" dur="1000" fill="hold"/>
                                        <p:tgtEl>
                                          <p:spTgt spid="53"/>
                                        </p:tgtEl>
                                        <p:attrNameLst>
                                          <p:attrName>ppt_w</p:attrName>
                                        </p:attrNameLst>
                                      </p:cBhvr>
                                      <p:tavLst>
                                        <p:tav tm="0">
                                          <p:val>
                                            <p:strVal val="#ppt_w*0.70"/>
                                          </p:val>
                                        </p:tav>
                                        <p:tav tm="100000">
                                          <p:val>
                                            <p:strVal val="#ppt_w"/>
                                          </p:val>
                                        </p:tav>
                                      </p:tavLst>
                                    </p:anim>
                                    <p:anim calcmode="lin" valueType="num">
                                      <p:cBhvr>
                                        <p:cTn id="8" dur="1000" fill="hold"/>
                                        <p:tgtEl>
                                          <p:spTgt spid="53"/>
                                        </p:tgtEl>
                                        <p:attrNameLst>
                                          <p:attrName>ppt_h</p:attrName>
                                        </p:attrNameLst>
                                      </p:cBhvr>
                                      <p:tavLst>
                                        <p:tav tm="0">
                                          <p:val>
                                            <p:strVal val="#ppt_h"/>
                                          </p:val>
                                        </p:tav>
                                        <p:tav tm="100000">
                                          <p:val>
                                            <p:strVal val="#ppt_h"/>
                                          </p:val>
                                        </p:tav>
                                      </p:tavLst>
                                    </p:anim>
                                    <p:animEffect transition="in" filter="fade">
                                      <p:cBhvr>
                                        <p:cTn id="9" dur="1000"/>
                                        <p:tgtEl>
                                          <p:spTgt spid="53"/>
                                        </p:tgtEl>
                                      </p:cBhvr>
                                    </p:animEffect>
                                  </p:childTnLst>
                                </p:cTn>
                              </p:par>
                              <p:par>
                                <p:cTn id="10" presetID="56" presetClass="entr" presetSubtype="0" fill="hold" grpId="0" nodeType="withEffect">
                                  <p:stCondLst>
                                    <p:cond delay="500"/>
                                  </p:stCondLst>
                                  <p:iterate type="lt">
                                    <p:tmPct val="10000"/>
                                  </p:iterate>
                                  <p:childTnLst>
                                    <p:set>
                                      <p:cBhvr>
                                        <p:cTn id="11" dur="1" fill="hold">
                                          <p:stCondLst>
                                            <p:cond delay="0"/>
                                          </p:stCondLst>
                                        </p:cTn>
                                        <p:tgtEl>
                                          <p:spTgt spid="45"/>
                                        </p:tgtEl>
                                        <p:attrNameLst>
                                          <p:attrName>style.visibility</p:attrName>
                                        </p:attrNameLst>
                                      </p:cBhvr>
                                      <p:to>
                                        <p:strVal val="visible"/>
                                      </p:to>
                                    </p:set>
                                    <p:anim by="(-#ppt_w*2)" calcmode="lin" valueType="num">
                                      <p:cBhvr rctx="PPT">
                                        <p:cTn id="12" dur="500" autoRev="1" fill="hold">
                                          <p:stCondLst>
                                            <p:cond delay="0"/>
                                          </p:stCondLst>
                                        </p:cTn>
                                        <p:tgtEl>
                                          <p:spTgt spid="45"/>
                                        </p:tgtEl>
                                        <p:attrNameLst>
                                          <p:attrName>ppt_w</p:attrName>
                                        </p:attrNameLst>
                                      </p:cBhvr>
                                    </p:anim>
                                    <p:anim by="(#ppt_w*0.50)" calcmode="lin" valueType="num">
                                      <p:cBhvr>
                                        <p:cTn id="13" dur="500" decel="50000" autoRev="1" fill="hold">
                                          <p:stCondLst>
                                            <p:cond delay="0"/>
                                          </p:stCondLst>
                                        </p:cTn>
                                        <p:tgtEl>
                                          <p:spTgt spid="45"/>
                                        </p:tgtEl>
                                        <p:attrNameLst>
                                          <p:attrName>ppt_x</p:attrName>
                                        </p:attrNameLst>
                                      </p:cBhvr>
                                    </p:anim>
                                    <p:anim from="(-#ppt_h/2)" to="(#ppt_y)" calcmode="lin" valueType="num">
                                      <p:cBhvr>
                                        <p:cTn id="14" dur="1000" fill="hold">
                                          <p:stCondLst>
                                            <p:cond delay="0"/>
                                          </p:stCondLst>
                                        </p:cTn>
                                        <p:tgtEl>
                                          <p:spTgt spid="45"/>
                                        </p:tgtEl>
                                        <p:attrNameLst>
                                          <p:attrName>ppt_y</p:attrName>
                                        </p:attrNameLst>
                                      </p:cBhvr>
                                    </p:anim>
                                    <p:animRot by="21600000">
                                      <p:cBhvr>
                                        <p:cTn id="15" dur="1000" fill="hold">
                                          <p:stCondLst>
                                            <p:cond delay="0"/>
                                          </p:stCondLst>
                                        </p:cTn>
                                        <p:tgtEl>
                                          <p:spTgt spid="45"/>
                                        </p:tgtEl>
                                        <p:attrNameLst>
                                          <p:attrName>r</p:attrName>
                                        </p:attrNameLst>
                                      </p:cBhvr>
                                    </p:animRot>
                                  </p:childTnLst>
                                </p:cTn>
                              </p:par>
                              <p:par>
                                <p:cTn id="16" presetID="53" presetClass="entr" presetSubtype="16" repeatCount="5000" fill="hold" nodeType="withEffect">
                                  <p:stCondLst>
                                    <p:cond delay="4400"/>
                                  </p:stCondLst>
                                  <p:childTnLst>
                                    <p:set>
                                      <p:cBhvr>
                                        <p:cTn id="17" dur="1" fill="hold">
                                          <p:stCondLst>
                                            <p:cond delay="0"/>
                                          </p:stCondLst>
                                        </p:cTn>
                                        <p:tgtEl>
                                          <p:spTgt spid="10"/>
                                        </p:tgtEl>
                                        <p:attrNameLst>
                                          <p:attrName>style.visibility</p:attrName>
                                        </p:attrNameLst>
                                      </p:cBhvr>
                                      <p:to>
                                        <p:strVal val="visible"/>
                                      </p:to>
                                    </p:set>
                                    <p:anim calcmode="lin" valueType="num">
                                      <p:cBhvr>
                                        <p:cTn id="18" dur="400" fill="hold"/>
                                        <p:tgtEl>
                                          <p:spTgt spid="10"/>
                                        </p:tgtEl>
                                        <p:attrNameLst>
                                          <p:attrName>ppt_w</p:attrName>
                                        </p:attrNameLst>
                                      </p:cBhvr>
                                      <p:tavLst>
                                        <p:tav tm="0">
                                          <p:val>
                                            <p:fltVal val="0"/>
                                          </p:val>
                                        </p:tav>
                                        <p:tav tm="100000">
                                          <p:val>
                                            <p:strVal val="#ppt_w"/>
                                          </p:val>
                                        </p:tav>
                                      </p:tavLst>
                                    </p:anim>
                                    <p:anim calcmode="lin" valueType="num">
                                      <p:cBhvr>
                                        <p:cTn id="19" dur="400" fill="hold"/>
                                        <p:tgtEl>
                                          <p:spTgt spid="10"/>
                                        </p:tgtEl>
                                        <p:attrNameLst>
                                          <p:attrName>ppt_h</p:attrName>
                                        </p:attrNameLst>
                                      </p:cBhvr>
                                      <p:tavLst>
                                        <p:tav tm="0">
                                          <p:val>
                                            <p:fltVal val="0"/>
                                          </p:val>
                                        </p:tav>
                                        <p:tav tm="100000">
                                          <p:val>
                                            <p:strVal val="#ppt_h"/>
                                          </p:val>
                                        </p:tav>
                                      </p:tavLst>
                                    </p:anim>
                                    <p:animEffect transition="in" filter="fade">
                                      <p:cBhvr>
                                        <p:cTn id="20" dur="400"/>
                                        <p:tgtEl>
                                          <p:spTgt spid="10"/>
                                        </p:tgtEl>
                                      </p:cBhvr>
                                    </p:animEffect>
                                  </p:childTnLst>
                                </p:cTn>
                              </p:par>
                              <p:par>
                                <p:cTn id="21" presetID="53" presetClass="entr" presetSubtype="16" repeatCount="5000" fill="hold" nodeType="withEffect">
                                  <p:stCondLst>
                                    <p:cond delay="3900"/>
                                  </p:stCondLst>
                                  <p:childTnLst>
                                    <p:set>
                                      <p:cBhvr>
                                        <p:cTn id="22" dur="1" fill="hold">
                                          <p:stCondLst>
                                            <p:cond delay="0"/>
                                          </p:stCondLst>
                                        </p:cTn>
                                        <p:tgtEl>
                                          <p:spTgt spid="9"/>
                                        </p:tgtEl>
                                        <p:attrNameLst>
                                          <p:attrName>style.visibility</p:attrName>
                                        </p:attrNameLst>
                                      </p:cBhvr>
                                      <p:to>
                                        <p:strVal val="visible"/>
                                      </p:to>
                                    </p:set>
                                    <p:anim calcmode="lin" valueType="num">
                                      <p:cBhvr>
                                        <p:cTn id="23" dur="400" fill="hold"/>
                                        <p:tgtEl>
                                          <p:spTgt spid="9"/>
                                        </p:tgtEl>
                                        <p:attrNameLst>
                                          <p:attrName>ppt_w</p:attrName>
                                        </p:attrNameLst>
                                      </p:cBhvr>
                                      <p:tavLst>
                                        <p:tav tm="0">
                                          <p:val>
                                            <p:fltVal val="0"/>
                                          </p:val>
                                        </p:tav>
                                        <p:tav tm="100000">
                                          <p:val>
                                            <p:strVal val="#ppt_w"/>
                                          </p:val>
                                        </p:tav>
                                      </p:tavLst>
                                    </p:anim>
                                    <p:anim calcmode="lin" valueType="num">
                                      <p:cBhvr>
                                        <p:cTn id="24" dur="400" fill="hold"/>
                                        <p:tgtEl>
                                          <p:spTgt spid="9"/>
                                        </p:tgtEl>
                                        <p:attrNameLst>
                                          <p:attrName>ppt_h</p:attrName>
                                        </p:attrNameLst>
                                      </p:cBhvr>
                                      <p:tavLst>
                                        <p:tav tm="0">
                                          <p:val>
                                            <p:fltVal val="0"/>
                                          </p:val>
                                        </p:tav>
                                        <p:tav tm="100000">
                                          <p:val>
                                            <p:strVal val="#ppt_h"/>
                                          </p:val>
                                        </p:tav>
                                      </p:tavLst>
                                    </p:anim>
                                    <p:animEffect transition="in" filter="fade">
                                      <p:cBhvr>
                                        <p:cTn id="25" dur="400"/>
                                        <p:tgtEl>
                                          <p:spTgt spid="9"/>
                                        </p:tgtEl>
                                      </p:cBhvr>
                                    </p:animEffect>
                                  </p:childTnLst>
                                </p:cTn>
                              </p:par>
                              <p:par>
                                <p:cTn id="26" presetID="53" presetClass="entr" presetSubtype="16" repeatCount="4000" fill="hold" nodeType="withEffect">
                                  <p:stCondLst>
                                    <p:cond delay="5000"/>
                                  </p:stCondLst>
                                  <p:childTnLst>
                                    <p:set>
                                      <p:cBhvr>
                                        <p:cTn id="27" dur="1" fill="hold">
                                          <p:stCondLst>
                                            <p:cond delay="0"/>
                                          </p:stCondLst>
                                        </p:cTn>
                                        <p:tgtEl>
                                          <p:spTgt spid="8"/>
                                        </p:tgtEl>
                                        <p:attrNameLst>
                                          <p:attrName>style.visibility</p:attrName>
                                        </p:attrNameLst>
                                      </p:cBhvr>
                                      <p:to>
                                        <p:strVal val="visible"/>
                                      </p:to>
                                    </p:set>
                                    <p:anim calcmode="lin" valueType="num">
                                      <p:cBhvr>
                                        <p:cTn id="28" dur="400" fill="hold"/>
                                        <p:tgtEl>
                                          <p:spTgt spid="8"/>
                                        </p:tgtEl>
                                        <p:attrNameLst>
                                          <p:attrName>ppt_w</p:attrName>
                                        </p:attrNameLst>
                                      </p:cBhvr>
                                      <p:tavLst>
                                        <p:tav tm="0">
                                          <p:val>
                                            <p:fltVal val="0"/>
                                          </p:val>
                                        </p:tav>
                                        <p:tav tm="100000">
                                          <p:val>
                                            <p:strVal val="#ppt_w"/>
                                          </p:val>
                                        </p:tav>
                                      </p:tavLst>
                                    </p:anim>
                                    <p:anim calcmode="lin" valueType="num">
                                      <p:cBhvr>
                                        <p:cTn id="29" dur="400" fill="hold"/>
                                        <p:tgtEl>
                                          <p:spTgt spid="8"/>
                                        </p:tgtEl>
                                        <p:attrNameLst>
                                          <p:attrName>ppt_h</p:attrName>
                                        </p:attrNameLst>
                                      </p:cBhvr>
                                      <p:tavLst>
                                        <p:tav tm="0">
                                          <p:val>
                                            <p:fltVal val="0"/>
                                          </p:val>
                                        </p:tav>
                                        <p:tav tm="100000">
                                          <p:val>
                                            <p:strVal val="#ppt_h"/>
                                          </p:val>
                                        </p:tav>
                                      </p:tavLst>
                                    </p:anim>
                                    <p:animEffect transition="in" filter="fade">
                                      <p:cBhvr>
                                        <p:cTn id="30" dur="4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53"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0">
          <a:blip r:embed="rId5">
            <a:lum/>
          </a:blip>
          <a:stretch>
            <a:fillRect/>
          </a:stretch>
        </a:blipFill>
        <a:effectLst/>
      </p:bgPr>
    </p:bg>
    <p:spTree>
      <p:nvGrpSpPr>
        <p:cNvPr id="1" name=""/>
        <p:cNvGrpSpPr/>
        <p:nvPr/>
      </p:nvGrpSpPr>
      <p:grpSpPr>
        <a:xfrm>
          <a:off x="0" y="0"/>
          <a:ext cx="0" cy="0"/>
        </a:xfrm>
      </p:grpSpPr>
      <p:sp>
        <p:nvSpPr>
          <p:cNvPr id="8" name="TextBox 16"/>
          <p:cNvSpPr txBox="1"/>
          <p:nvPr/>
        </p:nvSpPr>
        <p:spPr>
          <a:xfrm>
            <a:off x="3924462" y="211463"/>
            <a:ext cx="4552234" cy="849738"/>
          </a:xfrm>
          <a:prstGeom prst="rect">
            <a:avLst/>
          </a:prstGeom>
          <a:noFill/>
        </p:spPr>
        <p:txBody>
          <a:bodyPr wrap="square" lIns="110001" tIns="55000" rIns="110001" bIns="55000" rtlCol="0">
            <a:spAutoFit/>
          </a:bodyPr>
          <a:lstStyle>
            <a:defPPr>
              <a:defRPr lang="zh-CN"/>
            </a:defPPr>
            <a:lvl1pPr algn="ctr" defTabSz="824865">
              <a:defRPr sz="2400" b="1">
                <a:gradFill flip="none" rotWithShape="1">
                  <a:gsLst>
                    <a:gs pos="0">
                      <a:srgbClr val="FFC000"/>
                    </a:gs>
                    <a:gs pos="48000">
                      <a:srgbClr val="FFFF00">
                        <a:lumMod val="51000"/>
                        <a:lumOff val="49000"/>
                      </a:srgbClr>
                    </a:gs>
                    <a:gs pos="100000">
                      <a:srgbClr val="FFFF00"/>
                    </a:gs>
                  </a:gsLst>
                  <a:lin ang="13500000" scaled="1"/>
                </a:gradFill>
                <a:effectLst>
                  <a:outerShdw blurRad="38100" dist="38100" dir="2700000" algn="tl">
                    <a:schemeClr val="bg2">
                      <a:lumMod val="75000"/>
                      <a:alpha val="43000"/>
                    </a:schemeClr>
                  </a:outerShdw>
                </a:effectLst>
                <a:latin typeface="微软雅黑" panose="020b0503020204020204" pitchFamily="34" charset="-122"/>
                <a:ea typeface="微软雅黑" panose="020b0503020204020204" pitchFamily="34" charset="-122"/>
              </a:defRPr>
            </a:lvl1pPr>
          </a:lstStyle>
          <a:p>
            <a:r>
              <a:rPr lang="zh-CN" altLang="en-US" sz="4800">
                <a:gradFill flip="none" rotWithShape="1">
                  <a:gsLst>
                    <a:gs pos="0">
                      <a:srgbClr val="B47213"/>
                    </a:gs>
                    <a:gs pos="48000">
                      <a:srgbClr val="F1D678"/>
                    </a:gs>
                    <a:gs pos="100000">
                      <a:srgbClr val="E9BC4A"/>
                    </a:gs>
                  </a:gsLst>
                  <a:lin ang="13500000" scaled="1"/>
                </a:gradFill>
                <a:latin typeface="+mn-lt"/>
                <a:ea typeface="+mn-ea"/>
                <a:cs typeface="+mn-ea"/>
                <a:sym typeface="+mn-lt"/>
              </a:rPr>
              <a:t>优秀团队</a:t>
            </a:r>
          </a:p>
        </p:txBody>
      </p:sp>
      <p:pic>
        <p:nvPicPr>
          <p:cNvPr id="9" name="Picture 92" descr="D:\desktop\图片3.png"/>
          <p:cNvPicPr>
            <a:picLocks noChangeAspect="1" noChangeArrowheads="1"/>
          </p:cNvPicPr>
          <p:nvPr/>
        </p:nvPicPr>
        <p:blipFill>
          <a:blip r:embed="rId2"/>
          <a:stretch>
            <a:fillRect/>
          </a:stretch>
        </p:blipFill>
        <p:spPr bwMode="auto">
          <a:xfrm>
            <a:off x="3379893" y="1015739"/>
            <a:ext cx="5641372" cy="90925"/>
          </a:xfrm>
          <a:prstGeom prst="rect">
            <a:avLst/>
          </a:prstGeom>
          <a:noFill/>
          <a:effectLst>
            <a:outerShdw blurRad="533400" algn="tl" rotWithShape="0">
              <a:srgbClr val="FFFF00">
                <a:alpha val="65000"/>
              </a:srgbClr>
            </a:outerShdw>
          </a:effectLst>
          <a:extLst>
            <a:ext uri="{909E8E84-426E-40DD-AFC4-6F175D3DCCD1}">
              <a14:hiddenFill xmlns:a14="http://schemas.microsoft.com/office/drawing/2010/main">
                <a:solidFill>
                  <a:srgbClr val="FFFFFF"/>
                </a:solidFill>
              </a14:hiddenFill>
            </a:ext>
          </a:extLst>
        </p:spPr>
      </p:pic>
      <p:sp>
        <p:nvSpPr>
          <p:cNvPr id="12" name="TextBox 16"/>
          <p:cNvSpPr txBox="1"/>
          <p:nvPr/>
        </p:nvSpPr>
        <p:spPr>
          <a:xfrm>
            <a:off x="4803031" y="1642223"/>
            <a:ext cx="5982902" cy="942071"/>
          </a:xfrm>
          <a:prstGeom prst="rect">
            <a:avLst/>
          </a:prstGeom>
          <a:noFill/>
        </p:spPr>
        <p:txBody>
          <a:bodyPr wrap="square" lIns="110001" tIns="55000" rIns="110001" bIns="55000" rtlCol="0">
            <a:spAutoFit/>
          </a:bodyPr>
          <a:lstStyle>
            <a:defPPr>
              <a:defRPr lang="zh-CN"/>
            </a:defPPr>
            <a:lvl1pPr algn="ctr" defTabSz="824865">
              <a:defRPr sz="2400" b="1">
                <a:gradFill flip="none" rotWithShape="1">
                  <a:gsLst>
                    <a:gs pos="0">
                      <a:srgbClr val="FFC000"/>
                    </a:gs>
                    <a:gs pos="48000">
                      <a:srgbClr val="FFFF00">
                        <a:lumMod val="51000"/>
                        <a:lumOff val="49000"/>
                      </a:srgbClr>
                    </a:gs>
                    <a:gs pos="100000">
                      <a:srgbClr val="FFFF00"/>
                    </a:gs>
                  </a:gsLst>
                  <a:lin ang="13500000" scaled="1"/>
                </a:gradFill>
                <a:effectLst>
                  <a:outerShdw blurRad="38100" dist="38100" dir="2700000" algn="tl">
                    <a:schemeClr val="bg2">
                      <a:lumMod val="75000"/>
                      <a:alpha val="43000"/>
                    </a:schemeClr>
                  </a:outerShdw>
                </a:effectLst>
                <a:latin typeface="微软雅黑" panose="020b0503020204020204" pitchFamily="34" charset="-122"/>
                <a:ea typeface="微软雅黑" panose="020b0503020204020204" pitchFamily="34" charset="-122"/>
              </a:defRPr>
            </a:lvl1pPr>
          </a:lstStyle>
          <a:p>
            <a:r>
              <a:rPr lang="zh-CN" altLang="en-US" sz="5400">
                <a:gradFill flip="none" rotWithShape="1">
                  <a:gsLst>
                    <a:gs pos="0">
                      <a:srgbClr val="B47213"/>
                    </a:gs>
                    <a:gs pos="48000">
                      <a:srgbClr val="F1D678"/>
                    </a:gs>
                    <a:gs pos="100000">
                      <a:srgbClr val="E9BC4A"/>
                    </a:gs>
                  </a:gsLst>
                  <a:lin ang="13500000" scaled="1"/>
                </a:gradFill>
                <a:latin typeface="+mn-lt"/>
                <a:ea typeface="+mn-ea"/>
                <a:cs typeface="+mn-ea"/>
                <a:sym typeface="+mn-lt"/>
              </a:rPr>
              <a:t>优秀团队</a:t>
            </a:r>
            <a:r>
              <a:rPr lang="en-US" altLang="zh-CN" sz="5400">
                <a:gradFill flip="none" rotWithShape="1">
                  <a:gsLst>
                    <a:gs pos="0">
                      <a:srgbClr val="B47213"/>
                    </a:gs>
                    <a:gs pos="48000">
                      <a:srgbClr val="F1D678"/>
                    </a:gs>
                    <a:gs pos="100000">
                      <a:srgbClr val="E9BC4A"/>
                    </a:gs>
                  </a:gsLst>
                  <a:lin ang="13500000" scaled="1"/>
                </a:gradFill>
                <a:latin typeface="+mn-lt"/>
                <a:ea typeface="+mn-ea"/>
                <a:cs typeface="+mn-ea"/>
                <a:sym typeface="+mn-lt"/>
              </a:rPr>
              <a:t>-</a:t>
            </a:r>
            <a:r>
              <a:rPr lang="zh-CN" altLang="en-US" sz="5400">
                <a:gradFill flip="none" rotWithShape="1">
                  <a:gsLst>
                    <a:gs pos="0">
                      <a:srgbClr val="B47213"/>
                    </a:gs>
                    <a:gs pos="48000">
                      <a:srgbClr val="F1D678"/>
                    </a:gs>
                    <a:gs pos="100000">
                      <a:srgbClr val="E9BC4A"/>
                    </a:gs>
                  </a:gsLst>
                  <a:lin ang="13500000" scaled="1"/>
                </a:gradFill>
                <a:latin typeface="+mn-lt"/>
                <a:ea typeface="+mn-ea"/>
                <a:cs typeface="+mn-ea"/>
                <a:sym typeface="+mn-lt"/>
              </a:rPr>
              <a:t>销售部</a:t>
            </a:r>
          </a:p>
        </p:txBody>
      </p:sp>
      <p:sp>
        <p:nvSpPr>
          <p:cNvPr id="13" name="矩形 12"/>
          <p:cNvSpPr/>
          <p:nvPr/>
        </p:nvSpPr>
        <p:spPr>
          <a:xfrm>
            <a:off x="5128800" y="2978765"/>
            <a:ext cx="6236535" cy="2637710"/>
          </a:xfrm>
          <a:prstGeom prst="rect">
            <a:avLst/>
          </a:prstGeom>
        </p:spPr>
        <p:txBody>
          <a:bodyPr wrap="square" rtlCol="0">
            <a:spAutoFit/>
          </a:bodyPr>
          <a:lstStyle/>
          <a:p>
            <a:pPr>
              <a:lnSpc>
                <a:spcPct val="150000"/>
              </a:lnSpc>
            </a:pPr>
            <a:r>
              <a:rPr lang="zh-CN" altLang="en-US" sz="1400">
                <a:gradFill>
                  <a:gsLst>
                    <a:gs pos="0">
                      <a:srgbClr val="E9BC4A"/>
                    </a:gs>
                    <a:gs pos="45000">
                      <a:srgbClr val="F1D678"/>
                    </a:gs>
                    <a:gs pos="100000">
                      <a:srgbClr val="B47213"/>
                    </a:gs>
                  </a:gsLst>
                  <a:lin ang="7200000" scaled="0"/>
                </a:gradFill>
                <a:latin typeface="+mn-lt"/>
                <a:ea typeface="+mn-ea"/>
                <a:cs typeface="+mn-ea"/>
                <a:sym typeface="+mn-lt"/>
              </a:rPr>
              <a:t>拷贝粘贴或单击输入您的文字内容，语言精练、言简意赅，尽量简化所要书写的文案，拷贝粘贴或单击输入您的文字内容拷贝粘贴或单击输入您的文字内容，语言精练、言简意赅，尽量简化所要书写的文案，</a:t>
            </a:r>
            <a:endParaRPr lang="en-US" altLang="zh-CN" sz="1400">
              <a:gradFill>
                <a:gsLst>
                  <a:gs pos="0">
                    <a:srgbClr val="E9BC4A"/>
                  </a:gs>
                  <a:gs pos="45000">
                    <a:srgbClr val="F1D678"/>
                  </a:gs>
                  <a:gs pos="100000">
                    <a:srgbClr val="B47213"/>
                  </a:gs>
                </a:gsLst>
                <a:lin ang="7200000" scaled="0"/>
              </a:gradFill>
              <a:latin typeface="+mn-lt"/>
              <a:ea typeface="+mn-ea"/>
              <a:cs typeface="+mn-ea"/>
              <a:sym typeface="+mn-lt"/>
            </a:endParaRPr>
          </a:p>
          <a:p>
            <a:pPr>
              <a:lnSpc>
                <a:spcPct val="150000"/>
              </a:lnSpc>
            </a:pPr>
            <a:r>
              <a:rPr lang="zh-CN" altLang="en-US" sz="1400">
                <a:gradFill>
                  <a:gsLst>
                    <a:gs pos="0">
                      <a:srgbClr val="E9BC4A"/>
                    </a:gs>
                    <a:gs pos="45000">
                      <a:srgbClr val="F1D678"/>
                    </a:gs>
                    <a:gs pos="100000">
                      <a:srgbClr val="B47213"/>
                    </a:gs>
                  </a:gsLst>
                  <a:lin ang="7200000" scaled="0"/>
                </a:gradFill>
                <a:latin typeface="+mn-lt"/>
                <a:ea typeface="+mn-ea"/>
                <a:cs typeface="+mn-ea"/>
                <a:sym typeface="+mn-lt"/>
              </a:rPr>
              <a:t>拷贝粘贴或单击输入您的文字内容，语言精练、言简意赅，尽量简化所要书写的文案，拷贝粘贴或单击输入您的文字内容拷贝粘贴或单击输入您的文字内容，语言精练、言简意赅，尽量简化所要书写的文案，</a:t>
            </a:r>
            <a:endParaRPr lang="en-US" altLang="zh-CN" sz="1400">
              <a:gradFill>
                <a:gsLst>
                  <a:gs pos="0">
                    <a:srgbClr val="E9BC4A"/>
                  </a:gs>
                  <a:gs pos="45000">
                    <a:srgbClr val="F1D678"/>
                  </a:gs>
                  <a:gs pos="100000">
                    <a:srgbClr val="B47213"/>
                  </a:gs>
                </a:gsLst>
                <a:lin ang="7200000" scaled="0"/>
              </a:gradFill>
              <a:latin typeface="+mn-lt"/>
              <a:ea typeface="+mn-ea"/>
              <a:cs typeface="+mn-ea"/>
              <a:sym typeface="+mn-lt"/>
            </a:endParaRPr>
          </a:p>
          <a:p>
            <a:pPr>
              <a:lnSpc>
                <a:spcPct val="150000"/>
              </a:lnSpc>
            </a:pPr>
            <a:endParaRPr lang="en-US" altLang="zh-CN" sz="1400">
              <a:gradFill>
                <a:gsLst>
                  <a:gs pos="0">
                    <a:srgbClr val="E9BC4A"/>
                  </a:gs>
                  <a:gs pos="45000">
                    <a:srgbClr val="F1D678"/>
                  </a:gs>
                  <a:gs pos="100000">
                    <a:srgbClr val="B47213"/>
                  </a:gs>
                </a:gsLst>
                <a:lin ang="7200000" scaled="0"/>
              </a:gradFill>
              <a:latin typeface="+mn-lt"/>
              <a:ea typeface="+mn-ea"/>
              <a:cs typeface="+mn-ea"/>
              <a:sym typeface="+mn-lt"/>
            </a:endParaRPr>
          </a:p>
          <a:p>
            <a:pPr>
              <a:lnSpc>
                <a:spcPct val="150000"/>
              </a:lnSpc>
            </a:pPr>
            <a:endParaRPr lang="en-US" altLang="zh-CN" sz="1400">
              <a:gradFill>
                <a:gsLst>
                  <a:gs pos="0">
                    <a:srgbClr val="E9BC4A"/>
                  </a:gs>
                  <a:gs pos="45000">
                    <a:srgbClr val="F1D678"/>
                  </a:gs>
                  <a:gs pos="100000">
                    <a:srgbClr val="B47213"/>
                  </a:gs>
                </a:gsLst>
                <a:lin ang="7200000" scaled="0"/>
              </a:gradFill>
              <a:latin typeface="+mn-lt"/>
              <a:ea typeface="+mn-ea"/>
              <a:cs typeface="+mn-ea"/>
              <a:sym typeface="+mn-lt"/>
            </a:endParaRPr>
          </a:p>
        </p:txBody>
      </p:sp>
      <p:cxnSp>
        <p:nvCxnSpPr>
          <p:cNvPr id="14" name="直接连接符 13"/>
          <p:cNvCxnSpPr/>
          <p:nvPr/>
        </p:nvCxnSpPr>
        <p:spPr>
          <a:xfrm>
            <a:off x="5199068" y="2811925"/>
            <a:ext cx="6096001" cy="0"/>
          </a:xfrm>
          <a:prstGeom prst="line">
            <a:avLst/>
          </a:prstGeom>
          <a:ln>
            <a:solidFill>
              <a:srgbClr val="FFC000"/>
            </a:solidFill>
            <a:prstDash val="dash"/>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1971524" y="1985801"/>
            <a:ext cx="2363679" cy="3315407"/>
            <a:chOff x="3393703" y="1768288"/>
            <a:chExt cx="2081686" cy="2919872"/>
          </a:xfrm>
        </p:grpSpPr>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40965" y="1906626"/>
              <a:ext cx="1775683" cy="2538405"/>
            </a:xfrm>
            <a:prstGeom prst="rect">
              <a:avLst/>
            </a:prstGeom>
          </p:spPr>
        </p:pic>
        <p:pic>
          <p:nvPicPr>
            <p:cNvPr id="17" name="图片 16"/>
            <p:cNvPicPr>
              <a:picLocks noChangeAspect="1"/>
            </p:cNvPicPr>
            <p:nvPr/>
          </p:nvPicPr>
          <p:blipFill>
            <a:blip r:embed="rId4"/>
            <a:stretch>
              <a:fillRect/>
            </a:stretch>
          </p:blipFill>
          <p:spPr>
            <a:xfrm>
              <a:off x="3393703" y="1768288"/>
              <a:ext cx="2081686" cy="2919872"/>
            </a:xfrm>
            <a:prstGeom prst="rect">
              <a:avLst/>
            </a:prstGeom>
          </p:spPr>
        </p:pic>
      </p:grpSp>
    </p:spTree>
  </p:cSld>
  <p:clrMapOvr>
    <a:masterClrMapping/>
  </p:clrMapOvr>
  <p:transition spd="slow" advClick="0" advTm="5769">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400"/>
                                        <p:tgtEl>
                                          <p:spTgt spid="9"/>
                                        </p:tgtEl>
                                      </p:cBhvr>
                                    </p:animEffect>
                                  </p:childTnLst>
                                </p:cTn>
                              </p:par>
                              <p:par>
                                <p:cTn id="13" presetID="6" presetClass="emph" presetSubtype="0" autoRev="1" fill="hold" nodeType="withEffect">
                                  <p:stCondLst>
                                    <p:cond delay="200"/>
                                  </p:stCondLst>
                                  <p:childTnLst>
                                    <p:animScale>
                                      <p:cBhvr>
                                        <p:cTn id="14" dur="200" fill="hold"/>
                                        <p:tgtEl>
                                          <p:spTgt spid="9"/>
                                        </p:tgtEl>
                                      </p:cBhvr>
                                      <p:by x="800000" y="800000"/>
                                    </p:animScale>
                                  </p:childTnLst>
                                </p:cTn>
                              </p:par>
                              <p:par>
                                <p:cTn id="15" presetID="10" presetClass="exit" presetSubtype="0" fill="hold" nodeType="withEffect">
                                  <p:stCondLst>
                                    <p:cond delay="400"/>
                                  </p:stCondLst>
                                  <p:childTnLst>
                                    <p:animEffect transition="out" filter="fade">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par>
                                <p:cTn id="18" presetID="42" presetClass="entr" presetSubtype="0" fill="hold" grpId="0" nodeType="withEffect">
                                  <p:stCondLst>
                                    <p:cond delay="100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anim calcmode="lin" valueType="num">
                                      <p:cBhvr>
                                        <p:cTn id="21" dur="1000" fill="hold"/>
                                        <p:tgtEl>
                                          <p:spTgt spid="12"/>
                                        </p:tgtEl>
                                        <p:attrNameLst>
                                          <p:attrName>ppt_x</p:attrName>
                                        </p:attrNameLst>
                                      </p:cBhvr>
                                      <p:tavLst>
                                        <p:tav tm="0">
                                          <p:val>
                                            <p:strVal val="#ppt_x"/>
                                          </p:val>
                                        </p:tav>
                                        <p:tav tm="100000">
                                          <p:val>
                                            <p:strVal val="#ppt_x"/>
                                          </p:val>
                                        </p:tav>
                                      </p:tavLst>
                                    </p:anim>
                                    <p:anim calcmode="lin" valueType="num">
                                      <p:cBhvr>
                                        <p:cTn id="22" dur="1000" fill="hold"/>
                                        <p:tgtEl>
                                          <p:spTgt spid="12"/>
                                        </p:tgtEl>
                                        <p:attrNameLst>
                                          <p:attrName>ppt_y</p:attrName>
                                        </p:attrNameLst>
                                      </p:cBhvr>
                                      <p:tavLst>
                                        <p:tav tm="0">
                                          <p:val>
                                            <p:strVal val="#ppt_y+.1"/>
                                          </p:val>
                                        </p:tav>
                                        <p:tav tm="100000">
                                          <p:val>
                                            <p:strVal val="#ppt_y"/>
                                          </p:val>
                                        </p:tav>
                                      </p:tavLst>
                                    </p:anim>
                                  </p:childTnLst>
                                </p:cTn>
                              </p:par>
                            </p:childTnLst>
                          </p:cTn>
                        </p:par>
                        <p:par>
                          <p:cTn id="23" fill="hold" nodeType="afterGroup">
                            <p:stCondLst>
                              <p:cond delay="2000"/>
                            </p:stCondLst>
                            <p:childTnLst>
                              <p:par>
                                <p:cTn id="24" presetID="22" presetClass="entr" presetSubtype="8"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1000" fill="hold"/>
                                        <p:tgtEl>
                                          <p:spTgt spid="13"/>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3000"/>
                            </p:stCondLst>
                            <p:childTnLst>
                              <p:par>
                                <p:cTn id="33" presetID="16" presetClass="entr" presetSubtype="37"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barn(outVertical)">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3"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0">
          <a:blip r:embed="rId8">
            <a:lum/>
          </a:blip>
          <a:stretch>
            <a:fillRect/>
          </a:stretch>
        </a:blipFill>
        <a:effectLst/>
      </p:bgPr>
    </p:bg>
    <p:spTree>
      <p:nvGrpSpPr>
        <p:cNvPr id="1" name=""/>
        <p:cNvGrpSpPr/>
        <p:nvPr/>
      </p:nvGrpSpPr>
      <p:grpSpPr>
        <a:xfrm>
          <a:off x="0" y="0"/>
          <a:ext cx="0" cy="0"/>
        </a:xfrm>
      </p:grpSpPr>
      <p:sp>
        <p:nvSpPr>
          <p:cNvPr id="8" name="TextBox 16"/>
          <p:cNvSpPr txBox="1"/>
          <p:nvPr/>
        </p:nvSpPr>
        <p:spPr>
          <a:xfrm>
            <a:off x="3924462" y="211463"/>
            <a:ext cx="4552234" cy="849738"/>
          </a:xfrm>
          <a:prstGeom prst="rect">
            <a:avLst/>
          </a:prstGeom>
          <a:noFill/>
        </p:spPr>
        <p:txBody>
          <a:bodyPr wrap="square" lIns="110001" tIns="55000" rIns="110001" bIns="55000" rtlCol="0">
            <a:spAutoFit/>
          </a:bodyPr>
          <a:lstStyle>
            <a:defPPr>
              <a:defRPr lang="zh-CN"/>
            </a:defPPr>
            <a:lvl1pPr algn="ctr" defTabSz="824865">
              <a:defRPr sz="2400" b="1">
                <a:gradFill flip="none" rotWithShape="1">
                  <a:gsLst>
                    <a:gs pos="0">
                      <a:srgbClr val="FFC000"/>
                    </a:gs>
                    <a:gs pos="48000">
                      <a:srgbClr val="FFFF00">
                        <a:lumMod val="51000"/>
                        <a:lumOff val="49000"/>
                      </a:srgbClr>
                    </a:gs>
                    <a:gs pos="100000">
                      <a:srgbClr val="FFFF00"/>
                    </a:gs>
                  </a:gsLst>
                  <a:lin ang="13500000" scaled="1"/>
                </a:gradFill>
                <a:effectLst>
                  <a:outerShdw blurRad="38100" dist="38100" dir="2700000" algn="tl">
                    <a:schemeClr val="bg2">
                      <a:lumMod val="75000"/>
                      <a:alpha val="43000"/>
                    </a:schemeClr>
                  </a:outerShdw>
                </a:effectLst>
                <a:latin typeface="微软雅黑" panose="020b0503020204020204" pitchFamily="34" charset="-122"/>
                <a:ea typeface="微软雅黑" panose="020b0503020204020204" pitchFamily="34" charset="-122"/>
              </a:defRPr>
            </a:lvl1pPr>
          </a:lstStyle>
          <a:p>
            <a:r>
              <a:rPr lang="zh-CN" altLang="en-US" sz="4800">
                <a:gradFill flip="none" rotWithShape="1">
                  <a:gsLst>
                    <a:gs pos="0">
                      <a:srgbClr val="B47213"/>
                    </a:gs>
                    <a:gs pos="48000">
                      <a:srgbClr val="F1D678"/>
                    </a:gs>
                    <a:gs pos="100000">
                      <a:srgbClr val="E9BC4A"/>
                    </a:gs>
                  </a:gsLst>
                  <a:lin ang="13500000" scaled="1"/>
                </a:gradFill>
                <a:latin typeface="+mn-lt"/>
                <a:ea typeface="+mn-ea"/>
                <a:cs typeface="+mn-ea"/>
                <a:sym typeface="+mn-lt"/>
              </a:rPr>
              <a:t>优秀个人</a:t>
            </a:r>
          </a:p>
        </p:txBody>
      </p:sp>
      <p:pic>
        <p:nvPicPr>
          <p:cNvPr id="9" name="Picture 92" descr="D:\desktop\图片3.png"/>
          <p:cNvPicPr>
            <a:picLocks noChangeAspect="1" noChangeArrowheads="1"/>
          </p:cNvPicPr>
          <p:nvPr/>
        </p:nvPicPr>
        <p:blipFill>
          <a:blip r:embed="rId2"/>
          <a:stretch>
            <a:fillRect/>
          </a:stretch>
        </p:blipFill>
        <p:spPr bwMode="auto">
          <a:xfrm>
            <a:off x="3379893" y="1015739"/>
            <a:ext cx="5641372" cy="90925"/>
          </a:xfrm>
          <a:prstGeom prst="rect">
            <a:avLst/>
          </a:prstGeom>
          <a:noFill/>
          <a:effectLst>
            <a:outerShdw blurRad="533400" algn="tl" rotWithShape="0">
              <a:srgbClr val="FFFF00">
                <a:alpha val="65000"/>
              </a:srgbClr>
            </a:outerShdw>
          </a:effectLst>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1346647" y="2013863"/>
            <a:ext cx="2163326" cy="3464702"/>
            <a:chOff x="1761136" y="1700808"/>
            <a:chExt cx="2163326" cy="3464702"/>
          </a:xfrm>
        </p:grpSpPr>
        <p:grpSp>
          <p:nvGrpSpPr>
            <p:cNvPr id="15" name="组合 14"/>
            <p:cNvGrpSpPr/>
            <p:nvPr/>
          </p:nvGrpSpPr>
          <p:grpSpPr>
            <a:xfrm>
              <a:off x="1761136" y="1700808"/>
              <a:ext cx="2163326" cy="3034384"/>
              <a:chOff x="5818499" y="1713572"/>
              <a:chExt cx="2081686" cy="2919872"/>
            </a:xfrm>
          </p:grpSpPr>
          <p:pic>
            <p:nvPicPr>
              <p:cNvPr id="17" name="图片 16"/>
              <p:cNvPicPr>
                <a:picLocks noChangeAspect="1"/>
              </p:cNvPicPr>
              <p:nvPr/>
            </p:nvPicPr>
            <p:blipFill>
              <a:blip r:embed="rId3"/>
              <a:stretch>
                <a:fillRect/>
              </a:stretch>
            </p:blipFill>
            <p:spPr>
              <a:xfrm>
                <a:off x="5818499" y="1713572"/>
                <a:ext cx="2081686" cy="2919872"/>
              </a:xfrm>
              <a:prstGeom prst="rect">
                <a:avLst/>
              </a:prstGeom>
            </p:spPr>
          </p:pic>
          <p:pic>
            <p:nvPicPr>
              <p:cNvPr id="16" name="图片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57080" y="1921324"/>
                <a:ext cx="1817934" cy="2527857"/>
              </a:xfrm>
              <a:prstGeom prst="rect">
                <a:avLst/>
              </a:prstGeom>
            </p:spPr>
          </p:pic>
        </p:grpSp>
        <p:sp>
          <p:nvSpPr>
            <p:cNvPr id="11" name="矩形 10"/>
            <p:cNvSpPr/>
            <p:nvPr/>
          </p:nvSpPr>
          <p:spPr>
            <a:xfrm>
              <a:off x="1981825" y="4765400"/>
              <a:ext cx="1646605" cy="400110"/>
            </a:xfrm>
            <a:prstGeom prst="rect">
              <a:avLst/>
            </a:prstGeom>
          </p:spPr>
          <p:txBody>
            <a:bodyPr wrap="none">
              <a:spAutoFit/>
            </a:bodyPr>
            <a:lstStyle/>
            <a:p>
              <a:r>
                <a:rPr lang="zh-CN" altLang="en-US" sz="2000">
                  <a:gradFill>
                    <a:gsLst>
                      <a:gs pos="0">
                        <a:srgbClr val="E9BC4A"/>
                      </a:gs>
                      <a:gs pos="45000">
                        <a:srgbClr val="F1D678"/>
                      </a:gs>
                      <a:gs pos="100000">
                        <a:srgbClr val="B47213"/>
                      </a:gs>
                    </a:gsLst>
                    <a:lin ang="7200000" scaled="0"/>
                  </a:gradFill>
                  <a:latin typeface="+mn-lt"/>
                  <a:ea typeface="+mn-ea"/>
                  <a:cs typeface="+mn-ea"/>
                  <a:sym typeface="+mn-lt"/>
                </a:rPr>
                <a:t>销售部</a:t>
              </a:r>
              <a:r>
                <a:rPr lang="en-US" altLang="zh-CN" sz="2000">
                  <a:gradFill>
                    <a:gsLst>
                      <a:gs pos="0">
                        <a:srgbClr val="E9BC4A"/>
                      </a:gs>
                      <a:gs pos="45000">
                        <a:srgbClr val="F1D678"/>
                      </a:gs>
                      <a:gs pos="100000">
                        <a:srgbClr val="B47213"/>
                      </a:gs>
                    </a:gsLst>
                    <a:lin ang="7200000" scaled="0"/>
                  </a:gradFill>
                  <a:latin typeface="+mn-lt"/>
                  <a:ea typeface="+mn-ea"/>
                  <a:cs typeface="+mn-ea"/>
                  <a:sym typeface="+mn-lt"/>
                </a:rPr>
                <a:t>-</a:t>
              </a:r>
              <a:r>
                <a:rPr lang="zh-CN" altLang="en-US" sz="2000">
                  <a:gradFill>
                    <a:gsLst>
                      <a:gs pos="0">
                        <a:srgbClr val="E9BC4A"/>
                      </a:gs>
                      <a:gs pos="45000">
                        <a:srgbClr val="F1D678"/>
                      </a:gs>
                      <a:gs pos="100000">
                        <a:srgbClr val="B47213"/>
                      </a:gs>
                    </a:gsLst>
                    <a:lin ang="7200000" scaled="0"/>
                  </a:gradFill>
                  <a:latin typeface="+mn-lt"/>
                  <a:ea typeface="+mn-ea"/>
                  <a:cs typeface="+mn-ea"/>
                  <a:sym typeface="+mn-lt"/>
                </a:rPr>
                <a:t>李</a:t>
              </a:r>
              <a:r>
                <a:rPr lang="en-US" altLang="zh-CN" sz="2000">
                  <a:gradFill>
                    <a:gsLst>
                      <a:gs pos="0">
                        <a:srgbClr val="E9BC4A"/>
                      </a:gs>
                      <a:gs pos="45000">
                        <a:srgbClr val="F1D678"/>
                      </a:gs>
                      <a:gs pos="100000">
                        <a:srgbClr val="B47213"/>
                      </a:gs>
                    </a:gsLst>
                    <a:lin ang="7200000" scaled="0"/>
                  </a:gradFill>
                  <a:latin typeface="+mn-lt"/>
                  <a:ea typeface="+mn-ea"/>
                  <a:cs typeface="+mn-ea"/>
                  <a:sym typeface="+mn-lt"/>
                </a:rPr>
                <a:t>MM</a:t>
              </a:r>
              <a:endParaRPr lang="zh-CN" altLang="en-US" sz="2000">
                <a:gradFill>
                  <a:gsLst>
                    <a:gs pos="0">
                      <a:srgbClr val="E9BC4A"/>
                    </a:gs>
                    <a:gs pos="45000">
                      <a:srgbClr val="F1D678"/>
                    </a:gs>
                    <a:gs pos="100000">
                      <a:srgbClr val="B47213"/>
                    </a:gs>
                  </a:gsLst>
                  <a:lin ang="7200000" scaled="0"/>
                </a:gradFill>
                <a:latin typeface="+mn-lt"/>
                <a:ea typeface="+mn-ea"/>
                <a:cs typeface="+mn-ea"/>
                <a:sym typeface="+mn-lt"/>
              </a:endParaRPr>
            </a:p>
          </p:txBody>
        </p:sp>
      </p:grpSp>
      <p:grpSp>
        <p:nvGrpSpPr>
          <p:cNvPr id="18" name="组合 17"/>
          <p:cNvGrpSpPr/>
          <p:nvPr/>
        </p:nvGrpSpPr>
        <p:grpSpPr>
          <a:xfrm>
            <a:off x="3935849" y="1988840"/>
            <a:ext cx="2163326" cy="3489725"/>
            <a:chOff x="1812499" y="1675785"/>
            <a:chExt cx="2163326" cy="3489725"/>
          </a:xfrm>
        </p:grpSpPr>
        <p:grpSp>
          <p:nvGrpSpPr>
            <p:cNvPr id="19" name="组合 18"/>
            <p:cNvGrpSpPr/>
            <p:nvPr/>
          </p:nvGrpSpPr>
          <p:grpSpPr>
            <a:xfrm>
              <a:off x="1812499" y="1675785"/>
              <a:ext cx="2163326" cy="3034384"/>
              <a:chOff x="5867924" y="1689493"/>
              <a:chExt cx="2081686" cy="2919872"/>
            </a:xfrm>
          </p:grpSpPr>
          <p:pic>
            <p:nvPicPr>
              <p:cNvPr id="22" name="图片 21"/>
              <p:cNvPicPr>
                <a:picLocks noChangeAspect="1"/>
              </p:cNvPicPr>
              <p:nvPr/>
            </p:nvPicPr>
            <p:blipFill>
              <a:blip r:embed="rId3"/>
              <a:stretch>
                <a:fillRect/>
              </a:stretch>
            </p:blipFill>
            <p:spPr>
              <a:xfrm>
                <a:off x="5867924" y="1689493"/>
                <a:ext cx="2081686" cy="2919872"/>
              </a:xfrm>
              <a:prstGeom prst="rect">
                <a:avLst/>
              </a:prstGeom>
            </p:spPr>
          </p:pic>
          <p:pic>
            <p:nvPicPr>
              <p:cNvPr id="21" name="图片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09753" y="1828075"/>
                <a:ext cx="1839159" cy="2621107"/>
              </a:xfrm>
              <a:prstGeom prst="rect">
                <a:avLst/>
              </a:prstGeom>
            </p:spPr>
          </p:pic>
        </p:grpSp>
        <p:sp>
          <p:nvSpPr>
            <p:cNvPr id="20" name="矩形 19"/>
            <p:cNvSpPr/>
            <p:nvPr/>
          </p:nvSpPr>
          <p:spPr>
            <a:xfrm>
              <a:off x="1981825" y="4765400"/>
              <a:ext cx="1646605" cy="400110"/>
            </a:xfrm>
            <a:prstGeom prst="rect">
              <a:avLst/>
            </a:prstGeom>
          </p:spPr>
          <p:txBody>
            <a:bodyPr wrap="none">
              <a:spAutoFit/>
            </a:bodyPr>
            <a:lstStyle/>
            <a:p>
              <a:r>
                <a:rPr lang="zh-CN" altLang="en-US" sz="2000">
                  <a:gradFill>
                    <a:gsLst>
                      <a:gs pos="0">
                        <a:srgbClr val="E9BC4A"/>
                      </a:gs>
                      <a:gs pos="45000">
                        <a:srgbClr val="F1D678"/>
                      </a:gs>
                      <a:gs pos="100000">
                        <a:srgbClr val="B47213"/>
                      </a:gs>
                    </a:gsLst>
                    <a:lin ang="7200000" scaled="0"/>
                  </a:gradFill>
                  <a:latin typeface="+mn-lt"/>
                  <a:ea typeface="+mn-ea"/>
                  <a:cs typeface="+mn-ea"/>
                  <a:sym typeface="+mn-lt"/>
                </a:rPr>
                <a:t>财务部</a:t>
              </a:r>
              <a:r>
                <a:rPr lang="en-US" altLang="zh-CN" sz="2000">
                  <a:gradFill>
                    <a:gsLst>
                      <a:gs pos="0">
                        <a:srgbClr val="E9BC4A"/>
                      </a:gs>
                      <a:gs pos="45000">
                        <a:srgbClr val="F1D678"/>
                      </a:gs>
                      <a:gs pos="100000">
                        <a:srgbClr val="B47213"/>
                      </a:gs>
                    </a:gsLst>
                    <a:lin ang="7200000" scaled="0"/>
                  </a:gradFill>
                  <a:latin typeface="+mn-lt"/>
                  <a:ea typeface="+mn-ea"/>
                  <a:cs typeface="+mn-ea"/>
                  <a:sym typeface="+mn-lt"/>
                </a:rPr>
                <a:t>-</a:t>
              </a:r>
              <a:r>
                <a:rPr lang="zh-CN" altLang="en-US" sz="2000">
                  <a:gradFill>
                    <a:gsLst>
                      <a:gs pos="0">
                        <a:srgbClr val="E9BC4A"/>
                      </a:gs>
                      <a:gs pos="45000">
                        <a:srgbClr val="F1D678"/>
                      </a:gs>
                      <a:gs pos="100000">
                        <a:srgbClr val="B47213"/>
                      </a:gs>
                    </a:gsLst>
                    <a:lin ang="7200000" scaled="0"/>
                  </a:gradFill>
                  <a:latin typeface="+mn-lt"/>
                  <a:ea typeface="+mn-ea"/>
                  <a:cs typeface="+mn-ea"/>
                  <a:sym typeface="+mn-lt"/>
                </a:rPr>
                <a:t>贾</a:t>
              </a:r>
              <a:r>
                <a:rPr lang="en-US" altLang="zh-CN" sz="2000">
                  <a:gradFill>
                    <a:gsLst>
                      <a:gs pos="0">
                        <a:srgbClr val="E9BC4A"/>
                      </a:gs>
                      <a:gs pos="45000">
                        <a:srgbClr val="F1D678"/>
                      </a:gs>
                      <a:gs pos="100000">
                        <a:srgbClr val="B47213"/>
                      </a:gs>
                    </a:gsLst>
                    <a:lin ang="7200000" scaled="0"/>
                  </a:gradFill>
                  <a:latin typeface="+mn-lt"/>
                  <a:ea typeface="+mn-ea"/>
                  <a:cs typeface="+mn-ea"/>
                  <a:sym typeface="+mn-lt"/>
                </a:rPr>
                <a:t>MM</a:t>
              </a:r>
              <a:endParaRPr lang="zh-CN" altLang="en-US" sz="2000">
                <a:gradFill>
                  <a:gsLst>
                    <a:gs pos="0">
                      <a:srgbClr val="E9BC4A"/>
                    </a:gs>
                    <a:gs pos="45000">
                      <a:srgbClr val="F1D678"/>
                    </a:gs>
                    <a:gs pos="100000">
                      <a:srgbClr val="B47213"/>
                    </a:gs>
                  </a:gsLst>
                  <a:lin ang="7200000" scaled="0"/>
                </a:gradFill>
                <a:latin typeface="+mn-lt"/>
                <a:ea typeface="+mn-ea"/>
                <a:cs typeface="+mn-ea"/>
                <a:sym typeface="+mn-lt"/>
              </a:endParaRPr>
            </a:p>
          </p:txBody>
        </p:sp>
      </p:grpSp>
      <p:grpSp>
        <p:nvGrpSpPr>
          <p:cNvPr id="23" name="组合 22"/>
          <p:cNvGrpSpPr/>
          <p:nvPr/>
        </p:nvGrpSpPr>
        <p:grpSpPr>
          <a:xfrm>
            <a:off x="6408525" y="2013863"/>
            <a:ext cx="2163326" cy="3464702"/>
            <a:chOff x="1761136" y="1700808"/>
            <a:chExt cx="2163326" cy="3464702"/>
          </a:xfrm>
        </p:grpSpPr>
        <p:grpSp>
          <p:nvGrpSpPr>
            <p:cNvPr id="24" name="组合 23"/>
            <p:cNvGrpSpPr/>
            <p:nvPr/>
          </p:nvGrpSpPr>
          <p:grpSpPr>
            <a:xfrm>
              <a:off x="1761136" y="1700808"/>
              <a:ext cx="2163326" cy="3034384"/>
              <a:chOff x="5818499" y="1713572"/>
              <a:chExt cx="2081686" cy="2919872"/>
            </a:xfrm>
          </p:grpSpPr>
          <p:pic>
            <p:nvPicPr>
              <p:cNvPr id="27" name="图片 26"/>
              <p:cNvPicPr>
                <a:picLocks noChangeAspect="1"/>
              </p:cNvPicPr>
              <p:nvPr/>
            </p:nvPicPr>
            <p:blipFill>
              <a:blip r:embed="rId3"/>
              <a:stretch>
                <a:fillRect/>
              </a:stretch>
            </p:blipFill>
            <p:spPr>
              <a:xfrm>
                <a:off x="5818499" y="1713572"/>
                <a:ext cx="2081686" cy="2919872"/>
              </a:xfrm>
              <a:prstGeom prst="rect">
                <a:avLst/>
              </a:prstGeom>
            </p:spPr>
          </p:pic>
          <p:pic>
            <p:nvPicPr>
              <p:cNvPr id="26" name="图片 2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80478" y="1897365"/>
                <a:ext cx="1757642" cy="2551481"/>
              </a:xfrm>
              <a:prstGeom prst="rect">
                <a:avLst/>
              </a:prstGeom>
            </p:spPr>
          </p:pic>
        </p:grpSp>
        <p:sp>
          <p:nvSpPr>
            <p:cNvPr id="25" name="矩形 24"/>
            <p:cNvSpPr/>
            <p:nvPr/>
          </p:nvSpPr>
          <p:spPr>
            <a:xfrm>
              <a:off x="1981825" y="4765400"/>
              <a:ext cx="1646605" cy="400110"/>
            </a:xfrm>
            <a:prstGeom prst="rect">
              <a:avLst/>
            </a:prstGeom>
          </p:spPr>
          <p:txBody>
            <a:bodyPr wrap="none">
              <a:spAutoFit/>
            </a:bodyPr>
            <a:lstStyle/>
            <a:p>
              <a:r>
                <a:rPr lang="zh-CN" altLang="en-US" sz="2000">
                  <a:gradFill>
                    <a:gsLst>
                      <a:gs pos="0">
                        <a:srgbClr val="E9BC4A"/>
                      </a:gs>
                      <a:gs pos="45000">
                        <a:srgbClr val="F1D678"/>
                      </a:gs>
                      <a:gs pos="100000">
                        <a:srgbClr val="B47213"/>
                      </a:gs>
                    </a:gsLst>
                    <a:lin ang="7200000" scaled="0"/>
                  </a:gradFill>
                  <a:latin typeface="+mn-lt"/>
                  <a:ea typeface="+mn-ea"/>
                  <a:cs typeface="+mn-ea"/>
                  <a:sym typeface="+mn-lt"/>
                </a:rPr>
                <a:t>技术部</a:t>
              </a:r>
              <a:r>
                <a:rPr lang="en-US" altLang="zh-CN" sz="2000">
                  <a:gradFill>
                    <a:gsLst>
                      <a:gs pos="0">
                        <a:srgbClr val="E9BC4A"/>
                      </a:gs>
                      <a:gs pos="45000">
                        <a:srgbClr val="F1D678"/>
                      </a:gs>
                      <a:gs pos="100000">
                        <a:srgbClr val="B47213"/>
                      </a:gs>
                    </a:gsLst>
                    <a:lin ang="7200000" scaled="0"/>
                  </a:gradFill>
                  <a:latin typeface="+mn-lt"/>
                  <a:ea typeface="+mn-ea"/>
                  <a:cs typeface="+mn-ea"/>
                  <a:sym typeface="+mn-lt"/>
                </a:rPr>
                <a:t>-</a:t>
              </a:r>
              <a:r>
                <a:rPr lang="zh-CN" altLang="en-US" sz="2000">
                  <a:gradFill>
                    <a:gsLst>
                      <a:gs pos="0">
                        <a:srgbClr val="E9BC4A"/>
                      </a:gs>
                      <a:gs pos="45000">
                        <a:srgbClr val="F1D678"/>
                      </a:gs>
                      <a:gs pos="100000">
                        <a:srgbClr val="B47213"/>
                      </a:gs>
                    </a:gsLst>
                    <a:lin ang="7200000" scaled="0"/>
                  </a:gradFill>
                  <a:latin typeface="+mn-lt"/>
                  <a:ea typeface="+mn-ea"/>
                  <a:cs typeface="+mn-ea"/>
                  <a:sym typeface="+mn-lt"/>
                </a:rPr>
                <a:t>王</a:t>
              </a:r>
              <a:r>
                <a:rPr lang="en-US" altLang="zh-CN" sz="2000">
                  <a:gradFill>
                    <a:gsLst>
                      <a:gs pos="0">
                        <a:srgbClr val="E9BC4A"/>
                      </a:gs>
                      <a:gs pos="45000">
                        <a:srgbClr val="F1D678"/>
                      </a:gs>
                      <a:gs pos="100000">
                        <a:srgbClr val="B47213"/>
                      </a:gs>
                    </a:gsLst>
                    <a:lin ang="7200000" scaled="0"/>
                  </a:gradFill>
                  <a:latin typeface="+mn-lt"/>
                  <a:ea typeface="+mn-ea"/>
                  <a:cs typeface="+mn-ea"/>
                  <a:sym typeface="+mn-lt"/>
                </a:rPr>
                <a:t>MM</a:t>
              </a:r>
              <a:endParaRPr lang="zh-CN" altLang="en-US" sz="2000">
                <a:gradFill>
                  <a:gsLst>
                    <a:gs pos="0">
                      <a:srgbClr val="E9BC4A"/>
                    </a:gs>
                    <a:gs pos="45000">
                      <a:srgbClr val="F1D678"/>
                    </a:gs>
                    <a:gs pos="100000">
                      <a:srgbClr val="B47213"/>
                    </a:gs>
                  </a:gsLst>
                  <a:lin ang="7200000" scaled="0"/>
                </a:gradFill>
                <a:latin typeface="+mn-lt"/>
                <a:ea typeface="+mn-ea"/>
                <a:cs typeface="+mn-ea"/>
                <a:sym typeface="+mn-lt"/>
              </a:endParaRPr>
            </a:p>
          </p:txBody>
        </p:sp>
      </p:grpSp>
      <p:grpSp>
        <p:nvGrpSpPr>
          <p:cNvPr id="28" name="组合 27"/>
          <p:cNvGrpSpPr/>
          <p:nvPr/>
        </p:nvGrpSpPr>
        <p:grpSpPr>
          <a:xfrm>
            <a:off x="8985847" y="2009704"/>
            <a:ext cx="2163326" cy="3464702"/>
            <a:chOff x="1761136" y="1700808"/>
            <a:chExt cx="2163326" cy="3464702"/>
          </a:xfrm>
        </p:grpSpPr>
        <p:grpSp>
          <p:nvGrpSpPr>
            <p:cNvPr id="29" name="组合 28"/>
            <p:cNvGrpSpPr/>
            <p:nvPr/>
          </p:nvGrpSpPr>
          <p:grpSpPr>
            <a:xfrm>
              <a:off x="1761136" y="1700808"/>
              <a:ext cx="2163326" cy="3034384"/>
              <a:chOff x="5818499" y="1713572"/>
              <a:chExt cx="2081686" cy="2919872"/>
            </a:xfrm>
          </p:grpSpPr>
          <p:pic>
            <p:nvPicPr>
              <p:cNvPr id="32" name="图片 31"/>
              <p:cNvPicPr>
                <a:picLocks noChangeAspect="1"/>
              </p:cNvPicPr>
              <p:nvPr/>
            </p:nvPicPr>
            <p:blipFill>
              <a:blip r:embed="rId3"/>
              <a:stretch>
                <a:fillRect/>
              </a:stretch>
            </p:blipFill>
            <p:spPr>
              <a:xfrm>
                <a:off x="5818499" y="1713572"/>
                <a:ext cx="2081686" cy="2919872"/>
              </a:xfrm>
              <a:prstGeom prst="rect">
                <a:avLst/>
              </a:prstGeom>
            </p:spPr>
          </p:pic>
          <p:pic>
            <p:nvPicPr>
              <p:cNvPr id="31" name="图片 3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50968" y="1901367"/>
                <a:ext cx="1801554" cy="2527857"/>
              </a:xfrm>
              <a:prstGeom prst="rect">
                <a:avLst/>
              </a:prstGeom>
            </p:spPr>
          </p:pic>
        </p:grpSp>
        <p:sp>
          <p:nvSpPr>
            <p:cNvPr id="30" name="矩形 29"/>
            <p:cNvSpPr/>
            <p:nvPr/>
          </p:nvSpPr>
          <p:spPr>
            <a:xfrm>
              <a:off x="1981825" y="4765400"/>
              <a:ext cx="1646605" cy="400110"/>
            </a:xfrm>
            <a:prstGeom prst="rect">
              <a:avLst/>
            </a:prstGeom>
          </p:spPr>
          <p:txBody>
            <a:bodyPr wrap="none">
              <a:spAutoFit/>
            </a:bodyPr>
            <a:lstStyle/>
            <a:p>
              <a:r>
                <a:rPr lang="zh-CN" altLang="en-US" sz="2000">
                  <a:gradFill>
                    <a:gsLst>
                      <a:gs pos="0">
                        <a:srgbClr val="E9BC4A"/>
                      </a:gs>
                      <a:gs pos="45000">
                        <a:srgbClr val="F1D678"/>
                      </a:gs>
                      <a:gs pos="100000">
                        <a:srgbClr val="B47213"/>
                      </a:gs>
                    </a:gsLst>
                    <a:lin ang="7200000" scaled="0"/>
                  </a:gradFill>
                  <a:latin typeface="+mn-lt"/>
                  <a:ea typeface="+mn-ea"/>
                  <a:cs typeface="+mn-ea"/>
                  <a:sym typeface="+mn-lt"/>
                </a:rPr>
                <a:t>项目部</a:t>
              </a:r>
              <a:r>
                <a:rPr lang="en-US" altLang="zh-CN" sz="2000">
                  <a:gradFill>
                    <a:gsLst>
                      <a:gs pos="0">
                        <a:srgbClr val="E9BC4A"/>
                      </a:gs>
                      <a:gs pos="45000">
                        <a:srgbClr val="F1D678"/>
                      </a:gs>
                      <a:gs pos="100000">
                        <a:srgbClr val="B47213"/>
                      </a:gs>
                    </a:gsLst>
                    <a:lin ang="7200000" scaled="0"/>
                  </a:gradFill>
                  <a:latin typeface="+mn-lt"/>
                  <a:ea typeface="+mn-ea"/>
                  <a:cs typeface="+mn-ea"/>
                  <a:sym typeface="+mn-lt"/>
                </a:rPr>
                <a:t>-</a:t>
              </a:r>
              <a:r>
                <a:rPr lang="zh-CN" altLang="en-US" sz="2000">
                  <a:gradFill>
                    <a:gsLst>
                      <a:gs pos="0">
                        <a:srgbClr val="E9BC4A"/>
                      </a:gs>
                      <a:gs pos="45000">
                        <a:srgbClr val="F1D678"/>
                      </a:gs>
                      <a:gs pos="100000">
                        <a:srgbClr val="B47213"/>
                      </a:gs>
                    </a:gsLst>
                    <a:lin ang="7200000" scaled="0"/>
                  </a:gradFill>
                  <a:latin typeface="+mn-lt"/>
                  <a:ea typeface="+mn-ea"/>
                  <a:cs typeface="+mn-ea"/>
                  <a:sym typeface="+mn-lt"/>
                </a:rPr>
                <a:t>马</a:t>
              </a:r>
              <a:r>
                <a:rPr lang="en-US" altLang="zh-CN" sz="2000">
                  <a:gradFill>
                    <a:gsLst>
                      <a:gs pos="0">
                        <a:srgbClr val="E9BC4A"/>
                      </a:gs>
                      <a:gs pos="45000">
                        <a:srgbClr val="F1D678"/>
                      </a:gs>
                      <a:gs pos="100000">
                        <a:srgbClr val="B47213"/>
                      </a:gs>
                    </a:gsLst>
                    <a:lin ang="7200000" scaled="0"/>
                  </a:gradFill>
                  <a:latin typeface="+mn-lt"/>
                  <a:ea typeface="+mn-ea"/>
                  <a:cs typeface="+mn-ea"/>
                  <a:sym typeface="+mn-lt"/>
                </a:rPr>
                <a:t>MM</a:t>
              </a:r>
              <a:endParaRPr lang="zh-CN" altLang="en-US" sz="2000">
                <a:gradFill>
                  <a:gsLst>
                    <a:gs pos="0">
                      <a:srgbClr val="E9BC4A"/>
                    </a:gs>
                    <a:gs pos="45000">
                      <a:srgbClr val="F1D678"/>
                    </a:gs>
                    <a:gs pos="100000">
                      <a:srgbClr val="B47213"/>
                    </a:gs>
                  </a:gsLst>
                  <a:lin ang="7200000" scaled="0"/>
                </a:gradFill>
                <a:latin typeface="+mn-lt"/>
                <a:ea typeface="+mn-ea"/>
                <a:cs typeface="+mn-ea"/>
                <a:sym typeface="+mn-lt"/>
              </a:endParaRPr>
            </a:p>
          </p:txBody>
        </p:sp>
      </p:grpSp>
    </p:spTree>
  </p:cSld>
  <p:clrMapOvr>
    <a:masterClrMapping/>
  </p:clrMapOvr>
  <p:transition spd="slow" advClick="0" advTm="5769">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400"/>
                                        <p:tgtEl>
                                          <p:spTgt spid="9"/>
                                        </p:tgtEl>
                                      </p:cBhvr>
                                    </p:animEffect>
                                  </p:childTnLst>
                                </p:cTn>
                              </p:par>
                              <p:par>
                                <p:cTn id="13" presetID="6" presetClass="emph" presetSubtype="0" autoRev="1" fill="hold" nodeType="withEffect">
                                  <p:stCondLst>
                                    <p:cond delay="200"/>
                                  </p:stCondLst>
                                  <p:childTnLst>
                                    <p:animScale>
                                      <p:cBhvr>
                                        <p:cTn id="14" dur="200" fill="hold"/>
                                        <p:tgtEl>
                                          <p:spTgt spid="9"/>
                                        </p:tgtEl>
                                      </p:cBhvr>
                                      <p:by x="800000" y="800000"/>
                                    </p:animScale>
                                  </p:childTnLst>
                                </p:cTn>
                              </p:par>
                              <p:par>
                                <p:cTn id="15" presetID="10" presetClass="exit" presetSubtype="0" fill="hold" nodeType="withEffect">
                                  <p:stCondLst>
                                    <p:cond delay="400"/>
                                  </p:stCondLst>
                                  <p:childTnLst>
                                    <p:animEffect transition="out" filter="fade">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0">
          <a:blip r:embed="rId3">
            <a:lum/>
          </a:blip>
          <a:stretch>
            <a:fillRect/>
          </a:stretch>
        </a:blipFill>
        <a:effectLst/>
      </p:bgPr>
    </p:bg>
    <p:spTree>
      <p:nvGrpSpPr>
        <p:cNvPr id="1" name=""/>
        <p:cNvGrpSpPr/>
        <p:nvPr/>
      </p:nvGrpSpPr>
      <p:grpSpPr>
        <a:xfrm>
          <a:off x="0" y="0"/>
          <a:ext cx="0" cy="0"/>
        </a:xfrm>
      </p:grpSpPr>
      <p:sp>
        <p:nvSpPr>
          <p:cNvPr id="8" name="TextBox 16"/>
          <p:cNvSpPr txBox="1"/>
          <p:nvPr/>
        </p:nvSpPr>
        <p:spPr>
          <a:xfrm>
            <a:off x="3924462" y="211463"/>
            <a:ext cx="4552234" cy="849738"/>
          </a:xfrm>
          <a:prstGeom prst="rect">
            <a:avLst/>
          </a:prstGeom>
          <a:noFill/>
        </p:spPr>
        <p:txBody>
          <a:bodyPr wrap="square" lIns="110001" tIns="55000" rIns="110001" bIns="55000" rtlCol="0">
            <a:spAutoFit/>
          </a:bodyPr>
          <a:lstStyle>
            <a:defPPr>
              <a:defRPr lang="zh-CN"/>
            </a:defPPr>
            <a:lvl1pPr algn="ctr" defTabSz="824865">
              <a:defRPr sz="2400" b="1">
                <a:gradFill flip="none" rotWithShape="1">
                  <a:gsLst>
                    <a:gs pos="0">
                      <a:srgbClr val="FFC000"/>
                    </a:gs>
                    <a:gs pos="48000">
                      <a:srgbClr val="FFFF00">
                        <a:lumMod val="51000"/>
                        <a:lumOff val="49000"/>
                      </a:srgbClr>
                    </a:gs>
                    <a:gs pos="100000">
                      <a:srgbClr val="FFFF00"/>
                    </a:gs>
                  </a:gsLst>
                  <a:lin ang="13500000" scaled="1"/>
                </a:gradFill>
                <a:effectLst>
                  <a:outerShdw blurRad="38100" dist="38100" dir="2700000" algn="tl">
                    <a:schemeClr val="bg2">
                      <a:lumMod val="75000"/>
                      <a:alpha val="43000"/>
                    </a:schemeClr>
                  </a:outerShdw>
                </a:effectLst>
                <a:latin typeface="微软雅黑" panose="020b0503020204020204" pitchFamily="34" charset="-122"/>
                <a:ea typeface="微软雅黑" panose="020b0503020204020204" pitchFamily="34" charset="-122"/>
              </a:defRPr>
            </a:lvl1pPr>
          </a:lstStyle>
          <a:p>
            <a:r>
              <a:rPr lang="zh-CN" altLang="en-US" sz="4800">
                <a:gradFill flip="none" rotWithShape="1">
                  <a:gsLst>
                    <a:gs pos="0">
                      <a:srgbClr val="B47213"/>
                    </a:gs>
                    <a:gs pos="48000">
                      <a:srgbClr val="F1D678"/>
                    </a:gs>
                    <a:gs pos="100000">
                      <a:srgbClr val="E9BC4A"/>
                    </a:gs>
                  </a:gsLst>
                  <a:lin ang="13500000" scaled="1"/>
                </a:gradFill>
                <a:latin typeface="+mn-lt"/>
                <a:ea typeface="+mn-ea"/>
                <a:cs typeface="+mn-ea"/>
                <a:sym typeface="+mn-lt"/>
              </a:rPr>
              <a:t>晚会表演</a:t>
            </a:r>
          </a:p>
        </p:txBody>
      </p:sp>
      <p:pic>
        <p:nvPicPr>
          <p:cNvPr id="9" name="Picture 92" descr="D:\desktop\图片3.png"/>
          <p:cNvPicPr>
            <a:picLocks noChangeAspect="1" noChangeArrowheads="1"/>
          </p:cNvPicPr>
          <p:nvPr/>
        </p:nvPicPr>
        <p:blipFill>
          <a:blip r:embed="rId2"/>
          <a:stretch>
            <a:fillRect/>
          </a:stretch>
        </p:blipFill>
        <p:spPr bwMode="auto">
          <a:xfrm>
            <a:off x="3379893" y="1015739"/>
            <a:ext cx="5641372" cy="90925"/>
          </a:xfrm>
          <a:prstGeom prst="rect">
            <a:avLst/>
          </a:prstGeom>
          <a:noFill/>
          <a:effectLst>
            <a:outerShdw blurRad="533400" algn="tl" rotWithShape="0">
              <a:srgbClr val="FFFF00">
                <a:alpha val="65000"/>
              </a:srgbClr>
            </a:outerShdw>
          </a:effectLst>
          <a:extLst>
            <a:ext uri="{909E8E84-426E-40DD-AFC4-6F175D3DCCD1}">
              <a14:hiddenFill xmlns:a14="http://schemas.microsoft.com/office/drawing/2010/main">
                <a:solidFill>
                  <a:srgbClr val="FFFFFF"/>
                </a:solidFill>
              </a14:hiddenFill>
            </a:ext>
          </a:extLst>
        </p:spPr>
      </p:pic>
      <p:sp>
        <p:nvSpPr>
          <p:cNvPr id="33" name="TextBox 16"/>
          <p:cNvSpPr txBox="1"/>
          <p:nvPr/>
        </p:nvSpPr>
        <p:spPr>
          <a:xfrm>
            <a:off x="1778695" y="1897911"/>
            <a:ext cx="9361040" cy="2080844"/>
          </a:xfrm>
          <a:prstGeom prst="rect">
            <a:avLst/>
          </a:prstGeom>
          <a:noFill/>
        </p:spPr>
        <p:txBody>
          <a:bodyPr wrap="square" lIns="110001" tIns="55000" rIns="110001" bIns="55000" rtlCol="0">
            <a:spAutoFit/>
          </a:bodyPr>
          <a:lstStyle>
            <a:defPPr>
              <a:defRPr lang="zh-CN"/>
            </a:defPPr>
            <a:lvl1pPr algn="ctr" defTabSz="824865">
              <a:defRPr sz="2400" b="1">
                <a:gradFill flip="none" rotWithShape="1">
                  <a:gsLst>
                    <a:gs pos="0">
                      <a:srgbClr val="FFC000"/>
                    </a:gs>
                    <a:gs pos="48000">
                      <a:srgbClr val="FFFF00">
                        <a:lumMod val="51000"/>
                        <a:lumOff val="49000"/>
                      </a:srgbClr>
                    </a:gs>
                    <a:gs pos="100000">
                      <a:srgbClr val="FFFF00"/>
                    </a:gs>
                  </a:gsLst>
                  <a:lin ang="13500000" scaled="1"/>
                </a:gradFill>
                <a:effectLst>
                  <a:outerShdw blurRad="38100" dist="38100" dir="2700000" algn="tl">
                    <a:schemeClr val="bg2">
                      <a:lumMod val="75000"/>
                      <a:alpha val="43000"/>
                    </a:schemeClr>
                  </a:outerShdw>
                </a:effectLst>
                <a:latin typeface="微软雅黑" panose="020b0503020204020204" pitchFamily="34" charset="-122"/>
                <a:ea typeface="微软雅黑" panose="020b0503020204020204" pitchFamily="34" charset="-122"/>
              </a:defRPr>
            </a:lvl1pPr>
          </a:lstStyle>
          <a:p>
            <a:r>
              <a:rPr lang="zh-CN" altLang="en-US" sz="4800">
                <a:gradFill flip="none" rotWithShape="1">
                  <a:gsLst>
                    <a:gs pos="0">
                      <a:srgbClr val="B47213"/>
                    </a:gs>
                    <a:gs pos="48000">
                      <a:srgbClr val="F1D678"/>
                    </a:gs>
                    <a:gs pos="100000">
                      <a:srgbClr val="E9BC4A"/>
                    </a:gs>
                  </a:gsLst>
                  <a:lin ang="13500000" scaled="1"/>
                </a:gradFill>
                <a:effectLst/>
                <a:latin typeface="+mn-lt"/>
                <a:ea typeface="+mn-ea"/>
                <a:cs typeface="+mn-ea"/>
                <a:sym typeface="+mn-lt"/>
              </a:rPr>
              <a:t>第一个节目</a:t>
            </a:r>
            <a:endParaRPr lang="en-US" altLang="zh-CN" sz="4800">
              <a:gradFill flip="none" rotWithShape="1">
                <a:gsLst>
                  <a:gs pos="0">
                    <a:srgbClr val="B47213"/>
                  </a:gs>
                  <a:gs pos="48000">
                    <a:srgbClr val="F1D678"/>
                  </a:gs>
                  <a:gs pos="100000">
                    <a:srgbClr val="E9BC4A"/>
                  </a:gs>
                </a:gsLst>
                <a:lin ang="13500000" scaled="1"/>
              </a:gradFill>
              <a:effectLst/>
              <a:latin typeface="+mn-lt"/>
              <a:ea typeface="+mn-ea"/>
              <a:cs typeface="+mn-ea"/>
              <a:sym typeface="+mn-lt"/>
            </a:endParaRPr>
          </a:p>
          <a:p>
            <a:r>
              <a:rPr lang="zh-CN" altLang="en-US" sz="8000" spc="-300">
                <a:gradFill flip="none" rotWithShape="1">
                  <a:gsLst>
                    <a:gs pos="0">
                      <a:srgbClr val="B47213"/>
                    </a:gs>
                    <a:gs pos="48000">
                      <a:srgbClr val="F1D678"/>
                    </a:gs>
                    <a:gs pos="100000">
                      <a:srgbClr val="E9BC4A"/>
                    </a:gs>
                  </a:gsLst>
                  <a:lin ang="13500000" scaled="1"/>
                </a:gradFill>
                <a:effectLst/>
                <a:latin typeface="+mn-lt"/>
                <a:ea typeface="+mn-ea"/>
                <a:cs typeface="+mn-ea"/>
                <a:sym typeface="+mn-lt"/>
              </a:rPr>
              <a:t>歌曲（我和我的祖国）</a:t>
            </a:r>
          </a:p>
        </p:txBody>
      </p:sp>
      <p:sp>
        <p:nvSpPr>
          <p:cNvPr id="34" name="TextBox 16"/>
          <p:cNvSpPr txBox="1"/>
          <p:nvPr/>
        </p:nvSpPr>
        <p:spPr>
          <a:xfrm>
            <a:off x="4372870" y="3979835"/>
            <a:ext cx="3655417" cy="662940"/>
          </a:xfrm>
          <a:prstGeom prst="rect">
            <a:avLst/>
          </a:prstGeom>
          <a:noFill/>
        </p:spPr>
        <p:txBody>
          <a:bodyPr wrap="square" lIns="110001" tIns="55000" rIns="110001" bIns="55000" rtlCol="0">
            <a:spAutoFit/>
          </a:bodyPr>
          <a:lstStyle>
            <a:defPPr>
              <a:defRPr lang="zh-CN"/>
            </a:defPPr>
            <a:lvl1pPr algn="ctr" defTabSz="824865">
              <a:defRPr sz="2400" b="1">
                <a:gradFill flip="none" rotWithShape="1">
                  <a:gsLst>
                    <a:gs pos="0">
                      <a:srgbClr val="FFC000"/>
                    </a:gs>
                    <a:gs pos="48000">
                      <a:srgbClr val="FFFF00">
                        <a:lumMod val="51000"/>
                        <a:lumOff val="49000"/>
                      </a:srgbClr>
                    </a:gs>
                    <a:gs pos="100000">
                      <a:srgbClr val="FFFF00"/>
                    </a:gs>
                  </a:gsLst>
                  <a:lin ang="13500000" scaled="1"/>
                </a:gradFill>
                <a:effectLst>
                  <a:outerShdw blurRad="38100" dist="38100" dir="2700000" algn="tl">
                    <a:schemeClr val="bg2">
                      <a:lumMod val="75000"/>
                      <a:alpha val="43000"/>
                    </a:schemeClr>
                  </a:outerShdw>
                </a:effectLst>
                <a:latin typeface="微软雅黑" panose="020b0503020204020204" pitchFamily="34" charset="-122"/>
                <a:ea typeface="微软雅黑" panose="020b0503020204020204" pitchFamily="34" charset="-122"/>
              </a:defRPr>
            </a:lvl1pPr>
          </a:lstStyle>
          <a:p>
            <a:r>
              <a:rPr lang="zh-CN" altLang="en-US" sz="3600">
                <a:gradFill flip="none" rotWithShape="1">
                  <a:gsLst>
                    <a:gs pos="0">
                      <a:srgbClr val="B47213"/>
                    </a:gs>
                    <a:gs pos="48000">
                      <a:srgbClr val="F1D678"/>
                    </a:gs>
                    <a:gs pos="100000">
                      <a:srgbClr val="E9BC4A"/>
                    </a:gs>
                  </a:gsLst>
                  <a:lin ang="13500000" scaled="1"/>
                </a:gradFill>
                <a:effectLst/>
                <a:latin typeface="+mn-lt"/>
                <a:ea typeface="+mn-ea"/>
                <a:cs typeface="+mn-ea"/>
                <a:sym typeface="+mn-lt"/>
              </a:rPr>
              <a:t>演唱者：设计部</a:t>
            </a:r>
          </a:p>
        </p:txBody>
      </p:sp>
    </p:spTree>
  </p:cSld>
  <p:clrMapOvr>
    <a:masterClrMapping/>
  </p:clrMapOvr>
  <p:transition spd="slow" advClick="0" advTm="5769">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400"/>
                                        <p:tgtEl>
                                          <p:spTgt spid="9"/>
                                        </p:tgtEl>
                                      </p:cBhvr>
                                    </p:animEffect>
                                  </p:childTnLst>
                                </p:cTn>
                              </p:par>
                              <p:par>
                                <p:cTn id="13" presetID="6" presetClass="emph" presetSubtype="0" autoRev="1" fill="hold" nodeType="withEffect">
                                  <p:stCondLst>
                                    <p:cond delay="200"/>
                                  </p:stCondLst>
                                  <p:childTnLst>
                                    <p:animScale>
                                      <p:cBhvr>
                                        <p:cTn id="14" dur="200" fill="hold"/>
                                        <p:tgtEl>
                                          <p:spTgt spid="9"/>
                                        </p:tgtEl>
                                      </p:cBhvr>
                                      <p:by x="800000" y="800000"/>
                                    </p:animScale>
                                  </p:childTnLst>
                                </p:cTn>
                              </p:par>
                              <p:par>
                                <p:cTn id="15" presetID="10" presetClass="exit" presetSubtype="0" fill="hold" nodeType="withEffect">
                                  <p:stCondLst>
                                    <p:cond delay="400"/>
                                  </p:stCondLst>
                                  <p:childTnLst>
                                    <p:animEffect transition="out" filter="fade">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par>
                                <p:cTn id="18" presetID="42" presetClass="entr" presetSubtype="0" fill="hold" grpId="0" nodeType="withEffect">
                                  <p:stCondLst>
                                    <p:cond delay="1000"/>
                                  </p:stCondLst>
                                  <p:childTnLst>
                                    <p:set>
                                      <p:cBhvr>
                                        <p:cTn id="19" dur="1" fill="hold">
                                          <p:stCondLst>
                                            <p:cond delay="0"/>
                                          </p:stCondLst>
                                        </p:cTn>
                                        <p:tgtEl>
                                          <p:spTgt spid="33"/>
                                        </p:tgtEl>
                                        <p:attrNameLst>
                                          <p:attrName>style.visibility</p:attrName>
                                        </p:attrNameLst>
                                      </p:cBhvr>
                                      <p:to>
                                        <p:strVal val="visible"/>
                                      </p:to>
                                    </p:set>
                                    <p:animEffect transition="in" filter="fade">
                                      <p:cBhvr>
                                        <p:cTn id="20" dur="1000"/>
                                        <p:tgtEl>
                                          <p:spTgt spid="33"/>
                                        </p:tgtEl>
                                      </p:cBhvr>
                                    </p:animEffect>
                                    <p:anim calcmode="lin" valueType="num">
                                      <p:cBhvr>
                                        <p:cTn id="21" dur="1000" fill="hold"/>
                                        <p:tgtEl>
                                          <p:spTgt spid="33"/>
                                        </p:tgtEl>
                                        <p:attrNameLst>
                                          <p:attrName>ppt_x</p:attrName>
                                        </p:attrNameLst>
                                      </p:cBhvr>
                                      <p:tavLst>
                                        <p:tav tm="0">
                                          <p:val>
                                            <p:strVal val="#ppt_x"/>
                                          </p:val>
                                        </p:tav>
                                        <p:tav tm="100000">
                                          <p:val>
                                            <p:strVal val="#ppt_x"/>
                                          </p:val>
                                        </p:tav>
                                      </p:tavLst>
                                    </p:anim>
                                    <p:anim calcmode="lin" valueType="num">
                                      <p:cBhvr>
                                        <p:cTn id="22" dur="1000" fill="hold"/>
                                        <p:tgtEl>
                                          <p:spTgt spid="33"/>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100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1000"/>
                                        <p:tgtEl>
                                          <p:spTgt spid="34"/>
                                        </p:tgtEl>
                                      </p:cBhvr>
                                    </p:animEffect>
                                    <p:anim calcmode="lin" valueType="num">
                                      <p:cBhvr>
                                        <p:cTn id="26" dur="1000" fill="hold"/>
                                        <p:tgtEl>
                                          <p:spTgt spid="34"/>
                                        </p:tgtEl>
                                        <p:attrNameLst>
                                          <p:attrName>ppt_x</p:attrName>
                                        </p:attrNameLst>
                                      </p:cBhvr>
                                      <p:tavLst>
                                        <p:tav tm="0">
                                          <p:val>
                                            <p:strVal val="#ppt_x"/>
                                          </p:val>
                                        </p:tav>
                                        <p:tav tm="100000">
                                          <p:val>
                                            <p:strVal val="#ppt_x"/>
                                          </p:val>
                                        </p:tav>
                                      </p:tavLst>
                                    </p:anim>
                                    <p:anim calcmode="lin" valueType="num">
                                      <p:cBhvr>
                                        <p:cTn id="27"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3" grpId="0"/>
      <p:bldP spid="34"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0">
          <a:blip r:embed="rId2">
            <a:lum/>
          </a:blip>
          <a:stretch>
            <a:fillRect/>
          </a:stretch>
        </a:blipFill>
        <a:effectLst/>
      </p:bgPr>
    </p:bg>
    <p:spTree>
      <p:nvGrpSpPr>
        <p:cNvPr id="1" name=""/>
        <p:cNvGrpSpPr/>
        <p:nvPr/>
      </p:nvGrpSpPr>
      <p:grpSpPr>
        <a:xfrm>
          <a:off x="0" y="0"/>
          <a:ext cx="0" cy="0"/>
        </a:xfrm>
      </p:grpSpPr>
      <p:sp>
        <p:nvSpPr>
          <p:cNvPr id="12" name="矩形 11"/>
          <p:cNvSpPr/>
          <p:nvPr/>
        </p:nvSpPr>
        <p:spPr>
          <a:xfrm>
            <a:off x="986607" y="1642270"/>
            <a:ext cx="9649072" cy="2953385"/>
          </a:xfrm>
          <a:prstGeom prst="rect">
            <a:avLst/>
          </a:prstGeom>
          <a:noFill/>
          <a:scene3d>
            <a:camera prst="perspectiveRelaxedModerately" fov="4800000">
              <a:rot lat="20400000" lon="600000" rev="0"/>
            </a:camera>
            <a:lightRig rig="flat" dir="t"/>
          </a:scene3d>
          <a:sp3d extrusionH="76200">
            <a:bevelT w="0" h="0"/>
            <a:bevelB w="203200" h="590550"/>
          </a:sp3d>
        </p:spPr>
        <p:txBody>
          <a:bodyPr wrap="square" rtlCol="0">
            <a:spAutoFit/>
          </a:bodyPr>
          <a:lstStyle/>
          <a:p>
            <a:pPr algn="ctr"/>
            <a:r>
              <a:rPr lang="zh-CN" altLang="en-US" sz="6600" b="1">
                <a:gradFill>
                  <a:gsLst>
                    <a:gs pos="0">
                      <a:srgbClr val="B47213"/>
                    </a:gs>
                    <a:gs pos="48000">
                      <a:srgbClr val="F1D678"/>
                    </a:gs>
                    <a:gs pos="100000">
                      <a:srgbClr val="E9BC4A"/>
                    </a:gs>
                  </a:gsLst>
                  <a:lin ang="13500000" scaled="0"/>
                </a:gradFill>
                <a:effectLst>
                  <a:outerShdw blurRad="38100" dist="19050" algn="tl" rotWithShape="0">
                    <a:schemeClr val="dk1">
                      <a:alpha val="40000"/>
                    </a:schemeClr>
                  </a:outerShdw>
                </a:effectLst>
                <a:latin typeface="+mn-lt"/>
                <a:ea typeface="+mn-ea"/>
                <a:cs typeface="+mn-ea"/>
                <a:sym typeface="+mn-lt"/>
              </a:rPr>
              <a:t>回首</a:t>
            </a:r>
            <a:r>
              <a:rPr lang="en-US" altLang="zh-CN" sz="6600" b="1">
                <a:gradFill>
                  <a:gsLst>
                    <a:gs pos="0">
                      <a:srgbClr val="B47213"/>
                    </a:gs>
                    <a:gs pos="48000">
                      <a:srgbClr val="F1D678"/>
                    </a:gs>
                    <a:gs pos="100000">
                      <a:srgbClr val="E9BC4A"/>
                    </a:gs>
                  </a:gsLst>
                  <a:lin ang="13500000" scaled="0"/>
                </a:gradFill>
                <a:effectLst>
                  <a:outerShdw blurRad="38100" dist="19050" algn="tl" rotWithShape="0">
                    <a:schemeClr val="dk1">
                      <a:alpha val="40000"/>
                    </a:schemeClr>
                  </a:outerShdw>
                </a:effectLst>
                <a:latin typeface="+mn-lt"/>
                <a:ea typeface="+mn-ea"/>
                <a:cs typeface="+mn-ea"/>
                <a:sym typeface="+mn-lt"/>
              </a:rPr>
              <a:t>2019</a:t>
            </a:r>
          </a:p>
          <a:p>
            <a:pPr algn="ctr"/>
            <a:r>
              <a:rPr lang="zh-CN" altLang="en-US" sz="6000" b="1">
                <a:gradFill>
                  <a:gsLst>
                    <a:gs pos="0">
                      <a:srgbClr val="B47213"/>
                    </a:gs>
                    <a:gs pos="48000">
                      <a:srgbClr val="F1D678"/>
                    </a:gs>
                    <a:gs pos="100000">
                      <a:srgbClr val="E9BC4A"/>
                    </a:gs>
                  </a:gsLst>
                  <a:lin ang="13500000" scaled="0"/>
                </a:gradFill>
                <a:effectLst>
                  <a:outerShdw blurRad="38100" dist="19050" algn="tl" rotWithShape="0">
                    <a:schemeClr val="dk1">
                      <a:alpha val="40000"/>
                    </a:schemeClr>
                  </a:outerShdw>
                </a:effectLst>
                <a:latin typeface="+mn-lt"/>
                <a:ea typeface="+mn-ea"/>
                <a:cs typeface="+mn-ea"/>
                <a:sym typeface="+mn-lt"/>
              </a:rPr>
              <a:t>我们风雨同舟、披荆斩棘</a:t>
            </a:r>
            <a:endParaRPr lang="en-US" altLang="zh-CN" sz="6000" b="1">
              <a:gradFill>
                <a:gsLst>
                  <a:gs pos="0">
                    <a:srgbClr val="B47213"/>
                  </a:gs>
                  <a:gs pos="48000">
                    <a:srgbClr val="F1D678"/>
                  </a:gs>
                  <a:gs pos="100000">
                    <a:srgbClr val="E9BC4A"/>
                  </a:gs>
                </a:gsLst>
                <a:lin ang="13500000" scaled="0"/>
              </a:gradFill>
              <a:effectLst>
                <a:outerShdw blurRad="38100" dist="19050" algn="tl" rotWithShape="0">
                  <a:schemeClr val="dk1">
                    <a:alpha val="40000"/>
                  </a:schemeClr>
                </a:outerShdw>
              </a:effectLst>
              <a:latin typeface="+mn-lt"/>
              <a:ea typeface="+mn-ea"/>
              <a:cs typeface="+mn-ea"/>
              <a:sym typeface="+mn-lt"/>
            </a:endParaRPr>
          </a:p>
          <a:p>
            <a:pPr algn="ctr"/>
            <a:r>
              <a:rPr lang="zh-CN" altLang="en-US" sz="6000" b="1">
                <a:gradFill>
                  <a:gsLst>
                    <a:gs pos="0">
                      <a:srgbClr val="B47213"/>
                    </a:gs>
                    <a:gs pos="48000">
                      <a:srgbClr val="F1D678"/>
                    </a:gs>
                    <a:gs pos="100000">
                      <a:srgbClr val="E9BC4A"/>
                    </a:gs>
                  </a:gsLst>
                  <a:lin ang="13500000" scaled="0"/>
                </a:gradFill>
                <a:effectLst>
                  <a:outerShdw blurRad="38100" dist="19050" algn="tl" rotWithShape="0">
                    <a:schemeClr val="dk1">
                      <a:alpha val="40000"/>
                    </a:schemeClr>
                  </a:outerShdw>
                </a:effectLst>
                <a:latin typeface="+mn-lt"/>
                <a:ea typeface="+mn-ea"/>
                <a:cs typeface="+mn-ea"/>
                <a:sym typeface="+mn-lt"/>
              </a:rPr>
              <a:t>赢得了一次次的胜利</a:t>
            </a:r>
          </a:p>
        </p:txBody>
      </p:sp>
    </p:spTree>
  </p:cSld>
  <p:clrMapOvr>
    <a:masterClrMapping/>
  </p:clrMapOvr>
  <p:transition spd="slow" advClick="0" advTm="5769">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250" fill="hold"/>
                                        <p:tgtEl>
                                          <p:spTgt spid="12"/>
                                        </p:tgtEl>
                                        <p:attrNameLst>
                                          <p:attrName>ppt_w</p:attrName>
                                        </p:attrNameLst>
                                      </p:cBhvr>
                                      <p:tavLst>
                                        <p:tav tm="0">
                                          <p:val>
                                            <p:fltVal val="0"/>
                                          </p:val>
                                        </p:tav>
                                        <p:tav tm="100000">
                                          <p:val>
                                            <p:strVal val="#ppt_w"/>
                                          </p:val>
                                        </p:tav>
                                      </p:tavLst>
                                    </p:anim>
                                    <p:anim calcmode="lin" valueType="num">
                                      <p:cBhvr>
                                        <p:cTn id="8" dur="250" fill="hold"/>
                                        <p:tgtEl>
                                          <p:spTgt spid="12"/>
                                        </p:tgtEl>
                                        <p:attrNameLst>
                                          <p:attrName>ppt_h</p:attrName>
                                        </p:attrNameLst>
                                      </p:cBhvr>
                                      <p:tavLst>
                                        <p:tav tm="0">
                                          <p:val>
                                            <p:fltVal val="0"/>
                                          </p:val>
                                        </p:tav>
                                        <p:tav tm="100000">
                                          <p:val>
                                            <p:strVal val="#ppt_h"/>
                                          </p:val>
                                        </p:tav>
                                      </p:tavLst>
                                    </p:anim>
                                    <p:animEffect transition="in" filter="fade">
                                      <p:cBhvr>
                                        <p:cTn id="9" dur="250"/>
                                        <p:tgtEl>
                                          <p:spTgt spid="12"/>
                                        </p:tgtEl>
                                      </p:cBhvr>
                                    </p:animEffect>
                                    <p:anim calcmode="lin" valueType="num">
                                      <p:cBhvr>
                                        <p:cTn id="10" dur="250" fill="hold"/>
                                        <p:tgtEl>
                                          <p:spTgt spid="12"/>
                                        </p:tgtEl>
                                        <p:attrNameLst>
                                          <p:attrName>ppt_x</p:attrName>
                                        </p:attrNameLst>
                                      </p:cBhvr>
                                      <p:tavLst>
                                        <p:tav tm="0">
                                          <p:val>
                                            <p:fltVal val="0.5"/>
                                          </p:val>
                                        </p:tav>
                                        <p:tav tm="100000">
                                          <p:val>
                                            <p:strVal val="#ppt_x"/>
                                          </p:val>
                                        </p:tav>
                                      </p:tavLst>
                                    </p:anim>
                                    <p:anim calcmode="lin" valueType="num">
                                      <p:cBhvr>
                                        <p:cTn id="11" dur="250" fill="hold"/>
                                        <p:tgtEl>
                                          <p:spTgt spid="12"/>
                                        </p:tgtEl>
                                        <p:attrNameLst>
                                          <p:attrName>ppt_y</p:attrName>
                                        </p:attrNameLst>
                                      </p:cBhvr>
                                      <p:tavLst>
                                        <p:tav tm="0">
                                          <p:val>
                                            <p:fltVal val="0.5"/>
                                          </p:val>
                                        </p:tav>
                                        <p:tav tm="100000">
                                          <p:val>
                                            <p:strVal val="#ppt_y"/>
                                          </p:val>
                                        </p:tav>
                                      </p:tavLst>
                                    </p:anim>
                                  </p:childTnLst>
                                </p:cTn>
                              </p:par>
                              <p:par>
                                <p:cTn id="12" presetID="6" presetClass="emph" presetSubtype="0" fill="hold" grpId="3" nodeType="withEffect">
                                  <p:stCondLst>
                                    <p:cond delay="300"/>
                                  </p:stCondLst>
                                  <p:childTnLst>
                                    <p:animScale>
                                      <p:cBhvr>
                                        <p:cTn id="13" dur="1450" fill="hold"/>
                                        <p:tgtEl>
                                          <p:spTgt spid="12"/>
                                        </p:tgtEl>
                                      </p:cBhvr>
                                      <p:by x="130000" y="130000"/>
                                    </p:animScale>
                                  </p:childTnLst>
                                </p:cTn>
                              </p:par>
                              <p:par>
                                <p:cTn id="14" presetID="6" presetClass="emph" presetSubtype="0" fill="hold" grpId="1" nodeType="withEffect">
                                  <p:stCondLst>
                                    <p:cond delay="1700"/>
                                  </p:stCondLst>
                                  <p:childTnLst>
                                    <p:animScale>
                                      <p:cBhvr>
                                        <p:cTn id="15" dur="450" fill="hold"/>
                                        <p:tgtEl>
                                          <p:spTgt spid="12"/>
                                        </p:tgtEl>
                                      </p:cBhvr>
                                      <p:by x="118000" y="118000"/>
                                    </p:animScale>
                                  </p:childTnLst>
                                </p:cTn>
                              </p:par>
                              <p:par>
                                <p:cTn id="16" presetID="9" presetClass="exit" presetSubtype="0" fill="hold" grpId="4" nodeType="withEffect">
                                  <p:stCondLst>
                                    <p:cond delay="1600"/>
                                  </p:stCondLst>
                                  <p:childTnLst>
                                    <p:animEffect transition="out" filter="dissolve">
                                      <p:cBhvr>
                                        <p:cTn id="17" dur="500"/>
                                        <p:tgtEl>
                                          <p:spTgt spid="12"/>
                                        </p:tgtEl>
                                      </p:cBhvr>
                                    </p:animEffect>
                                    <p:set>
                                      <p:cBhvr>
                                        <p:cTn id="18" dur="1" fill="hold">
                                          <p:stCondLst>
                                            <p:cond delay="499"/>
                                          </p:stCondLst>
                                        </p:cTn>
                                        <p:tgtEl>
                                          <p:spTgt spid="12"/>
                                        </p:tgtEl>
                                        <p:attrNameLst>
                                          <p:attrName>style.visibility</p:attrName>
                                        </p:attrNameLst>
                                      </p:cBhvr>
                                      <p:to>
                                        <p:strVal val="hidden"/>
                                      </p:to>
                                    </p:set>
                                  </p:childTnLst>
                                </p:cTn>
                              </p:par>
                              <p:par>
                                <p:cTn id="19" presetID="23" presetClass="exit" presetSubtype="16" fill="hold" grpId="2" nodeType="withEffect">
                                  <p:stCondLst>
                                    <p:cond delay="1850"/>
                                  </p:stCondLst>
                                  <p:childTnLst>
                                    <p:anim calcmode="lin" valueType="num">
                                      <p:cBhvr>
                                        <p:cTn id="20" dur="180"/>
                                        <p:tgtEl>
                                          <p:spTgt spid="12"/>
                                        </p:tgtEl>
                                        <p:attrNameLst>
                                          <p:attrName>ppt_w</p:attrName>
                                        </p:attrNameLst>
                                      </p:cBhvr>
                                      <p:tavLst>
                                        <p:tav tm="0">
                                          <p:val>
                                            <p:strVal val="ppt_w"/>
                                          </p:val>
                                        </p:tav>
                                        <p:tav tm="100000">
                                          <p:val>
                                            <p:strVal val="4*ppt_w"/>
                                          </p:val>
                                        </p:tav>
                                      </p:tavLst>
                                    </p:anim>
                                    <p:anim calcmode="lin" valueType="num">
                                      <p:cBhvr>
                                        <p:cTn id="21" dur="180"/>
                                        <p:tgtEl>
                                          <p:spTgt spid="12"/>
                                        </p:tgtEl>
                                        <p:attrNameLst>
                                          <p:attrName>ppt_h</p:attrName>
                                        </p:attrNameLst>
                                      </p:cBhvr>
                                      <p:tavLst>
                                        <p:tav tm="0">
                                          <p:val>
                                            <p:strVal val="ppt_h"/>
                                          </p:val>
                                        </p:tav>
                                        <p:tav tm="100000">
                                          <p:val>
                                            <p:strVal val="4*ppt_h"/>
                                          </p:val>
                                        </p:tav>
                                      </p:tavLst>
                                    </p:anim>
                                    <p:set>
                                      <p:cBhvr>
                                        <p:cTn id="22" dur="1" fill="hold">
                                          <p:stCondLst>
                                            <p:cond delay="17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12" grpId="2"/>
      <p:bldP spid="12" grpId="3"/>
      <p:bldP spid="12" grpId="4"/>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0">
          <a:blip r:embed="rId3">
            <a:lum/>
          </a:blip>
          <a:stretch>
            <a:fillRect/>
          </a:stretch>
        </a:blipFill>
        <a:effectLst/>
      </p:bgPr>
    </p:bg>
    <p:spTree>
      <p:nvGrpSpPr>
        <p:cNvPr id="1" name=""/>
        <p:cNvGrpSpPr/>
        <p:nvPr/>
      </p:nvGrpSpPr>
      <p:grpSpPr>
        <a:xfrm>
          <a:off x="0" y="0"/>
          <a:ext cx="0" cy="0"/>
        </a:xfrm>
      </p:grpSpPr>
      <p:sp>
        <p:nvSpPr>
          <p:cNvPr id="8" name="TextBox 16"/>
          <p:cNvSpPr txBox="1"/>
          <p:nvPr/>
        </p:nvSpPr>
        <p:spPr>
          <a:xfrm>
            <a:off x="3924462" y="211463"/>
            <a:ext cx="4552234" cy="849738"/>
          </a:xfrm>
          <a:prstGeom prst="rect">
            <a:avLst/>
          </a:prstGeom>
          <a:noFill/>
        </p:spPr>
        <p:txBody>
          <a:bodyPr wrap="square" lIns="110001" tIns="55000" rIns="110001" bIns="55000" rtlCol="0">
            <a:spAutoFit/>
          </a:bodyPr>
          <a:lstStyle>
            <a:defPPr>
              <a:defRPr lang="zh-CN"/>
            </a:defPPr>
            <a:lvl1pPr algn="ctr" defTabSz="824865">
              <a:defRPr sz="2400" b="1">
                <a:gradFill flip="none" rotWithShape="1">
                  <a:gsLst>
                    <a:gs pos="0">
                      <a:srgbClr val="FFC000"/>
                    </a:gs>
                    <a:gs pos="48000">
                      <a:srgbClr val="FFFF00">
                        <a:lumMod val="51000"/>
                        <a:lumOff val="49000"/>
                      </a:srgbClr>
                    </a:gs>
                    <a:gs pos="100000">
                      <a:srgbClr val="FFFF00"/>
                    </a:gs>
                  </a:gsLst>
                  <a:lin ang="13500000" scaled="1"/>
                </a:gradFill>
                <a:effectLst>
                  <a:outerShdw blurRad="38100" dist="38100" dir="2700000" algn="tl">
                    <a:schemeClr val="bg2">
                      <a:lumMod val="75000"/>
                      <a:alpha val="43000"/>
                    </a:schemeClr>
                  </a:outerShdw>
                </a:effectLst>
                <a:latin typeface="微软雅黑" panose="020b0503020204020204" pitchFamily="34" charset="-122"/>
                <a:ea typeface="微软雅黑" panose="020b0503020204020204" pitchFamily="34" charset="-122"/>
              </a:defRPr>
            </a:lvl1pPr>
          </a:lstStyle>
          <a:p>
            <a:r>
              <a:rPr lang="zh-CN" altLang="en-US" sz="4800">
                <a:gradFill flip="none" rotWithShape="1">
                  <a:gsLst>
                    <a:gs pos="0">
                      <a:srgbClr val="B47213"/>
                    </a:gs>
                    <a:gs pos="48000">
                      <a:srgbClr val="F1D678"/>
                    </a:gs>
                    <a:gs pos="100000">
                      <a:srgbClr val="E9BC4A"/>
                    </a:gs>
                  </a:gsLst>
                  <a:lin ang="13500000" scaled="1"/>
                </a:gradFill>
                <a:latin typeface="+mn-lt"/>
                <a:ea typeface="+mn-ea"/>
                <a:cs typeface="+mn-ea"/>
                <a:sym typeface="+mn-lt"/>
              </a:rPr>
              <a:t>晚会表演</a:t>
            </a:r>
          </a:p>
        </p:txBody>
      </p:sp>
      <p:pic>
        <p:nvPicPr>
          <p:cNvPr id="9" name="Picture 92" descr="D:\desktop\图片3.png"/>
          <p:cNvPicPr>
            <a:picLocks noChangeAspect="1" noChangeArrowheads="1"/>
          </p:cNvPicPr>
          <p:nvPr/>
        </p:nvPicPr>
        <p:blipFill>
          <a:blip r:embed="rId2"/>
          <a:stretch>
            <a:fillRect/>
          </a:stretch>
        </p:blipFill>
        <p:spPr bwMode="auto">
          <a:xfrm>
            <a:off x="3379893" y="1015739"/>
            <a:ext cx="5641372" cy="90925"/>
          </a:xfrm>
          <a:prstGeom prst="rect">
            <a:avLst/>
          </a:prstGeom>
          <a:noFill/>
          <a:effectLst>
            <a:outerShdw blurRad="533400" algn="tl" rotWithShape="0">
              <a:srgbClr val="FFFF00">
                <a:alpha val="65000"/>
              </a:srgbClr>
            </a:outerShdw>
          </a:effectLst>
          <a:extLst>
            <a:ext uri="{909E8E84-426E-40DD-AFC4-6F175D3DCCD1}">
              <a14:hiddenFill xmlns:a14="http://schemas.microsoft.com/office/drawing/2010/main">
                <a:solidFill>
                  <a:srgbClr val="FFFFFF"/>
                </a:solidFill>
              </a14:hiddenFill>
            </a:ext>
          </a:extLst>
        </p:spPr>
      </p:pic>
      <p:sp>
        <p:nvSpPr>
          <p:cNvPr id="33" name="TextBox 16"/>
          <p:cNvSpPr txBox="1"/>
          <p:nvPr/>
        </p:nvSpPr>
        <p:spPr>
          <a:xfrm>
            <a:off x="2157152" y="2060010"/>
            <a:ext cx="8087394" cy="2080844"/>
          </a:xfrm>
          <a:prstGeom prst="rect">
            <a:avLst/>
          </a:prstGeom>
          <a:noFill/>
        </p:spPr>
        <p:txBody>
          <a:bodyPr wrap="square" lIns="110001" tIns="55000" rIns="110001" bIns="55000" rtlCol="0">
            <a:spAutoFit/>
          </a:bodyPr>
          <a:lstStyle>
            <a:defPPr>
              <a:defRPr lang="zh-CN"/>
            </a:defPPr>
            <a:lvl1pPr algn="ctr" defTabSz="824865">
              <a:defRPr sz="2400" b="1">
                <a:gradFill flip="none" rotWithShape="1">
                  <a:gsLst>
                    <a:gs pos="0">
                      <a:srgbClr val="FFC000"/>
                    </a:gs>
                    <a:gs pos="48000">
                      <a:srgbClr val="FFFF00">
                        <a:lumMod val="51000"/>
                        <a:lumOff val="49000"/>
                      </a:srgbClr>
                    </a:gs>
                    <a:gs pos="100000">
                      <a:srgbClr val="FFFF00"/>
                    </a:gs>
                  </a:gsLst>
                  <a:lin ang="13500000" scaled="1"/>
                </a:gradFill>
                <a:effectLst>
                  <a:outerShdw blurRad="38100" dist="38100" dir="2700000" algn="tl">
                    <a:schemeClr val="bg2">
                      <a:lumMod val="75000"/>
                      <a:alpha val="43000"/>
                    </a:schemeClr>
                  </a:outerShdw>
                </a:effectLst>
                <a:latin typeface="微软雅黑" panose="020b0503020204020204" pitchFamily="34" charset="-122"/>
                <a:ea typeface="微软雅黑" panose="020b0503020204020204" pitchFamily="34" charset="-122"/>
              </a:defRPr>
            </a:lvl1pPr>
          </a:lstStyle>
          <a:p>
            <a:r>
              <a:rPr lang="zh-CN" altLang="en-US" sz="4800">
                <a:gradFill flip="none" rotWithShape="1">
                  <a:gsLst>
                    <a:gs pos="0">
                      <a:srgbClr val="B47213"/>
                    </a:gs>
                    <a:gs pos="48000">
                      <a:srgbClr val="F1D678"/>
                    </a:gs>
                    <a:gs pos="100000">
                      <a:srgbClr val="E9BC4A"/>
                    </a:gs>
                  </a:gsLst>
                  <a:lin ang="13500000" scaled="1"/>
                </a:gradFill>
                <a:effectLst/>
                <a:latin typeface="+mn-lt"/>
                <a:ea typeface="+mn-ea"/>
                <a:cs typeface="+mn-ea"/>
                <a:sym typeface="+mn-lt"/>
              </a:rPr>
              <a:t>第二个节目</a:t>
            </a:r>
            <a:endParaRPr lang="en-US" altLang="zh-CN" sz="4800">
              <a:gradFill flip="none" rotWithShape="1">
                <a:gsLst>
                  <a:gs pos="0">
                    <a:srgbClr val="B47213"/>
                  </a:gs>
                  <a:gs pos="48000">
                    <a:srgbClr val="F1D678"/>
                  </a:gs>
                  <a:gs pos="100000">
                    <a:srgbClr val="E9BC4A"/>
                  </a:gs>
                </a:gsLst>
                <a:lin ang="13500000" scaled="1"/>
              </a:gradFill>
              <a:effectLst/>
              <a:latin typeface="+mn-lt"/>
              <a:ea typeface="+mn-ea"/>
              <a:cs typeface="+mn-ea"/>
              <a:sym typeface="+mn-lt"/>
            </a:endParaRPr>
          </a:p>
          <a:p>
            <a:r>
              <a:rPr lang="zh-CN" altLang="en-US" sz="8000" spc="-300">
                <a:gradFill flip="none" rotWithShape="1">
                  <a:gsLst>
                    <a:gs pos="0">
                      <a:srgbClr val="B47213"/>
                    </a:gs>
                    <a:gs pos="48000">
                      <a:srgbClr val="F1D678"/>
                    </a:gs>
                    <a:gs pos="100000">
                      <a:srgbClr val="E9BC4A"/>
                    </a:gs>
                  </a:gsLst>
                  <a:lin ang="13500000" scaled="1"/>
                </a:gradFill>
                <a:effectLst/>
                <a:latin typeface="+mn-lt"/>
                <a:ea typeface="+mn-ea"/>
                <a:cs typeface="+mn-ea"/>
                <a:sym typeface="+mn-lt"/>
              </a:rPr>
              <a:t>小品（不忘初心）</a:t>
            </a:r>
          </a:p>
        </p:txBody>
      </p:sp>
      <p:sp>
        <p:nvSpPr>
          <p:cNvPr id="34" name="TextBox 16"/>
          <p:cNvSpPr txBox="1"/>
          <p:nvPr/>
        </p:nvSpPr>
        <p:spPr>
          <a:xfrm>
            <a:off x="4373141" y="4229601"/>
            <a:ext cx="3655417" cy="665072"/>
          </a:xfrm>
          <a:prstGeom prst="rect">
            <a:avLst/>
          </a:prstGeom>
          <a:noFill/>
        </p:spPr>
        <p:txBody>
          <a:bodyPr wrap="square" lIns="110001" tIns="55000" rIns="110001" bIns="55000" rtlCol="0">
            <a:spAutoFit/>
          </a:bodyPr>
          <a:lstStyle>
            <a:defPPr>
              <a:defRPr lang="zh-CN"/>
            </a:defPPr>
            <a:lvl1pPr algn="ctr" defTabSz="824865">
              <a:defRPr sz="2400" b="1">
                <a:gradFill flip="none" rotWithShape="1">
                  <a:gsLst>
                    <a:gs pos="0">
                      <a:srgbClr val="FFC000"/>
                    </a:gs>
                    <a:gs pos="48000">
                      <a:srgbClr val="FFFF00">
                        <a:lumMod val="51000"/>
                        <a:lumOff val="49000"/>
                      </a:srgbClr>
                    </a:gs>
                    <a:gs pos="100000">
                      <a:srgbClr val="FFFF00"/>
                    </a:gs>
                  </a:gsLst>
                  <a:lin ang="13500000" scaled="1"/>
                </a:gradFill>
                <a:effectLst>
                  <a:outerShdw blurRad="38100" dist="38100" dir="2700000" algn="tl">
                    <a:schemeClr val="bg2">
                      <a:lumMod val="75000"/>
                      <a:alpha val="43000"/>
                    </a:schemeClr>
                  </a:outerShdw>
                </a:effectLst>
                <a:latin typeface="微软雅黑" panose="020b0503020204020204" pitchFamily="34" charset="-122"/>
                <a:ea typeface="微软雅黑" panose="020b0503020204020204" pitchFamily="34" charset="-122"/>
              </a:defRPr>
            </a:lvl1pPr>
          </a:lstStyle>
          <a:p>
            <a:r>
              <a:rPr lang="zh-CN" altLang="en-US" sz="3600">
                <a:gradFill flip="none" rotWithShape="1">
                  <a:gsLst>
                    <a:gs pos="0">
                      <a:srgbClr val="B47213"/>
                    </a:gs>
                    <a:gs pos="48000">
                      <a:srgbClr val="F1D678"/>
                    </a:gs>
                    <a:gs pos="100000">
                      <a:srgbClr val="E9BC4A"/>
                    </a:gs>
                  </a:gsLst>
                  <a:lin ang="13500000" scaled="1"/>
                </a:gradFill>
                <a:effectLst/>
                <a:latin typeface="+mn-lt"/>
                <a:ea typeface="+mn-ea"/>
                <a:cs typeface="+mn-ea"/>
                <a:sym typeface="+mn-lt"/>
              </a:rPr>
              <a:t>演唱者：销售部</a:t>
            </a:r>
          </a:p>
        </p:txBody>
      </p:sp>
    </p:spTree>
  </p:cSld>
  <p:clrMapOvr>
    <a:masterClrMapping/>
  </p:clrMapOvr>
  <p:transition spd="slow" advClick="0" advTm="5769">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400"/>
                                        <p:tgtEl>
                                          <p:spTgt spid="9"/>
                                        </p:tgtEl>
                                      </p:cBhvr>
                                    </p:animEffect>
                                  </p:childTnLst>
                                </p:cTn>
                              </p:par>
                              <p:par>
                                <p:cTn id="13" presetID="6" presetClass="emph" presetSubtype="0" autoRev="1" fill="hold" nodeType="withEffect">
                                  <p:stCondLst>
                                    <p:cond delay="200"/>
                                  </p:stCondLst>
                                  <p:childTnLst>
                                    <p:animScale>
                                      <p:cBhvr>
                                        <p:cTn id="14" dur="200" fill="hold"/>
                                        <p:tgtEl>
                                          <p:spTgt spid="9"/>
                                        </p:tgtEl>
                                      </p:cBhvr>
                                      <p:by x="800000" y="800000"/>
                                    </p:animScale>
                                  </p:childTnLst>
                                </p:cTn>
                              </p:par>
                              <p:par>
                                <p:cTn id="15" presetID="10" presetClass="exit" presetSubtype="0" fill="hold" nodeType="withEffect">
                                  <p:stCondLst>
                                    <p:cond delay="400"/>
                                  </p:stCondLst>
                                  <p:childTnLst>
                                    <p:animEffect transition="out" filter="fade">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par>
                                <p:cTn id="18" presetID="42" presetClass="entr" presetSubtype="0" fill="hold" grpId="0" nodeType="withEffect">
                                  <p:stCondLst>
                                    <p:cond delay="1000"/>
                                  </p:stCondLst>
                                  <p:childTnLst>
                                    <p:set>
                                      <p:cBhvr>
                                        <p:cTn id="19" dur="1" fill="hold">
                                          <p:stCondLst>
                                            <p:cond delay="0"/>
                                          </p:stCondLst>
                                        </p:cTn>
                                        <p:tgtEl>
                                          <p:spTgt spid="33"/>
                                        </p:tgtEl>
                                        <p:attrNameLst>
                                          <p:attrName>style.visibility</p:attrName>
                                        </p:attrNameLst>
                                      </p:cBhvr>
                                      <p:to>
                                        <p:strVal val="visible"/>
                                      </p:to>
                                    </p:set>
                                    <p:animEffect transition="in" filter="fade">
                                      <p:cBhvr>
                                        <p:cTn id="20" dur="1000"/>
                                        <p:tgtEl>
                                          <p:spTgt spid="33"/>
                                        </p:tgtEl>
                                      </p:cBhvr>
                                    </p:animEffect>
                                    <p:anim calcmode="lin" valueType="num">
                                      <p:cBhvr>
                                        <p:cTn id="21" dur="1000" fill="hold"/>
                                        <p:tgtEl>
                                          <p:spTgt spid="33"/>
                                        </p:tgtEl>
                                        <p:attrNameLst>
                                          <p:attrName>ppt_x</p:attrName>
                                        </p:attrNameLst>
                                      </p:cBhvr>
                                      <p:tavLst>
                                        <p:tav tm="0">
                                          <p:val>
                                            <p:strVal val="#ppt_x"/>
                                          </p:val>
                                        </p:tav>
                                        <p:tav tm="100000">
                                          <p:val>
                                            <p:strVal val="#ppt_x"/>
                                          </p:val>
                                        </p:tav>
                                      </p:tavLst>
                                    </p:anim>
                                    <p:anim calcmode="lin" valueType="num">
                                      <p:cBhvr>
                                        <p:cTn id="22" dur="1000" fill="hold"/>
                                        <p:tgtEl>
                                          <p:spTgt spid="33"/>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100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1000"/>
                                        <p:tgtEl>
                                          <p:spTgt spid="34"/>
                                        </p:tgtEl>
                                      </p:cBhvr>
                                    </p:animEffect>
                                    <p:anim calcmode="lin" valueType="num">
                                      <p:cBhvr>
                                        <p:cTn id="26" dur="1000" fill="hold"/>
                                        <p:tgtEl>
                                          <p:spTgt spid="34"/>
                                        </p:tgtEl>
                                        <p:attrNameLst>
                                          <p:attrName>ppt_x</p:attrName>
                                        </p:attrNameLst>
                                      </p:cBhvr>
                                      <p:tavLst>
                                        <p:tav tm="0">
                                          <p:val>
                                            <p:strVal val="#ppt_x"/>
                                          </p:val>
                                        </p:tav>
                                        <p:tav tm="100000">
                                          <p:val>
                                            <p:strVal val="#ppt_x"/>
                                          </p:val>
                                        </p:tav>
                                      </p:tavLst>
                                    </p:anim>
                                    <p:anim calcmode="lin" valueType="num">
                                      <p:cBhvr>
                                        <p:cTn id="27"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3" grpId="0"/>
      <p:bldP spid="34"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0">
          <a:blip r:embed="rId3">
            <a:lum/>
          </a:blip>
          <a:stretch>
            <a:fillRect/>
          </a:stretch>
        </a:blipFill>
        <a:effectLst/>
      </p:bgPr>
    </p:bg>
    <p:spTree>
      <p:nvGrpSpPr>
        <p:cNvPr id="1" name=""/>
        <p:cNvGrpSpPr/>
        <p:nvPr/>
      </p:nvGrpSpPr>
      <p:grpSpPr>
        <a:xfrm>
          <a:off x="0" y="0"/>
          <a:ext cx="0" cy="0"/>
        </a:xfrm>
      </p:grpSpPr>
      <p:sp>
        <p:nvSpPr>
          <p:cNvPr id="8" name="TextBox 16"/>
          <p:cNvSpPr txBox="1"/>
          <p:nvPr/>
        </p:nvSpPr>
        <p:spPr>
          <a:xfrm>
            <a:off x="3924462" y="211463"/>
            <a:ext cx="4552234" cy="849738"/>
          </a:xfrm>
          <a:prstGeom prst="rect">
            <a:avLst/>
          </a:prstGeom>
          <a:noFill/>
        </p:spPr>
        <p:txBody>
          <a:bodyPr wrap="square" lIns="110001" tIns="55000" rIns="110001" bIns="55000" rtlCol="0">
            <a:spAutoFit/>
          </a:bodyPr>
          <a:lstStyle>
            <a:defPPr>
              <a:defRPr lang="zh-CN"/>
            </a:defPPr>
            <a:lvl1pPr algn="ctr" defTabSz="824865">
              <a:defRPr sz="2400" b="1">
                <a:gradFill flip="none" rotWithShape="1">
                  <a:gsLst>
                    <a:gs pos="0">
                      <a:srgbClr val="FFC000"/>
                    </a:gs>
                    <a:gs pos="48000">
                      <a:srgbClr val="FFFF00">
                        <a:lumMod val="51000"/>
                        <a:lumOff val="49000"/>
                      </a:srgbClr>
                    </a:gs>
                    <a:gs pos="100000">
                      <a:srgbClr val="FFFF00"/>
                    </a:gs>
                  </a:gsLst>
                  <a:lin ang="13500000" scaled="1"/>
                </a:gradFill>
                <a:effectLst>
                  <a:outerShdw blurRad="38100" dist="38100" dir="2700000" algn="tl">
                    <a:schemeClr val="bg2">
                      <a:lumMod val="75000"/>
                      <a:alpha val="43000"/>
                    </a:schemeClr>
                  </a:outerShdw>
                </a:effectLst>
                <a:latin typeface="微软雅黑" panose="020b0503020204020204" pitchFamily="34" charset="-122"/>
                <a:ea typeface="微软雅黑" panose="020b0503020204020204" pitchFamily="34" charset="-122"/>
              </a:defRPr>
            </a:lvl1pPr>
          </a:lstStyle>
          <a:p>
            <a:r>
              <a:rPr lang="zh-CN" altLang="en-US" sz="4800">
                <a:gradFill flip="none" rotWithShape="1">
                  <a:gsLst>
                    <a:gs pos="0">
                      <a:srgbClr val="B47213"/>
                    </a:gs>
                    <a:gs pos="48000">
                      <a:srgbClr val="F1D678"/>
                    </a:gs>
                    <a:gs pos="100000">
                      <a:srgbClr val="E9BC4A"/>
                    </a:gs>
                  </a:gsLst>
                  <a:lin ang="13500000" scaled="1"/>
                </a:gradFill>
                <a:latin typeface="+mn-lt"/>
                <a:ea typeface="+mn-ea"/>
                <a:cs typeface="+mn-ea"/>
                <a:sym typeface="+mn-lt"/>
              </a:rPr>
              <a:t>晚会表演</a:t>
            </a:r>
          </a:p>
        </p:txBody>
      </p:sp>
      <p:pic>
        <p:nvPicPr>
          <p:cNvPr id="9" name="Picture 92" descr="D:\desktop\图片3.png"/>
          <p:cNvPicPr>
            <a:picLocks noChangeAspect="1" noChangeArrowheads="1"/>
          </p:cNvPicPr>
          <p:nvPr/>
        </p:nvPicPr>
        <p:blipFill>
          <a:blip r:embed="rId2"/>
          <a:stretch>
            <a:fillRect/>
          </a:stretch>
        </p:blipFill>
        <p:spPr bwMode="auto">
          <a:xfrm>
            <a:off x="3379893" y="1015739"/>
            <a:ext cx="5641372" cy="90925"/>
          </a:xfrm>
          <a:prstGeom prst="rect">
            <a:avLst/>
          </a:prstGeom>
          <a:noFill/>
          <a:effectLst>
            <a:outerShdw blurRad="533400" algn="tl" rotWithShape="0">
              <a:srgbClr val="FFFF00">
                <a:alpha val="65000"/>
              </a:srgbClr>
            </a:outerShdw>
          </a:effectLst>
          <a:extLst>
            <a:ext uri="{909E8E84-426E-40DD-AFC4-6F175D3DCCD1}">
              <a14:hiddenFill xmlns:a14="http://schemas.microsoft.com/office/drawing/2010/main">
                <a:solidFill>
                  <a:srgbClr val="FFFFFF"/>
                </a:solidFill>
              </a14:hiddenFill>
            </a:ext>
          </a:extLst>
        </p:spPr>
      </p:pic>
      <p:sp>
        <p:nvSpPr>
          <p:cNvPr id="33" name="TextBox 16"/>
          <p:cNvSpPr txBox="1"/>
          <p:nvPr/>
        </p:nvSpPr>
        <p:spPr>
          <a:xfrm>
            <a:off x="2227002" y="1763465"/>
            <a:ext cx="8087394" cy="2619453"/>
          </a:xfrm>
          <a:prstGeom prst="rect">
            <a:avLst/>
          </a:prstGeom>
          <a:noFill/>
        </p:spPr>
        <p:txBody>
          <a:bodyPr wrap="square" lIns="110001" tIns="55000" rIns="110001" bIns="55000" rtlCol="0">
            <a:spAutoFit/>
          </a:bodyPr>
          <a:lstStyle>
            <a:defPPr>
              <a:defRPr lang="zh-CN"/>
            </a:defPPr>
            <a:lvl1pPr algn="ctr" defTabSz="824865">
              <a:defRPr sz="2400" b="1">
                <a:gradFill flip="none" rotWithShape="1">
                  <a:gsLst>
                    <a:gs pos="0">
                      <a:srgbClr val="FFC000"/>
                    </a:gs>
                    <a:gs pos="48000">
                      <a:srgbClr val="FFFF00">
                        <a:lumMod val="51000"/>
                        <a:lumOff val="49000"/>
                      </a:srgbClr>
                    </a:gs>
                    <a:gs pos="100000">
                      <a:srgbClr val="FFFF00"/>
                    </a:gs>
                  </a:gsLst>
                  <a:lin ang="13500000" scaled="1"/>
                </a:gradFill>
                <a:effectLst>
                  <a:outerShdw blurRad="38100" dist="38100" dir="2700000" algn="tl">
                    <a:schemeClr val="bg2">
                      <a:lumMod val="75000"/>
                      <a:alpha val="43000"/>
                    </a:schemeClr>
                  </a:outerShdw>
                </a:effectLst>
                <a:latin typeface="微软雅黑" panose="020b0503020204020204" pitchFamily="34" charset="-122"/>
                <a:ea typeface="微软雅黑" panose="020b0503020204020204" pitchFamily="34" charset="-122"/>
              </a:defRPr>
            </a:lvl1pPr>
          </a:lstStyle>
          <a:p>
            <a:r>
              <a:rPr lang="zh-CN" altLang="en-US" sz="4800">
                <a:gradFill flip="none" rotWithShape="1">
                  <a:gsLst>
                    <a:gs pos="0">
                      <a:srgbClr val="B47213"/>
                    </a:gs>
                    <a:gs pos="48000">
                      <a:srgbClr val="F1D678"/>
                    </a:gs>
                    <a:gs pos="100000">
                      <a:srgbClr val="E9BC4A"/>
                    </a:gs>
                  </a:gsLst>
                  <a:lin ang="13500000" scaled="1"/>
                </a:gradFill>
                <a:effectLst>
                  <a:outerShdw blurRad="38100" dist="38100" dir="2700000" algn="tl">
                    <a:srgbClr val="000000">
                      <a:alpha val="43137"/>
                    </a:srgbClr>
                  </a:outerShdw>
                </a:effectLst>
                <a:latin typeface="+mn-lt"/>
                <a:ea typeface="+mn-ea"/>
                <a:cs typeface="+mn-ea"/>
                <a:sym typeface="+mn-lt"/>
              </a:rPr>
              <a:t>第三个节目</a:t>
            </a:r>
            <a:endParaRPr lang="en-US" altLang="zh-CN" sz="4800">
              <a:gradFill flip="none" rotWithShape="1">
                <a:gsLst>
                  <a:gs pos="0">
                    <a:srgbClr val="B47213"/>
                  </a:gs>
                  <a:gs pos="48000">
                    <a:srgbClr val="F1D678"/>
                  </a:gs>
                  <a:gs pos="100000">
                    <a:srgbClr val="E9BC4A"/>
                  </a:gs>
                </a:gsLst>
                <a:lin ang="13500000" scaled="1"/>
              </a:gradFill>
              <a:effectLst>
                <a:outerShdw blurRad="38100" dist="38100" dir="2700000" algn="tl">
                  <a:srgbClr val="000000">
                    <a:alpha val="43137"/>
                  </a:srgbClr>
                </a:outerShdw>
              </a:effectLst>
              <a:latin typeface="+mn-lt"/>
              <a:ea typeface="+mn-ea"/>
              <a:cs typeface="+mn-ea"/>
              <a:sym typeface="+mn-lt"/>
            </a:endParaRPr>
          </a:p>
          <a:p>
            <a:r>
              <a:rPr lang="zh-CN" altLang="en-US" sz="11500" spc="-300">
                <a:gradFill flip="none" rotWithShape="1">
                  <a:gsLst>
                    <a:gs pos="0">
                      <a:srgbClr val="B47213"/>
                    </a:gs>
                    <a:gs pos="48000">
                      <a:srgbClr val="F1D678"/>
                    </a:gs>
                    <a:gs pos="100000">
                      <a:srgbClr val="E9BC4A"/>
                    </a:gs>
                  </a:gsLst>
                  <a:lin ang="13500000" scaled="1"/>
                </a:gradFill>
                <a:effectLst>
                  <a:outerShdw blurRad="38100" dist="38100" dir="2700000" algn="tl">
                    <a:srgbClr val="000000">
                      <a:alpha val="43137"/>
                    </a:srgbClr>
                  </a:outerShdw>
                </a:effectLst>
                <a:latin typeface="+mn-lt"/>
                <a:ea typeface="+mn-ea"/>
                <a:cs typeface="+mn-ea"/>
                <a:sym typeface="+mn-lt"/>
              </a:rPr>
              <a:t>钢管舞</a:t>
            </a:r>
          </a:p>
        </p:txBody>
      </p:sp>
      <p:sp>
        <p:nvSpPr>
          <p:cNvPr id="34" name="TextBox 16"/>
          <p:cNvSpPr txBox="1"/>
          <p:nvPr/>
        </p:nvSpPr>
        <p:spPr>
          <a:xfrm>
            <a:off x="4442991" y="4265592"/>
            <a:ext cx="3655417" cy="665072"/>
          </a:xfrm>
          <a:prstGeom prst="rect">
            <a:avLst/>
          </a:prstGeom>
          <a:noFill/>
        </p:spPr>
        <p:txBody>
          <a:bodyPr wrap="square" lIns="110001" tIns="55000" rIns="110001" bIns="55000" rtlCol="0">
            <a:spAutoFit/>
          </a:bodyPr>
          <a:lstStyle>
            <a:defPPr>
              <a:defRPr lang="zh-CN"/>
            </a:defPPr>
            <a:lvl1pPr algn="ctr" defTabSz="824865">
              <a:defRPr sz="2400" b="1">
                <a:gradFill flip="none" rotWithShape="1">
                  <a:gsLst>
                    <a:gs pos="0">
                      <a:srgbClr val="FFC000"/>
                    </a:gs>
                    <a:gs pos="48000">
                      <a:srgbClr val="FFFF00">
                        <a:lumMod val="51000"/>
                        <a:lumOff val="49000"/>
                      </a:srgbClr>
                    </a:gs>
                    <a:gs pos="100000">
                      <a:srgbClr val="FFFF00"/>
                    </a:gs>
                  </a:gsLst>
                  <a:lin ang="13500000" scaled="1"/>
                </a:gradFill>
                <a:effectLst>
                  <a:outerShdw blurRad="38100" dist="38100" dir="2700000" algn="tl">
                    <a:schemeClr val="bg2">
                      <a:lumMod val="75000"/>
                      <a:alpha val="43000"/>
                    </a:schemeClr>
                  </a:outerShdw>
                </a:effectLst>
                <a:latin typeface="微软雅黑" panose="020b0503020204020204" pitchFamily="34" charset="-122"/>
                <a:ea typeface="微软雅黑" panose="020b0503020204020204" pitchFamily="34" charset="-122"/>
              </a:defRPr>
            </a:lvl1pPr>
          </a:lstStyle>
          <a:p>
            <a:r>
              <a:rPr lang="zh-CN" altLang="en-US" sz="3600">
                <a:gradFill flip="none" rotWithShape="1">
                  <a:gsLst>
                    <a:gs pos="0">
                      <a:srgbClr val="B47213"/>
                    </a:gs>
                    <a:gs pos="48000">
                      <a:srgbClr val="F1D678"/>
                    </a:gs>
                    <a:gs pos="100000">
                      <a:srgbClr val="E9BC4A"/>
                    </a:gs>
                  </a:gsLst>
                  <a:lin ang="13500000" scaled="1"/>
                </a:gradFill>
                <a:effectLst/>
                <a:latin typeface="+mn-lt"/>
                <a:ea typeface="+mn-ea"/>
                <a:cs typeface="+mn-ea"/>
                <a:sym typeface="+mn-lt"/>
              </a:rPr>
              <a:t>表演者：财务部</a:t>
            </a:r>
          </a:p>
        </p:txBody>
      </p:sp>
    </p:spTree>
  </p:cSld>
  <p:clrMapOvr>
    <a:masterClrMapping/>
  </p:clrMapOvr>
  <p:transition spd="slow" advClick="0" advTm="5769">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400"/>
                                        <p:tgtEl>
                                          <p:spTgt spid="9"/>
                                        </p:tgtEl>
                                      </p:cBhvr>
                                    </p:animEffect>
                                  </p:childTnLst>
                                </p:cTn>
                              </p:par>
                              <p:par>
                                <p:cTn id="13" presetID="6" presetClass="emph" presetSubtype="0" autoRev="1" fill="hold" nodeType="withEffect">
                                  <p:stCondLst>
                                    <p:cond delay="200"/>
                                  </p:stCondLst>
                                  <p:childTnLst>
                                    <p:animScale>
                                      <p:cBhvr>
                                        <p:cTn id="14" dur="200" fill="hold"/>
                                        <p:tgtEl>
                                          <p:spTgt spid="9"/>
                                        </p:tgtEl>
                                      </p:cBhvr>
                                      <p:by x="800000" y="800000"/>
                                    </p:animScale>
                                  </p:childTnLst>
                                </p:cTn>
                              </p:par>
                              <p:par>
                                <p:cTn id="15" presetID="10" presetClass="exit" presetSubtype="0" fill="hold" nodeType="withEffect">
                                  <p:stCondLst>
                                    <p:cond delay="400"/>
                                  </p:stCondLst>
                                  <p:childTnLst>
                                    <p:animEffect transition="out" filter="fade">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par>
                                <p:cTn id="18" presetID="42" presetClass="entr" presetSubtype="0" fill="hold" grpId="0" nodeType="withEffect">
                                  <p:stCondLst>
                                    <p:cond delay="1000"/>
                                  </p:stCondLst>
                                  <p:childTnLst>
                                    <p:set>
                                      <p:cBhvr>
                                        <p:cTn id="19" dur="1" fill="hold">
                                          <p:stCondLst>
                                            <p:cond delay="0"/>
                                          </p:stCondLst>
                                        </p:cTn>
                                        <p:tgtEl>
                                          <p:spTgt spid="33"/>
                                        </p:tgtEl>
                                        <p:attrNameLst>
                                          <p:attrName>style.visibility</p:attrName>
                                        </p:attrNameLst>
                                      </p:cBhvr>
                                      <p:to>
                                        <p:strVal val="visible"/>
                                      </p:to>
                                    </p:set>
                                    <p:animEffect transition="in" filter="fade">
                                      <p:cBhvr>
                                        <p:cTn id="20" dur="1000"/>
                                        <p:tgtEl>
                                          <p:spTgt spid="33"/>
                                        </p:tgtEl>
                                      </p:cBhvr>
                                    </p:animEffect>
                                    <p:anim calcmode="lin" valueType="num">
                                      <p:cBhvr>
                                        <p:cTn id="21" dur="1000" fill="hold"/>
                                        <p:tgtEl>
                                          <p:spTgt spid="33"/>
                                        </p:tgtEl>
                                        <p:attrNameLst>
                                          <p:attrName>ppt_x</p:attrName>
                                        </p:attrNameLst>
                                      </p:cBhvr>
                                      <p:tavLst>
                                        <p:tav tm="0">
                                          <p:val>
                                            <p:strVal val="#ppt_x"/>
                                          </p:val>
                                        </p:tav>
                                        <p:tav tm="100000">
                                          <p:val>
                                            <p:strVal val="#ppt_x"/>
                                          </p:val>
                                        </p:tav>
                                      </p:tavLst>
                                    </p:anim>
                                    <p:anim calcmode="lin" valueType="num">
                                      <p:cBhvr>
                                        <p:cTn id="22" dur="1000" fill="hold"/>
                                        <p:tgtEl>
                                          <p:spTgt spid="33"/>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100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1000"/>
                                        <p:tgtEl>
                                          <p:spTgt spid="34"/>
                                        </p:tgtEl>
                                      </p:cBhvr>
                                    </p:animEffect>
                                    <p:anim calcmode="lin" valueType="num">
                                      <p:cBhvr>
                                        <p:cTn id="26" dur="1000" fill="hold"/>
                                        <p:tgtEl>
                                          <p:spTgt spid="34"/>
                                        </p:tgtEl>
                                        <p:attrNameLst>
                                          <p:attrName>ppt_x</p:attrName>
                                        </p:attrNameLst>
                                      </p:cBhvr>
                                      <p:tavLst>
                                        <p:tav tm="0">
                                          <p:val>
                                            <p:strVal val="#ppt_x"/>
                                          </p:val>
                                        </p:tav>
                                        <p:tav tm="100000">
                                          <p:val>
                                            <p:strVal val="#ppt_x"/>
                                          </p:val>
                                        </p:tav>
                                      </p:tavLst>
                                    </p:anim>
                                    <p:anim calcmode="lin" valueType="num">
                                      <p:cBhvr>
                                        <p:cTn id="27"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3" grpId="0"/>
      <p:bldP spid="34"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0">
          <a:blip r:embed="rId4">
            <a:lum/>
          </a:blip>
          <a:stretch>
            <a:fillRect/>
          </a:stretch>
        </a:blipFill>
        <a:effectLst/>
      </p:bgPr>
    </p:bg>
    <p:spTree>
      <p:nvGrpSpPr>
        <p:cNvPr id="1" name=""/>
        <p:cNvGrpSpPr/>
        <p:nvPr/>
      </p:nvGrpSpPr>
      <p:grpSpPr>
        <a:xfrm>
          <a:off x="0" y="0"/>
          <a:ext cx="0" cy="0"/>
        </a:xfrm>
      </p:grpSpPr>
      <p:pic>
        <p:nvPicPr>
          <p:cNvPr id="8" name="图片 7"/>
          <p:cNvPicPr>
            <a:picLocks noChangeAspect="1"/>
          </p:cNvPicPr>
          <p:nvPr/>
        </p:nvPicPr>
        <p:blipFill>
          <a:blip r:embed="rId2"/>
          <a:stretch>
            <a:fillRect/>
          </a:stretch>
        </p:blipFill>
        <p:spPr>
          <a:xfrm>
            <a:off x="8809775" y="308260"/>
            <a:ext cx="2615189" cy="2414021"/>
          </a:xfrm>
          <a:prstGeom prst="rect">
            <a:avLst/>
          </a:prstGeom>
        </p:spPr>
      </p:pic>
      <p:pic>
        <p:nvPicPr>
          <p:cNvPr id="9" name="图片 8"/>
          <p:cNvPicPr>
            <a:picLocks noChangeAspect="1"/>
          </p:cNvPicPr>
          <p:nvPr/>
        </p:nvPicPr>
        <p:blipFill>
          <a:blip r:embed="rId3"/>
          <a:stretch>
            <a:fillRect/>
          </a:stretch>
        </p:blipFill>
        <p:spPr>
          <a:xfrm>
            <a:off x="1675800" y="336612"/>
            <a:ext cx="1661011" cy="1533240"/>
          </a:xfrm>
          <a:prstGeom prst="rect">
            <a:avLst/>
          </a:prstGeom>
        </p:spPr>
      </p:pic>
      <p:pic>
        <p:nvPicPr>
          <p:cNvPr id="10" name="图片 9"/>
          <p:cNvPicPr>
            <a:picLocks noChangeAspect="1"/>
          </p:cNvPicPr>
          <p:nvPr/>
        </p:nvPicPr>
        <p:blipFill>
          <a:blip r:embed="rId2"/>
          <a:stretch>
            <a:fillRect/>
          </a:stretch>
        </p:blipFill>
        <p:spPr>
          <a:xfrm>
            <a:off x="3539275" y="-555340"/>
            <a:ext cx="2615189" cy="2414021"/>
          </a:xfrm>
          <a:prstGeom prst="rect">
            <a:avLst/>
          </a:prstGeom>
        </p:spPr>
      </p:pic>
      <p:sp>
        <p:nvSpPr>
          <p:cNvPr id="45" name="TextBox 44"/>
          <p:cNvSpPr txBox="1"/>
          <p:nvPr/>
        </p:nvSpPr>
        <p:spPr>
          <a:xfrm>
            <a:off x="1551566" y="2520168"/>
            <a:ext cx="9205795" cy="1200329"/>
          </a:xfrm>
          <a:prstGeom prst="rect">
            <a:avLst/>
          </a:prstGeom>
          <a:noFill/>
        </p:spPr>
        <p:txBody>
          <a:bodyPr wrap="square" rtlCol="0">
            <a:spAutoFit/>
          </a:bodyPr>
          <a:lstStyle>
            <a:defPPr>
              <a:defRPr lang="zh-CN"/>
            </a:defPPr>
            <a:lvl1pPr algn="ctr">
              <a:lnSpc>
                <a:spcPct val="100000"/>
              </a:lnSpc>
              <a:defRPr sz="3200" b="1">
                <a:gradFill>
                  <a:gsLst>
                    <a:gs pos="0">
                      <a:srgbClr val="FFEDA1">
                        <a:lumMod val="96000"/>
                        <a:lumOff val="4000"/>
                      </a:srgbClr>
                    </a:gs>
                    <a:gs pos="100000">
                      <a:srgbClr val="7B593B">
                        <a:lumMod val="98000"/>
                      </a:srgbClr>
                    </a:gs>
                    <a:gs pos="83000">
                      <a:srgbClr val="FFCB4B"/>
                    </a:gs>
                  </a:gsLst>
                  <a:lin ang="5400000" scaled="1"/>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r>
              <a:rPr lang="zh-CN" altLang="en-US" sz="7200">
                <a:gradFill>
                  <a:gsLst>
                    <a:gs pos="1000">
                      <a:srgbClr val="B47213"/>
                    </a:gs>
                    <a:gs pos="48000">
                      <a:srgbClr val="F1D678"/>
                    </a:gs>
                    <a:gs pos="100000">
                      <a:srgbClr val="E9BC4A"/>
                    </a:gs>
                  </a:gsLst>
                  <a:lin ang="13500000" scaled="1"/>
                </a:gradFill>
                <a:effectLst>
                  <a:outerShdw blurRad="38100" dist="38100" dir="2700000" algn="tl">
                    <a:schemeClr val="bg2">
                      <a:lumMod val="75000"/>
                      <a:alpha val="43000"/>
                    </a:schemeClr>
                  </a:outerShdw>
                </a:effectLst>
                <a:latin typeface="+mn-lt"/>
                <a:ea typeface="+mn-ea"/>
                <a:cs typeface="+mn-ea"/>
                <a:sym typeface="+mn-lt"/>
              </a:rPr>
              <a:t>集团风采</a:t>
            </a:r>
          </a:p>
        </p:txBody>
      </p:sp>
      <p:sp>
        <p:nvSpPr>
          <p:cNvPr id="53" name="TextBox 52"/>
          <p:cNvSpPr txBox="1"/>
          <p:nvPr/>
        </p:nvSpPr>
        <p:spPr>
          <a:xfrm>
            <a:off x="5203293" y="1757362"/>
            <a:ext cx="2031317" cy="583565"/>
          </a:xfrm>
          <a:prstGeom prst="rect">
            <a:avLst/>
          </a:prstGeom>
          <a:noFill/>
        </p:spPr>
        <p:txBody>
          <a:bodyPr wrap="square" rtlCol="0">
            <a:spAutoFit/>
          </a:bodyPr>
          <a:lstStyle>
            <a:defPPr>
              <a:defRPr lang="zh-CN"/>
            </a:defPPr>
            <a:lvl1pPr algn="ctr">
              <a:lnSpc>
                <a:spcPct val="100000"/>
              </a:lnSpc>
              <a:defRPr sz="4800" b="1">
                <a:gradFill>
                  <a:gsLst>
                    <a:gs pos="0">
                      <a:srgbClr val="FFEDA1">
                        <a:lumMod val="96000"/>
                        <a:lumOff val="4000"/>
                      </a:srgbClr>
                    </a:gs>
                    <a:gs pos="100000">
                      <a:srgbClr val="7B593B">
                        <a:lumMod val="98000"/>
                      </a:srgbClr>
                    </a:gs>
                    <a:gs pos="83000">
                      <a:srgbClr val="FFCB4B"/>
                    </a:gs>
                  </a:gsLst>
                  <a:lin ang="5400000" scaled="1"/>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r>
              <a:rPr lang="zh-CN" altLang="en-US" sz="3200">
                <a:gradFill>
                  <a:gsLst>
                    <a:gs pos="0">
                      <a:srgbClr val="E9BC4A"/>
                    </a:gs>
                    <a:gs pos="45000">
                      <a:srgbClr val="F1D678"/>
                    </a:gs>
                    <a:gs pos="100000">
                      <a:srgbClr val="B47213"/>
                    </a:gs>
                  </a:gsLst>
                  <a:lin ang="5400000" scaled="0"/>
                </a:gradFill>
                <a:effectLst/>
                <a:latin typeface="+mn-lt"/>
                <a:ea typeface="+mn-ea"/>
                <a:cs typeface="+mn-ea"/>
                <a:sym typeface="+mn-lt"/>
              </a:rPr>
              <a:t>第四部分</a:t>
            </a:r>
          </a:p>
        </p:txBody>
      </p:sp>
    </p:spTree>
  </p:cSld>
  <p:clrMapOvr>
    <a:masterClrMapping/>
  </p:clrMapOvr>
  <p:transition spd="slow" advClick="0" advTm="5769">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5" presetClass="entr" presetSubtype="0" fill="hold" grpId="0" nodeType="withEffect">
                                  <p:stCondLst>
                                    <p:cond delay="400"/>
                                  </p:stCondLst>
                                  <p:childTnLst>
                                    <p:set>
                                      <p:cBhvr>
                                        <p:cTn id="6" dur="1" fill="hold">
                                          <p:stCondLst>
                                            <p:cond delay="0"/>
                                          </p:stCondLst>
                                        </p:cTn>
                                        <p:tgtEl>
                                          <p:spTgt spid="53"/>
                                        </p:tgtEl>
                                        <p:attrNameLst>
                                          <p:attrName>style.visibility</p:attrName>
                                        </p:attrNameLst>
                                      </p:cBhvr>
                                      <p:to>
                                        <p:strVal val="visible"/>
                                      </p:to>
                                    </p:set>
                                    <p:anim calcmode="lin" valueType="num">
                                      <p:cBhvr>
                                        <p:cTn id="7" dur="1000" fill="hold"/>
                                        <p:tgtEl>
                                          <p:spTgt spid="53"/>
                                        </p:tgtEl>
                                        <p:attrNameLst>
                                          <p:attrName>ppt_w</p:attrName>
                                        </p:attrNameLst>
                                      </p:cBhvr>
                                      <p:tavLst>
                                        <p:tav tm="0">
                                          <p:val>
                                            <p:strVal val="#ppt_w*0.70"/>
                                          </p:val>
                                        </p:tav>
                                        <p:tav tm="100000">
                                          <p:val>
                                            <p:strVal val="#ppt_w"/>
                                          </p:val>
                                        </p:tav>
                                      </p:tavLst>
                                    </p:anim>
                                    <p:anim calcmode="lin" valueType="num">
                                      <p:cBhvr>
                                        <p:cTn id="8" dur="1000" fill="hold"/>
                                        <p:tgtEl>
                                          <p:spTgt spid="53"/>
                                        </p:tgtEl>
                                        <p:attrNameLst>
                                          <p:attrName>ppt_h</p:attrName>
                                        </p:attrNameLst>
                                      </p:cBhvr>
                                      <p:tavLst>
                                        <p:tav tm="0">
                                          <p:val>
                                            <p:strVal val="#ppt_h"/>
                                          </p:val>
                                        </p:tav>
                                        <p:tav tm="100000">
                                          <p:val>
                                            <p:strVal val="#ppt_h"/>
                                          </p:val>
                                        </p:tav>
                                      </p:tavLst>
                                    </p:anim>
                                    <p:animEffect transition="in" filter="fade">
                                      <p:cBhvr>
                                        <p:cTn id="9" dur="1000"/>
                                        <p:tgtEl>
                                          <p:spTgt spid="53"/>
                                        </p:tgtEl>
                                      </p:cBhvr>
                                    </p:animEffect>
                                  </p:childTnLst>
                                </p:cTn>
                              </p:par>
                              <p:par>
                                <p:cTn id="10" presetID="56" presetClass="entr" presetSubtype="0" fill="hold" grpId="0" nodeType="withEffect">
                                  <p:stCondLst>
                                    <p:cond delay="500"/>
                                  </p:stCondLst>
                                  <p:iterate type="lt">
                                    <p:tmPct val="10000"/>
                                  </p:iterate>
                                  <p:childTnLst>
                                    <p:set>
                                      <p:cBhvr>
                                        <p:cTn id="11" dur="1" fill="hold">
                                          <p:stCondLst>
                                            <p:cond delay="0"/>
                                          </p:stCondLst>
                                        </p:cTn>
                                        <p:tgtEl>
                                          <p:spTgt spid="45"/>
                                        </p:tgtEl>
                                        <p:attrNameLst>
                                          <p:attrName>style.visibility</p:attrName>
                                        </p:attrNameLst>
                                      </p:cBhvr>
                                      <p:to>
                                        <p:strVal val="visible"/>
                                      </p:to>
                                    </p:set>
                                    <p:anim by="(-#ppt_w*2)" calcmode="lin" valueType="num">
                                      <p:cBhvr rctx="PPT">
                                        <p:cTn id="12" dur="500" autoRev="1" fill="hold">
                                          <p:stCondLst>
                                            <p:cond delay="0"/>
                                          </p:stCondLst>
                                        </p:cTn>
                                        <p:tgtEl>
                                          <p:spTgt spid="45"/>
                                        </p:tgtEl>
                                        <p:attrNameLst>
                                          <p:attrName>ppt_w</p:attrName>
                                        </p:attrNameLst>
                                      </p:cBhvr>
                                    </p:anim>
                                    <p:anim by="(#ppt_w*0.50)" calcmode="lin" valueType="num">
                                      <p:cBhvr>
                                        <p:cTn id="13" dur="500" decel="50000" autoRev="1" fill="hold">
                                          <p:stCondLst>
                                            <p:cond delay="0"/>
                                          </p:stCondLst>
                                        </p:cTn>
                                        <p:tgtEl>
                                          <p:spTgt spid="45"/>
                                        </p:tgtEl>
                                        <p:attrNameLst>
                                          <p:attrName>ppt_x</p:attrName>
                                        </p:attrNameLst>
                                      </p:cBhvr>
                                    </p:anim>
                                    <p:anim from="(-#ppt_h/2)" to="(#ppt_y)" calcmode="lin" valueType="num">
                                      <p:cBhvr>
                                        <p:cTn id="14" dur="1000" fill="hold">
                                          <p:stCondLst>
                                            <p:cond delay="0"/>
                                          </p:stCondLst>
                                        </p:cTn>
                                        <p:tgtEl>
                                          <p:spTgt spid="45"/>
                                        </p:tgtEl>
                                        <p:attrNameLst>
                                          <p:attrName>ppt_y</p:attrName>
                                        </p:attrNameLst>
                                      </p:cBhvr>
                                    </p:anim>
                                    <p:animRot by="21600000">
                                      <p:cBhvr>
                                        <p:cTn id="15" dur="1000" fill="hold">
                                          <p:stCondLst>
                                            <p:cond delay="0"/>
                                          </p:stCondLst>
                                        </p:cTn>
                                        <p:tgtEl>
                                          <p:spTgt spid="45"/>
                                        </p:tgtEl>
                                        <p:attrNameLst>
                                          <p:attrName>r</p:attrName>
                                        </p:attrNameLst>
                                      </p:cBhvr>
                                    </p:animRot>
                                  </p:childTnLst>
                                </p:cTn>
                              </p:par>
                              <p:par>
                                <p:cTn id="16" presetID="53" presetClass="entr" presetSubtype="16" repeatCount="5000" fill="hold" nodeType="withEffect">
                                  <p:stCondLst>
                                    <p:cond delay="4400"/>
                                  </p:stCondLst>
                                  <p:childTnLst>
                                    <p:set>
                                      <p:cBhvr>
                                        <p:cTn id="17" dur="1" fill="hold">
                                          <p:stCondLst>
                                            <p:cond delay="0"/>
                                          </p:stCondLst>
                                        </p:cTn>
                                        <p:tgtEl>
                                          <p:spTgt spid="10"/>
                                        </p:tgtEl>
                                        <p:attrNameLst>
                                          <p:attrName>style.visibility</p:attrName>
                                        </p:attrNameLst>
                                      </p:cBhvr>
                                      <p:to>
                                        <p:strVal val="visible"/>
                                      </p:to>
                                    </p:set>
                                    <p:anim calcmode="lin" valueType="num">
                                      <p:cBhvr>
                                        <p:cTn id="18" dur="400" fill="hold"/>
                                        <p:tgtEl>
                                          <p:spTgt spid="10"/>
                                        </p:tgtEl>
                                        <p:attrNameLst>
                                          <p:attrName>ppt_w</p:attrName>
                                        </p:attrNameLst>
                                      </p:cBhvr>
                                      <p:tavLst>
                                        <p:tav tm="0">
                                          <p:val>
                                            <p:fltVal val="0"/>
                                          </p:val>
                                        </p:tav>
                                        <p:tav tm="100000">
                                          <p:val>
                                            <p:strVal val="#ppt_w"/>
                                          </p:val>
                                        </p:tav>
                                      </p:tavLst>
                                    </p:anim>
                                    <p:anim calcmode="lin" valueType="num">
                                      <p:cBhvr>
                                        <p:cTn id="19" dur="400" fill="hold"/>
                                        <p:tgtEl>
                                          <p:spTgt spid="10"/>
                                        </p:tgtEl>
                                        <p:attrNameLst>
                                          <p:attrName>ppt_h</p:attrName>
                                        </p:attrNameLst>
                                      </p:cBhvr>
                                      <p:tavLst>
                                        <p:tav tm="0">
                                          <p:val>
                                            <p:fltVal val="0"/>
                                          </p:val>
                                        </p:tav>
                                        <p:tav tm="100000">
                                          <p:val>
                                            <p:strVal val="#ppt_h"/>
                                          </p:val>
                                        </p:tav>
                                      </p:tavLst>
                                    </p:anim>
                                    <p:animEffect transition="in" filter="fade">
                                      <p:cBhvr>
                                        <p:cTn id="20" dur="400"/>
                                        <p:tgtEl>
                                          <p:spTgt spid="10"/>
                                        </p:tgtEl>
                                      </p:cBhvr>
                                    </p:animEffect>
                                  </p:childTnLst>
                                </p:cTn>
                              </p:par>
                              <p:par>
                                <p:cTn id="21" presetID="53" presetClass="entr" presetSubtype="16" repeatCount="5000" fill="hold" nodeType="withEffect">
                                  <p:stCondLst>
                                    <p:cond delay="3900"/>
                                  </p:stCondLst>
                                  <p:childTnLst>
                                    <p:set>
                                      <p:cBhvr>
                                        <p:cTn id="22" dur="1" fill="hold">
                                          <p:stCondLst>
                                            <p:cond delay="0"/>
                                          </p:stCondLst>
                                        </p:cTn>
                                        <p:tgtEl>
                                          <p:spTgt spid="9"/>
                                        </p:tgtEl>
                                        <p:attrNameLst>
                                          <p:attrName>style.visibility</p:attrName>
                                        </p:attrNameLst>
                                      </p:cBhvr>
                                      <p:to>
                                        <p:strVal val="visible"/>
                                      </p:to>
                                    </p:set>
                                    <p:anim calcmode="lin" valueType="num">
                                      <p:cBhvr>
                                        <p:cTn id="23" dur="400" fill="hold"/>
                                        <p:tgtEl>
                                          <p:spTgt spid="9"/>
                                        </p:tgtEl>
                                        <p:attrNameLst>
                                          <p:attrName>ppt_w</p:attrName>
                                        </p:attrNameLst>
                                      </p:cBhvr>
                                      <p:tavLst>
                                        <p:tav tm="0">
                                          <p:val>
                                            <p:fltVal val="0"/>
                                          </p:val>
                                        </p:tav>
                                        <p:tav tm="100000">
                                          <p:val>
                                            <p:strVal val="#ppt_w"/>
                                          </p:val>
                                        </p:tav>
                                      </p:tavLst>
                                    </p:anim>
                                    <p:anim calcmode="lin" valueType="num">
                                      <p:cBhvr>
                                        <p:cTn id="24" dur="400" fill="hold"/>
                                        <p:tgtEl>
                                          <p:spTgt spid="9"/>
                                        </p:tgtEl>
                                        <p:attrNameLst>
                                          <p:attrName>ppt_h</p:attrName>
                                        </p:attrNameLst>
                                      </p:cBhvr>
                                      <p:tavLst>
                                        <p:tav tm="0">
                                          <p:val>
                                            <p:fltVal val="0"/>
                                          </p:val>
                                        </p:tav>
                                        <p:tav tm="100000">
                                          <p:val>
                                            <p:strVal val="#ppt_h"/>
                                          </p:val>
                                        </p:tav>
                                      </p:tavLst>
                                    </p:anim>
                                    <p:animEffect transition="in" filter="fade">
                                      <p:cBhvr>
                                        <p:cTn id="25" dur="400"/>
                                        <p:tgtEl>
                                          <p:spTgt spid="9"/>
                                        </p:tgtEl>
                                      </p:cBhvr>
                                    </p:animEffect>
                                  </p:childTnLst>
                                </p:cTn>
                              </p:par>
                              <p:par>
                                <p:cTn id="26" presetID="53" presetClass="entr" presetSubtype="16" repeatCount="4000" fill="hold" nodeType="withEffect">
                                  <p:stCondLst>
                                    <p:cond delay="5000"/>
                                  </p:stCondLst>
                                  <p:childTnLst>
                                    <p:set>
                                      <p:cBhvr>
                                        <p:cTn id="27" dur="1" fill="hold">
                                          <p:stCondLst>
                                            <p:cond delay="0"/>
                                          </p:stCondLst>
                                        </p:cTn>
                                        <p:tgtEl>
                                          <p:spTgt spid="8"/>
                                        </p:tgtEl>
                                        <p:attrNameLst>
                                          <p:attrName>style.visibility</p:attrName>
                                        </p:attrNameLst>
                                      </p:cBhvr>
                                      <p:to>
                                        <p:strVal val="visible"/>
                                      </p:to>
                                    </p:set>
                                    <p:anim calcmode="lin" valueType="num">
                                      <p:cBhvr>
                                        <p:cTn id="28" dur="400" fill="hold"/>
                                        <p:tgtEl>
                                          <p:spTgt spid="8"/>
                                        </p:tgtEl>
                                        <p:attrNameLst>
                                          <p:attrName>ppt_w</p:attrName>
                                        </p:attrNameLst>
                                      </p:cBhvr>
                                      <p:tavLst>
                                        <p:tav tm="0">
                                          <p:val>
                                            <p:fltVal val="0"/>
                                          </p:val>
                                        </p:tav>
                                        <p:tav tm="100000">
                                          <p:val>
                                            <p:strVal val="#ppt_w"/>
                                          </p:val>
                                        </p:tav>
                                      </p:tavLst>
                                    </p:anim>
                                    <p:anim calcmode="lin" valueType="num">
                                      <p:cBhvr>
                                        <p:cTn id="29" dur="400" fill="hold"/>
                                        <p:tgtEl>
                                          <p:spTgt spid="8"/>
                                        </p:tgtEl>
                                        <p:attrNameLst>
                                          <p:attrName>ppt_h</p:attrName>
                                        </p:attrNameLst>
                                      </p:cBhvr>
                                      <p:tavLst>
                                        <p:tav tm="0">
                                          <p:val>
                                            <p:fltVal val="0"/>
                                          </p:val>
                                        </p:tav>
                                        <p:tav tm="100000">
                                          <p:val>
                                            <p:strVal val="#ppt_h"/>
                                          </p:val>
                                        </p:tav>
                                      </p:tavLst>
                                    </p:anim>
                                    <p:animEffect transition="in" filter="fade">
                                      <p:cBhvr>
                                        <p:cTn id="30" dur="4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53"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0">
          <a:blip r:embed="rId6">
            <a:lum/>
          </a:blip>
          <a:stretch>
            <a:fillRect/>
          </a:stretch>
        </a:blipFill>
        <a:effectLst/>
      </p:bgPr>
    </p:bg>
    <p:spTree>
      <p:nvGrpSpPr>
        <p:cNvPr id="1" name=""/>
        <p:cNvGrpSpPr/>
        <p:nvPr/>
      </p:nvGrpSpPr>
      <p:grpSpPr>
        <a:xfrm>
          <a:off x="0" y="0"/>
          <a:ext cx="0" cy="0"/>
        </a:xfrm>
      </p:grpSpPr>
      <p:sp>
        <p:nvSpPr>
          <p:cNvPr id="3" name="矩形 2"/>
          <p:cNvSpPr/>
          <p:nvPr/>
        </p:nvSpPr>
        <p:spPr>
          <a:xfrm rot="20578928">
            <a:off x="1646588" y="1896057"/>
            <a:ext cx="3736405" cy="2511735"/>
          </a:xfrm>
          <a:prstGeom prst="rect">
            <a:avLst/>
          </a:prstGeom>
          <a:blipFill dpi="0" rotWithShape="1">
            <a:blip r:embed="rId2">
              <a:extLst>
                <a:ext uri="{28A0092B-C50C-407E-A947-70E740481C1C}">
                  <a14:useLocalDpi xmlns:a14="http://schemas.microsoft.com/office/drawing/2010/main" val="0"/>
                </a:ext>
              </a:extLst>
            </a:blip>
            <a:stretch>
              <a:fillRect/>
            </a:stretch>
          </a:blipFill>
          <a:ln w="92075">
            <a:gradFill flip="none" rotWithShape="1">
              <a:gsLst>
                <a:gs pos="0">
                  <a:srgbClr val="E4CF90"/>
                </a:gs>
                <a:gs pos="50000">
                  <a:srgbClr val="ECDDB2"/>
                </a:gs>
                <a:gs pos="100000">
                  <a:srgbClr val="E4CF90"/>
                </a:gs>
              </a:gsLst>
              <a:lin ang="5400000" scaled="1"/>
            </a:gradFill>
          </a:ln>
          <a:effectLst>
            <a:outerShdw blurRad="254000" dist="38100" dir="5400000" algn="t" rotWithShape="0">
              <a:prstClr val="black">
                <a:alpha val="58000"/>
              </a:prstClr>
            </a:outerShdw>
          </a:effectLst>
          <a:scene3d>
            <a:camera prst="orthographicFront"/>
            <a:lightRig rig="balanced" dir="t"/>
          </a:scene3d>
          <a:sp3d>
            <a:bevelT w="133350" h="6350"/>
            <a:bevelB w="698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5" name="矩形 4"/>
          <p:cNvSpPr/>
          <p:nvPr/>
        </p:nvSpPr>
        <p:spPr>
          <a:xfrm rot="21163468">
            <a:off x="3287045" y="1219265"/>
            <a:ext cx="3736405" cy="2511735"/>
          </a:xfrm>
          <a:prstGeom prst="rect">
            <a:avLst/>
          </a:prstGeom>
          <a:blipFill dpi="0" rotWithShape="1">
            <a:blip r:embed="rId3">
              <a:extLst>
                <a:ext uri="{28A0092B-C50C-407E-A947-70E740481C1C}">
                  <a14:useLocalDpi xmlns:a14="http://schemas.microsoft.com/office/drawing/2010/main" val="0"/>
                </a:ext>
              </a:extLst>
            </a:blip>
            <a:stretch>
              <a:fillRect/>
            </a:stretch>
          </a:blipFill>
          <a:ln w="92075">
            <a:gradFill flip="none" rotWithShape="1">
              <a:gsLst>
                <a:gs pos="0">
                  <a:srgbClr val="E4CF90"/>
                </a:gs>
                <a:gs pos="50000">
                  <a:srgbClr val="ECDDB2"/>
                </a:gs>
                <a:gs pos="100000">
                  <a:srgbClr val="E4CF90"/>
                </a:gs>
              </a:gsLst>
              <a:lin ang="5400000" scaled="1"/>
            </a:gradFill>
          </a:ln>
          <a:effectLst>
            <a:outerShdw blurRad="254000" dist="38100" dir="5400000" algn="t" rotWithShape="0">
              <a:prstClr val="black">
                <a:alpha val="58000"/>
              </a:prstClr>
            </a:outerShdw>
          </a:effectLst>
          <a:scene3d>
            <a:camera prst="orthographicFront"/>
            <a:lightRig rig="balanced" dir="t"/>
          </a:scene3d>
          <a:sp3d>
            <a:bevelT w="133350" h="6350"/>
            <a:bevelB w="698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6" name="矩形 5"/>
          <p:cNvSpPr/>
          <p:nvPr/>
        </p:nvSpPr>
        <p:spPr>
          <a:xfrm rot="721831">
            <a:off x="4891308" y="1211529"/>
            <a:ext cx="3736405" cy="2511735"/>
          </a:xfrm>
          <a:prstGeom prst="rect">
            <a:avLst/>
          </a:prstGeom>
          <a:blipFill dpi="0" rotWithShape="1">
            <a:blip r:embed="rId4">
              <a:extLst>
                <a:ext uri="{28A0092B-C50C-407E-A947-70E740481C1C}">
                  <a14:useLocalDpi xmlns:a14="http://schemas.microsoft.com/office/drawing/2010/main" val="0"/>
                </a:ext>
              </a:extLst>
            </a:blip>
            <a:stretch>
              <a:fillRect/>
            </a:stretch>
          </a:blipFill>
          <a:ln w="92075">
            <a:gradFill flip="none" rotWithShape="1">
              <a:gsLst>
                <a:gs pos="0">
                  <a:srgbClr val="E4CF90"/>
                </a:gs>
                <a:gs pos="50000">
                  <a:srgbClr val="ECDDB2"/>
                </a:gs>
                <a:gs pos="100000">
                  <a:srgbClr val="E4CF90"/>
                </a:gs>
              </a:gsLst>
              <a:lin ang="5400000" scaled="1"/>
            </a:gradFill>
          </a:ln>
          <a:effectLst>
            <a:outerShdw blurRad="254000" dist="38100" dir="5400000" algn="t" rotWithShape="0">
              <a:prstClr val="black">
                <a:alpha val="58000"/>
              </a:prstClr>
            </a:outerShdw>
          </a:effectLst>
          <a:scene3d>
            <a:camera prst="orthographicFront"/>
            <a:lightRig rig="balanced" dir="t"/>
          </a:scene3d>
          <a:sp3d>
            <a:bevelT w="133350" h="6350"/>
            <a:bevelB w="698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7" name="矩形 6"/>
          <p:cNvSpPr/>
          <p:nvPr/>
        </p:nvSpPr>
        <p:spPr>
          <a:xfrm rot="2014254">
            <a:off x="6826787" y="1211528"/>
            <a:ext cx="3736405" cy="2511735"/>
          </a:xfrm>
          <a:prstGeom prst="rect">
            <a:avLst/>
          </a:prstGeom>
          <a:blipFill dpi="0" rotWithShape="1">
            <a:blip r:embed="rId5">
              <a:extLst>
                <a:ext uri="{28A0092B-C50C-407E-A947-70E740481C1C}">
                  <a14:useLocalDpi xmlns:a14="http://schemas.microsoft.com/office/drawing/2010/main" val="0"/>
                </a:ext>
              </a:extLst>
            </a:blip>
            <a:stretch>
              <a:fillRect/>
            </a:stretch>
          </a:blipFill>
          <a:ln w="92075">
            <a:gradFill flip="none" rotWithShape="1">
              <a:gsLst>
                <a:gs pos="0">
                  <a:srgbClr val="E4CF90"/>
                </a:gs>
                <a:gs pos="50000">
                  <a:srgbClr val="ECDDB2"/>
                </a:gs>
                <a:gs pos="100000">
                  <a:srgbClr val="E4CF90"/>
                </a:gs>
              </a:gsLst>
              <a:lin ang="5400000" scaled="1"/>
            </a:gradFill>
          </a:ln>
          <a:effectLst>
            <a:outerShdw blurRad="254000" dist="38100" dir="5400000" algn="t" rotWithShape="0">
              <a:prstClr val="black">
                <a:alpha val="58000"/>
              </a:prstClr>
            </a:outerShdw>
          </a:effectLst>
          <a:scene3d>
            <a:camera prst="orthographicFront"/>
            <a:lightRig rig="balanced" dir="t"/>
          </a:scene3d>
          <a:sp3d>
            <a:bevelT w="133350" h="6350"/>
            <a:bevelB w="698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8" name="文本框 8"/>
          <p:cNvSpPr txBox="1"/>
          <p:nvPr/>
        </p:nvSpPr>
        <p:spPr>
          <a:xfrm>
            <a:off x="3607163" y="4747878"/>
            <a:ext cx="6313832" cy="76835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zh-CN" altLang="en-US" sz="4400" i="1">
                <a:gradFill>
                  <a:gsLst>
                    <a:gs pos="51000">
                      <a:srgbClr val="F1D678"/>
                    </a:gs>
                    <a:gs pos="51000">
                      <a:srgbClr val="F1D678"/>
                    </a:gs>
                    <a:gs pos="0">
                      <a:srgbClr val="B47213"/>
                    </a:gs>
                    <a:gs pos="0">
                      <a:srgbClr val="B47213"/>
                    </a:gs>
                    <a:gs pos="100000">
                      <a:srgbClr val="F1D678"/>
                    </a:gs>
                    <a:gs pos="100000">
                      <a:srgbClr val="F1D678"/>
                    </a:gs>
                  </a:gsLst>
                  <a:lin ang="8400000" scaled="0"/>
                </a:gradFill>
                <a:effectLst>
                  <a:outerShdw blurRad="190500" dist="38100" dir="5400000" algn="t" rotWithShape="0">
                    <a:prstClr val="black">
                      <a:alpha val="78000"/>
                    </a:prstClr>
                  </a:outerShdw>
                </a:effectLst>
                <a:cs typeface="+mn-ea"/>
                <a:sym typeface="+mn-lt"/>
              </a:rPr>
              <a:t>感恩相伴，梦想同行</a:t>
            </a:r>
          </a:p>
        </p:txBody>
      </p:sp>
      <p:sp>
        <p:nvSpPr>
          <p:cNvPr id="9" name="文本框 9"/>
          <p:cNvSpPr txBox="1"/>
          <p:nvPr/>
        </p:nvSpPr>
        <p:spPr>
          <a:xfrm>
            <a:off x="4585885" y="5428772"/>
            <a:ext cx="5335110" cy="629920"/>
          </a:xfrm>
          <a:prstGeom prst="rect">
            <a:avLst/>
          </a:prstGeom>
          <a:noFill/>
        </p:spPr>
        <p:txBody>
          <a:bodyPr wrap="square" rtlCol="0">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lnSpc>
                <a:spcPct val="125000"/>
              </a:lnSpc>
            </a:pPr>
            <a:r>
              <a:rPr lang="zh-CN" altLang="en-US" sz="1400">
                <a:ln w="0"/>
                <a:gradFill>
                  <a:gsLst>
                    <a:gs pos="51000">
                      <a:srgbClr val="F1D678"/>
                    </a:gs>
                    <a:gs pos="51000">
                      <a:srgbClr val="F1D678"/>
                    </a:gs>
                    <a:gs pos="0">
                      <a:srgbClr val="B47213"/>
                    </a:gs>
                    <a:gs pos="0">
                      <a:srgbClr val="B47213"/>
                    </a:gs>
                    <a:gs pos="100000">
                      <a:srgbClr val="F1D678"/>
                    </a:gs>
                    <a:gs pos="100000">
                      <a:srgbClr val="F1D678"/>
                    </a:gs>
                  </a:gsLst>
                  <a:lin ang="8400000" scaled="0"/>
                </a:gradFill>
                <a:cs typeface="+mn-ea"/>
                <a:sym typeface="+mn-lt"/>
              </a:rPr>
              <a:t>天道酬勤，是你们用勤奋、敬业、忠诚，铸造了的今天，用青春和激情续写着的新篇章</a:t>
            </a:r>
          </a:p>
        </p:txBody>
      </p:sp>
    </p:spTree>
  </p:cSld>
  <p:clrMapOvr>
    <a:masterClrMapping/>
  </p:clrMapOvr>
  <p:transition spd="slow" advClick="0" advTm="5769">
    <p:push/>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inVertical)">
                                      <p:cBhvr>
                                        <p:cTn id="16" dur="500"/>
                                        <p:tgtEl>
                                          <p:spTgt spid="7"/>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p:bldP spid="9"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8">
            <a:lum/>
          </a:blip>
          <a:stretch>
            <a:fillRect/>
          </a:stretch>
        </a:blipFill>
        <a:effectLst/>
      </p:bgPr>
    </p:bg>
    <p:spTree>
      <p:nvGrpSpPr>
        <p:cNvPr id="1" name=""/>
        <p:cNvGrpSpPr/>
        <p:nvPr/>
      </p:nvGrpSpPr>
      <p:grpSpPr>
        <a:xfrm>
          <a:off x="0" y="0"/>
          <a:ext cx="0" cy="0"/>
        </a:xfrm>
      </p:grpSpPr>
      <p:pic>
        <p:nvPicPr>
          <p:cNvPr id="37" name="图片 36"/>
          <p:cNvPicPr>
            <a:picLocks noChangeAspect="1"/>
          </p:cNvPicPr>
          <p:nvPr/>
        </p:nvPicPr>
        <p:blipFill>
          <a:blip r:embed="rId3">
            <a:extLst>
              <a:ext uri="{BEBA8EAE-BF5A-486C-A8C5-ECC9F3942E4B}">
                <a14:imgProps xmlns:a14="http://schemas.microsoft.com/office/drawing/2010/main">
                  <a14:imgLayer r:embed="rId4">
                    <a14:imgEffect>
                      <a14:saturation sat="400000"/>
                    </a14:imgEffect>
                  </a14:imgLayer>
                </a14:imgProps>
              </a:ext>
            </a:extLst>
          </a:blip>
          <a:stretch>
            <a:fillRect/>
          </a:stretch>
        </p:blipFill>
        <p:spPr>
          <a:xfrm>
            <a:off x="9183037" y="722838"/>
            <a:ext cx="2107225" cy="1285199"/>
          </a:xfrm>
          <a:prstGeom prst="rect">
            <a:avLst/>
          </a:prstGeom>
        </p:spPr>
      </p:pic>
      <p:sp>
        <p:nvSpPr>
          <p:cNvPr id="6" name="文本框 5"/>
          <p:cNvSpPr txBox="1"/>
          <p:nvPr/>
        </p:nvSpPr>
        <p:spPr>
          <a:xfrm>
            <a:off x="2718955" y="4422003"/>
            <a:ext cx="6754091" cy="645160"/>
          </a:xfrm>
          <a:prstGeom prst="rect">
            <a:avLst/>
          </a:prstGeom>
          <a:noFill/>
        </p:spPr>
        <p:txBody>
          <a:bodyPr wrap="square">
            <a:spAutoFit/>
            <a:scene3d>
              <a:camera prst="orthographicFront"/>
              <a:lightRig rig="threePt" dir="t"/>
            </a:scene3d>
            <a:sp3d contourW="12700"/>
          </a:bodyPr>
          <a:lstStyle/>
          <a:p>
            <a:pPr algn="ctr" eaLnBrk="1" fontAlgn="auto" hangingPunct="1">
              <a:spcBef>
                <a:spcPct val="0"/>
              </a:spcBef>
              <a:spcAft>
                <a:spcPct val="0"/>
              </a:spcAft>
              <a:defRPr/>
            </a:pPr>
            <a:r>
              <a:rPr lang="zh-CN" altLang="en-US" sz="3600">
                <a:blipFill>
                  <a:blip r:embed="rId5"/>
                  <a:stretch>
                    <a:fillRect/>
                  </a:stretch>
                </a:blipFill>
                <a:latin typeface="+mn-lt"/>
                <a:ea typeface="+mn-ea"/>
                <a:cs typeface="+mn-ea"/>
                <a:sym typeface="+mn-lt"/>
              </a:rPr>
              <a:t>非常感谢您们的观看</a:t>
            </a:r>
          </a:p>
        </p:txBody>
      </p:sp>
      <p:sp>
        <p:nvSpPr>
          <p:cNvPr id="2" name="文本框 1"/>
          <p:cNvSpPr txBox="1"/>
          <p:nvPr/>
        </p:nvSpPr>
        <p:spPr>
          <a:xfrm>
            <a:off x="1989216" y="3726887"/>
            <a:ext cx="8213568" cy="646331"/>
          </a:xfrm>
          <a:prstGeom prst="rect">
            <a:avLst/>
          </a:prstGeom>
          <a:noFill/>
        </p:spPr>
        <p:txBody>
          <a:bodyPr wrap="square" rtlCol="0">
            <a:spAutoFit/>
            <a:scene3d>
              <a:camera prst="orthographicFront">
                <a:rot lat="0" lon="0" rev="0"/>
              </a:camera>
              <a:lightRig rig="threePt" dir="t"/>
            </a:scene3d>
          </a:bodyPr>
          <a:lstStyle/>
          <a:p>
            <a:pPr algn="ctr"/>
            <a:r>
              <a:rPr lang="zh-CN" altLang="en-US" sz="3600">
                <a:blipFill>
                  <a:blip r:embed="rId5"/>
                  <a:stretch>
                    <a:fillRect/>
                  </a:stretch>
                </a:blipFill>
                <a:latin typeface="+mn-lt"/>
                <a:ea typeface="+mn-ea"/>
                <a:cs typeface="+mn-ea"/>
                <a:sym typeface="+mn-lt"/>
              </a:rPr>
              <a:t>传承  </a:t>
            </a:r>
            <a:r>
              <a:rPr lang="en-US" altLang="zh-CN" sz="3600">
                <a:blipFill>
                  <a:blip r:embed="rId5"/>
                  <a:stretch>
                    <a:fillRect/>
                  </a:stretch>
                </a:blipFill>
                <a:latin typeface="+mn-lt"/>
                <a:ea typeface="+mn-ea"/>
                <a:cs typeface="+mn-ea"/>
                <a:sym typeface="+mn-lt"/>
              </a:rPr>
              <a:t>|  </a:t>
            </a:r>
            <a:r>
              <a:rPr lang="zh-CN" altLang="en-US" sz="3600">
                <a:blipFill>
                  <a:blip r:embed="rId5"/>
                  <a:stretch>
                    <a:fillRect/>
                  </a:stretch>
                </a:blipFill>
                <a:latin typeface="+mn-lt"/>
                <a:ea typeface="+mn-ea"/>
                <a:cs typeface="+mn-ea"/>
                <a:sym typeface="+mn-lt"/>
              </a:rPr>
              <a:t>超越  </a:t>
            </a:r>
            <a:r>
              <a:rPr lang="en-US" altLang="zh-CN" sz="3600">
                <a:blipFill>
                  <a:blip r:embed="rId5"/>
                  <a:stretch>
                    <a:fillRect/>
                  </a:stretch>
                </a:blipFill>
                <a:latin typeface="+mn-lt"/>
                <a:ea typeface="+mn-ea"/>
                <a:cs typeface="+mn-ea"/>
                <a:sym typeface="+mn-lt"/>
              </a:rPr>
              <a:t>|  </a:t>
            </a:r>
            <a:r>
              <a:rPr lang="zh-CN" altLang="en-US" sz="3600">
                <a:blipFill>
                  <a:blip r:embed="rId5"/>
                  <a:stretch>
                    <a:fillRect/>
                  </a:stretch>
                </a:blipFill>
                <a:latin typeface="+mn-lt"/>
                <a:ea typeface="+mn-ea"/>
                <a:cs typeface="+mn-ea"/>
                <a:sym typeface="+mn-lt"/>
              </a:rPr>
              <a:t>创新</a:t>
            </a:r>
          </a:p>
        </p:txBody>
      </p:sp>
      <p:sp>
        <p:nvSpPr>
          <p:cNvPr id="8" name="文本框 7"/>
          <p:cNvSpPr txBox="1"/>
          <p:nvPr/>
        </p:nvSpPr>
        <p:spPr>
          <a:xfrm>
            <a:off x="1989216" y="937140"/>
            <a:ext cx="8213568" cy="523220"/>
          </a:xfrm>
          <a:prstGeom prst="rect">
            <a:avLst/>
          </a:prstGeom>
          <a:noFill/>
        </p:spPr>
        <p:txBody>
          <a:bodyPr wrap="square" rtlCol="0">
            <a:spAutoFit/>
            <a:scene3d>
              <a:camera prst="orthographicFront">
                <a:rot lat="0" lon="0" rev="0"/>
              </a:camera>
              <a:lightRig rig="threePt" dir="t"/>
            </a:scene3d>
          </a:bodyPr>
          <a:lstStyle/>
          <a:p>
            <a:pPr algn="ctr"/>
            <a:r>
              <a:rPr lang="en-US" altLang="zh-CN" sz="2800">
                <a:blipFill>
                  <a:blip r:embed="rId5"/>
                  <a:stretch>
                    <a:fillRect/>
                  </a:stretch>
                </a:blipFill>
                <a:latin typeface="+mn-lt"/>
                <a:ea typeface="+mn-ea"/>
                <a:cs typeface="+mn-ea"/>
                <a:sym typeface="+mn-lt"/>
              </a:rPr>
              <a:t>--  </a:t>
            </a:r>
            <a:r>
              <a:rPr lang="zh-CN" altLang="en-US" sz="2800">
                <a:blipFill>
                  <a:blip r:embed="rId5"/>
                  <a:stretch>
                    <a:fillRect/>
                  </a:stretch>
                </a:blipFill>
                <a:latin typeface="+mn-lt"/>
                <a:ea typeface="+mn-ea"/>
                <a:cs typeface="+mn-ea"/>
                <a:sym typeface="+mn-lt"/>
              </a:rPr>
              <a:t>乘风破浪    砥砺前行  </a:t>
            </a:r>
            <a:r>
              <a:rPr lang="en-US" altLang="zh-CN" sz="2800">
                <a:blipFill>
                  <a:blip r:embed="rId5"/>
                  <a:stretch>
                    <a:fillRect/>
                  </a:stretch>
                </a:blipFill>
                <a:latin typeface="+mn-lt"/>
                <a:ea typeface="+mn-ea"/>
                <a:cs typeface="+mn-ea"/>
                <a:sym typeface="+mn-lt"/>
              </a:rPr>
              <a:t>--</a:t>
            </a:r>
          </a:p>
        </p:txBody>
      </p:sp>
      <p:sp>
        <p:nvSpPr>
          <p:cNvPr id="3" name="Content Placeholder 2"/>
          <p:cNvSpPr txBox="1"/>
          <p:nvPr/>
        </p:nvSpPr>
        <p:spPr>
          <a:xfrm>
            <a:off x="2428586" y="5117119"/>
            <a:ext cx="7334828" cy="954107"/>
          </a:xfrm>
          <a:prstGeom prst="rect">
            <a:avLst/>
          </a:prstGeom>
          <a:noFill/>
        </p:spPr>
        <p:txBody>
          <a:bodyPr wrap="square" rtlCol="0">
            <a:spAutoFit/>
          </a:bodyPr>
          <a:lstStyle>
            <a:defPPr>
              <a:defRPr lang="zh-CN"/>
            </a:defPPr>
            <a:lvl1pPr>
              <a:defRPr sz="600">
                <a:blipFill>
                  <a:blip r:embed="rId6"/>
                  <a:stretch>
                    <a:fillRect/>
                  </a:stretch>
                </a:blipFill>
                <a:latin typeface="Felix Titling" panose="04060505060202020a04" pitchFamily="82" charset="0"/>
              </a:defRPr>
            </a:lvl1pPr>
          </a:lstStyle>
          <a:p>
            <a:pPr algn="ctr"/>
            <a:r>
              <a:rPr lang="en-US" altLang="zh-CN" sz="1400">
                <a:blipFill>
                  <a:blip r:embed="rId5"/>
                  <a:stretch>
                    <a:fillRect/>
                  </a:stretch>
                </a:blipFill>
                <a:latin typeface="+mn-lt"/>
                <a:ea typeface="+mn-ea"/>
                <a:cs typeface="+mn-ea"/>
                <a:sym typeface="+mn-lt"/>
              </a:rPr>
              <a:t>This is a sample letter that has been placed to demonstrate the typing format on the letterhead design. This is a sample letter that has been placed to demonstrate the typing format on the letterhead design.</a:t>
            </a:r>
          </a:p>
          <a:p>
            <a:pPr algn="ctr"/>
            <a:endParaRPr lang="en-US" altLang="zh-CN" sz="1400">
              <a:blipFill>
                <a:blip r:embed="rId5"/>
                <a:stretch>
                  <a:fillRect/>
                </a:stretch>
              </a:blipFill>
              <a:latin typeface="+mn-lt"/>
              <a:ea typeface="+mn-ea"/>
              <a:cs typeface="+mn-ea"/>
              <a:sym typeface="+mn-lt"/>
            </a:endParaRPr>
          </a:p>
        </p:txBody>
      </p:sp>
      <p:pic>
        <p:nvPicPr>
          <p:cNvPr id="4" name="图片 3" descr="摄图网_400816944"/>
          <p:cNvPicPr>
            <a:picLocks noChangeAspect="1"/>
          </p:cNvPicPr>
          <p:nvPr/>
        </p:nvPicPr>
        <p:blipFill>
          <a:blip r:embed="rId7">
            <a:lum bright="12000"/>
          </a:blip>
          <a:stretch>
            <a:fillRect/>
          </a:stretch>
        </p:blipFill>
        <p:spPr>
          <a:xfrm>
            <a:off x="2295525" y="506095"/>
            <a:ext cx="7468235" cy="4149090"/>
          </a:xfrm>
          <a:prstGeom prst="rect">
            <a:avLst/>
          </a:prstGeom>
        </p:spPr>
      </p:pic>
    </p:spTree>
  </p:cSld>
  <p:clrMapOvr>
    <a:masterClrMapping/>
  </p:clrMapOvr>
  <p:transition spd="slow" advClick="0" advTm="5769">
    <p:push/>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0">
          <a:blip r:embed="rId2">
            <a:lum/>
          </a:blip>
          <a:stretch>
            <a:fillRect/>
          </a:stretch>
        </a:blipFill>
        <a:effectLst/>
      </p:bgPr>
    </p:bg>
    <p:spTree>
      <p:nvGrpSpPr>
        <p:cNvPr id="1" name=""/>
        <p:cNvGrpSpPr/>
        <p:nvPr/>
      </p:nvGrpSpPr>
      <p:grpSpPr>
        <a:xfrm>
          <a:off x="0" y="0"/>
          <a:ext cx="0" cy="0"/>
        </a:xfrm>
      </p:grpSpPr>
      <p:sp>
        <p:nvSpPr>
          <p:cNvPr id="4" name="矩形 3"/>
          <p:cNvSpPr/>
          <p:nvPr/>
        </p:nvSpPr>
        <p:spPr>
          <a:xfrm>
            <a:off x="1675581" y="1543052"/>
            <a:ext cx="8180445" cy="3170099"/>
          </a:xfrm>
          <a:prstGeom prst="rect">
            <a:avLst/>
          </a:prstGeom>
          <a:noFill/>
          <a:scene3d>
            <a:camera prst="perspectiveRelaxedModerately" fov="4800000">
              <a:rot lat="20400000" lon="600000" rev="0"/>
            </a:camera>
            <a:lightRig rig="flat" dir="t"/>
          </a:scene3d>
          <a:sp3d extrusionH="76200">
            <a:bevelT w="0" h="0"/>
            <a:bevelB w="203200" h="590550"/>
          </a:sp3d>
        </p:spPr>
        <p:txBody>
          <a:bodyPr wrap="none" rtlCol="0">
            <a:spAutoFit/>
          </a:bodyPr>
          <a:lstStyle/>
          <a:p>
            <a:pPr algn="ctr"/>
            <a:r>
              <a:rPr lang="zh-CN" altLang="en-US" sz="8000" b="1">
                <a:gradFill>
                  <a:gsLst>
                    <a:gs pos="0">
                      <a:srgbClr val="E9BC4A"/>
                    </a:gs>
                    <a:gs pos="45000">
                      <a:srgbClr val="F1D678"/>
                    </a:gs>
                    <a:gs pos="100000">
                      <a:srgbClr val="B47213"/>
                    </a:gs>
                  </a:gsLst>
                  <a:lin ang="5400000" scaled="0"/>
                </a:gradFill>
                <a:effectLst>
                  <a:outerShdw blurRad="38100" dist="19050" algn="tl" rotWithShape="0">
                    <a:schemeClr val="dk1">
                      <a:alpha val="40000"/>
                    </a:schemeClr>
                  </a:outerShdw>
                </a:effectLst>
                <a:latin typeface="+mn-lt"/>
                <a:ea typeface="+mn-ea"/>
                <a:cs typeface="+mn-ea"/>
                <a:sym typeface="+mn-lt"/>
              </a:rPr>
              <a:t>展望</a:t>
            </a:r>
            <a:r>
              <a:rPr lang="en-US" altLang="zh-CN" sz="8000" b="1">
                <a:gradFill>
                  <a:gsLst>
                    <a:gs pos="0">
                      <a:srgbClr val="E9BC4A"/>
                    </a:gs>
                    <a:gs pos="45000">
                      <a:srgbClr val="F1D678"/>
                    </a:gs>
                    <a:gs pos="100000">
                      <a:srgbClr val="B47213"/>
                    </a:gs>
                  </a:gsLst>
                  <a:lin ang="5400000" scaled="0"/>
                </a:gradFill>
                <a:effectLst>
                  <a:outerShdw blurRad="38100" dist="19050" algn="tl" rotWithShape="0">
                    <a:schemeClr val="dk1">
                      <a:alpha val="40000"/>
                    </a:schemeClr>
                  </a:outerShdw>
                </a:effectLst>
                <a:latin typeface="+mn-lt"/>
                <a:ea typeface="+mn-ea"/>
                <a:cs typeface="+mn-ea"/>
                <a:sym typeface="+mn-lt"/>
              </a:rPr>
              <a:t>2020</a:t>
            </a:r>
          </a:p>
          <a:p>
            <a:pPr algn="ctr"/>
            <a:r>
              <a:rPr lang="zh-CN" altLang="en-US" sz="6000" b="1">
                <a:gradFill>
                  <a:gsLst>
                    <a:gs pos="0">
                      <a:srgbClr val="E9BC4A"/>
                    </a:gs>
                    <a:gs pos="45000">
                      <a:srgbClr val="F1D678"/>
                    </a:gs>
                    <a:gs pos="100000">
                      <a:srgbClr val="B47213"/>
                    </a:gs>
                  </a:gsLst>
                  <a:lin ang="5400000" scaled="0"/>
                </a:gradFill>
                <a:effectLst>
                  <a:outerShdw blurRad="38100" dist="19050" algn="tl" rotWithShape="0">
                    <a:schemeClr val="dk1">
                      <a:alpha val="40000"/>
                    </a:schemeClr>
                  </a:outerShdw>
                </a:effectLst>
                <a:latin typeface="+mn-lt"/>
                <a:ea typeface="+mn-ea"/>
                <a:cs typeface="+mn-ea"/>
                <a:sym typeface="+mn-lt"/>
              </a:rPr>
              <a:t>我们将继续开拓创新</a:t>
            </a:r>
            <a:endParaRPr lang="en-US" altLang="zh-CN" sz="6000" b="1">
              <a:gradFill>
                <a:gsLst>
                  <a:gs pos="0">
                    <a:srgbClr val="E9BC4A"/>
                  </a:gs>
                  <a:gs pos="45000">
                    <a:srgbClr val="F1D678"/>
                  </a:gs>
                  <a:gs pos="100000">
                    <a:srgbClr val="B47213"/>
                  </a:gs>
                </a:gsLst>
                <a:lin ang="5400000" scaled="0"/>
              </a:gradFill>
              <a:effectLst>
                <a:outerShdw blurRad="38100" dist="19050" algn="tl" rotWithShape="0">
                  <a:schemeClr val="dk1">
                    <a:alpha val="40000"/>
                  </a:schemeClr>
                </a:outerShdw>
              </a:effectLst>
              <a:latin typeface="+mn-lt"/>
              <a:ea typeface="+mn-ea"/>
              <a:cs typeface="+mn-ea"/>
              <a:sym typeface="+mn-lt"/>
            </a:endParaRPr>
          </a:p>
          <a:p>
            <a:pPr algn="ctr"/>
            <a:r>
              <a:rPr lang="zh-CN" altLang="en-US" sz="6000" b="1">
                <a:gradFill>
                  <a:gsLst>
                    <a:gs pos="0">
                      <a:srgbClr val="E9BC4A"/>
                    </a:gs>
                    <a:gs pos="45000">
                      <a:srgbClr val="F1D678"/>
                    </a:gs>
                    <a:gs pos="100000">
                      <a:srgbClr val="B47213"/>
                    </a:gs>
                  </a:gsLst>
                  <a:lin ang="5400000" scaled="0"/>
                </a:gradFill>
                <a:effectLst>
                  <a:outerShdw blurRad="38100" dist="19050" algn="tl" rotWithShape="0">
                    <a:schemeClr val="dk1">
                      <a:alpha val="40000"/>
                    </a:schemeClr>
                  </a:outerShdw>
                </a:effectLst>
                <a:latin typeface="+mn-lt"/>
                <a:ea typeface="+mn-ea"/>
                <a:cs typeface="+mn-ea"/>
                <a:sym typeface="+mn-lt"/>
              </a:rPr>
              <a:t>昂首阔步、谱写新的篇章</a:t>
            </a:r>
          </a:p>
        </p:txBody>
      </p:sp>
    </p:spTree>
  </p:cSld>
  <p:clrMapOvr>
    <a:masterClrMapping/>
  </p:clrMapOvr>
  <p:transition spd="slow" advClick="0" advTm="5769">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ppt_w</p:attrName>
                                        </p:attrNameLst>
                                      </p:cBhvr>
                                      <p:tavLst>
                                        <p:tav tm="0">
                                          <p:val>
                                            <p:fltVal val="0"/>
                                          </p:val>
                                        </p:tav>
                                        <p:tav tm="100000">
                                          <p:val>
                                            <p:strVal val="#ppt_w"/>
                                          </p:val>
                                        </p:tav>
                                      </p:tavLst>
                                    </p:anim>
                                    <p:anim calcmode="lin" valueType="num">
                                      <p:cBhvr>
                                        <p:cTn id="8" dur="250" fill="hold"/>
                                        <p:tgtEl>
                                          <p:spTgt spid="4"/>
                                        </p:tgtEl>
                                        <p:attrNameLst>
                                          <p:attrName>ppt_h</p:attrName>
                                        </p:attrNameLst>
                                      </p:cBhvr>
                                      <p:tavLst>
                                        <p:tav tm="0">
                                          <p:val>
                                            <p:fltVal val="0"/>
                                          </p:val>
                                        </p:tav>
                                        <p:tav tm="100000">
                                          <p:val>
                                            <p:strVal val="#ppt_h"/>
                                          </p:val>
                                        </p:tav>
                                      </p:tavLst>
                                    </p:anim>
                                    <p:animEffect transition="in" filter="fade">
                                      <p:cBhvr>
                                        <p:cTn id="9" dur="250"/>
                                        <p:tgtEl>
                                          <p:spTgt spid="4"/>
                                        </p:tgtEl>
                                      </p:cBhvr>
                                    </p:animEffect>
                                    <p:anim calcmode="lin" valueType="num">
                                      <p:cBhvr>
                                        <p:cTn id="10" dur="250" fill="hold"/>
                                        <p:tgtEl>
                                          <p:spTgt spid="4"/>
                                        </p:tgtEl>
                                        <p:attrNameLst>
                                          <p:attrName>ppt_x</p:attrName>
                                        </p:attrNameLst>
                                      </p:cBhvr>
                                      <p:tavLst>
                                        <p:tav tm="0">
                                          <p:val>
                                            <p:fltVal val="0.5"/>
                                          </p:val>
                                        </p:tav>
                                        <p:tav tm="100000">
                                          <p:val>
                                            <p:strVal val="#ppt_x"/>
                                          </p:val>
                                        </p:tav>
                                      </p:tavLst>
                                    </p:anim>
                                    <p:anim calcmode="lin" valueType="num">
                                      <p:cBhvr>
                                        <p:cTn id="11" dur="250" fill="hold"/>
                                        <p:tgtEl>
                                          <p:spTgt spid="4"/>
                                        </p:tgtEl>
                                        <p:attrNameLst>
                                          <p:attrName>ppt_y</p:attrName>
                                        </p:attrNameLst>
                                      </p:cBhvr>
                                      <p:tavLst>
                                        <p:tav tm="0">
                                          <p:val>
                                            <p:fltVal val="0.5"/>
                                          </p:val>
                                        </p:tav>
                                        <p:tav tm="100000">
                                          <p:val>
                                            <p:strVal val="#ppt_y"/>
                                          </p:val>
                                        </p:tav>
                                      </p:tavLst>
                                    </p:anim>
                                  </p:childTnLst>
                                </p:cTn>
                              </p:par>
                              <p:par>
                                <p:cTn id="12" presetID="6" presetClass="emph" presetSubtype="0" fill="hold" grpId="3" nodeType="withEffect">
                                  <p:stCondLst>
                                    <p:cond delay="300"/>
                                  </p:stCondLst>
                                  <p:childTnLst>
                                    <p:animScale>
                                      <p:cBhvr>
                                        <p:cTn id="13" dur="1450" fill="hold"/>
                                        <p:tgtEl>
                                          <p:spTgt spid="4"/>
                                        </p:tgtEl>
                                      </p:cBhvr>
                                      <p:by x="130000" y="130000"/>
                                    </p:animScale>
                                  </p:childTnLst>
                                </p:cTn>
                              </p:par>
                              <p:par>
                                <p:cTn id="14" presetID="6" presetClass="emph" presetSubtype="0" fill="hold" grpId="1" nodeType="withEffect">
                                  <p:stCondLst>
                                    <p:cond delay="1700"/>
                                  </p:stCondLst>
                                  <p:childTnLst>
                                    <p:animScale>
                                      <p:cBhvr>
                                        <p:cTn id="15" dur="450" fill="hold"/>
                                        <p:tgtEl>
                                          <p:spTgt spid="4"/>
                                        </p:tgtEl>
                                      </p:cBhvr>
                                      <p:by x="118000" y="118000"/>
                                    </p:animScale>
                                  </p:childTnLst>
                                </p:cTn>
                              </p:par>
                              <p:par>
                                <p:cTn id="16" presetID="9" presetClass="exit" presetSubtype="0" fill="hold" grpId="4" nodeType="withEffect">
                                  <p:stCondLst>
                                    <p:cond delay="1600"/>
                                  </p:stCondLst>
                                  <p:childTnLst>
                                    <p:animEffect transition="out" filter="dissolve">
                                      <p:cBhvr>
                                        <p:cTn id="17" dur="500"/>
                                        <p:tgtEl>
                                          <p:spTgt spid="4"/>
                                        </p:tgtEl>
                                      </p:cBhvr>
                                    </p:animEffect>
                                    <p:set>
                                      <p:cBhvr>
                                        <p:cTn id="18" dur="1" fill="hold">
                                          <p:stCondLst>
                                            <p:cond delay="499"/>
                                          </p:stCondLst>
                                        </p:cTn>
                                        <p:tgtEl>
                                          <p:spTgt spid="4"/>
                                        </p:tgtEl>
                                        <p:attrNameLst>
                                          <p:attrName>style.visibility</p:attrName>
                                        </p:attrNameLst>
                                      </p:cBhvr>
                                      <p:to>
                                        <p:strVal val="hidden"/>
                                      </p:to>
                                    </p:set>
                                  </p:childTnLst>
                                </p:cTn>
                              </p:par>
                              <p:par>
                                <p:cTn id="19" presetID="23" presetClass="exit" presetSubtype="16" fill="hold" grpId="2" nodeType="withEffect">
                                  <p:stCondLst>
                                    <p:cond delay="1850"/>
                                  </p:stCondLst>
                                  <p:childTnLst>
                                    <p:anim calcmode="lin" valueType="num">
                                      <p:cBhvr>
                                        <p:cTn id="20" dur="180"/>
                                        <p:tgtEl>
                                          <p:spTgt spid="4"/>
                                        </p:tgtEl>
                                        <p:attrNameLst>
                                          <p:attrName>ppt_w</p:attrName>
                                        </p:attrNameLst>
                                      </p:cBhvr>
                                      <p:tavLst>
                                        <p:tav tm="0">
                                          <p:val>
                                            <p:strVal val="ppt_w"/>
                                          </p:val>
                                        </p:tav>
                                        <p:tav tm="100000">
                                          <p:val>
                                            <p:strVal val="4*ppt_w"/>
                                          </p:val>
                                        </p:tav>
                                      </p:tavLst>
                                    </p:anim>
                                    <p:anim calcmode="lin" valueType="num">
                                      <p:cBhvr>
                                        <p:cTn id="21" dur="180"/>
                                        <p:tgtEl>
                                          <p:spTgt spid="4"/>
                                        </p:tgtEl>
                                        <p:attrNameLst>
                                          <p:attrName>ppt_h</p:attrName>
                                        </p:attrNameLst>
                                      </p:cBhvr>
                                      <p:tavLst>
                                        <p:tav tm="0">
                                          <p:val>
                                            <p:strVal val="ppt_h"/>
                                          </p:val>
                                        </p:tav>
                                        <p:tav tm="100000">
                                          <p:val>
                                            <p:strVal val="4*ppt_h"/>
                                          </p:val>
                                        </p:tav>
                                      </p:tavLst>
                                    </p:anim>
                                    <p:set>
                                      <p:cBhvr>
                                        <p:cTn id="22" dur="1" fill="hold">
                                          <p:stCondLst>
                                            <p:cond delay="17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0">
          <a:blip r:embed="rId4">
            <a:lum/>
          </a:blip>
          <a:stretch>
            <a:fillRect/>
          </a:stretch>
        </a:blipFill>
        <a:effectLst/>
      </p:bgPr>
    </p:bg>
    <p:spTree>
      <p:nvGrpSpPr>
        <p:cNvPr id="1" name=""/>
        <p:cNvGrpSpPr/>
        <p:nvPr/>
      </p:nvGrpSpPr>
      <p:grpSpPr>
        <a:xfrm>
          <a:off x="0" y="0"/>
          <a:ext cx="0" cy="0"/>
        </a:xfrm>
      </p:grpSpPr>
      <p:pic>
        <p:nvPicPr>
          <p:cNvPr id="6" name="图片 5"/>
          <p:cNvPicPr>
            <a:picLocks noChangeAspect="1"/>
          </p:cNvPicPr>
          <p:nvPr/>
        </p:nvPicPr>
        <p:blipFill>
          <a:blip r:embed="rId2"/>
          <a:stretch>
            <a:fillRect/>
          </a:stretch>
        </p:blipFill>
        <p:spPr>
          <a:xfrm>
            <a:off x="8809775" y="308260"/>
            <a:ext cx="2615189" cy="2414021"/>
          </a:xfrm>
          <a:prstGeom prst="rect">
            <a:avLst/>
          </a:prstGeom>
        </p:spPr>
      </p:pic>
      <p:pic>
        <p:nvPicPr>
          <p:cNvPr id="7" name="图片 6"/>
          <p:cNvPicPr>
            <a:picLocks noChangeAspect="1"/>
          </p:cNvPicPr>
          <p:nvPr/>
        </p:nvPicPr>
        <p:blipFill>
          <a:blip r:embed="rId3"/>
          <a:stretch>
            <a:fillRect/>
          </a:stretch>
        </p:blipFill>
        <p:spPr>
          <a:xfrm>
            <a:off x="1675800" y="336612"/>
            <a:ext cx="1661011" cy="1533240"/>
          </a:xfrm>
          <a:prstGeom prst="rect">
            <a:avLst/>
          </a:prstGeom>
        </p:spPr>
      </p:pic>
      <p:sp>
        <p:nvSpPr>
          <p:cNvPr id="4" name="矩形 3"/>
          <p:cNvSpPr/>
          <p:nvPr/>
        </p:nvSpPr>
        <p:spPr>
          <a:xfrm>
            <a:off x="3642761" y="1700808"/>
            <a:ext cx="4698722" cy="2800767"/>
          </a:xfrm>
          <a:prstGeom prst="rect">
            <a:avLst/>
          </a:prstGeom>
          <a:noFill/>
          <a:scene3d>
            <a:camera prst="perspectiveRelaxedModerately" fov="4800000">
              <a:rot lat="20400000" lon="600000" rev="0"/>
            </a:camera>
            <a:lightRig rig="flat" dir="t"/>
          </a:scene3d>
          <a:sp3d extrusionH="76200">
            <a:bevelT w="0" h="0"/>
            <a:bevelB w="203200" h="590550"/>
          </a:sp3d>
        </p:spPr>
        <p:txBody>
          <a:bodyPr wrap="none" rtlCol="0">
            <a:spAutoFit/>
          </a:bodyPr>
          <a:lstStyle/>
          <a:p>
            <a:pPr algn="ctr"/>
            <a:r>
              <a:rPr lang="zh-CN" altLang="en-US" sz="8800" b="1">
                <a:gradFill>
                  <a:gsLst>
                    <a:gs pos="0">
                      <a:srgbClr val="E9BC4A"/>
                    </a:gs>
                    <a:gs pos="45000">
                      <a:srgbClr val="F1D678"/>
                    </a:gs>
                    <a:gs pos="100000">
                      <a:srgbClr val="B47213"/>
                    </a:gs>
                  </a:gsLst>
                  <a:lin ang="5400000" scaled="0"/>
                </a:gradFill>
                <a:effectLst>
                  <a:outerShdw blurRad="38100" dist="19050" algn="tl" rotWithShape="0">
                    <a:schemeClr val="dk1">
                      <a:alpha val="40000"/>
                    </a:schemeClr>
                  </a:outerShdw>
                </a:effectLst>
                <a:latin typeface="+mn-lt"/>
                <a:ea typeface="+mn-ea"/>
                <a:cs typeface="+mn-ea"/>
                <a:sym typeface="+mn-lt"/>
              </a:rPr>
              <a:t>不忘初心</a:t>
            </a:r>
            <a:endParaRPr lang="en-US" altLang="zh-CN" sz="8800" b="1">
              <a:gradFill>
                <a:gsLst>
                  <a:gs pos="0">
                    <a:srgbClr val="E9BC4A"/>
                  </a:gs>
                  <a:gs pos="45000">
                    <a:srgbClr val="F1D678"/>
                  </a:gs>
                  <a:gs pos="100000">
                    <a:srgbClr val="B47213"/>
                  </a:gs>
                </a:gsLst>
                <a:lin ang="5400000" scaled="0"/>
              </a:gradFill>
              <a:effectLst>
                <a:outerShdw blurRad="38100" dist="19050" algn="tl" rotWithShape="0">
                  <a:schemeClr val="dk1">
                    <a:alpha val="40000"/>
                  </a:schemeClr>
                </a:outerShdw>
              </a:effectLst>
              <a:latin typeface="+mn-lt"/>
              <a:ea typeface="+mn-ea"/>
              <a:cs typeface="+mn-ea"/>
              <a:sym typeface="+mn-lt"/>
            </a:endParaRPr>
          </a:p>
          <a:p>
            <a:pPr algn="ctr"/>
            <a:r>
              <a:rPr lang="zh-CN" altLang="en-US" sz="8800" b="1">
                <a:gradFill>
                  <a:gsLst>
                    <a:gs pos="0">
                      <a:srgbClr val="E9BC4A"/>
                    </a:gs>
                    <a:gs pos="45000">
                      <a:srgbClr val="F1D678"/>
                    </a:gs>
                    <a:gs pos="100000">
                      <a:srgbClr val="B47213"/>
                    </a:gs>
                  </a:gsLst>
                  <a:lin ang="5400000" scaled="0"/>
                </a:gradFill>
                <a:effectLst>
                  <a:outerShdw blurRad="38100" dist="19050" algn="tl" rotWithShape="0">
                    <a:schemeClr val="dk1">
                      <a:alpha val="40000"/>
                    </a:schemeClr>
                  </a:outerShdw>
                </a:effectLst>
                <a:latin typeface="+mn-lt"/>
                <a:ea typeface="+mn-ea"/>
                <a:cs typeface="+mn-ea"/>
                <a:sym typeface="+mn-lt"/>
              </a:rPr>
              <a:t>砥砺前行</a:t>
            </a:r>
          </a:p>
        </p:txBody>
      </p:sp>
    </p:spTree>
  </p:cSld>
  <p:clrMapOvr>
    <a:masterClrMapping/>
  </p:clrMapOvr>
  <p:transition spd="slow" advClick="0" advTm="5769">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ppt_w</p:attrName>
                                        </p:attrNameLst>
                                      </p:cBhvr>
                                      <p:tavLst>
                                        <p:tav tm="0">
                                          <p:val>
                                            <p:fltVal val="0"/>
                                          </p:val>
                                        </p:tav>
                                        <p:tav tm="100000">
                                          <p:val>
                                            <p:strVal val="#ppt_w"/>
                                          </p:val>
                                        </p:tav>
                                      </p:tavLst>
                                    </p:anim>
                                    <p:anim calcmode="lin" valueType="num">
                                      <p:cBhvr>
                                        <p:cTn id="8" dur="250" fill="hold"/>
                                        <p:tgtEl>
                                          <p:spTgt spid="4"/>
                                        </p:tgtEl>
                                        <p:attrNameLst>
                                          <p:attrName>ppt_h</p:attrName>
                                        </p:attrNameLst>
                                      </p:cBhvr>
                                      <p:tavLst>
                                        <p:tav tm="0">
                                          <p:val>
                                            <p:fltVal val="0"/>
                                          </p:val>
                                        </p:tav>
                                        <p:tav tm="100000">
                                          <p:val>
                                            <p:strVal val="#ppt_h"/>
                                          </p:val>
                                        </p:tav>
                                      </p:tavLst>
                                    </p:anim>
                                    <p:animEffect transition="in" filter="fade">
                                      <p:cBhvr>
                                        <p:cTn id="9" dur="250"/>
                                        <p:tgtEl>
                                          <p:spTgt spid="4"/>
                                        </p:tgtEl>
                                      </p:cBhvr>
                                    </p:animEffect>
                                    <p:anim calcmode="lin" valueType="num">
                                      <p:cBhvr>
                                        <p:cTn id="10" dur="250" fill="hold"/>
                                        <p:tgtEl>
                                          <p:spTgt spid="4"/>
                                        </p:tgtEl>
                                        <p:attrNameLst>
                                          <p:attrName>ppt_x</p:attrName>
                                        </p:attrNameLst>
                                      </p:cBhvr>
                                      <p:tavLst>
                                        <p:tav tm="0">
                                          <p:val>
                                            <p:fltVal val="0.5"/>
                                          </p:val>
                                        </p:tav>
                                        <p:tav tm="100000">
                                          <p:val>
                                            <p:strVal val="#ppt_x"/>
                                          </p:val>
                                        </p:tav>
                                      </p:tavLst>
                                    </p:anim>
                                    <p:anim calcmode="lin" valueType="num">
                                      <p:cBhvr>
                                        <p:cTn id="11" dur="250" fill="hold"/>
                                        <p:tgtEl>
                                          <p:spTgt spid="4"/>
                                        </p:tgtEl>
                                        <p:attrNameLst>
                                          <p:attrName>ppt_y</p:attrName>
                                        </p:attrNameLst>
                                      </p:cBhvr>
                                      <p:tavLst>
                                        <p:tav tm="0">
                                          <p:val>
                                            <p:fltVal val="0.5"/>
                                          </p:val>
                                        </p:tav>
                                        <p:tav tm="100000">
                                          <p:val>
                                            <p:strVal val="#ppt_y"/>
                                          </p:val>
                                        </p:tav>
                                      </p:tavLst>
                                    </p:anim>
                                  </p:childTnLst>
                                </p:cTn>
                              </p:par>
                              <p:par>
                                <p:cTn id="12" presetID="6" presetClass="emph" presetSubtype="0" fill="hold" grpId="3" nodeType="withEffect">
                                  <p:stCondLst>
                                    <p:cond delay="300"/>
                                  </p:stCondLst>
                                  <p:childTnLst>
                                    <p:animScale>
                                      <p:cBhvr>
                                        <p:cTn id="13" dur="1450" fill="hold"/>
                                        <p:tgtEl>
                                          <p:spTgt spid="4"/>
                                        </p:tgtEl>
                                      </p:cBhvr>
                                      <p:by x="130000" y="130000"/>
                                    </p:animScale>
                                  </p:childTnLst>
                                </p:cTn>
                              </p:par>
                              <p:par>
                                <p:cTn id="14" presetID="6" presetClass="emph" presetSubtype="0" fill="hold" grpId="1" nodeType="withEffect">
                                  <p:stCondLst>
                                    <p:cond delay="1700"/>
                                  </p:stCondLst>
                                  <p:childTnLst>
                                    <p:animScale>
                                      <p:cBhvr>
                                        <p:cTn id="15" dur="450" fill="hold"/>
                                        <p:tgtEl>
                                          <p:spTgt spid="4"/>
                                        </p:tgtEl>
                                      </p:cBhvr>
                                      <p:by x="118000" y="118000"/>
                                    </p:animScale>
                                  </p:childTnLst>
                                </p:cTn>
                              </p:par>
                              <p:par>
                                <p:cTn id="16" presetID="9" presetClass="exit" presetSubtype="0" fill="hold" grpId="4" nodeType="withEffect">
                                  <p:stCondLst>
                                    <p:cond delay="1600"/>
                                  </p:stCondLst>
                                  <p:childTnLst>
                                    <p:animEffect transition="out" filter="dissolve">
                                      <p:cBhvr>
                                        <p:cTn id="17" dur="500"/>
                                        <p:tgtEl>
                                          <p:spTgt spid="4"/>
                                        </p:tgtEl>
                                      </p:cBhvr>
                                    </p:animEffect>
                                    <p:set>
                                      <p:cBhvr>
                                        <p:cTn id="18" dur="1" fill="hold">
                                          <p:stCondLst>
                                            <p:cond delay="499"/>
                                          </p:stCondLst>
                                        </p:cTn>
                                        <p:tgtEl>
                                          <p:spTgt spid="4"/>
                                        </p:tgtEl>
                                        <p:attrNameLst>
                                          <p:attrName>style.visibility</p:attrName>
                                        </p:attrNameLst>
                                      </p:cBhvr>
                                      <p:to>
                                        <p:strVal val="hidden"/>
                                      </p:to>
                                    </p:set>
                                  </p:childTnLst>
                                </p:cTn>
                              </p:par>
                              <p:par>
                                <p:cTn id="19" presetID="23" presetClass="exit" presetSubtype="16" fill="hold" grpId="2" nodeType="withEffect">
                                  <p:stCondLst>
                                    <p:cond delay="1850"/>
                                  </p:stCondLst>
                                  <p:childTnLst>
                                    <p:anim calcmode="lin" valueType="num">
                                      <p:cBhvr>
                                        <p:cTn id="20" dur="180"/>
                                        <p:tgtEl>
                                          <p:spTgt spid="4"/>
                                        </p:tgtEl>
                                        <p:attrNameLst>
                                          <p:attrName>ppt_w</p:attrName>
                                        </p:attrNameLst>
                                      </p:cBhvr>
                                      <p:tavLst>
                                        <p:tav tm="0">
                                          <p:val>
                                            <p:strVal val="ppt_w"/>
                                          </p:val>
                                        </p:tav>
                                        <p:tav tm="100000">
                                          <p:val>
                                            <p:strVal val="4*ppt_w"/>
                                          </p:val>
                                        </p:tav>
                                      </p:tavLst>
                                    </p:anim>
                                    <p:anim calcmode="lin" valueType="num">
                                      <p:cBhvr>
                                        <p:cTn id="21" dur="180"/>
                                        <p:tgtEl>
                                          <p:spTgt spid="4"/>
                                        </p:tgtEl>
                                        <p:attrNameLst>
                                          <p:attrName>ppt_h</p:attrName>
                                        </p:attrNameLst>
                                      </p:cBhvr>
                                      <p:tavLst>
                                        <p:tav tm="0">
                                          <p:val>
                                            <p:strVal val="ppt_h"/>
                                          </p:val>
                                        </p:tav>
                                        <p:tav tm="100000">
                                          <p:val>
                                            <p:strVal val="4*ppt_h"/>
                                          </p:val>
                                        </p:tav>
                                      </p:tavLst>
                                    </p:anim>
                                    <p:set>
                                      <p:cBhvr>
                                        <p:cTn id="22" dur="1" fill="hold">
                                          <p:stCondLst>
                                            <p:cond delay="179"/>
                                          </p:stCondLst>
                                        </p:cTn>
                                        <p:tgtEl>
                                          <p:spTgt spid="4"/>
                                        </p:tgtEl>
                                        <p:attrNameLst>
                                          <p:attrName>style.visibility</p:attrName>
                                        </p:attrNameLst>
                                      </p:cBhvr>
                                      <p:to>
                                        <p:strVal val="hidden"/>
                                      </p:to>
                                    </p:set>
                                  </p:childTnLst>
                                </p:cTn>
                              </p:par>
                              <p:par>
                                <p:cTn id="23" presetID="53" presetClass="entr" presetSubtype="16" repeatCount="5000" fill="hold" nodeType="withEffect">
                                  <p:stCondLst>
                                    <p:cond delay="3900"/>
                                  </p:stCondLst>
                                  <p:childTnLst>
                                    <p:set>
                                      <p:cBhvr>
                                        <p:cTn id="24" dur="1" fill="hold">
                                          <p:stCondLst>
                                            <p:cond delay="0"/>
                                          </p:stCondLst>
                                        </p:cTn>
                                        <p:tgtEl>
                                          <p:spTgt spid="7"/>
                                        </p:tgtEl>
                                        <p:attrNameLst>
                                          <p:attrName>style.visibility</p:attrName>
                                        </p:attrNameLst>
                                      </p:cBhvr>
                                      <p:to>
                                        <p:strVal val="visible"/>
                                      </p:to>
                                    </p:set>
                                    <p:anim calcmode="lin" valueType="num">
                                      <p:cBhvr>
                                        <p:cTn id="25" dur="400" fill="hold"/>
                                        <p:tgtEl>
                                          <p:spTgt spid="7"/>
                                        </p:tgtEl>
                                        <p:attrNameLst>
                                          <p:attrName>ppt_w</p:attrName>
                                        </p:attrNameLst>
                                      </p:cBhvr>
                                      <p:tavLst>
                                        <p:tav tm="0">
                                          <p:val>
                                            <p:fltVal val="0"/>
                                          </p:val>
                                        </p:tav>
                                        <p:tav tm="100000">
                                          <p:val>
                                            <p:strVal val="#ppt_w"/>
                                          </p:val>
                                        </p:tav>
                                      </p:tavLst>
                                    </p:anim>
                                    <p:anim calcmode="lin" valueType="num">
                                      <p:cBhvr>
                                        <p:cTn id="26" dur="400" fill="hold"/>
                                        <p:tgtEl>
                                          <p:spTgt spid="7"/>
                                        </p:tgtEl>
                                        <p:attrNameLst>
                                          <p:attrName>ppt_h</p:attrName>
                                        </p:attrNameLst>
                                      </p:cBhvr>
                                      <p:tavLst>
                                        <p:tav tm="0">
                                          <p:val>
                                            <p:fltVal val="0"/>
                                          </p:val>
                                        </p:tav>
                                        <p:tav tm="100000">
                                          <p:val>
                                            <p:strVal val="#ppt_h"/>
                                          </p:val>
                                        </p:tav>
                                      </p:tavLst>
                                    </p:anim>
                                    <p:animEffect transition="in" filter="fade">
                                      <p:cBhvr>
                                        <p:cTn id="27" dur="400"/>
                                        <p:tgtEl>
                                          <p:spTgt spid="7"/>
                                        </p:tgtEl>
                                      </p:cBhvr>
                                    </p:animEffect>
                                  </p:childTnLst>
                                </p:cTn>
                              </p:par>
                              <p:par>
                                <p:cTn id="28" presetID="53" presetClass="entr" presetSubtype="16" repeatCount="4000" fill="hold" nodeType="withEffect">
                                  <p:stCondLst>
                                    <p:cond delay="5000"/>
                                  </p:stCondLst>
                                  <p:childTnLst>
                                    <p:set>
                                      <p:cBhvr>
                                        <p:cTn id="29" dur="1" fill="hold">
                                          <p:stCondLst>
                                            <p:cond delay="0"/>
                                          </p:stCondLst>
                                        </p:cTn>
                                        <p:tgtEl>
                                          <p:spTgt spid="6"/>
                                        </p:tgtEl>
                                        <p:attrNameLst>
                                          <p:attrName>style.visibility</p:attrName>
                                        </p:attrNameLst>
                                      </p:cBhvr>
                                      <p:to>
                                        <p:strVal val="visible"/>
                                      </p:to>
                                    </p:set>
                                    <p:anim calcmode="lin" valueType="num">
                                      <p:cBhvr>
                                        <p:cTn id="30" dur="400" fill="hold"/>
                                        <p:tgtEl>
                                          <p:spTgt spid="6"/>
                                        </p:tgtEl>
                                        <p:attrNameLst>
                                          <p:attrName>ppt_w</p:attrName>
                                        </p:attrNameLst>
                                      </p:cBhvr>
                                      <p:tavLst>
                                        <p:tav tm="0">
                                          <p:val>
                                            <p:fltVal val="0"/>
                                          </p:val>
                                        </p:tav>
                                        <p:tav tm="100000">
                                          <p:val>
                                            <p:strVal val="#ppt_w"/>
                                          </p:val>
                                        </p:tav>
                                      </p:tavLst>
                                    </p:anim>
                                    <p:anim calcmode="lin" valueType="num">
                                      <p:cBhvr>
                                        <p:cTn id="31" dur="400" fill="hold"/>
                                        <p:tgtEl>
                                          <p:spTgt spid="6"/>
                                        </p:tgtEl>
                                        <p:attrNameLst>
                                          <p:attrName>ppt_h</p:attrName>
                                        </p:attrNameLst>
                                      </p:cBhvr>
                                      <p:tavLst>
                                        <p:tav tm="0">
                                          <p:val>
                                            <p:fltVal val="0"/>
                                          </p:val>
                                        </p:tav>
                                        <p:tav tm="100000">
                                          <p:val>
                                            <p:strVal val="#ppt_h"/>
                                          </p:val>
                                        </p:tav>
                                      </p:tavLst>
                                    </p:anim>
                                    <p:animEffect transition="in" filter="fade">
                                      <p:cBhvr>
                                        <p:cTn id="32" dur="4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0">
          <a:blip r:embed="rId13">
            <a:lum/>
          </a:blip>
          <a:stretch>
            <a:fillRect/>
          </a:stretch>
        </a:blipFill>
        <a:effectLst/>
      </p:bgPr>
    </p:bg>
    <p:spTree>
      <p:nvGrpSpPr>
        <p:cNvPr id="1" name=""/>
        <p:cNvGrpSpPr/>
        <p:nvPr/>
      </p:nvGrpSpPr>
      <p:grpSpPr>
        <a:xfrm>
          <a:off x="0" y="0"/>
          <a:ext cx="0" cy="0"/>
        </a:xfrm>
      </p:grpSpPr>
      <p:sp>
        <p:nvSpPr>
          <p:cNvPr id="2" name="文本框 1"/>
          <p:cNvSpPr txBox="1"/>
          <p:nvPr/>
        </p:nvSpPr>
        <p:spPr>
          <a:xfrm>
            <a:off x="2246367" y="1773585"/>
            <a:ext cx="7802136" cy="2123658"/>
          </a:xfrm>
          <a:prstGeom prst="rect">
            <a:avLst/>
          </a:prstGeom>
          <a:noFill/>
        </p:spPr>
        <p:txBody>
          <a:bodyPr wrap="none" rtlCol="0">
            <a:spAutoFit/>
          </a:bodyPr>
          <a:lstStyle/>
          <a:p>
            <a:pPr algn="ctr"/>
            <a:r>
              <a:rPr lang="zh-CN" altLang="en-US" sz="6600" b="1">
                <a:gradFill>
                  <a:gsLst>
                    <a:gs pos="51000">
                      <a:srgbClr val="F1D678"/>
                    </a:gs>
                    <a:gs pos="0">
                      <a:srgbClr val="B47213"/>
                    </a:gs>
                    <a:gs pos="100000">
                      <a:srgbClr val="F1D678"/>
                    </a:gs>
                  </a:gsLst>
                  <a:lin ang="8400000" scaled="0"/>
                </a:gradFill>
                <a:latin typeface="+mn-lt"/>
                <a:ea typeface="+mn-ea"/>
                <a:cs typeface="+mn-ea"/>
                <a:sym typeface="+mn-lt"/>
              </a:rPr>
              <a:t>请关闭您的手机</a:t>
            </a:r>
            <a:endParaRPr lang="en-US" altLang="zh-CN" sz="6600" b="1">
              <a:gradFill>
                <a:gsLst>
                  <a:gs pos="51000">
                    <a:srgbClr val="F1D678"/>
                  </a:gs>
                  <a:gs pos="0">
                    <a:srgbClr val="B47213"/>
                  </a:gs>
                  <a:gs pos="100000">
                    <a:srgbClr val="F1D678"/>
                  </a:gs>
                </a:gsLst>
                <a:lin ang="8400000" scaled="0"/>
              </a:gradFill>
              <a:latin typeface="+mn-lt"/>
              <a:ea typeface="+mn-ea"/>
              <a:cs typeface="+mn-ea"/>
              <a:sym typeface="+mn-lt"/>
            </a:endParaRPr>
          </a:p>
          <a:p>
            <a:pPr algn="ctr"/>
            <a:r>
              <a:rPr lang="zh-CN" altLang="en-US" sz="6600" b="1">
                <a:gradFill>
                  <a:gsLst>
                    <a:gs pos="51000">
                      <a:srgbClr val="F1D678"/>
                    </a:gs>
                    <a:gs pos="0">
                      <a:srgbClr val="B47213"/>
                    </a:gs>
                    <a:gs pos="100000">
                      <a:srgbClr val="F1D678"/>
                    </a:gs>
                  </a:gsLst>
                  <a:lin ang="8400000" scaled="0"/>
                </a:gradFill>
                <a:latin typeface="+mn-lt"/>
                <a:ea typeface="+mn-ea"/>
                <a:cs typeface="+mn-ea"/>
                <a:sym typeface="+mn-lt"/>
              </a:rPr>
              <a:t>或者调整为静音模式</a:t>
            </a:r>
          </a:p>
        </p:txBody>
      </p:sp>
      <p:sp>
        <p:nvSpPr>
          <p:cNvPr id="3" name="PA-椭圆 1"/>
          <p:cNvSpPr/>
          <p:nvPr>
            <p:custDataLst>
              <p:tags r:id="rId2"/>
            </p:custDataLst>
          </p:nvPr>
        </p:nvSpPr>
        <p:spPr>
          <a:xfrm flipH="1">
            <a:off x="4505325" y="4701540"/>
            <a:ext cx="175260" cy="175260"/>
          </a:xfrm>
          <a:prstGeom prst="ellipse">
            <a:avLst/>
          </a:prstGeom>
          <a:gradFill>
            <a:gsLst>
              <a:gs pos="51000">
                <a:srgbClr val="FAF495"/>
              </a:gs>
              <a:gs pos="0">
                <a:srgbClr val="CDA841"/>
              </a:gs>
              <a:gs pos="100000">
                <a:srgbClr val="CEC069"/>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4" name="PA-椭圆 2"/>
          <p:cNvSpPr/>
          <p:nvPr>
            <p:custDataLst>
              <p:tags r:id="rId3"/>
            </p:custDataLst>
          </p:nvPr>
        </p:nvSpPr>
        <p:spPr>
          <a:xfrm flipH="1">
            <a:off x="3527425" y="4701540"/>
            <a:ext cx="175260" cy="175260"/>
          </a:xfrm>
          <a:prstGeom prst="ellipse">
            <a:avLst/>
          </a:prstGeom>
          <a:gradFill>
            <a:gsLst>
              <a:gs pos="51000">
                <a:srgbClr val="FAF495"/>
              </a:gs>
              <a:gs pos="0">
                <a:srgbClr val="CDA841"/>
              </a:gs>
              <a:gs pos="100000">
                <a:srgbClr val="CEC069"/>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5" name="PA-椭圆 3"/>
          <p:cNvSpPr/>
          <p:nvPr>
            <p:custDataLst>
              <p:tags r:id="rId4"/>
            </p:custDataLst>
          </p:nvPr>
        </p:nvSpPr>
        <p:spPr>
          <a:xfrm flipH="1">
            <a:off x="4016375" y="4701540"/>
            <a:ext cx="175260" cy="175260"/>
          </a:xfrm>
          <a:prstGeom prst="ellipse">
            <a:avLst/>
          </a:prstGeom>
          <a:gradFill>
            <a:gsLst>
              <a:gs pos="51000">
                <a:srgbClr val="FAF495"/>
              </a:gs>
              <a:gs pos="0">
                <a:srgbClr val="CDA841"/>
              </a:gs>
              <a:gs pos="100000">
                <a:srgbClr val="CEC069"/>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6" name="PA-椭圆 4"/>
          <p:cNvSpPr/>
          <p:nvPr>
            <p:custDataLst>
              <p:tags r:id="rId5"/>
            </p:custDataLst>
          </p:nvPr>
        </p:nvSpPr>
        <p:spPr>
          <a:xfrm flipH="1">
            <a:off x="4994275" y="4701540"/>
            <a:ext cx="175260" cy="175260"/>
          </a:xfrm>
          <a:prstGeom prst="ellipse">
            <a:avLst/>
          </a:prstGeom>
          <a:gradFill>
            <a:gsLst>
              <a:gs pos="51000">
                <a:srgbClr val="FAF495"/>
              </a:gs>
              <a:gs pos="0">
                <a:srgbClr val="CDA841"/>
              </a:gs>
              <a:gs pos="100000">
                <a:srgbClr val="CEC069"/>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7" name="PA-椭圆 5"/>
          <p:cNvSpPr/>
          <p:nvPr>
            <p:custDataLst>
              <p:tags r:id="rId6"/>
            </p:custDataLst>
          </p:nvPr>
        </p:nvSpPr>
        <p:spPr>
          <a:xfrm flipH="1">
            <a:off x="5483225" y="4701540"/>
            <a:ext cx="175260" cy="175260"/>
          </a:xfrm>
          <a:prstGeom prst="ellipse">
            <a:avLst/>
          </a:prstGeom>
          <a:gradFill>
            <a:gsLst>
              <a:gs pos="51000">
                <a:srgbClr val="FAF495"/>
              </a:gs>
              <a:gs pos="0">
                <a:srgbClr val="CDA841"/>
              </a:gs>
              <a:gs pos="100000">
                <a:srgbClr val="CEC069"/>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8" name="PA-椭圆 6"/>
          <p:cNvSpPr/>
          <p:nvPr>
            <p:custDataLst>
              <p:tags r:id="rId7"/>
            </p:custDataLst>
          </p:nvPr>
        </p:nvSpPr>
        <p:spPr>
          <a:xfrm flipH="1">
            <a:off x="5972175" y="4701540"/>
            <a:ext cx="175260" cy="175260"/>
          </a:xfrm>
          <a:prstGeom prst="ellipse">
            <a:avLst/>
          </a:prstGeom>
          <a:gradFill>
            <a:gsLst>
              <a:gs pos="51000">
                <a:srgbClr val="FAF495"/>
              </a:gs>
              <a:gs pos="0">
                <a:srgbClr val="CDA841"/>
              </a:gs>
              <a:gs pos="100000">
                <a:srgbClr val="CEC069"/>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9" name="PA-椭圆 7"/>
          <p:cNvSpPr/>
          <p:nvPr>
            <p:custDataLst>
              <p:tags r:id="rId8"/>
            </p:custDataLst>
          </p:nvPr>
        </p:nvSpPr>
        <p:spPr>
          <a:xfrm flipH="1">
            <a:off x="6461125" y="4701540"/>
            <a:ext cx="175260" cy="175260"/>
          </a:xfrm>
          <a:prstGeom prst="ellipse">
            <a:avLst/>
          </a:prstGeom>
          <a:gradFill>
            <a:gsLst>
              <a:gs pos="51000">
                <a:srgbClr val="FAF495"/>
              </a:gs>
              <a:gs pos="0">
                <a:srgbClr val="CDA841"/>
              </a:gs>
              <a:gs pos="100000">
                <a:srgbClr val="CEC069"/>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0" name="PA-椭圆 8"/>
          <p:cNvSpPr/>
          <p:nvPr>
            <p:custDataLst>
              <p:tags r:id="rId9"/>
            </p:custDataLst>
          </p:nvPr>
        </p:nvSpPr>
        <p:spPr>
          <a:xfrm flipH="1">
            <a:off x="7439025" y="4701540"/>
            <a:ext cx="175260" cy="175260"/>
          </a:xfrm>
          <a:prstGeom prst="ellipse">
            <a:avLst/>
          </a:prstGeom>
          <a:gradFill>
            <a:gsLst>
              <a:gs pos="51000">
                <a:srgbClr val="FAF495"/>
              </a:gs>
              <a:gs pos="0">
                <a:srgbClr val="CDA841"/>
              </a:gs>
              <a:gs pos="100000">
                <a:srgbClr val="CEC069"/>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1" name="PA-椭圆 9"/>
          <p:cNvSpPr/>
          <p:nvPr>
            <p:custDataLst>
              <p:tags r:id="rId10"/>
            </p:custDataLst>
          </p:nvPr>
        </p:nvSpPr>
        <p:spPr>
          <a:xfrm flipH="1">
            <a:off x="7927975" y="4701540"/>
            <a:ext cx="175260" cy="175260"/>
          </a:xfrm>
          <a:prstGeom prst="ellipse">
            <a:avLst/>
          </a:prstGeom>
          <a:gradFill>
            <a:gsLst>
              <a:gs pos="51000">
                <a:srgbClr val="FAF495"/>
              </a:gs>
              <a:gs pos="0">
                <a:srgbClr val="CDA841"/>
              </a:gs>
              <a:gs pos="100000">
                <a:srgbClr val="CEC069"/>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2" name="PA-椭圆 10"/>
          <p:cNvSpPr/>
          <p:nvPr>
            <p:custDataLst>
              <p:tags r:id="rId11"/>
            </p:custDataLst>
          </p:nvPr>
        </p:nvSpPr>
        <p:spPr>
          <a:xfrm flipH="1">
            <a:off x="6950075" y="4701540"/>
            <a:ext cx="175260" cy="175260"/>
          </a:xfrm>
          <a:prstGeom prst="ellipse">
            <a:avLst/>
          </a:prstGeom>
          <a:gradFill>
            <a:gsLst>
              <a:gs pos="51000">
                <a:srgbClr val="FAF495"/>
              </a:gs>
              <a:gs pos="0">
                <a:srgbClr val="CDA841"/>
              </a:gs>
              <a:gs pos="100000">
                <a:srgbClr val="CEC069"/>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3" name="PA-文本框 14"/>
          <p:cNvSpPr txBox="1"/>
          <p:nvPr>
            <p:custDataLst>
              <p:tags r:id="rId12"/>
            </p:custDataLst>
          </p:nvPr>
        </p:nvSpPr>
        <p:spPr>
          <a:xfrm>
            <a:off x="4505325" y="5038695"/>
            <a:ext cx="3237442" cy="369332"/>
          </a:xfrm>
          <a:prstGeom prst="rect">
            <a:avLst/>
          </a:prstGeom>
          <a:noFill/>
        </p:spPr>
        <p:txBody>
          <a:bodyPr vert="horz"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a:gradFill>
                  <a:gsLst>
                    <a:gs pos="51000">
                      <a:srgbClr val="FAF495"/>
                    </a:gs>
                    <a:gs pos="0">
                      <a:srgbClr val="CDA841"/>
                    </a:gs>
                    <a:gs pos="100000">
                      <a:srgbClr val="CEC069"/>
                    </a:gs>
                  </a:gsLst>
                  <a:lin ang="8400000" scaled="0"/>
                </a:gradFill>
                <a:cs typeface="+mn-ea"/>
                <a:sym typeface="+mn-lt"/>
              </a:rPr>
              <a:t>年会即将开始</a:t>
            </a:r>
            <a:r>
              <a:rPr lang="en-US" altLang="zh-CN">
                <a:gradFill>
                  <a:gsLst>
                    <a:gs pos="51000">
                      <a:srgbClr val="FAF495"/>
                    </a:gs>
                    <a:gs pos="0">
                      <a:srgbClr val="CDA841"/>
                    </a:gs>
                    <a:gs pos="100000">
                      <a:srgbClr val="CEC069"/>
                    </a:gs>
                  </a:gsLst>
                  <a:lin ang="8400000" scaled="0"/>
                </a:gradFill>
                <a:cs typeface="+mn-ea"/>
                <a:sym typeface="+mn-lt"/>
              </a:rPr>
              <a:t>………..</a:t>
            </a:r>
            <a:endParaRPr lang="zh-CN" altLang="en-US">
              <a:gradFill>
                <a:gsLst>
                  <a:gs pos="51000">
                    <a:srgbClr val="FAF495"/>
                  </a:gs>
                  <a:gs pos="0">
                    <a:srgbClr val="CDA841"/>
                  </a:gs>
                  <a:gs pos="100000">
                    <a:srgbClr val="CEC069"/>
                  </a:gs>
                </a:gsLst>
                <a:lin ang="8400000" scaled="0"/>
              </a:gradFill>
              <a:cs typeface="+mn-ea"/>
              <a:sym typeface="+mn-lt"/>
            </a:endParaRPr>
          </a:p>
        </p:txBody>
      </p:sp>
    </p:spTree>
  </p:cSld>
  <p:clrMapOvr>
    <a:masterClrMapping/>
  </p:clrMapOvr>
  <p:transition spd="slow" advClick="0" advTm="5769">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path" presetSubtype="0" repeatCount="2000" accel="50000" decel="50000" autoRev="1" fill="hold" grpId="0" nodeType="withEffect">
                                  <p:stCondLst>
                                    <p:cond delay="0"/>
                                  </p:stCondLst>
                                  <p:childTnLst>
                                    <p:animMotion origin="layout" path="M -1.45833E-06 3.7037E-07 L -0.00039 -0.09352" pathEditMode="relative" rAng="0" ptsTypes="AA">
                                      <p:cBhvr>
                                        <p:cTn id="6" dur="1000" fill="hold"/>
                                        <p:tgtEl>
                                          <p:spTgt spid="11"/>
                                        </p:tgtEl>
                                        <p:attrNameLst>
                                          <p:attrName>ppt_x</p:attrName>
                                          <p:attrName>ppt_y</p:attrName>
                                        </p:attrNameLst>
                                      </p:cBhvr>
                                      <p:rCtr x="-26" y="-4676"/>
                                    </p:animMotion>
                                  </p:childTnLst>
                                </p:cTn>
                              </p:par>
                              <p:par>
                                <p:cTn id="7" presetID="42" presetClass="path" presetSubtype="0" repeatCount="2000" accel="50000" decel="50000" autoRev="1" fill="hold" grpId="0" nodeType="withEffect">
                                  <p:stCondLst>
                                    <p:cond delay="200"/>
                                  </p:stCondLst>
                                  <p:childTnLst>
                                    <p:animMotion origin="layout" path="M 2.70833E-06 3.7037E-07 L 0.00286 -0.09699" pathEditMode="relative" rAng="0" ptsTypes="AA">
                                      <p:cBhvr>
                                        <p:cTn id="8" dur="1000" fill="hold"/>
                                        <p:tgtEl>
                                          <p:spTgt spid="10"/>
                                        </p:tgtEl>
                                        <p:attrNameLst>
                                          <p:attrName>ppt_x</p:attrName>
                                          <p:attrName>ppt_y</p:attrName>
                                        </p:attrNameLst>
                                      </p:cBhvr>
                                      <p:rCtr x="143" y="-4861"/>
                                    </p:animMotion>
                                  </p:childTnLst>
                                </p:cTn>
                              </p:par>
                              <p:par>
                                <p:cTn id="9" presetID="42" presetClass="path" presetSubtype="0" repeatCount="2000" accel="50000" decel="50000" autoRev="1" fill="hold" grpId="0" nodeType="withEffect">
                                  <p:stCondLst>
                                    <p:cond delay="400"/>
                                  </p:stCondLst>
                                  <p:childTnLst>
                                    <p:animMotion origin="layout" path="M -3.125E-06 3.7037E-07 L -0.00026 -0.09468" pathEditMode="relative" rAng="0" ptsTypes="AA">
                                      <p:cBhvr>
                                        <p:cTn id="10" dur="1000" fill="hold"/>
                                        <p:tgtEl>
                                          <p:spTgt spid="12"/>
                                        </p:tgtEl>
                                        <p:attrNameLst>
                                          <p:attrName>ppt_x</p:attrName>
                                          <p:attrName>ppt_y</p:attrName>
                                        </p:attrNameLst>
                                      </p:cBhvr>
                                      <p:rCtr x="-13" y="-4745"/>
                                    </p:animMotion>
                                  </p:childTnLst>
                                </p:cTn>
                              </p:par>
                              <p:par>
                                <p:cTn id="11" presetID="42" presetClass="path" presetSubtype="0" repeatCount="2000" accel="50000" decel="50000" autoRev="1" fill="hold" grpId="0" nodeType="withEffect">
                                  <p:stCondLst>
                                    <p:cond delay="600"/>
                                  </p:stCondLst>
                                  <p:childTnLst>
                                    <p:animMotion origin="layout" path="M 1.04167E-06 3.7037E-07 L -0.00013 -0.09815" pathEditMode="relative" rAng="0" ptsTypes="AA">
                                      <p:cBhvr>
                                        <p:cTn id="12" dur="1000" fill="hold"/>
                                        <p:tgtEl>
                                          <p:spTgt spid="9"/>
                                        </p:tgtEl>
                                        <p:attrNameLst>
                                          <p:attrName>ppt_x</p:attrName>
                                          <p:attrName>ppt_y</p:attrName>
                                        </p:attrNameLst>
                                      </p:cBhvr>
                                      <p:rCtr x="-13" y="-4907"/>
                                    </p:animMotion>
                                  </p:childTnLst>
                                </p:cTn>
                              </p:par>
                              <p:par>
                                <p:cTn id="13" presetID="42" presetClass="path" presetSubtype="0" repeatCount="2000" accel="50000" decel="50000" autoRev="1" fill="hold" grpId="0" nodeType="withEffect">
                                  <p:stCondLst>
                                    <p:cond delay="800"/>
                                  </p:stCondLst>
                                  <p:childTnLst>
                                    <p:animMotion origin="layout" path="M -4.79167E-06 3.7037E-07 L -4.79167E-06 -0.09907" pathEditMode="relative" rAng="0" ptsTypes="AA">
                                      <p:cBhvr>
                                        <p:cTn id="14" dur="1000" fill="hold"/>
                                        <p:tgtEl>
                                          <p:spTgt spid="8"/>
                                        </p:tgtEl>
                                        <p:attrNameLst>
                                          <p:attrName>ppt_x</p:attrName>
                                          <p:attrName>ppt_y</p:attrName>
                                        </p:attrNameLst>
                                      </p:cBhvr>
                                      <p:rCtr x="0" y="-4954"/>
                                    </p:animMotion>
                                  </p:childTnLst>
                                </p:cTn>
                              </p:par>
                              <p:par>
                                <p:cTn id="15" presetID="42" presetClass="path" presetSubtype="0" repeatCount="2000" accel="50000" decel="50000" autoRev="1" fill="hold" grpId="0" nodeType="withEffect">
                                  <p:stCondLst>
                                    <p:cond delay="1000"/>
                                  </p:stCondLst>
                                  <p:childTnLst>
                                    <p:animMotion origin="layout" path="M -6.25E-07 3.7037E-07 L 0.00078 -0.10023" pathEditMode="relative" rAng="0" ptsTypes="AA">
                                      <p:cBhvr>
                                        <p:cTn id="16" dur="1000" fill="hold"/>
                                        <p:tgtEl>
                                          <p:spTgt spid="7"/>
                                        </p:tgtEl>
                                        <p:attrNameLst>
                                          <p:attrName>ppt_x</p:attrName>
                                          <p:attrName>ppt_y</p:attrName>
                                        </p:attrNameLst>
                                      </p:cBhvr>
                                      <p:rCtr x="39" y="-5023"/>
                                    </p:animMotion>
                                  </p:childTnLst>
                                </p:cTn>
                              </p:par>
                              <p:par>
                                <p:cTn id="17" presetID="42" presetClass="path" presetSubtype="0" repeatCount="2000" accel="50000" decel="50000" autoRev="1" fill="hold" grpId="0" nodeType="withEffect">
                                  <p:stCondLst>
                                    <p:cond delay="1200"/>
                                  </p:stCondLst>
                                  <p:childTnLst>
                                    <p:animMotion origin="layout" path="M 3.54167E-06 3.7037E-07 L 0.00078 -0.10463" pathEditMode="relative" rAng="0" ptsTypes="AA">
                                      <p:cBhvr>
                                        <p:cTn id="18" dur="1000" fill="hold"/>
                                        <p:tgtEl>
                                          <p:spTgt spid="6"/>
                                        </p:tgtEl>
                                        <p:attrNameLst>
                                          <p:attrName>ppt_x</p:attrName>
                                          <p:attrName>ppt_y</p:attrName>
                                        </p:attrNameLst>
                                      </p:cBhvr>
                                      <p:rCtr x="39" y="-5231"/>
                                    </p:animMotion>
                                  </p:childTnLst>
                                </p:cTn>
                              </p:par>
                              <p:par>
                                <p:cTn id="19" presetID="42" presetClass="path" presetSubtype="0" repeatCount="2000" accel="50000" decel="50000" autoRev="1" fill="hold" grpId="0" nodeType="withEffect">
                                  <p:stCondLst>
                                    <p:cond delay="1400"/>
                                  </p:stCondLst>
                                  <p:childTnLst>
                                    <p:animMotion origin="layout" path="M -2.29167E-06 3.7037E-07 L -0.00026 -0.10463" pathEditMode="relative" rAng="0" ptsTypes="AA">
                                      <p:cBhvr>
                                        <p:cTn id="20" dur="1000" fill="hold"/>
                                        <p:tgtEl>
                                          <p:spTgt spid="3"/>
                                        </p:tgtEl>
                                        <p:attrNameLst>
                                          <p:attrName>ppt_x</p:attrName>
                                          <p:attrName>ppt_y</p:attrName>
                                        </p:attrNameLst>
                                      </p:cBhvr>
                                      <p:rCtr x="-13" y="-5231"/>
                                    </p:animMotion>
                                  </p:childTnLst>
                                </p:cTn>
                              </p:par>
                              <p:par>
                                <p:cTn id="21" presetID="42" presetClass="path" presetSubtype="0" repeatCount="2000" accel="50000" decel="50000" autoRev="1" fill="hold" grpId="0" nodeType="withEffect">
                                  <p:stCondLst>
                                    <p:cond delay="1600"/>
                                  </p:stCondLst>
                                  <p:childTnLst>
                                    <p:animMotion origin="layout" path="M 1.875E-06 3.7037E-07 L -0.00339 -0.10694" pathEditMode="relative" rAng="0" ptsTypes="AA">
                                      <p:cBhvr>
                                        <p:cTn id="22" dur="1000" fill="hold"/>
                                        <p:tgtEl>
                                          <p:spTgt spid="5"/>
                                        </p:tgtEl>
                                        <p:attrNameLst>
                                          <p:attrName>ppt_x</p:attrName>
                                          <p:attrName>ppt_y</p:attrName>
                                        </p:attrNameLst>
                                      </p:cBhvr>
                                      <p:rCtr x="-169" y="-5347"/>
                                    </p:animMotion>
                                  </p:childTnLst>
                                </p:cTn>
                              </p:par>
                              <p:par>
                                <p:cTn id="23" presetID="42" presetClass="path" presetSubtype="0" repeatCount="2000" accel="50000" decel="50000" autoRev="1" fill="hold" grpId="0" nodeType="withEffect">
                                  <p:stCondLst>
                                    <p:cond delay="1800"/>
                                  </p:stCondLst>
                                  <p:childTnLst>
                                    <p:animMotion origin="layout" path="M -3.95833E-06 3.7037E-07 L -0.00013 -0.10579" pathEditMode="relative" rAng="0" ptsTypes="AA">
                                      <p:cBhvr>
                                        <p:cTn id="24" dur="1000" fill="hold"/>
                                        <p:tgtEl>
                                          <p:spTgt spid="4"/>
                                        </p:tgtEl>
                                        <p:attrNameLst>
                                          <p:attrName>ppt_x</p:attrName>
                                          <p:attrName>ppt_y</p:attrName>
                                        </p:attrNameLst>
                                      </p:cBhvr>
                                      <p:rCtr x="-13" y="-5301"/>
                                    </p:animMotion>
                                  </p:childTnLst>
                                </p:cTn>
                              </p:par>
                              <p:par>
                                <p:cTn id="25" presetID="10" presetClass="entr" presetSubtype="0" fill="hold" grpId="0" nodeType="withEffect">
                                  <p:stCondLst>
                                    <p:cond delay="100"/>
                                  </p:stCondLst>
                                  <p:iterate type="lt">
                                    <p:tmPct val="10000"/>
                                  </p:iterate>
                                  <p:childTnLst>
                                    <p:set>
                                      <p:cBhvr>
                                        <p:cTn id="26" dur="1" fill="hold">
                                          <p:stCondLst>
                                            <p:cond delay="0"/>
                                          </p:stCondLst>
                                        </p:cTn>
                                        <p:tgtEl>
                                          <p:spTgt spid="13"/>
                                        </p:tgtEl>
                                        <p:attrNameLst>
                                          <p:attrName>style.visibility</p:attrName>
                                        </p:attrNameLst>
                                      </p:cBhvr>
                                      <p:to>
                                        <p:strVal val="visible"/>
                                      </p:to>
                                    </p:set>
                                    <p:animEffect transition="in" filter="fade">
                                      <p:cBhvr>
                                        <p:cTn id="27" dur="2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0">
          <a:blip r:embed="rId4">
            <a:lum/>
          </a:blip>
          <a:stretch>
            <a:fillRect/>
          </a:stretch>
        </a:blipFill>
        <a:effectLst/>
      </p:bgPr>
    </p:bg>
    <p:spTree>
      <p:nvGrpSpPr>
        <p:cNvPr id="1" name=""/>
        <p:cNvGrpSpPr/>
        <p:nvPr/>
      </p:nvGrpSpPr>
      <p:grpSpPr>
        <a:xfrm>
          <a:off x="0" y="0"/>
          <a:ext cx="0" cy="0"/>
        </a:xfrm>
      </p:grpSpPr>
      <p:pic>
        <p:nvPicPr>
          <p:cNvPr id="23" name="图片 22"/>
          <p:cNvPicPr>
            <a:picLocks noChangeAspect="1"/>
          </p:cNvPicPr>
          <p:nvPr/>
        </p:nvPicPr>
        <p:blipFill>
          <a:blip r:embed="rId2"/>
          <a:stretch>
            <a:fillRect/>
          </a:stretch>
        </p:blipFill>
        <p:spPr>
          <a:xfrm>
            <a:off x="8809775" y="308260"/>
            <a:ext cx="2615189" cy="2414021"/>
          </a:xfrm>
          <a:prstGeom prst="rect">
            <a:avLst/>
          </a:prstGeom>
        </p:spPr>
      </p:pic>
      <p:pic>
        <p:nvPicPr>
          <p:cNvPr id="24" name="图片 23"/>
          <p:cNvPicPr>
            <a:picLocks noChangeAspect="1"/>
          </p:cNvPicPr>
          <p:nvPr/>
        </p:nvPicPr>
        <p:blipFill>
          <a:blip r:embed="rId3"/>
          <a:stretch>
            <a:fillRect/>
          </a:stretch>
        </p:blipFill>
        <p:spPr>
          <a:xfrm>
            <a:off x="1675800" y="336612"/>
            <a:ext cx="1661011" cy="1533240"/>
          </a:xfrm>
          <a:prstGeom prst="rect">
            <a:avLst/>
          </a:prstGeom>
        </p:spPr>
      </p:pic>
      <p:pic>
        <p:nvPicPr>
          <p:cNvPr id="25" name="图片 24"/>
          <p:cNvPicPr>
            <a:picLocks noChangeAspect="1"/>
          </p:cNvPicPr>
          <p:nvPr/>
        </p:nvPicPr>
        <p:blipFill>
          <a:blip r:embed="rId2"/>
          <a:stretch>
            <a:fillRect/>
          </a:stretch>
        </p:blipFill>
        <p:spPr>
          <a:xfrm>
            <a:off x="3539275" y="-555340"/>
            <a:ext cx="2615189" cy="2414021"/>
          </a:xfrm>
          <a:prstGeom prst="rect">
            <a:avLst/>
          </a:prstGeom>
        </p:spPr>
      </p:pic>
      <p:sp>
        <p:nvSpPr>
          <p:cNvPr id="26" name="圆角矩形 18"/>
          <p:cNvSpPr/>
          <p:nvPr/>
        </p:nvSpPr>
        <p:spPr>
          <a:xfrm>
            <a:off x="3450487" y="1870171"/>
            <a:ext cx="5435600" cy="623083"/>
          </a:xfrm>
          <a:prstGeom prst="roundRect">
            <a:avLst/>
          </a:prstGeom>
          <a:noFill/>
          <a:ln w="127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a:gsLst>
                  <a:gs pos="49000">
                    <a:srgbClr val="FFE8AF"/>
                  </a:gs>
                  <a:gs pos="0">
                    <a:schemeClr val="accent2"/>
                  </a:gs>
                  <a:gs pos="100000">
                    <a:srgbClr val="FFC000"/>
                  </a:gs>
                  <a:gs pos="52000">
                    <a:srgbClr val="FF0000"/>
                  </a:gs>
                </a:gsLst>
                <a:lin ang="5400000" scaled="0"/>
              </a:gradFill>
              <a:cs typeface="+mn-ea"/>
              <a:sym typeface="+mn-lt"/>
            </a:endParaRPr>
          </a:p>
        </p:txBody>
      </p:sp>
      <p:sp>
        <p:nvSpPr>
          <p:cNvPr id="27" name="圆角矩形 19"/>
          <p:cNvSpPr/>
          <p:nvPr/>
        </p:nvSpPr>
        <p:spPr>
          <a:xfrm>
            <a:off x="3450487" y="2780560"/>
            <a:ext cx="5435600" cy="623083"/>
          </a:xfrm>
          <a:prstGeom prst="roundRect">
            <a:avLst/>
          </a:prstGeom>
          <a:noFill/>
          <a:ln w="127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a:gsLst>
                  <a:gs pos="49000">
                    <a:srgbClr val="FFE8AF"/>
                  </a:gs>
                  <a:gs pos="0">
                    <a:schemeClr val="accent2"/>
                  </a:gs>
                  <a:gs pos="100000">
                    <a:srgbClr val="FFC000"/>
                  </a:gs>
                  <a:gs pos="52000">
                    <a:srgbClr val="FF0000"/>
                  </a:gs>
                </a:gsLst>
                <a:lin ang="5400000" scaled="0"/>
              </a:gradFill>
              <a:cs typeface="+mn-ea"/>
              <a:sym typeface="+mn-lt"/>
            </a:endParaRPr>
          </a:p>
        </p:txBody>
      </p:sp>
      <p:sp>
        <p:nvSpPr>
          <p:cNvPr id="28" name="圆角矩形 20"/>
          <p:cNvSpPr/>
          <p:nvPr/>
        </p:nvSpPr>
        <p:spPr>
          <a:xfrm>
            <a:off x="3408395" y="3697031"/>
            <a:ext cx="5435600" cy="623083"/>
          </a:xfrm>
          <a:prstGeom prst="roundRect">
            <a:avLst/>
          </a:prstGeom>
          <a:noFill/>
          <a:ln w="127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a:gsLst>
                  <a:gs pos="49000">
                    <a:srgbClr val="FFE8AF"/>
                  </a:gs>
                  <a:gs pos="0">
                    <a:schemeClr val="accent2"/>
                  </a:gs>
                  <a:gs pos="100000">
                    <a:srgbClr val="FFC000"/>
                  </a:gs>
                  <a:gs pos="52000">
                    <a:srgbClr val="FF0000"/>
                  </a:gs>
                </a:gsLst>
                <a:lin ang="5400000" scaled="0"/>
              </a:gradFill>
              <a:cs typeface="+mn-ea"/>
              <a:sym typeface="+mn-lt"/>
            </a:endParaRPr>
          </a:p>
        </p:txBody>
      </p:sp>
      <p:sp>
        <p:nvSpPr>
          <p:cNvPr id="30" name="Text Box 28"/>
          <p:cNvSpPr txBox="1">
            <a:spLocks noChangeArrowheads="1"/>
          </p:cNvSpPr>
          <p:nvPr/>
        </p:nvSpPr>
        <p:spPr bwMode="auto">
          <a:xfrm>
            <a:off x="3925807" y="2782409"/>
            <a:ext cx="4553880" cy="603517"/>
          </a:xfrm>
          <a:prstGeom prst="rect">
            <a:avLst/>
          </a:prstGeom>
          <a:noFill/>
        </p:spPr>
        <p:txBody>
          <a:bodyPr wrap="square" lIns="110001" tIns="55000" rIns="110001" bIns="55000" rtlCol="0">
            <a:spAutoFit/>
          </a:bodyPr>
          <a:lstStyle>
            <a:defPPr>
              <a:defRPr lang="zh-CN"/>
            </a:defPPr>
            <a:lvl1pPr algn="ctr" defTabSz="824865">
              <a:defRPr sz="2400" b="1">
                <a:gradFill flip="none" rotWithShape="1">
                  <a:gsLst>
                    <a:gs pos="0">
                      <a:srgbClr val="FFC000"/>
                    </a:gs>
                    <a:gs pos="48000">
                      <a:srgbClr val="FFFF00">
                        <a:lumMod val="51000"/>
                        <a:lumOff val="49000"/>
                      </a:srgbClr>
                    </a:gs>
                    <a:gs pos="100000">
                      <a:srgbClr val="FFFF00"/>
                    </a:gs>
                  </a:gsLst>
                  <a:lin ang="13500000" scaled="1"/>
                </a:gradFill>
                <a:effectLst/>
                <a:latin typeface="微软雅黑" panose="020b0503020204020204" pitchFamily="34" charset="-122"/>
                <a:ea typeface="微软雅黑" panose="020b0503020204020204" pitchFamily="34" charset="-122"/>
              </a:defRPr>
            </a:lvl1pPr>
          </a:lstStyle>
          <a:p>
            <a:r>
              <a:rPr lang="zh-CN" altLang="en-US" sz="3200">
                <a:gradFill>
                  <a:gsLst>
                    <a:gs pos="1000">
                      <a:srgbClr val="B47213"/>
                    </a:gs>
                    <a:gs pos="48000">
                      <a:srgbClr val="F1D678"/>
                    </a:gs>
                    <a:gs pos="100000">
                      <a:srgbClr val="E9BC4A"/>
                    </a:gs>
                  </a:gsLst>
                  <a:lin ang="13500000" scaled="1"/>
                </a:gradFill>
                <a:effectLst>
                  <a:outerShdw blurRad="38100" dist="38100" dir="2700000" algn="tl">
                    <a:schemeClr val="bg2">
                      <a:lumMod val="75000"/>
                      <a:alpha val="43000"/>
                    </a:schemeClr>
                  </a:outerShdw>
                </a:effectLst>
                <a:latin typeface="+mn-lt"/>
                <a:ea typeface="+mn-ea"/>
                <a:cs typeface="+mn-ea"/>
                <a:sym typeface="+mn-lt"/>
              </a:rPr>
              <a:t>回顾</a:t>
            </a:r>
            <a:r>
              <a:rPr lang="en-US" altLang="zh-CN" sz="3200">
                <a:gradFill>
                  <a:gsLst>
                    <a:gs pos="1000">
                      <a:srgbClr val="B47213"/>
                    </a:gs>
                    <a:gs pos="48000">
                      <a:srgbClr val="F1D678"/>
                    </a:gs>
                    <a:gs pos="100000">
                      <a:srgbClr val="E9BC4A"/>
                    </a:gs>
                  </a:gsLst>
                  <a:lin ang="13500000" scaled="1"/>
                </a:gradFill>
                <a:effectLst>
                  <a:outerShdw blurRad="38100" dist="38100" dir="2700000" algn="tl">
                    <a:schemeClr val="bg2">
                      <a:lumMod val="75000"/>
                      <a:alpha val="43000"/>
                    </a:schemeClr>
                  </a:outerShdw>
                </a:effectLst>
                <a:latin typeface="+mn-lt"/>
                <a:ea typeface="+mn-ea"/>
                <a:cs typeface="+mn-ea"/>
                <a:sym typeface="+mn-lt"/>
              </a:rPr>
              <a:t>2019 / </a:t>
            </a:r>
            <a:r>
              <a:rPr lang="zh-CN" altLang="en-US" sz="3200">
                <a:gradFill>
                  <a:gsLst>
                    <a:gs pos="1000">
                      <a:srgbClr val="B47213"/>
                    </a:gs>
                    <a:gs pos="48000">
                      <a:srgbClr val="F1D678"/>
                    </a:gs>
                    <a:gs pos="100000">
                      <a:srgbClr val="E9BC4A"/>
                    </a:gs>
                  </a:gsLst>
                  <a:lin ang="13500000" scaled="1"/>
                </a:gradFill>
                <a:effectLst>
                  <a:outerShdw blurRad="38100" dist="38100" dir="2700000" algn="tl">
                    <a:schemeClr val="bg2">
                      <a:lumMod val="75000"/>
                      <a:alpha val="43000"/>
                    </a:schemeClr>
                  </a:outerShdw>
                </a:effectLst>
                <a:latin typeface="+mn-lt"/>
                <a:ea typeface="+mn-ea"/>
                <a:cs typeface="+mn-ea"/>
                <a:sym typeface="+mn-lt"/>
              </a:rPr>
              <a:t>展望</a:t>
            </a:r>
            <a:r>
              <a:rPr lang="en-US" altLang="zh-CN" sz="3200">
                <a:gradFill>
                  <a:gsLst>
                    <a:gs pos="1000">
                      <a:srgbClr val="B47213"/>
                    </a:gs>
                    <a:gs pos="48000">
                      <a:srgbClr val="F1D678"/>
                    </a:gs>
                    <a:gs pos="100000">
                      <a:srgbClr val="E9BC4A"/>
                    </a:gs>
                  </a:gsLst>
                  <a:lin ang="13500000" scaled="1"/>
                </a:gradFill>
                <a:effectLst>
                  <a:outerShdw blurRad="38100" dist="38100" dir="2700000" algn="tl">
                    <a:schemeClr val="bg2">
                      <a:lumMod val="75000"/>
                      <a:alpha val="43000"/>
                    </a:schemeClr>
                  </a:outerShdw>
                </a:effectLst>
                <a:latin typeface="+mn-lt"/>
                <a:ea typeface="+mn-ea"/>
                <a:cs typeface="+mn-ea"/>
                <a:sym typeface="+mn-lt"/>
              </a:rPr>
              <a:t>2020</a:t>
            </a:r>
            <a:endParaRPr lang="zh-CN" altLang="en-US" sz="3200">
              <a:gradFill>
                <a:gsLst>
                  <a:gs pos="1000">
                    <a:srgbClr val="B47213"/>
                  </a:gs>
                  <a:gs pos="48000">
                    <a:srgbClr val="F1D678"/>
                  </a:gs>
                  <a:gs pos="100000">
                    <a:srgbClr val="E9BC4A"/>
                  </a:gs>
                </a:gsLst>
                <a:lin ang="13500000" scaled="1"/>
              </a:gradFill>
              <a:effectLst>
                <a:outerShdw blurRad="38100" dist="38100" dir="2700000" algn="tl">
                  <a:schemeClr val="bg2">
                    <a:lumMod val="75000"/>
                    <a:alpha val="43000"/>
                  </a:schemeClr>
                </a:outerShdw>
              </a:effectLst>
              <a:latin typeface="+mn-lt"/>
              <a:ea typeface="+mn-ea"/>
              <a:cs typeface="+mn-ea"/>
              <a:sym typeface="+mn-lt"/>
            </a:endParaRPr>
          </a:p>
        </p:txBody>
      </p:sp>
      <p:sp>
        <p:nvSpPr>
          <p:cNvPr id="31" name="Text Box 28"/>
          <p:cNvSpPr txBox="1">
            <a:spLocks noChangeArrowheads="1"/>
          </p:cNvSpPr>
          <p:nvPr/>
        </p:nvSpPr>
        <p:spPr bwMode="auto">
          <a:xfrm>
            <a:off x="4036115" y="3690949"/>
            <a:ext cx="4249080" cy="603517"/>
          </a:xfrm>
          <a:prstGeom prst="rect">
            <a:avLst/>
          </a:prstGeom>
          <a:noFill/>
        </p:spPr>
        <p:txBody>
          <a:bodyPr wrap="square" lIns="110001" tIns="55000" rIns="110001" bIns="55000" rtlCol="0">
            <a:spAutoFit/>
          </a:bodyPr>
          <a:lstStyle>
            <a:defPPr>
              <a:defRPr lang="zh-CN"/>
            </a:defPPr>
            <a:lvl1pPr algn="ctr" defTabSz="824865">
              <a:defRPr sz="2400" b="1">
                <a:gradFill flip="none" rotWithShape="1">
                  <a:gsLst>
                    <a:gs pos="0">
                      <a:srgbClr val="FFC000"/>
                    </a:gs>
                    <a:gs pos="48000">
                      <a:srgbClr val="FFFF00">
                        <a:lumMod val="51000"/>
                        <a:lumOff val="49000"/>
                      </a:srgbClr>
                    </a:gs>
                    <a:gs pos="100000">
                      <a:srgbClr val="FFFF00"/>
                    </a:gs>
                  </a:gsLst>
                  <a:lin ang="13500000" scaled="1"/>
                </a:gradFill>
                <a:effectLst/>
                <a:latin typeface="微软雅黑" panose="020b0503020204020204" pitchFamily="34" charset="-122"/>
                <a:ea typeface="微软雅黑" panose="020b0503020204020204" pitchFamily="34" charset="-122"/>
              </a:defRPr>
            </a:lvl1pPr>
          </a:lstStyle>
          <a:p>
            <a:r>
              <a:rPr lang="zh-CN" altLang="en-US" sz="3200">
                <a:gradFill>
                  <a:gsLst>
                    <a:gs pos="1000">
                      <a:srgbClr val="B47213"/>
                    </a:gs>
                    <a:gs pos="48000">
                      <a:srgbClr val="F1D678"/>
                    </a:gs>
                    <a:gs pos="100000">
                      <a:srgbClr val="E9BC4A"/>
                    </a:gs>
                  </a:gsLst>
                  <a:lin ang="13500000" scaled="1"/>
                </a:gradFill>
                <a:effectLst>
                  <a:outerShdw blurRad="38100" dist="38100" dir="2700000" algn="tl">
                    <a:schemeClr val="bg2">
                      <a:lumMod val="75000"/>
                      <a:alpha val="43000"/>
                    </a:schemeClr>
                  </a:outerShdw>
                </a:effectLst>
                <a:latin typeface="+mn-lt"/>
                <a:ea typeface="+mn-ea"/>
                <a:cs typeface="+mn-ea"/>
                <a:sym typeface="+mn-lt"/>
              </a:rPr>
              <a:t>颁奖盛典</a:t>
            </a:r>
            <a:r>
              <a:rPr lang="zh-CN" altLang="en-US" sz="3200" b="0">
                <a:gradFill>
                  <a:gsLst>
                    <a:gs pos="1000">
                      <a:srgbClr val="B47213"/>
                    </a:gs>
                    <a:gs pos="48000">
                      <a:srgbClr val="F1D678"/>
                    </a:gs>
                    <a:gs pos="100000">
                      <a:srgbClr val="E9BC4A"/>
                    </a:gs>
                  </a:gsLst>
                  <a:lin ang="13500000" scaled="1"/>
                </a:gradFill>
                <a:effectLst>
                  <a:outerShdw blurRad="38100" dist="38100" dir="2700000" algn="tl">
                    <a:schemeClr val="bg2">
                      <a:lumMod val="75000"/>
                      <a:alpha val="43000"/>
                    </a:schemeClr>
                  </a:outerShdw>
                </a:effectLst>
                <a:latin typeface="+mn-lt"/>
                <a:ea typeface="+mn-ea"/>
                <a:cs typeface="+mn-ea"/>
                <a:sym typeface="+mn-lt"/>
              </a:rPr>
              <a:t>暨</a:t>
            </a:r>
            <a:r>
              <a:rPr lang="zh-CN" altLang="en-US" sz="3200">
                <a:gradFill>
                  <a:gsLst>
                    <a:gs pos="1000">
                      <a:srgbClr val="B47213"/>
                    </a:gs>
                    <a:gs pos="48000">
                      <a:srgbClr val="F1D678"/>
                    </a:gs>
                    <a:gs pos="100000">
                      <a:srgbClr val="E9BC4A"/>
                    </a:gs>
                  </a:gsLst>
                  <a:lin ang="13500000" scaled="1"/>
                </a:gradFill>
                <a:effectLst>
                  <a:outerShdw blurRad="38100" dist="38100" dir="2700000" algn="tl">
                    <a:schemeClr val="bg2">
                      <a:lumMod val="75000"/>
                      <a:alpha val="43000"/>
                    </a:schemeClr>
                  </a:outerShdw>
                </a:effectLst>
                <a:latin typeface="+mn-lt"/>
                <a:ea typeface="+mn-ea"/>
                <a:cs typeface="+mn-ea"/>
                <a:sym typeface="+mn-lt"/>
              </a:rPr>
              <a:t>文艺汇演</a:t>
            </a:r>
          </a:p>
        </p:txBody>
      </p:sp>
      <p:sp>
        <p:nvSpPr>
          <p:cNvPr id="33" name="Text Box 28"/>
          <p:cNvSpPr txBox="1">
            <a:spLocks noChangeArrowheads="1"/>
          </p:cNvSpPr>
          <p:nvPr/>
        </p:nvSpPr>
        <p:spPr bwMode="auto">
          <a:xfrm>
            <a:off x="4744507" y="1879952"/>
            <a:ext cx="2916480" cy="603517"/>
          </a:xfrm>
          <a:prstGeom prst="rect">
            <a:avLst/>
          </a:prstGeom>
          <a:noFill/>
        </p:spPr>
        <p:txBody>
          <a:bodyPr wrap="square" lIns="110001" tIns="55000" rIns="110001" bIns="55000" rtlCol="0">
            <a:spAutoFit/>
          </a:bodyPr>
          <a:lstStyle>
            <a:defPPr>
              <a:defRPr lang="zh-CN"/>
            </a:defPPr>
            <a:lvl1pPr algn="ctr" defTabSz="824865">
              <a:defRPr sz="3200" b="1">
                <a:gradFill flip="none" rotWithShape="1">
                  <a:gsLst>
                    <a:gs pos="0">
                      <a:srgbClr val="FFC000"/>
                    </a:gs>
                    <a:gs pos="48000">
                      <a:srgbClr val="FFFF00">
                        <a:lumMod val="51000"/>
                        <a:lumOff val="49000"/>
                      </a:srgbClr>
                    </a:gs>
                    <a:gs pos="100000">
                      <a:srgbClr val="FFFF00"/>
                    </a:gs>
                  </a:gsLst>
                  <a:lin ang="13500000" scaled="1"/>
                </a:gradFill>
                <a:effectLst/>
                <a:latin typeface="微软雅黑" panose="020b0503020204020204" pitchFamily="34" charset="-122"/>
                <a:ea typeface="微软雅黑" panose="020b0503020204020204" pitchFamily="34" charset="-122"/>
              </a:defRPr>
            </a:lvl1pPr>
          </a:lstStyle>
          <a:p>
            <a:r>
              <a:rPr lang="zh-CN" altLang="en-US">
                <a:gradFill>
                  <a:gsLst>
                    <a:gs pos="1000">
                      <a:srgbClr val="B47213"/>
                    </a:gs>
                    <a:gs pos="48000">
                      <a:srgbClr val="F1D678"/>
                    </a:gs>
                    <a:gs pos="100000">
                      <a:srgbClr val="E9BC4A"/>
                    </a:gs>
                  </a:gsLst>
                  <a:lin ang="13500000" scaled="1"/>
                </a:gradFill>
                <a:effectLst>
                  <a:outerShdw blurRad="38100" dist="38100" dir="2700000" algn="tl">
                    <a:schemeClr val="bg2">
                      <a:lumMod val="75000"/>
                      <a:alpha val="43000"/>
                    </a:schemeClr>
                  </a:outerShdw>
                </a:effectLst>
                <a:latin typeface="+mn-lt"/>
                <a:ea typeface="+mn-ea"/>
                <a:cs typeface="+mn-ea"/>
                <a:sym typeface="+mn-lt"/>
              </a:rPr>
              <a:t>集团领导致辞</a:t>
            </a:r>
          </a:p>
        </p:txBody>
      </p:sp>
      <p:sp>
        <p:nvSpPr>
          <p:cNvPr id="34" name="TextBox 16"/>
          <p:cNvSpPr txBox="1"/>
          <p:nvPr/>
        </p:nvSpPr>
        <p:spPr>
          <a:xfrm>
            <a:off x="4566617" y="691908"/>
            <a:ext cx="3203680" cy="849738"/>
          </a:xfrm>
          <a:prstGeom prst="rect">
            <a:avLst/>
          </a:prstGeom>
          <a:noFill/>
        </p:spPr>
        <p:txBody>
          <a:bodyPr wrap="square" lIns="110001" tIns="55000" rIns="110001" bIns="55000" rtlCol="0">
            <a:spAutoFit/>
          </a:bodyPr>
          <a:lstStyle>
            <a:defPPr>
              <a:defRPr lang="zh-CN"/>
            </a:defPPr>
            <a:lvl1pPr algn="ctr" defTabSz="824865">
              <a:defRPr sz="2400" b="1">
                <a:gradFill flip="none" rotWithShape="1">
                  <a:gsLst>
                    <a:gs pos="0">
                      <a:srgbClr val="FFC000"/>
                    </a:gs>
                    <a:gs pos="48000">
                      <a:srgbClr val="FFFF00">
                        <a:lumMod val="51000"/>
                        <a:lumOff val="49000"/>
                      </a:srgbClr>
                    </a:gs>
                    <a:gs pos="100000">
                      <a:srgbClr val="FFFF00"/>
                    </a:gs>
                  </a:gsLst>
                  <a:lin ang="13500000" scaled="1"/>
                </a:gradFill>
                <a:effectLst>
                  <a:outerShdw blurRad="38100" dist="38100" dir="2700000" algn="tl">
                    <a:schemeClr val="bg2">
                      <a:lumMod val="75000"/>
                      <a:alpha val="43000"/>
                    </a:schemeClr>
                  </a:outerShdw>
                </a:effectLst>
                <a:latin typeface="微软雅黑" panose="020b0503020204020204" pitchFamily="34" charset="-122"/>
                <a:ea typeface="微软雅黑" panose="020b0503020204020204" pitchFamily="34" charset="-122"/>
              </a:defRPr>
            </a:lvl1pPr>
          </a:lstStyle>
          <a:p>
            <a:r>
              <a:rPr lang="zh-CN" altLang="en-US" sz="4800">
                <a:gradFill flip="none" rotWithShape="1">
                  <a:gsLst>
                    <a:gs pos="0">
                      <a:srgbClr val="B47213"/>
                    </a:gs>
                    <a:gs pos="48000">
                      <a:srgbClr val="F1D678"/>
                    </a:gs>
                    <a:gs pos="100000">
                      <a:srgbClr val="E9BC4A"/>
                    </a:gs>
                  </a:gsLst>
                  <a:lin ang="13500000" scaled="1"/>
                </a:gradFill>
                <a:latin typeface="+mn-lt"/>
                <a:ea typeface="+mn-ea"/>
                <a:cs typeface="+mn-ea"/>
                <a:sym typeface="+mn-lt"/>
              </a:rPr>
              <a:t>年会流程</a:t>
            </a:r>
          </a:p>
        </p:txBody>
      </p:sp>
      <p:sp>
        <p:nvSpPr>
          <p:cNvPr id="38" name="圆角矩形 22"/>
          <p:cNvSpPr/>
          <p:nvPr/>
        </p:nvSpPr>
        <p:spPr>
          <a:xfrm>
            <a:off x="3431890" y="4818215"/>
            <a:ext cx="5435600" cy="623083"/>
          </a:xfrm>
          <a:prstGeom prst="roundRect">
            <a:avLst/>
          </a:prstGeom>
          <a:noFill/>
          <a:ln w="127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a:gsLst>
                  <a:gs pos="49000">
                    <a:srgbClr val="FFE8AF"/>
                  </a:gs>
                  <a:gs pos="0">
                    <a:schemeClr val="accent2"/>
                  </a:gs>
                  <a:gs pos="100000">
                    <a:srgbClr val="FFC000"/>
                  </a:gs>
                  <a:gs pos="52000">
                    <a:srgbClr val="FF0000"/>
                  </a:gs>
                </a:gsLst>
                <a:lin ang="5400000" scaled="0"/>
              </a:gradFill>
              <a:cs typeface="+mn-ea"/>
              <a:sym typeface="+mn-lt"/>
            </a:endParaRPr>
          </a:p>
        </p:txBody>
      </p:sp>
      <p:sp>
        <p:nvSpPr>
          <p:cNvPr id="39" name="Text Box 28"/>
          <p:cNvSpPr txBox="1">
            <a:spLocks noChangeArrowheads="1"/>
          </p:cNvSpPr>
          <p:nvPr/>
        </p:nvSpPr>
        <p:spPr bwMode="auto">
          <a:xfrm>
            <a:off x="3970710" y="4788723"/>
            <a:ext cx="4426880" cy="603517"/>
          </a:xfrm>
          <a:prstGeom prst="rect">
            <a:avLst/>
          </a:prstGeom>
          <a:noFill/>
        </p:spPr>
        <p:txBody>
          <a:bodyPr wrap="square" lIns="110001" tIns="55000" rIns="110001" bIns="55000" rtlCol="0">
            <a:spAutoFit/>
          </a:bodyPr>
          <a:lstStyle>
            <a:defPPr>
              <a:defRPr lang="zh-CN"/>
            </a:defPPr>
            <a:lvl1pPr algn="ctr" defTabSz="824865">
              <a:defRPr sz="2400" b="1">
                <a:gradFill flip="none" rotWithShape="1">
                  <a:gsLst>
                    <a:gs pos="0">
                      <a:srgbClr val="FFC000"/>
                    </a:gs>
                    <a:gs pos="48000">
                      <a:srgbClr val="FFFF00">
                        <a:lumMod val="51000"/>
                        <a:lumOff val="49000"/>
                      </a:srgbClr>
                    </a:gs>
                    <a:gs pos="100000">
                      <a:srgbClr val="FFFF00"/>
                    </a:gs>
                  </a:gsLst>
                  <a:lin ang="13500000" scaled="1"/>
                </a:gradFill>
                <a:effectLst/>
                <a:latin typeface="微软雅黑" panose="020b0503020204020204" pitchFamily="34" charset="-122"/>
                <a:ea typeface="微软雅黑" panose="020b0503020204020204" pitchFamily="34" charset="-122"/>
              </a:defRPr>
            </a:lvl1pPr>
          </a:lstStyle>
          <a:p>
            <a:r>
              <a:rPr lang="zh-CN" altLang="en-US" sz="3200">
                <a:gradFill>
                  <a:gsLst>
                    <a:gs pos="1000">
                      <a:srgbClr val="B47213"/>
                    </a:gs>
                    <a:gs pos="48000">
                      <a:srgbClr val="F1D678"/>
                    </a:gs>
                    <a:gs pos="100000">
                      <a:srgbClr val="E9BC4A"/>
                    </a:gs>
                  </a:gsLst>
                  <a:lin ang="13500000" scaled="1"/>
                </a:gradFill>
                <a:effectLst>
                  <a:outerShdw blurRad="38100" dist="38100" dir="2700000" algn="tl">
                    <a:schemeClr val="bg2">
                      <a:lumMod val="75000"/>
                      <a:alpha val="43000"/>
                    </a:schemeClr>
                  </a:outerShdw>
                </a:effectLst>
                <a:latin typeface="+mn-lt"/>
                <a:ea typeface="+mn-ea"/>
                <a:cs typeface="+mn-ea"/>
                <a:sym typeface="+mn-lt"/>
              </a:rPr>
              <a:t>集团风采</a:t>
            </a:r>
          </a:p>
        </p:txBody>
      </p:sp>
    </p:spTree>
  </p:cSld>
  <p:clrMapOvr>
    <a:masterClrMapping/>
  </p:clrMapOvr>
  <p:transition spd="slow" advClick="0" advTm="5769">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55" presetClass="entr" presetSubtype="0" fill="hold" nodeType="withEffect">
                                  <p:stCondLst>
                                    <p:cond delay="2000"/>
                                  </p:stCondLst>
                                  <p:childTnLst>
                                    <p:set>
                                      <p:cBhvr>
                                        <p:cTn id="11" dur="1" fill="hold">
                                          <p:stCondLst>
                                            <p:cond delay="0"/>
                                          </p:stCondLst>
                                        </p:cTn>
                                        <p:tgtEl>
                                          <p:spTgt spid="33"/>
                                        </p:tgtEl>
                                        <p:attrNameLst>
                                          <p:attrName>style.visibility</p:attrName>
                                        </p:attrNameLst>
                                      </p:cBhvr>
                                      <p:to>
                                        <p:strVal val="visible"/>
                                      </p:to>
                                    </p:set>
                                    <p:anim calcmode="lin" valueType="num">
                                      <p:cBhvr>
                                        <p:cTn id="12" dur="1000" fill="hold"/>
                                        <p:tgtEl>
                                          <p:spTgt spid="33"/>
                                        </p:tgtEl>
                                        <p:attrNameLst>
                                          <p:attrName>ppt_w</p:attrName>
                                        </p:attrNameLst>
                                      </p:cBhvr>
                                      <p:tavLst>
                                        <p:tav tm="0">
                                          <p:val>
                                            <p:strVal val="#ppt_w*0.70"/>
                                          </p:val>
                                        </p:tav>
                                        <p:tav tm="100000">
                                          <p:val>
                                            <p:strVal val="#ppt_w"/>
                                          </p:val>
                                        </p:tav>
                                      </p:tavLst>
                                    </p:anim>
                                    <p:anim calcmode="lin" valueType="num">
                                      <p:cBhvr>
                                        <p:cTn id="13" dur="1000" fill="hold"/>
                                        <p:tgtEl>
                                          <p:spTgt spid="33"/>
                                        </p:tgtEl>
                                        <p:attrNameLst>
                                          <p:attrName>ppt_h</p:attrName>
                                        </p:attrNameLst>
                                      </p:cBhvr>
                                      <p:tavLst>
                                        <p:tav tm="0">
                                          <p:val>
                                            <p:strVal val="#ppt_h"/>
                                          </p:val>
                                        </p:tav>
                                        <p:tav tm="100000">
                                          <p:val>
                                            <p:strVal val="#ppt_h"/>
                                          </p:val>
                                        </p:tav>
                                      </p:tavLst>
                                    </p:anim>
                                    <p:animEffect transition="in" filter="fade">
                                      <p:cBhvr>
                                        <p:cTn id="14" dur="1000"/>
                                        <p:tgtEl>
                                          <p:spTgt spid="33"/>
                                        </p:tgtEl>
                                      </p:cBhvr>
                                    </p:animEffect>
                                  </p:childTnLst>
                                </p:cTn>
                              </p:par>
                              <p:par>
                                <p:cTn id="15" presetID="55" presetClass="entr" presetSubtype="0" fill="hold" grpId="0" nodeType="withEffect">
                                  <p:stCondLst>
                                    <p:cond delay="2000"/>
                                  </p:stCondLst>
                                  <p:childTnLst>
                                    <p:set>
                                      <p:cBhvr>
                                        <p:cTn id="16" dur="1" fill="hold">
                                          <p:stCondLst>
                                            <p:cond delay="0"/>
                                          </p:stCondLst>
                                        </p:cTn>
                                        <p:tgtEl>
                                          <p:spTgt spid="26"/>
                                        </p:tgtEl>
                                        <p:attrNameLst>
                                          <p:attrName>style.visibility</p:attrName>
                                        </p:attrNameLst>
                                      </p:cBhvr>
                                      <p:to>
                                        <p:strVal val="visible"/>
                                      </p:to>
                                    </p:set>
                                    <p:anim calcmode="lin" valueType="num">
                                      <p:cBhvr>
                                        <p:cTn id="17" dur="1000" fill="hold"/>
                                        <p:tgtEl>
                                          <p:spTgt spid="26"/>
                                        </p:tgtEl>
                                        <p:attrNameLst>
                                          <p:attrName>ppt_w</p:attrName>
                                        </p:attrNameLst>
                                      </p:cBhvr>
                                      <p:tavLst>
                                        <p:tav tm="0">
                                          <p:val>
                                            <p:strVal val="#ppt_w*0.70"/>
                                          </p:val>
                                        </p:tav>
                                        <p:tav tm="100000">
                                          <p:val>
                                            <p:strVal val="#ppt_w"/>
                                          </p:val>
                                        </p:tav>
                                      </p:tavLst>
                                    </p:anim>
                                    <p:anim calcmode="lin" valueType="num">
                                      <p:cBhvr>
                                        <p:cTn id="18" dur="1000" fill="hold"/>
                                        <p:tgtEl>
                                          <p:spTgt spid="26"/>
                                        </p:tgtEl>
                                        <p:attrNameLst>
                                          <p:attrName>ppt_h</p:attrName>
                                        </p:attrNameLst>
                                      </p:cBhvr>
                                      <p:tavLst>
                                        <p:tav tm="0">
                                          <p:val>
                                            <p:strVal val="#ppt_h"/>
                                          </p:val>
                                        </p:tav>
                                        <p:tav tm="100000">
                                          <p:val>
                                            <p:strVal val="#ppt_h"/>
                                          </p:val>
                                        </p:tav>
                                      </p:tavLst>
                                    </p:anim>
                                    <p:animEffect transition="in" filter="fade">
                                      <p:cBhvr>
                                        <p:cTn id="19" dur="1000"/>
                                        <p:tgtEl>
                                          <p:spTgt spid="26"/>
                                        </p:tgtEl>
                                      </p:cBhvr>
                                    </p:animEffect>
                                  </p:childTnLst>
                                </p:cTn>
                              </p:par>
                              <p:par>
                                <p:cTn id="20" presetID="55" presetClass="entr" presetSubtype="0" fill="hold" nodeType="withEffect">
                                  <p:stCondLst>
                                    <p:cond delay="2300"/>
                                  </p:stCondLst>
                                  <p:childTnLst>
                                    <p:set>
                                      <p:cBhvr>
                                        <p:cTn id="21" dur="1" fill="hold">
                                          <p:stCondLst>
                                            <p:cond delay="0"/>
                                          </p:stCondLst>
                                        </p:cTn>
                                        <p:tgtEl>
                                          <p:spTgt spid="30"/>
                                        </p:tgtEl>
                                        <p:attrNameLst>
                                          <p:attrName>style.visibility</p:attrName>
                                        </p:attrNameLst>
                                      </p:cBhvr>
                                      <p:to>
                                        <p:strVal val="visible"/>
                                      </p:to>
                                    </p:set>
                                    <p:anim calcmode="lin" valueType="num">
                                      <p:cBhvr>
                                        <p:cTn id="22" dur="1000" fill="hold"/>
                                        <p:tgtEl>
                                          <p:spTgt spid="30"/>
                                        </p:tgtEl>
                                        <p:attrNameLst>
                                          <p:attrName>ppt_w</p:attrName>
                                        </p:attrNameLst>
                                      </p:cBhvr>
                                      <p:tavLst>
                                        <p:tav tm="0">
                                          <p:val>
                                            <p:strVal val="#ppt_w*0.70"/>
                                          </p:val>
                                        </p:tav>
                                        <p:tav tm="100000">
                                          <p:val>
                                            <p:strVal val="#ppt_w"/>
                                          </p:val>
                                        </p:tav>
                                      </p:tavLst>
                                    </p:anim>
                                    <p:anim calcmode="lin" valueType="num">
                                      <p:cBhvr>
                                        <p:cTn id="23" dur="1000" fill="hold"/>
                                        <p:tgtEl>
                                          <p:spTgt spid="30"/>
                                        </p:tgtEl>
                                        <p:attrNameLst>
                                          <p:attrName>ppt_h</p:attrName>
                                        </p:attrNameLst>
                                      </p:cBhvr>
                                      <p:tavLst>
                                        <p:tav tm="0">
                                          <p:val>
                                            <p:strVal val="#ppt_h"/>
                                          </p:val>
                                        </p:tav>
                                        <p:tav tm="100000">
                                          <p:val>
                                            <p:strVal val="#ppt_h"/>
                                          </p:val>
                                        </p:tav>
                                      </p:tavLst>
                                    </p:anim>
                                    <p:animEffect transition="in" filter="fade">
                                      <p:cBhvr>
                                        <p:cTn id="24" dur="1000"/>
                                        <p:tgtEl>
                                          <p:spTgt spid="30"/>
                                        </p:tgtEl>
                                      </p:cBhvr>
                                    </p:animEffect>
                                  </p:childTnLst>
                                </p:cTn>
                              </p:par>
                              <p:par>
                                <p:cTn id="25" presetID="55" presetClass="entr" presetSubtype="0" fill="hold" grpId="0" nodeType="withEffect">
                                  <p:stCondLst>
                                    <p:cond delay="2300"/>
                                  </p:stCondLst>
                                  <p:childTnLst>
                                    <p:set>
                                      <p:cBhvr>
                                        <p:cTn id="26" dur="1" fill="hold">
                                          <p:stCondLst>
                                            <p:cond delay="0"/>
                                          </p:stCondLst>
                                        </p:cTn>
                                        <p:tgtEl>
                                          <p:spTgt spid="27"/>
                                        </p:tgtEl>
                                        <p:attrNameLst>
                                          <p:attrName>style.visibility</p:attrName>
                                        </p:attrNameLst>
                                      </p:cBhvr>
                                      <p:to>
                                        <p:strVal val="visible"/>
                                      </p:to>
                                    </p:set>
                                    <p:anim calcmode="lin" valueType="num">
                                      <p:cBhvr>
                                        <p:cTn id="27" dur="1000" fill="hold"/>
                                        <p:tgtEl>
                                          <p:spTgt spid="27"/>
                                        </p:tgtEl>
                                        <p:attrNameLst>
                                          <p:attrName>ppt_w</p:attrName>
                                        </p:attrNameLst>
                                      </p:cBhvr>
                                      <p:tavLst>
                                        <p:tav tm="0">
                                          <p:val>
                                            <p:strVal val="#ppt_w*0.70"/>
                                          </p:val>
                                        </p:tav>
                                        <p:tav tm="100000">
                                          <p:val>
                                            <p:strVal val="#ppt_w"/>
                                          </p:val>
                                        </p:tav>
                                      </p:tavLst>
                                    </p:anim>
                                    <p:anim calcmode="lin" valueType="num">
                                      <p:cBhvr>
                                        <p:cTn id="28" dur="1000" fill="hold"/>
                                        <p:tgtEl>
                                          <p:spTgt spid="27"/>
                                        </p:tgtEl>
                                        <p:attrNameLst>
                                          <p:attrName>ppt_h</p:attrName>
                                        </p:attrNameLst>
                                      </p:cBhvr>
                                      <p:tavLst>
                                        <p:tav tm="0">
                                          <p:val>
                                            <p:strVal val="#ppt_h"/>
                                          </p:val>
                                        </p:tav>
                                        <p:tav tm="100000">
                                          <p:val>
                                            <p:strVal val="#ppt_h"/>
                                          </p:val>
                                        </p:tav>
                                      </p:tavLst>
                                    </p:anim>
                                    <p:animEffect transition="in" filter="fade">
                                      <p:cBhvr>
                                        <p:cTn id="29" dur="1000"/>
                                        <p:tgtEl>
                                          <p:spTgt spid="27"/>
                                        </p:tgtEl>
                                      </p:cBhvr>
                                    </p:animEffect>
                                  </p:childTnLst>
                                </p:cTn>
                              </p:par>
                              <p:par>
                                <p:cTn id="30" presetID="55" presetClass="entr" presetSubtype="0" fill="hold" nodeType="withEffect">
                                  <p:stCondLst>
                                    <p:cond delay="2600"/>
                                  </p:stCondLst>
                                  <p:childTnLst>
                                    <p:set>
                                      <p:cBhvr>
                                        <p:cTn id="31" dur="1" fill="hold">
                                          <p:stCondLst>
                                            <p:cond delay="0"/>
                                          </p:stCondLst>
                                        </p:cTn>
                                        <p:tgtEl>
                                          <p:spTgt spid="31"/>
                                        </p:tgtEl>
                                        <p:attrNameLst>
                                          <p:attrName>style.visibility</p:attrName>
                                        </p:attrNameLst>
                                      </p:cBhvr>
                                      <p:to>
                                        <p:strVal val="visible"/>
                                      </p:to>
                                    </p:set>
                                    <p:anim calcmode="lin" valueType="num">
                                      <p:cBhvr>
                                        <p:cTn id="32" dur="1000" fill="hold"/>
                                        <p:tgtEl>
                                          <p:spTgt spid="31"/>
                                        </p:tgtEl>
                                        <p:attrNameLst>
                                          <p:attrName>ppt_w</p:attrName>
                                        </p:attrNameLst>
                                      </p:cBhvr>
                                      <p:tavLst>
                                        <p:tav tm="0">
                                          <p:val>
                                            <p:strVal val="#ppt_w*0.70"/>
                                          </p:val>
                                        </p:tav>
                                        <p:tav tm="100000">
                                          <p:val>
                                            <p:strVal val="#ppt_w"/>
                                          </p:val>
                                        </p:tav>
                                      </p:tavLst>
                                    </p:anim>
                                    <p:anim calcmode="lin" valueType="num">
                                      <p:cBhvr>
                                        <p:cTn id="33" dur="1000" fill="hold"/>
                                        <p:tgtEl>
                                          <p:spTgt spid="31"/>
                                        </p:tgtEl>
                                        <p:attrNameLst>
                                          <p:attrName>ppt_h</p:attrName>
                                        </p:attrNameLst>
                                      </p:cBhvr>
                                      <p:tavLst>
                                        <p:tav tm="0">
                                          <p:val>
                                            <p:strVal val="#ppt_h"/>
                                          </p:val>
                                        </p:tav>
                                        <p:tav tm="100000">
                                          <p:val>
                                            <p:strVal val="#ppt_h"/>
                                          </p:val>
                                        </p:tav>
                                      </p:tavLst>
                                    </p:anim>
                                    <p:animEffect transition="in" filter="fade">
                                      <p:cBhvr>
                                        <p:cTn id="34" dur="1000"/>
                                        <p:tgtEl>
                                          <p:spTgt spid="31"/>
                                        </p:tgtEl>
                                      </p:cBhvr>
                                    </p:animEffect>
                                  </p:childTnLst>
                                </p:cTn>
                              </p:par>
                              <p:par>
                                <p:cTn id="35" presetID="55" presetClass="entr" presetSubtype="0" fill="hold" grpId="0" nodeType="withEffect">
                                  <p:stCondLst>
                                    <p:cond delay="2600"/>
                                  </p:stCondLst>
                                  <p:childTnLst>
                                    <p:set>
                                      <p:cBhvr>
                                        <p:cTn id="36" dur="1" fill="hold">
                                          <p:stCondLst>
                                            <p:cond delay="0"/>
                                          </p:stCondLst>
                                        </p:cTn>
                                        <p:tgtEl>
                                          <p:spTgt spid="28"/>
                                        </p:tgtEl>
                                        <p:attrNameLst>
                                          <p:attrName>style.visibility</p:attrName>
                                        </p:attrNameLst>
                                      </p:cBhvr>
                                      <p:to>
                                        <p:strVal val="visible"/>
                                      </p:to>
                                    </p:set>
                                    <p:anim calcmode="lin" valueType="num">
                                      <p:cBhvr>
                                        <p:cTn id="37" dur="1000" fill="hold"/>
                                        <p:tgtEl>
                                          <p:spTgt spid="28"/>
                                        </p:tgtEl>
                                        <p:attrNameLst>
                                          <p:attrName>ppt_w</p:attrName>
                                        </p:attrNameLst>
                                      </p:cBhvr>
                                      <p:tavLst>
                                        <p:tav tm="0">
                                          <p:val>
                                            <p:strVal val="#ppt_w*0.70"/>
                                          </p:val>
                                        </p:tav>
                                        <p:tav tm="100000">
                                          <p:val>
                                            <p:strVal val="#ppt_w"/>
                                          </p:val>
                                        </p:tav>
                                      </p:tavLst>
                                    </p:anim>
                                    <p:anim calcmode="lin" valueType="num">
                                      <p:cBhvr>
                                        <p:cTn id="38" dur="1000" fill="hold"/>
                                        <p:tgtEl>
                                          <p:spTgt spid="28"/>
                                        </p:tgtEl>
                                        <p:attrNameLst>
                                          <p:attrName>ppt_h</p:attrName>
                                        </p:attrNameLst>
                                      </p:cBhvr>
                                      <p:tavLst>
                                        <p:tav tm="0">
                                          <p:val>
                                            <p:strVal val="#ppt_h"/>
                                          </p:val>
                                        </p:tav>
                                        <p:tav tm="100000">
                                          <p:val>
                                            <p:strVal val="#ppt_h"/>
                                          </p:val>
                                        </p:tav>
                                      </p:tavLst>
                                    </p:anim>
                                    <p:animEffect transition="in" filter="fade">
                                      <p:cBhvr>
                                        <p:cTn id="39" dur="1000"/>
                                        <p:tgtEl>
                                          <p:spTgt spid="28"/>
                                        </p:tgtEl>
                                      </p:cBhvr>
                                    </p:animEffect>
                                  </p:childTnLst>
                                </p:cTn>
                              </p:par>
                              <p:par>
                                <p:cTn id="40" presetID="53" presetClass="entr" presetSubtype="16" repeatCount="5000" fill="hold" nodeType="withEffect">
                                  <p:stCondLst>
                                    <p:cond delay="4400"/>
                                  </p:stCondLst>
                                  <p:childTnLst>
                                    <p:set>
                                      <p:cBhvr>
                                        <p:cTn id="41" dur="1" fill="hold">
                                          <p:stCondLst>
                                            <p:cond delay="0"/>
                                          </p:stCondLst>
                                        </p:cTn>
                                        <p:tgtEl>
                                          <p:spTgt spid="25"/>
                                        </p:tgtEl>
                                        <p:attrNameLst>
                                          <p:attrName>style.visibility</p:attrName>
                                        </p:attrNameLst>
                                      </p:cBhvr>
                                      <p:to>
                                        <p:strVal val="visible"/>
                                      </p:to>
                                    </p:set>
                                    <p:anim calcmode="lin" valueType="num">
                                      <p:cBhvr>
                                        <p:cTn id="42" dur="400" fill="hold"/>
                                        <p:tgtEl>
                                          <p:spTgt spid="25"/>
                                        </p:tgtEl>
                                        <p:attrNameLst>
                                          <p:attrName>ppt_w</p:attrName>
                                        </p:attrNameLst>
                                      </p:cBhvr>
                                      <p:tavLst>
                                        <p:tav tm="0">
                                          <p:val>
                                            <p:fltVal val="0"/>
                                          </p:val>
                                        </p:tav>
                                        <p:tav tm="100000">
                                          <p:val>
                                            <p:strVal val="#ppt_w"/>
                                          </p:val>
                                        </p:tav>
                                      </p:tavLst>
                                    </p:anim>
                                    <p:anim calcmode="lin" valueType="num">
                                      <p:cBhvr>
                                        <p:cTn id="43" dur="400" fill="hold"/>
                                        <p:tgtEl>
                                          <p:spTgt spid="25"/>
                                        </p:tgtEl>
                                        <p:attrNameLst>
                                          <p:attrName>ppt_h</p:attrName>
                                        </p:attrNameLst>
                                      </p:cBhvr>
                                      <p:tavLst>
                                        <p:tav tm="0">
                                          <p:val>
                                            <p:fltVal val="0"/>
                                          </p:val>
                                        </p:tav>
                                        <p:tav tm="100000">
                                          <p:val>
                                            <p:strVal val="#ppt_h"/>
                                          </p:val>
                                        </p:tav>
                                      </p:tavLst>
                                    </p:anim>
                                    <p:animEffect transition="in" filter="fade">
                                      <p:cBhvr>
                                        <p:cTn id="44" dur="400"/>
                                        <p:tgtEl>
                                          <p:spTgt spid="25"/>
                                        </p:tgtEl>
                                      </p:cBhvr>
                                    </p:animEffect>
                                  </p:childTnLst>
                                </p:cTn>
                              </p:par>
                              <p:par>
                                <p:cTn id="45" presetID="53" presetClass="entr" presetSubtype="16" repeatCount="5000" fill="hold" nodeType="withEffect">
                                  <p:stCondLst>
                                    <p:cond delay="3900"/>
                                  </p:stCondLst>
                                  <p:childTnLst>
                                    <p:set>
                                      <p:cBhvr>
                                        <p:cTn id="46" dur="1" fill="hold">
                                          <p:stCondLst>
                                            <p:cond delay="0"/>
                                          </p:stCondLst>
                                        </p:cTn>
                                        <p:tgtEl>
                                          <p:spTgt spid="24"/>
                                        </p:tgtEl>
                                        <p:attrNameLst>
                                          <p:attrName>style.visibility</p:attrName>
                                        </p:attrNameLst>
                                      </p:cBhvr>
                                      <p:to>
                                        <p:strVal val="visible"/>
                                      </p:to>
                                    </p:set>
                                    <p:anim calcmode="lin" valueType="num">
                                      <p:cBhvr>
                                        <p:cTn id="47" dur="400" fill="hold"/>
                                        <p:tgtEl>
                                          <p:spTgt spid="24"/>
                                        </p:tgtEl>
                                        <p:attrNameLst>
                                          <p:attrName>ppt_w</p:attrName>
                                        </p:attrNameLst>
                                      </p:cBhvr>
                                      <p:tavLst>
                                        <p:tav tm="0">
                                          <p:val>
                                            <p:fltVal val="0"/>
                                          </p:val>
                                        </p:tav>
                                        <p:tav tm="100000">
                                          <p:val>
                                            <p:strVal val="#ppt_w"/>
                                          </p:val>
                                        </p:tav>
                                      </p:tavLst>
                                    </p:anim>
                                    <p:anim calcmode="lin" valueType="num">
                                      <p:cBhvr>
                                        <p:cTn id="48" dur="400" fill="hold"/>
                                        <p:tgtEl>
                                          <p:spTgt spid="24"/>
                                        </p:tgtEl>
                                        <p:attrNameLst>
                                          <p:attrName>ppt_h</p:attrName>
                                        </p:attrNameLst>
                                      </p:cBhvr>
                                      <p:tavLst>
                                        <p:tav tm="0">
                                          <p:val>
                                            <p:fltVal val="0"/>
                                          </p:val>
                                        </p:tav>
                                        <p:tav tm="100000">
                                          <p:val>
                                            <p:strVal val="#ppt_h"/>
                                          </p:val>
                                        </p:tav>
                                      </p:tavLst>
                                    </p:anim>
                                    <p:animEffect transition="in" filter="fade">
                                      <p:cBhvr>
                                        <p:cTn id="49" dur="400"/>
                                        <p:tgtEl>
                                          <p:spTgt spid="24"/>
                                        </p:tgtEl>
                                      </p:cBhvr>
                                    </p:animEffect>
                                  </p:childTnLst>
                                </p:cTn>
                              </p:par>
                              <p:par>
                                <p:cTn id="50" presetID="53" presetClass="entr" presetSubtype="16" repeatCount="4000" fill="hold" nodeType="withEffect">
                                  <p:stCondLst>
                                    <p:cond delay="5000"/>
                                  </p:stCondLst>
                                  <p:childTnLst>
                                    <p:set>
                                      <p:cBhvr>
                                        <p:cTn id="51" dur="1" fill="hold">
                                          <p:stCondLst>
                                            <p:cond delay="0"/>
                                          </p:stCondLst>
                                        </p:cTn>
                                        <p:tgtEl>
                                          <p:spTgt spid="23"/>
                                        </p:tgtEl>
                                        <p:attrNameLst>
                                          <p:attrName>style.visibility</p:attrName>
                                        </p:attrNameLst>
                                      </p:cBhvr>
                                      <p:to>
                                        <p:strVal val="visible"/>
                                      </p:to>
                                    </p:set>
                                    <p:anim calcmode="lin" valueType="num">
                                      <p:cBhvr>
                                        <p:cTn id="52" dur="400" fill="hold"/>
                                        <p:tgtEl>
                                          <p:spTgt spid="23"/>
                                        </p:tgtEl>
                                        <p:attrNameLst>
                                          <p:attrName>ppt_w</p:attrName>
                                        </p:attrNameLst>
                                      </p:cBhvr>
                                      <p:tavLst>
                                        <p:tav tm="0">
                                          <p:val>
                                            <p:fltVal val="0"/>
                                          </p:val>
                                        </p:tav>
                                        <p:tav tm="100000">
                                          <p:val>
                                            <p:strVal val="#ppt_w"/>
                                          </p:val>
                                        </p:tav>
                                      </p:tavLst>
                                    </p:anim>
                                    <p:anim calcmode="lin" valueType="num">
                                      <p:cBhvr>
                                        <p:cTn id="53" dur="400" fill="hold"/>
                                        <p:tgtEl>
                                          <p:spTgt spid="23"/>
                                        </p:tgtEl>
                                        <p:attrNameLst>
                                          <p:attrName>ppt_h</p:attrName>
                                        </p:attrNameLst>
                                      </p:cBhvr>
                                      <p:tavLst>
                                        <p:tav tm="0">
                                          <p:val>
                                            <p:fltVal val="0"/>
                                          </p:val>
                                        </p:tav>
                                        <p:tav tm="100000">
                                          <p:val>
                                            <p:strVal val="#ppt_h"/>
                                          </p:val>
                                        </p:tav>
                                      </p:tavLst>
                                    </p:anim>
                                    <p:animEffect transition="in" filter="fade">
                                      <p:cBhvr>
                                        <p:cTn id="54" dur="400"/>
                                        <p:tgtEl>
                                          <p:spTgt spid="23"/>
                                        </p:tgtEl>
                                      </p:cBhvr>
                                    </p:animEffect>
                                  </p:childTnLst>
                                </p:cTn>
                              </p:par>
                              <p:par>
                                <p:cTn id="55" presetID="55" presetClass="entr" presetSubtype="0" fill="hold" nodeType="withEffect">
                                  <p:stCondLst>
                                    <p:cond delay="2900"/>
                                  </p:stCondLst>
                                  <p:childTnLst>
                                    <p:set>
                                      <p:cBhvr>
                                        <p:cTn id="56" dur="1" fill="hold">
                                          <p:stCondLst>
                                            <p:cond delay="0"/>
                                          </p:stCondLst>
                                        </p:cTn>
                                        <p:tgtEl>
                                          <p:spTgt spid="39"/>
                                        </p:tgtEl>
                                        <p:attrNameLst>
                                          <p:attrName>style.visibility</p:attrName>
                                        </p:attrNameLst>
                                      </p:cBhvr>
                                      <p:to>
                                        <p:strVal val="visible"/>
                                      </p:to>
                                    </p:set>
                                    <p:anim calcmode="lin" valueType="num">
                                      <p:cBhvr>
                                        <p:cTn id="57" dur="1000" fill="hold"/>
                                        <p:tgtEl>
                                          <p:spTgt spid="39"/>
                                        </p:tgtEl>
                                        <p:attrNameLst>
                                          <p:attrName>ppt_w</p:attrName>
                                        </p:attrNameLst>
                                      </p:cBhvr>
                                      <p:tavLst>
                                        <p:tav tm="0">
                                          <p:val>
                                            <p:strVal val="#ppt_w*0.70"/>
                                          </p:val>
                                        </p:tav>
                                        <p:tav tm="100000">
                                          <p:val>
                                            <p:strVal val="#ppt_w"/>
                                          </p:val>
                                        </p:tav>
                                      </p:tavLst>
                                    </p:anim>
                                    <p:anim calcmode="lin" valueType="num">
                                      <p:cBhvr>
                                        <p:cTn id="58" dur="1000" fill="hold"/>
                                        <p:tgtEl>
                                          <p:spTgt spid="39"/>
                                        </p:tgtEl>
                                        <p:attrNameLst>
                                          <p:attrName>ppt_h</p:attrName>
                                        </p:attrNameLst>
                                      </p:cBhvr>
                                      <p:tavLst>
                                        <p:tav tm="0">
                                          <p:val>
                                            <p:strVal val="#ppt_h"/>
                                          </p:val>
                                        </p:tav>
                                        <p:tav tm="100000">
                                          <p:val>
                                            <p:strVal val="#ppt_h"/>
                                          </p:val>
                                        </p:tav>
                                      </p:tavLst>
                                    </p:anim>
                                    <p:animEffect transition="in" filter="fade">
                                      <p:cBhvr>
                                        <p:cTn id="59" dur="1000"/>
                                        <p:tgtEl>
                                          <p:spTgt spid="39"/>
                                        </p:tgtEl>
                                      </p:cBhvr>
                                    </p:animEffect>
                                  </p:childTnLst>
                                </p:cTn>
                              </p:par>
                              <p:par>
                                <p:cTn id="60" presetID="55" presetClass="entr" presetSubtype="0" fill="hold" grpId="0" nodeType="withEffect">
                                  <p:stCondLst>
                                    <p:cond delay="2900"/>
                                  </p:stCondLst>
                                  <p:childTnLst>
                                    <p:set>
                                      <p:cBhvr>
                                        <p:cTn id="61" dur="1" fill="hold">
                                          <p:stCondLst>
                                            <p:cond delay="0"/>
                                          </p:stCondLst>
                                        </p:cTn>
                                        <p:tgtEl>
                                          <p:spTgt spid="38"/>
                                        </p:tgtEl>
                                        <p:attrNameLst>
                                          <p:attrName>style.visibility</p:attrName>
                                        </p:attrNameLst>
                                      </p:cBhvr>
                                      <p:to>
                                        <p:strVal val="visible"/>
                                      </p:to>
                                    </p:set>
                                    <p:anim calcmode="lin" valueType="num">
                                      <p:cBhvr>
                                        <p:cTn id="62" dur="1000" fill="hold"/>
                                        <p:tgtEl>
                                          <p:spTgt spid="38"/>
                                        </p:tgtEl>
                                        <p:attrNameLst>
                                          <p:attrName>ppt_w</p:attrName>
                                        </p:attrNameLst>
                                      </p:cBhvr>
                                      <p:tavLst>
                                        <p:tav tm="0">
                                          <p:val>
                                            <p:strVal val="#ppt_w*0.70"/>
                                          </p:val>
                                        </p:tav>
                                        <p:tav tm="100000">
                                          <p:val>
                                            <p:strVal val="#ppt_w"/>
                                          </p:val>
                                        </p:tav>
                                      </p:tavLst>
                                    </p:anim>
                                    <p:anim calcmode="lin" valueType="num">
                                      <p:cBhvr>
                                        <p:cTn id="63" dur="1000" fill="hold"/>
                                        <p:tgtEl>
                                          <p:spTgt spid="38"/>
                                        </p:tgtEl>
                                        <p:attrNameLst>
                                          <p:attrName>ppt_h</p:attrName>
                                        </p:attrNameLst>
                                      </p:cBhvr>
                                      <p:tavLst>
                                        <p:tav tm="0">
                                          <p:val>
                                            <p:strVal val="#ppt_h"/>
                                          </p:val>
                                        </p:tav>
                                        <p:tav tm="100000">
                                          <p:val>
                                            <p:strVal val="#ppt_h"/>
                                          </p:val>
                                        </p:tav>
                                      </p:tavLst>
                                    </p:anim>
                                    <p:animEffect transition="in" filter="fade">
                                      <p:cBhvr>
                                        <p:cTn id="64"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34" grpId="0"/>
      <p:bldP spid="38" grpId="0" animBg="1"/>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0">
          <a:blip r:embed="rId4">
            <a:lum/>
          </a:blip>
          <a:stretch>
            <a:fillRect/>
          </a:stretch>
        </a:blipFill>
        <a:effectLst/>
      </p:bgPr>
    </p:bg>
    <p:spTree>
      <p:nvGrpSpPr>
        <p:cNvPr id="1" name=""/>
        <p:cNvGrpSpPr/>
        <p:nvPr/>
      </p:nvGrpSpPr>
      <p:grpSpPr>
        <a:xfrm>
          <a:off x="0" y="0"/>
          <a:ext cx="0" cy="0"/>
        </a:xfrm>
      </p:grpSpPr>
      <p:pic>
        <p:nvPicPr>
          <p:cNvPr id="8" name="图片 7"/>
          <p:cNvPicPr>
            <a:picLocks noChangeAspect="1"/>
          </p:cNvPicPr>
          <p:nvPr/>
        </p:nvPicPr>
        <p:blipFill>
          <a:blip r:embed="rId2"/>
          <a:stretch>
            <a:fillRect/>
          </a:stretch>
        </p:blipFill>
        <p:spPr>
          <a:xfrm>
            <a:off x="8809775" y="308260"/>
            <a:ext cx="2615189" cy="2414021"/>
          </a:xfrm>
          <a:prstGeom prst="rect">
            <a:avLst/>
          </a:prstGeom>
        </p:spPr>
      </p:pic>
      <p:pic>
        <p:nvPicPr>
          <p:cNvPr id="9" name="图片 8"/>
          <p:cNvPicPr>
            <a:picLocks noChangeAspect="1"/>
          </p:cNvPicPr>
          <p:nvPr/>
        </p:nvPicPr>
        <p:blipFill>
          <a:blip r:embed="rId3"/>
          <a:stretch>
            <a:fillRect/>
          </a:stretch>
        </p:blipFill>
        <p:spPr>
          <a:xfrm>
            <a:off x="1675800" y="336612"/>
            <a:ext cx="1661011" cy="1533240"/>
          </a:xfrm>
          <a:prstGeom prst="rect">
            <a:avLst/>
          </a:prstGeom>
        </p:spPr>
      </p:pic>
      <p:pic>
        <p:nvPicPr>
          <p:cNvPr id="10" name="图片 9"/>
          <p:cNvPicPr>
            <a:picLocks noChangeAspect="1"/>
          </p:cNvPicPr>
          <p:nvPr/>
        </p:nvPicPr>
        <p:blipFill>
          <a:blip r:embed="rId2"/>
          <a:stretch>
            <a:fillRect/>
          </a:stretch>
        </p:blipFill>
        <p:spPr>
          <a:xfrm>
            <a:off x="3539275" y="-555340"/>
            <a:ext cx="2615189" cy="2414021"/>
          </a:xfrm>
          <a:prstGeom prst="rect">
            <a:avLst/>
          </a:prstGeom>
        </p:spPr>
      </p:pic>
      <p:sp>
        <p:nvSpPr>
          <p:cNvPr id="45" name="TextBox 44"/>
          <p:cNvSpPr txBox="1"/>
          <p:nvPr/>
        </p:nvSpPr>
        <p:spPr>
          <a:xfrm>
            <a:off x="3109359" y="2722416"/>
            <a:ext cx="5978447" cy="1200329"/>
          </a:xfrm>
          <a:prstGeom prst="rect">
            <a:avLst/>
          </a:prstGeom>
          <a:noFill/>
        </p:spPr>
        <p:txBody>
          <a:bodyPr wrap="square" rtlCol="0">
            <a:spAutoFit/>
          </a:bodyPr>
          <a:lstStyle>
            <a:defPPr>
              <a:defRPr lang="zh-CN"/>
            </a:defPPr>
            <a:lvl1pPr algn="ctr">
              <a:lnSpc>
                <a:spcPct val="100000"/>
              </a:lnSpc>
              <a:defRPr sz="3200" b="1">
                <a:gradFill>
                  <a:gsLst>
                    <a:gs pos="0">
                      <a:srgbClr val="FFEDA1">
                        <a:lumMod val="96000"/>
                        <a:lumOff val="4000"/>
                      </a:srgbClr>
                    </a:gs>
                    <a:gs pos="100000">
                      <a:srgbClr val="7B593B">
                        <a:lumMod val="98000"/>
                      </a:srgbClr>
                    </a:gs>
                    <a:gs pos="83000">
                      <a:srgbClr val="FFCB4B"/>
                    </a:gs>
                  </a:gsLst>
                  <a:lin ang="5400000" scaled="1"/>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r>
              <a:rPr lang="zh-CN" altLang="en-US" sz="7200">
                <a:gradFill>
                  <a:gsLst>
                    <a:gs pos="0">
                      <a:srgbClr val="E9BC4A"/>
                    </a:gs>
                    <a:gs pos="45000">
                      <a:srgbClr val="F1D678"/>
                    </a:gs>
                    <a:gs pos="100000">
                      <a:srgbClr val="B47213"/>
                    </a:gs>
                  </a:gsLst>
                  <a:lin ang="5400000" scaled="0"/>
                </a:gradFill>
                <a:effectLst/>
                <a:latin typeface="+mn-lt"/>
                <a:ea typeface="+mn-ea"/>
                <a:cs typeface="+mn-ea"/>
                <a:sym typeface="+mn-lt"/>
              </a:rPr>
              <a:t>集团领导致辞</a:t>
            </a:r>
          </a:p>
        </p:txBody>
      </p:sp>
      <p:sp>
        <p:nvSpPr>
          <p:cNvPr id="53" name="TextBox 52"/>
          <p:cNvSpPr txBox="1"/>
          <p:nvPr/>
        </p:nvSpPr>
        <p:spPr>
          <a:xfrm>
            <a:off x="5138805" y="1757362"/>
            <a:ext cx="2031317" cy="584775"/>
          </a:xfrm>
          <a:prstGeom prst="rect">
            <a:avLst/>
          </a:prstGeom>
          <a:noFill/>
        </p:spPr>
        <p:txBody>
          <a:bodyPr wrap="square" rtlCol="0">
            <a:spAutoFit/>
          </a:bodyPr>
          <a:lstStyle>
            <a:defPPr>
              <a:defRPr lang="zh-CN"/>
            </a:defPPr>
            <a:lvl1pPr algn="ctr">
              <a:lnSpc>
                <a:spcPct val="100000"/>
              </a:lnSpc>
              <a:defRPr sz="4800" b="1">
                <a:gradFill>
                  <a:gsLst>
                    <a:gs pos="0">
                      <a:srgbClr val="FFEDA1">
                        <a:lumMod val="96000"/>
                        <a:lumOff val="4000"/>
                      </a:srgbClr>
                    </a:gs>
                    <a:gs pos="100000">
                      <a:srgbClr val="7B593B">
                        <a:lumMod val="98000"/>
                      </a:srgbClr>
                    </a:gs>
                    <a:gs pos="83000">
                      <a:srgbClr val="FFCB4B"/>
                    </a:gs>
                  </a:gsLst>
                  <a:lin ang="5400000" scaled="1"/>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r>
              <a:rPr lang="zh-CN" altLang="en-US" sz="3200">
                <a:gradFill>
                  <a:gsLst>
                    <a:gs pos="0">
                      <a:srgbClr val="E9BC4A"/>
                    </a:gs>
                    <a:gs pos="45000">
                      <a:srgbClr val="F1D678"/>
                    </a:gs>
                    <a:gs pos="100000">
                      <a:srgbClr val="B47213"/>
                    </a:gs>
                  </a:gsLst>
                  <a:lin ang="5400000" scaled="0"/>
                </a:gradFill>
                <a:effectLst/>
                <a:latin typeface="+mn-lt"/>
                <a:ea typeface="+mn-ea"/>
                <a:cs typeface="+mn-ea"/>
                <a:sym typeface="+mn-lt"/>
              </a:rPr>
              <a:t>第一部分</a:t>
            </a:r>
          </a:p>
        </p:txBody>
      </p:sp>
    </p:spTree>
  </p:cSld>
  <p:clrMapOvr>
    <a:masterClrMapping/>
  </p:clrMapOvr>
  <p:transition spd="slow" advClick="0" advTm="5769">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5" presetClass="entr" presetSubtype="0" fill="hold" grpId="0" nodeType="withEffect">
                                  <p:stCondLst>
                                    <p:cond delay="400"/>
                                  </p:stCondLst>
                                  <p:childTnLst>
                                    <p:set>
                                      <p:cBhvr>
                                        <p:cTn id="6" dur="1" fill="hold">
                                          <p:stCondLst>
                                            <p:cond delay="0"/>
                                          </p:stCondLst>
                                        </p:cTn>
                                        <p:tgtEl>
                                          <p:spTgt spid="53"/>
                                        </p:tgtEl>
                                        <p:attrNameLst>
                                          <p:attrName>style.visibility</p:attrName>
                                        </p:attrNameLst>
                                      </p:cBhvr>
                                      <p:to>
                                        <p:strVal val="visible"/>
                                      </p:to>
                                    </p:set>
                                    <p:anim calcmode="lin" valueType="num">
                                      <p:cBhvr>
                                        <p:cTn id="7" dur="1000" fill="hold"/>
                                        <p:tgtEl>
                                          <p:spTgt spid="53"/>
                                        </p:tgtEl>
                                        <p:attrNameLst>
                                          <p:attrName>ppt_w</p:attrName>
                                        </p:attrNameLst>
                                      </p:cBhvr>
                                      <p:tavLst>
                                        <p:tav tm="0">
                                          <p:val>
                                            <p:strVal val="#ppt_w*0.70"/>
                                          </p:val>
                                        </p:tav>
                                        <p:tav tm="100000">
                                          <p:val>
                                            <p:strVal val="#ppt_w"/>
                                          </p:val>
                                        </p:tav>
                                      </p:tavLst>
                                    </p:anim>
                                    <p:anim calcmode="lin" valueType="num">
                                      <p:cBhvr>
                                        <p:cTn id="8" dur="1000" fill="hold"/>
                                        <p:tgtEl>
                                          <p:spTgt spid="53"/>
                                        </p:tgtEl>
                                        <p:attrNameLst>
                                          <p:attrName>ppt_h</p:attrName>
                                        </p:attrNameLst>
                                      </p:cBhvr>
                                      <p:tavLst>
                                        <p:tav tm="0">
                                          <p:val>
                                            <p:strVal val="#ppt_h"/>
                                          </p:val>
                                        </p:tav>
                                        <p:tav tm="100000">
                                          <p:val>
                                            <p:strVal val="#ppt_h"/>
                                          </p:val>
                                        </p:tav>
                                      </p:tavLst>
                                    </p:anim>
                                    <p:animEffect transition="in" filter="fade">
                                      <p:cBhvr>
                                        <p:cTn id="9" dur="1000"/>
                                        <p:tgtEl>
                                          <p:spTgt spid="53"/>
                                        </p:tgtEl>
                                      </p:cBhvr>
                                    </p:animEffect>
                                  </p:childTnLst>
                                </p:cTn>
                              </p:par>
                              <p:par>
                                <p:cTn id="10" presetID="56" presetClass="entr" presetSubtype="0" fill="hold" grpId="0" nodeType="withEffect">
                                  <p:stCondLst>
                                    <p:cond delay="500"/>
                                  </p:stCondLst>
                                  <p:iterate type="lt">
                                    <p:tmPct val="10000"/>
                                  </p:iterate>
                                  <p:childTnLst>
                                    <p:set>
                                      <p:cBhvr>
                                        <p:cTn id="11" dur="1" fill="hold">
                                          <p:stCondLst>
                                            <p:cond delay="0"/>
                                          </p:stCondLst>
                                        </p:cTn>
                                        <p:tgtEl>
                                          <p:spTgt spid="45"/>
                                        </p:tgtEl>
                                        <p:attrNameLst>
                                          <p:attrName>style.visibility</p:attrName>
                                        </p:attrNameLst>
                                      </p:cBhvr>
                                      <p:to>
                                        <p:strVal val="visible"/>
                                      </p:to>
                                    </p:set>
                                    <p:anim by="(-#ppt_w*2)" calcmode="lin" valueType="num">
                                      <p:cBhvr rctx="PPT">
                                        <p:cTn id="12" dur="500" autoRev="1" fill="hold">
                                          <p:stCondLst>
                                            <p:cond delay="0"/>
                                          </p:stCondLst>
                                        </p:cTn>
                                        <p:tgtEl>
                                          <p:spTgt spid="45"/>
                                        </p:tgtEl>
                                        <p:attrNameLst>
                                          <p:attrName>ppt_w</p:attrName>
                                        </p:attrNameLst>
                                      </p:cBhvr>
                                    </p:anim>
                                    <p:anim by="(#ppt_w*0.50)" calcmode="lin" valueType="num">
                                      <p:cBhvr>
                                        <p:cTn id="13" dur="500" decel="50000" autoRev="1" fill="hold">
                                          <p:stCondLst>
                                            <p:cond delay="0"/>
                                          </p:stCondLst>
                                        </p:cTn>
                                        <p:tgtEl>
                                          <p:spTgt spid="45"/>
                                        </p:tgtEl>
                                        <p:attrNameLst>
                                          <p:attrName>ppt_x</p:attrName>
                                        </p:attrNameLst>
                                      </p:cBhvr>
                                    </p:anim>
                                    <p:anim from="(-#ppt_h/2)" to="(#ppt_y)" calcmode="lin" valueType="num">
                                      <p:cBhvr>
                                        <p:cTn id="14" dur="1000" fill="hold">
                                          <p:stCondLst>
                                            <p:cond delay="0"/>
                                          </p:stCondLst>
                                        </p:cTn>
                                        <p:tgtEl>
                                          <p:spTgt spid="45"/>
                                        </p:tgtEl>
                                        <p:attrNameLst>
                                          <p:attrName>ppt_y</p:attrName>
                                        </p:attrNameLst>
                                      </p:cBhvr>
                                    </p:anim>
                                    <p:animRot by="21600000">
                                      <p:cBhvr>
                                        <p:cTn id="15" dur="1000" fill="hold">
                                          <p:stCondLst>
                                            <p:cond delay="0"/>
                                          </p:stCondLst>
                                        </p:cTn>
                                        <p:tgtEl>
                                          <p:spTgt spid="45"/>
                                        </p:tgtEl>
                                        <p:attrNameLst>
                                          <p:attrName>r</p:attrName>
                                        </p:attrNameLst>
                                      </p:cBhvr>
                                    </p:animRot>
                                  </p:childTnLst>
                                </p:cTn>
                              </p:par>
                              <p:par>
                                <p:cTn id="16" presetID="53" presetClass="entr" presetSubtype="16" repeatCount="5000" fill="hold" nodeType="withEffect">
                                  <p:stCondLst>
                                    <p:cond delay="4400"/>
                                  </p:stCondLst>
                                  <p:childTnLst>
                                    <p:set>
                                      <p:cBhvr>
                                        <p:cTn id="17" dur="1" fill="hold">
                                          <p:stCondLst>
                                            <p:cond delay="0"/>
                                          </p:stCondLst>
                                        </p:cTn>
                                        <p:tgtEl>
                                          <p:spTgt spid="10"/>
                                        </p:tgtEl>
                                        <p:attrNameLst>
                                          <p:attrName>style.visibility</p:attrName>
                                        </p:attrNameLst>
                                      </p:cBhvr>
                                      <p:to>
                                        <p:strVal val="visible"/>
                                      </p:to>
                                    </p:set>
                                    <p:anim calcmode="lin" valueType="num">
                                      <p:cBhvr>
                                        <p:cTn id="18" dur="400" fill="hold"/>
                                        <p:tgtEl>
                                          <p:spTgt spid="10"/>
                                        </p:tgtEl>
                                        <p:attrNameLst>
                                          <p:attrName>ppt_w</p:attrName>
                                        </p:attrNameLst>
                                      </p:cBhvr>
                                      <p:tavLst>
                                        <p:tav tm="0">
                                          <p:val>
                                            <p:fltVal val="0"/>
                                          </p:val>
                                        </p:tav>
                                        <p:tav tm="100000">
                                          <p:val>
                                            <p:strVal val="#ppt_w"/>
                                          </p:val>
                                        </p:tav>
                                      </p:tavLst>
                                    </p:anim>
                                    <p:anim calcmode="lin" valueType="num">
                                      <p:cBhvr>
                                        <p:cTn id="19" dur="400" fill="hold"/>
                                        <p:tgtEl>
                                          <p:spTgt spid="10"/>
                                        </p:tgtEl>
                                        <p:attrNameLst>
                                          <p:attrName>ppt_h</p:attrName>
                                        </p:attrNameLst>
                                      </p:cBhvr>
                                      <p:tavLst>
                                        <p:tav tm="0">
                                          <p:val>
                                            <p:fltVal val="0"/>
                                          </p:val>
                                        </p:tav>
                                        <p:tav tm="100000">
                                          <p:val>
                                            <p:strVal val="#ppt_h"/>
                                          </p:val>
                                        </p:tav>
                                      </p:tavLst>
                                    </p:anim>
                                    <p:animEffect transition="in" filter="fade">
                                      <p:cBhvr>
                                        <p:cTn id="20" dur="400"/>
                                        <p:tgtEl>
                                          <p:spTgt spid="10"/>
                                        </p:tgtEl>
                                      </p:cBhvr>
                                    </p:animEffect>
                                  </p:childTnLst>
                                </p:cTn>
                              </p:par>
                              <p:par>
                                <p:cTn id="21" presetID="53" presetClass="entr" presetSubtype="16" repeatCount="5000" fill="hold" nodeType="withEffect">
                                  <p:stCondLst>
                                    <p:cond delay="3900"/>
                                  </p:stCondLst>
                                  <p:childTnLst>
                                    <p:set>
                                      <p:cBhvr>
                                        <p:cTn id="22" dur="1" fill="hold">
                                          <p:stCondLst>
                                            <p:cond delay="0"/>
                                          </p:stCondLst>
                                        </p:cTn>
                                        <p:tgtEl>
                                          <p:spTgt spid="9"/>
                                        </p:tgtEl>
                                        <p:attrNameLst>
                                          <p:attrName>style.visibility</p:attrName>
                                        </p:attrNameLst>
                                      </p:cBhvr>
                                      <p:to>
                                        <p:strVal val="visible"/>
                                      </p:to>
                                    </p:set>
                                    <p:anim calcmode="lin" valueType="num">
                                      <p:cBhvr>
                                        <p:cTn id="23" dur="400" fill="hold"/>
                                        <p:tgtEl>
                                          <p:spTgt spid="9"/>
                                        </p:tgtEl>
                                        <p:attrNameLst>
                                          <p:attrName>ppt_w</p:attrName>
                                        </p:attrNameLst>
                                      </p:cBhvr>
                                      <p:tavLst>
                                        <p:tav tm="0">
                                          <p:val>
                                            <p:fltVal val="0"/>
                                          </p:val>
                                        </p:tav>
                                        <p:tav tm="100000">
                                          <p:val>
                                            <p:strVal val="#ppt_w"/>
                                          </p:val>
                                        </p:tav>
                                      </p:tavLst>
                                    </p:anim>
                                    <p:anim calcmode="lin" valueType="num">
                                      <p:cBhvr>
                                        <p:cTn id="24" dur="400" fill="hold"/>
                                        <p:tgtEl>
                                          <p:spTgt spid="9"/>
                                        </p:tgtEl>
                                        <p:attrNameLst>
                                          <p:attrName>ppt_h</p:attrName>
                                        </p:attrNameLst>
                                      </p:cBhvr>
                                      <p:tavLst>
                                        <p:tav tm="0">
                                          <p:val>
                                            <p:fltVal val="0"/>
                                          </p:val>
                                        </p:tav>
                                        <p:tav tm="100000">
                                          <p:val>
                                            <p:strVal val="#ppt_h"/>
                                          </p:val>
                                        </p:tav>
                                      </p:tavLst>
                                    </p:anim>
                                    <p:animEffect transition="in" filter="fade">
                                      <p:cBhvr>
                                        <p:cTn id="25" dur="400"/>
                                        <p:tgtEl>
                                          <p:spTgt spid="9"/>
                                        </p:tgtEl>
                                      </p:cBhvr>
                                    </p:animEffect>
                                  </p:childTnLst>
                                </p:cTn>
                              </p:par>
                              <p:par>
                                <p:cTn id="26" presetID="53" presetClass="entr" presetSubtype="16" repeatCount="4000" fill="hold" nodeType="withEffect">
                                  <p:stCondLst>
                                    <p:cond delay="5000"/>
                                  </p:stCondLst>
                                  <p:childTnLst>
                                    <p:set>
                                      <p:cBhvr>
                                        <p:cTn id="27" dur="1" fill="hold">
                                          <p:stCondLst>
                                            <p:cond delay="0"/>
                                          </p:stCondLst>
                                        </p:cTn>
                                        <p:tgtEl>
                                          <p:spTgt spid="8"/>
                                        </p:tgtEl>
                                        <p:attrNameLst>
                                          <p:attrName>style.visibility</p:attrName>
                                        </p:attrNameLst>
                                      </p:cBhvr>
                                      <p:to>
                                        <p:strVal val="visible"/>
                                      </p:to>
                                    </p:set>
                                    <p:anim calcmode="lin" valueType="num">
                                      <p:cBhvr>
                                        <p:cTn id="28" dur="400" fill="hold"/>
                                        <p:tgtEl>
                                          <p:spTgt spid="8"/>
                                        </p:tgtEl>
                                        <p:attrNameLst>
                                          <p:attrName>ppt_w</p:attrName>
                                        </p:attrNameLst>
                                      </p:cBhvr>
                                      <p:tavLst>
                                        <p:tav tm="0">
                                          <p:val>
                                            <p:fltVal val="0"/>
                                          </p:val>
                                        </p:tav>
                                        <p:tav tm="100000">
                                          <p:val>
                                            <p:strVal val="#ppt_w"/>
                                          </p:val>
                                        </p:tav>
                                      </p:tavLst>
                                    </p:anim>
                                    <p:anim calcmode="lin" valueType="num">
                                      <p:cBhvr>
                                        <p:cTn id="29" dur="400" fill="hold"/>
                                        <p:tgtEl>
                                          <p:spTgt spid="8"/>
                                        </p:tgtEl>
                                        <p:attrNameLst>
                                          <p:attrName>ppt_h</p:attrName>
                                        </p:attrNameLst>
                                      </p:cBhvr>
                                      <p:tavLst>
                                        <p:tav tm="0">
                                          <p:val>
                                            <p:fltVal val="0"/>
                                          </p:val>
                                        </p:tav>
                                        <p:tav tm="100000">
                                          <p:val>
                                            <p:strVal val="#ppt_h"/>
                                          </p:val>
                                        </p:tav>
                                      </p:tavLst>
                                    </p:anim>
                                    <p:animEffect transition="in" filter="fade">
                                      <p:cBhvr>
                                        <p:cTn id="30" dur="4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53"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0">
          <a:blip r:embed="rId8">
            <a:lum/>
          </a:blip>
          <a:stretch>
            <a:fillRect/>
          </a:stretch>
        </a:blipFill>
        <a:effectLst/>
      </p:bgPr>
    </p:bg>
    <p:spTree>
      <p:nvGrpSpPr>
        <p:cNvPr id="1" name=""/>
        <p:cNvGrpSpPr/>
        <p:nvPr/>
      </p:nvGrpSpPr>
      <p:grpSpPr>
        <a:xfrm>
          <a:off x="0" y="0"/>
          <a:ext cx="0" cy="0"/>
        </a:xfrm>
      </p:grpSpPr>
      <p:pic>
        <p:nvPicPr>
          <p:cNvPr id="19" name="图片 18"/>
          <p:cNvPicPr>
            <a:picLocks noChangeAspect="1"/>
          </p:cNvPicPr>
          <p:nvPr/>
        </p:nvPicPr>
        <p:blipFill>
          <a:blip r:embed="rId2"/>
          <a:stretch>
            <a:fillRect/>
          </a:stretch>
        </p:blipFill>
        <p:spPr>
          <a:xfrm>
            <a:off x="932914" y="4005064"/>
            <a:ext cx="1831379" cy="1532357"/>
          </a:xfrm>
          <a:prstGeom prst="rect">
            <a:avLst/>
          </a:prstGeom>
        </p:spPr>
      </p:pic>
      <p:sp>
        <p:nvSpPr>
          <p:cNvPr id="12" name="TextBox 16"/>
          <p:cNvSpPr txBox="1"/>
          <p:nvPr/>
        </p:nvSpPr>
        <p:spPr>
          <a:xfrm>
            <a:off x="4565724" y="202998"/>
            <a:ext cx="3203680" cy="849738"/>
          </a:xfrm>
          <a:prstGeom prst="rect">
            <a:avLst/>
          </a:prstGeom>
          <a:noFill/>
        </p:spPr>
        <p:txBody>
          <a:bodyPr wrap="square" lIns="110001" tIns="55000" rIns="110001" bIns="55000" rtlCol="0">
            <a:spAutoFit/>
          </a:bodyPr>
          <a:lstStyle>
            <a:defPPr>
              <a:defRPr lang="zh-CN"/>
            </a:defPPr>
            <a:lvl1pPr algn="ctr" defTabSz="824865">
              <a:defRPr sz="2400" b="1">
                <a:gradFill flip="none" rotWithShape="1">
                  <a:gsLst>
                    <a:gs pos="0">
                      <a:srgbClr val="FFC000"/>
                    </a:gs>
                    <a:gs pos="48000">
                      <a:srgbClr val="FFFF00">
                        <a:lumMod val="51000"/>
                        <a:lumOff val="49000"/>
                      </a:srgbClr>
                    </a:gs>
                    <a:gs pos="100000">
                      <a:srgbClr val="FFFF00"/>
                    </a:gs>
                  </a:gsLst>
                  <a:lin ang="13500000" scaled="1"/>
                </a:gradFill>
                <a:effectLst>
                  <a:outerShdw blurRad="38100" dist="38100" dir="2700000" algn="tl">
                    <a:schemeClr val="bg2">
                      <a:lumMod val="75000"/>
                      <a:alpha val="43000"/>
                    </a:schemeClr>
                  </a:outerShdw>
                </a:effectLst>
                <a:latin typeface="微软雅黑" panose="020b0503020204020204" pitchFamily="34" charset="-122"/>
                <a:ea typeface="微软雅黑" panose="020b0503020204020204" pitchFamily="34" charset="-122"/>
              </a:defRPr>
            </a:lvl1pPr>
          </a:lstStyle>
          <a:p>
            <a:r>
              <a:rPr lang="zh-CN" altLang="en-US" sz="4800">
                <a:gradFill flip="none" rotWithShape="1">
                  <a:gsLst>
                    <a:gs pos="0">
                      <a:srgbClr val="B47213"/>
                    </a:gs>
                    <a:gs pos="48000">
                      <a:srgbClr val="F1D678"/>
                    </a:gs>
                    <a:gs pos="100000">
                      <a:srgbClr val="E9BC4A"/>
                    </a:gs>
                  </a:gsLst>
                  <a:lin ang="13500000" scaled="1"/>
                </a:gradFill>
                <a:latin typeface="+mn-lt"/>
                <a:ea typeface="+mn-ea"/>
                <a:cs typeface="+mn-ea"/>
                <a:sym typeface="+mn-lt"/>
              </a:rPr>
              <a:t>领导致辞</a:t>
            </a:r>
          </a:p>
        </p:txBody>
      </p:sp>
      <p:pic>
        <p:nvPicPr>
          <p:cNvPr id="15" name="Picture 92" descr="D:\desktop\图片3.png"/>
          <p:cNvPicPr>
            <a:picLocks noChangeAspect="1" noChangeArrowheads="1"/>
          </p:cNvPicPr>
          <p:nvPr/>
        </p:nvPicPr>
        <p:blipFill>
          <a:blip r:embed="rId3"/>
          <a:stretch>
            <a:fillRect/>
          </a:stretch>
        </p:blipFill>
        <p:spPr bwMode="auto">
          <a:xfrm>
            <a:off x="3379893" y="1015739"/>
            <a:ext cx="5641372" cy="90925"/>
          </a:xfrm>
          <a:prstGeom prst="rect">
            <a:avLst/>
          </a:prstGeom>
          <a:noFill/>
          <a:effectLst>
            <a:outerShdw blurRad="533400" algn="tl" rotWithShape="0">
              <a:srgbClr val="FFFF00">
                <a:alpha val="65000"/>
              </a:srgbClr>
            </a:outerShdw>
          </a:effectLst>
          <a:extLst>
            <a:ext uri="{909E8E84-426E-40DD-AFC4-6F175D3DCCD1}">
              <a14:hiddenFill xmlns:a14="http://schemas.microsoft.com/office/drawing/2010/main">
                <a:solidFill>
                  <a:srgbClr val="FFFFFF"/>
                </a:solidFill>
              </a14:hiddenFill>
            </a:ext>
          </a:extLst>
        </p:spPr>
      </p:pic>
      <p:sp>
        <p:nvSpPr>
          <p:cNvPr id="9" name="文本框 6"/>
          <p:cNvSpPr txBox="1">
            <a:spLocks noChangeArrowheads="1"/>
          </p:cNvSpPr>
          <p:nvPr/>
        </p:nvSpPr>
        <p:spPr bwMode="auto">
          <a:xfrm>
            <a:off x="4149230" y="2492896"/>
            <a:ext cx="7189936" cy="2633734"/>
          </a:xfrm>
          <a:prstGeom prst="rect">
            <a:avLst/>
          </a:prstGeom>
        </p:spPr>
        <p:txBody>
          <a:bodyPr wrap="square">
            <a:spAutoFit/>
          </a:bodyPr>
          <a:lstStyle>
            <a:defPPr>
              <a:defRPr lang="zh-CN"/>
            </a:defPPr>
            <a:lvl1pPr>
              <a:defRPr sz="2800" i="1" spc="0">
                <a:gradFill>
                  <a:gsLst>
                    <a:gs pos="52100">
                      <a:srgbClr val="FFFBC7"/>
                    </a:gs>
                    <a:gs pos="0">
                      <a:srgbClr val="E4C08C"/>
                    </a:gs>
                    <a:gs pos="100000">
                      <a:srgbClr val="C2742A"/>
                    </a:gs>
                  </a:gsLst>
                  <a:lin ang="5400000" scaled="1"/>
                </a:gradFill>
                <a:effectLst>
                  <a:outerShdw blurRad="101600" dist="101600" dir="2700000" algn="tl">
                    <a:srgbClr val="000000">
                      <a:alpha val="43137"/>
                    </a:srgbClr>
                  </a:outerShdw>
                </a:effectLst>
                <a:latin typeface="造字工房力黑（非商用）常规体" pitchFamily="50" charset="-122"/>
                <a:ea typeface="造字工房力黑（非商用）常规体" pitchFamily="50" charset="-122"/>
              </a:defRPr>
            </a:lvl1pPr>
          </a:lstStyle>
          <a:p>
            <a:pPr>
              <a:lnSpc>
                <a:spcPct val="150000"/>
              </a:lnSpc>
            </a:pPr>
            <a:r>
              <a:rPr lang="zh-CN" altLang="en-US" sz="1600" i="0">
                <a:gradFill>
                  <a:gsLst>
                    <a:gs pos="0">
                      <a:srgbClr val="E9BC4A"/>
                    </a:gs>
                    <a:gs pos="45000">
                      <a:srgbClr val="F1D678"/>
                    </a:gs>
                    <a:gs pos="100000">
                      <a:srgbClr val="B47213"/>
                    </a:gs>
                  </a:gsLst>
                  <a:lin ang="5400000" scaled="0"/>
                </a:gradFill>
                <a:effectLst/>
                <a:latin typeface="+mn-lt"/>
                <a:ea typeface="+mn-ea"/>
                <a:cs typeface="+mn-ea"/>
                <a:sym typeface="+mn-lt"/>
              </a:rPr>
              <a:t>新年伊始，万象更新，又一个生机勃发的春天向我们走来。凭借着大家的热心、爱护和培育，走到今天，我们的集团已初具规模。值此辞旧迎新之际，我谨代表</a:t>
            </a:r>
            <a:r>
              <a:rPr lang="en-US" altLang="zh-CN" sz="1600" i="0">
                <a:gradFill>
                  <a:gsLst>
                    <a:gs pos="0">
                      <a:srgbClr val="E9BC4A"/>
                    </a:gs>
                    <a:gs pos="45000">
                      <a:srgbClr val="F1D678"/>
                    </a:gs>
                    <a:gs pos="100000">
                      <a:srgbClr val="B47213"/>
                    </a:gs>
                  </a:gsLst>
                  <a:lin ang="5400000" scaled="0"/>
                </a:gradFill>
                <a:effectLst/>
                <a:latin typeface="+mn-lt"/>
                <a:ea typeface="+mn-ea"/>
                <a:cs typeface="+mn-ea"/>
                <a:sym typeface="+mn-lt"/>
              </a:rPr>
              <a:t>XXXX</a:t>
            </a:r>
            <a:r>
              <a:rPr lang="zh-CN" altLang="en-US" sz="1600" i="0">
                <a:gradFill>
                  <a:gsLst>
                    <a:gs pos="0">
                      <a:srgbClr val="E9BC4A"/>
                    </a:gs>
                    <a:gs pos="45000">
                      <a:srgbClr val="F1D678"/>
                    </a:gs>
                    <a:gs pos="100000">
                      <a:srgbClr val="B47213"/>
                    </a:gs>
                  </a:gsLst>
                  <a:lin ang="5400000" scaled="0"/>
                </a:gradFill>
                <a:effectLst/>
                <a:latin typeface="+mn-lt"/>
                <a:ea typeface="+mn-ea"/>
                <a:cs typeface="+mn-ea"/>
                <a:sym typeface="+mn-lt"/>
              </a:rPr>
              <a:t>向大家表示衷心的感谢。</a:t>
            </a:r>
            <a:endParaRPr lang="en-US" altLang="zh-CN" sz="1600" i="0">
              <a:gradFill>
                <a:gsLst>
                  <a:gs pos="0">
                    <a:srgbClr val="E9BC4A"/>
                  </a:gs>
                  <a:gs pos="45000">
                    <a:srgbClr val="F1D678"/>
                  </a:gs>
                  <a:gs pos="100000">
                    <a:srgbClr val="B47213"/>
                  </a:gs>
                </a:gsLst>
                <a:lin ang="5400000" scaled="0"/>
              </a:gradFill>
              <a:effectLst/>
              <a:latin typeface="+mn-lt"/>
              <a:ea typeface="+mn-ea"/>
              <a:cs typeface="+mn-ea"/>
              <a:sym typeface="+mn-lt"/>
            </a:endParaRPr>
          </a:p>
          <a:p>
            <a:pPr>
              <a:lnSpc>
                <a:spcPct val="150000"/>
              </a:lnSpc>
            </a:pPr>
            <a:r>
              <a:rPr lang="zh-CN" altLang="en-US" sz="1600" i="0">
                <a:gradFill>
                  <a:gsLst>
                    <a:gs pos="0">
                      <a:srgbClr val="E9BC4A"/>
                    </a:gs>
                    <a:gs pos="45000">
                      <a:srgbClr val="F1D678"/>
                    </a:gs>
                    <a:gs pos="100000">
                      <a:srgbClr val="B47213"/>
                    </a:gs>
                  </a:gsLst>
                  <a:lin ang="5400000" scaled="0"/>
                </a:gradFill>
                <a:effectLst/>
                <a:latin typeface="+mn-lt"/>
                <a:ea typeface="+mn-ea"/>
                <a:cs typeface="+mn-ea"/>
                <a:sym typeface="+mn-lt"/>
              </a:rPr>
              <a:t>感谢在各个工作岗位上勤勤恳恳努力工作的全体员工，感谢长期以来关心支持</a:t>
            </a:r>
            <a:r>
              <a:rPr lang="en-US" altLang="zh-CN" sz="1600" i="0">
                <a:gradFill>
                  <a:gsLst>
                    <a:gs pos="0">
                      <a:srgbClr val="E9BC4A"/>
                    </a:gs>
                    <a:gs pos="45000">
                      <a:srgbClr val="F1D678"/>
                    </a:gs>
                    <a:gs pos="100000">
                      <a:srgbClr val="B47213"/>
                    </a:gs>
                  </a:gsLst>
                  <a:lin ang="5400000" scaled="0"/>
                </a:gradFill>
                <a:effectLst/>
                <a:latin typeface="+mn-lt"/>
                <a:ea typeface="+mn-ea"/>
                <a:cs typeface="+mn-ea"/>
                <a:sym typeface="+mn-lt"/>
              </a:rPr>
              <a:t>XXXX</a:t>
            </a:r>
            <a:r>
              <a:rPr lang="zh-CN" altLang="en-US" sz="1600" i="0">
                <a:gradFill>
                  <a:gsLst>
                    <a:gs pos="0">
                      <a:srgbClr val="E9BC4A"/>
                    </a:gs>
                    <a:gs pos="45000">
                      <a:srgbClr val="F1D678"/>
                    </a:gs>
                    <a:gs pos="100000">
                      <a:srgbClr val="B47213"/>
                    </a:gs>
                  </a:gsLst>
                  <a:lin ang="5400000" scaled="0"/>
                </a:gradFill>
                <a:effectLst/>
                <a:latin typeface="+mn-lt"/>
                <a:ea typeface="+mn-ea"/>
                <a:cs typeface="+mn-ea"/>
                <a:sym typeface="+mn-lt"/>
              </a:rPr>
              <a:t>事业的各级政府领导、</a:t>
            </a:r>
            <a:endParaRPr lang="en-US" altLang="zh-CN" sz="1600" i="0">
              <a:gradFill>
                <a:gsLst>
                  <a:gs pos="0">
                    <a:srgbClr val="E9BC4A"/>
                  </a:gs>
                  <a:gs pos="45000">
                    <a:srgbClr val="F1D678"/>
                  </a:gs>
                  <a:gs pos="100000">
                    <a:srgbClr val="B47213"/>
                  </a:gs>
                </a:gsLst>
                <a:lin ang="5400000" scaled="0"/>
              </a:gradFill>
              <a:effectLst/>
              <a:latin typeface="+mn-lt"/>
              <a:ea typeface="+mn-ea"/>
              <a:cs typeface="+mn-ea"/>
              <a:sym typeface="+mn-lt"/>
            </a:endParaRPr>
          </a:p>
          <a:p>
            <a:pPr>
              <a:lnSpc>
                <a:spcPct val="150000"/>
              </a:lnSpc>
            </a:pPr>
            <a:r>
              <a:rPr lang="zh-CN" altLang="en-US" sz="1600" i="0">
                <a:gradFill>
                  <a:gsLst>
                    <a:gs pos="0">
                      <a:srgbClr val="E9BC4A"/>
                    </a:gs>
                    <a:gs pos="45000">
                      <a:srgbClr val="F1D678"/>
                    </a:gs>
                    <a:gs pos="100000">
                      <a:srgbClr val="B47213"/>
                    </a:gs>
                  </a:gsLst>
                  <a:lin ang="5400000" scaled="0"/>
                </a:gradFill>
                <a:effectLst/>
                <a:latin typeface="+mn-lt"/>
                <a:ea typeface="+mn-ea"/>
                <a:cs typeface="+mn-ea"/>
                <a:sym typeface="+mn-lt"/>
              </a:rPr>
              <a:t>广大投资者和社会各界友好人士，祝大家在新的一年里身体健康、合家幸福、事业有成、大展宏图</a:t>
            </a:r>
            <a:r>
              <a:rPr lang="en-US" altLang="zh-CN" sz="1600" i="0">
                <a:gradFill>
                  <a:gsLst>
                    <a:gs pos="0">
                      <a:srgbClr val="E9BC4A"/>
                    </a:gs>
                    <a:gs pos="45000">
                      <a:srgbClr val="F1D678"/>
                    </a:gs>
                    <a:gs pos="100000">
                      <a:srgbClr val="B47213"/>
                    </a:gs>
                  </a:gsLst>
                  <a:lin ang="5400000" scaled="0"/>
                </a:gradFill>
                <a:effectLst/>
                <a:latin typeface="+mn-lt"/>
                <a:ea typeface="+mn-ea"/>
                <a:cs typeface="+mn-ea"/>
                <a:sym typeface="+mn-lt"/>
              </a:rPr>
              <a:t>!</a:t>
            </a:r>
          </a:p>
        </p:txBody>
      </p:sp>
      <p:sp>
        <p:nvSpPr>
          <p:cNvPr id="10" name="TextBox 16"/>
          <p:cNvSpPr txBox="1"/>
          <p:nvPr/>
        </p:nvSpPr>
        <p:spPr>
          <a:xfrm>
            <a:off x="3074839" y="1591765"/>
            <a:ext cx="7681297" cy="786130"/>
          </a:xfrm>
          <a:prstGeom prst="rect">
            <a:avLst/>
          </a:prstGeom>
          <a:noFill/>
        </p:spPr>
        <p:txBody>
          <a:bodyPr wrap="square" lIns="110001" tIns="55000" rIns="110001" bIns="55000" rtlCol="0">
            <a:spAutoFit/>
          </a:bodyPr>
          <a:lstStyle>
            <a:defPPr>
              <a:defRPr lang="zh-CN"/>
            </a:defPPr>
            <a:lvl1pPr algn="ctr" defTabSz="824865">
              <a:defRPr sz="2400" b="1">
                <a:gradFill flip="none" rotWithShape="1">
                  <a:gsLst>
                    <a:gs pos="0">
                      <a:srgbClr val="FFC000"/>
                    </a:gs>
                    <a:gs pos="48000">
                      <a:srgbClr val="FFFF00">
                        <a:lumMod val="51000"/>
                        <a:lumOff val="49000"/>
                      </a:srgbClr>
                    </a:gs>
                    <a:gs pos="100000">
                      <a:srgbClr val="FFFF00"/>
                    </a:gs>
                  </a:gsLst>
                  <a:lin ang="13500000" scaled="1"/>
                </a:gradFill>
                <a:effectLst>
                  <a:outerShdw blurRad="38100" dist="38100" dir="2700000" algn="tl">
                    <a:schemeClr val="bg2">
                      <a:lumMod val="75000"/>
                      <a:alpha val="43000"/>
                    </a:schemeClr>
                  </a:outerShdw>
                </a:effectLst>
                <a:latin typeface="微软雅黑" panose="020b0503020204020204" pitchFamily="34" charset="-122"/>
                <a:ea typeface="微软雅黑" panose="020b0503020204020204" pitchFamily="34" charset="-122"/>
              </a:defRPr>
            </a:lvl1pPr>
          </a:lstStyle>
          <a:p>
            <a:r>
              <a:rPr lang="zh-CN" altLang="en-US" sz="4400">
                <a:gradFill flip="none" rotWithShape="1">
                  <a:gsLst>
                    <a:gs pos="0">
                      <a:srgbClr val="B47213"/>
                    </a:gs>
                    <a:gs pos="48000">
                      <a:srgbClr val="F1D678"/>
                    </a:gs>
                    <a:gs pos="100000">
                      <a:srgbClr val="E9BC4A"/>
                    </a:gs>
                  </a:gsLst>
                  <a:lin ang="13500000" scaled="1"/>
                </a:gradFill>
                <a:latin typeface="+mn-lt"/>
                <a:ea typeface="+mn-ea"/>
                <a:cs typeface="+mn-ea"/>
                <a:sym typeface="+mn-lt"/>
              </a:rPr>
              <a:t>集团领导：摄图网</a:t>
            </a:r>
          </a:p>
        </p:txBody>
      </p:sp>
      <p:grpSp>
        <p:nvGrpSpPr>
          <p:cNvPr id="11" name="组合 10"/>
          <p:cNvGrpSpPr/>
          <p:nvPr/>
        </p:nvGrpSpPr>
        <p:grpSpPr>
          <a:xfrm>
            <a:off x="1302930" y="1455834"/>
            <a:ext cx="2363679" cy="3315408"/>
            <a:chOff x="2822431" y="1443233"/>
            <a:chExt cx="2081686" cy="2919872"/>
          </a:xfrm>
        </p:grpSpPr>
        <p:pic>
          <p:nvPicPr>
            <p:cNvPr id="16" name="图片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71562" y="1562946"/>
              <a:ext cx="1783425" cy="2632725"/>
            </a:xfrm>
            <a:prstGeom prst="rect">
              <a:avLst/>
            </a:prstGeom>
          </p:spPr>
        </p:pic>
        <p:pic>
          <p:nvPicPr>
            <p:cNvPr id="17" name="图片 16"/>
            <p:cNvPicPr>
              <a:picLocks noChangeAspect="1"/>
            </p:cNvPicPr>
            <p:nvPr/>
          </p:nvPicPr>
          <p:blipFill>
            <a:blip r:embed="rId5"/>
            <a:stretch>
              <a:fillRect/>
            </a:stretch>
          </p:blipFill>
          <p:spPr>
            <a:xfrm>
              <a:off x="2822431" y="1443233"/>
              <a:ext cx="2081686" cy="2919872"/>
            </a:xfrm>
            <a:prstGeom prst="rect">
              <a:avLst/>
            </a:prstGeom>
          </p:spPr>
        </p:pic>
      </p:grpSp>
      <p:pic>
        <p:nvPicPr>
          <p:cNvPr id="18" name="图片 17"/>
          <p:cNvPicPr>
            <a:picLocks noChangeAspect="1"/>
          </p:cNvPicPr>
          <p:nvPr/>
        </p:nvPicPr>
        <p:blipFill>
          <a:blip r:embed="rId6">
            <a:extLst>
              <a:ext uri="{BEBA8EAE-BF5A-486C-A8C5-ECC9F3942E4B}">
                <a14:imgProps xmlns:a14="http://schemas.microsoft.com/office/drawing/2010/main">
                  <a14:imgLayer r:embed="rId7">
                    <a14:imgEffect>
                      <a14:saturation sat="400000"/>
                    </a14:imgEffect>
                  </a14:imgLayer>
                </a14:imgProps>
              </a:ext>
            </a:extLst>
          </a:blip>
          <a:stretch>
            <a:fillRect/>
          </a:stretch>
        </p:blipFill>
        <p:spPr>
          <a:xfrm>
            <a:off x="8905374" y="50919"/>
            <a:ext cx="2433791" cy="1484372"/>
          </a:xfrm>
          <a:prstGeom prst="rect">
            <a:avLst/>
          </a:prstGeom>
        </p:spPr>
      </p:pic>
      <p:pic>
        <p:nvPicPr>
          <p:cNvPr id="20" name="图片 19"/>
          <p:cNvPicPr>
            <a:picLocks noChangeAspect="1"/>
          </p:cNvPicPr>
          <p:nvPr/>
        </p:nvPicPr>
        <p:blipFill>
          <a:blip r:embed="rId2"/>
          <a:stretch>
            <a:fillRect/>
          </a:stretch>
        </p:blipFill>
        <p:spPr>
          <a:xfrm rot="10800000">
            <a:off x="9657818" y="1356224"/>
            <a:ext cx="1831379" cy="1532357"/>
          </a:xfrm>
          <a:prstGeom prst="rect">
            <a:avLst/>
          </a:prstGeom>
        </p:spPr>
      </p:pic>
    </p:spTree>
  </p:cSld>
  <p:clrMapOvr>
    <a:masterClrMapping/>
  </p:clrMapOvr>
  <p:transition spd="slow" advClick="0" advTm="5769">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37"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outVertical)">
                                      <p:cBhvr>
                                        <p:cTn id="7" dur="500"/>
                                        <p:tgtEl>
                                          <p:spTgt spid="11"/>
                                        </p:tgtEl>
                                      </p:cBhvr>
                                    </p:animEffect>
                                  </p:childTnLst>
                                </p:cTn>
                              </p:par>
                              <p:par>
                                <p:cTn id="8" presetID="42" presetClass="entr" presetSubtype="0" fill="hold" grpId="0" nodeType="withEffect">
                                  <p:stCondLst>
                                    <p:cond delay="100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1000"/>
                                        <p:tgtEl>
                                          <p:spTgt spid="12"/>
                                        </p:tgtEl>
                                      </p:cBhvr>
                                    </p:animEffect>
                                    <p:anim calcmode="lin" valueType="num">
                                      <p:cBhvr>
                                        <p:cTn id="11" dur="1000" fill="hold"/>
                                        <p:tgtEl>
                                          <p:spTgt spid="12"/>
                                        </p:tgtEl>
                                        <p:attrNameLst>
                                          <p:attrName>ppt_x</p:attrName>
                                        </p:attrNameLst>
                                      </p:cBhvr>
                                      <p:tavLst>
                                        <p:tav tm="0">
                                          <p:val>
                                            <p:strVal val="#ppt_x"/>
                                          </p:val>
                                        </p:tav>
                                        <p:tav tm="100000">
                                          <p:val>
                                            <p:strVal val="#ppt_x"/>
                                          </p:val>
                                        </p:tav>
                                      </p:tavLst>
                                    </p:anim>
                                    <p:anim calcmode="lin" valueType="num">
                                      <p:cBhvr>
                                        <p:cTn id="12" dur="1000" fill="hold"/>
                                        <p:tgtEl>
                                          <p:spTgt spid="12"/>
                                        </p:tgtEl>
                                        <p:attrNameLst>
                                          <p:attrName>ppt_y</p:attrName>
                                        </p:attrNameLst>
                                      </p:cBhvr>
                                      <p:tavLst>
                                        <p:tav tm="0">
                                          <p:val>
                                            <p:strVal val="#ppt_y+.1"/>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400"/>
                                        <p:tgtEl>
                                          <p:spTgt spid="15"/>
                                        </p:tgtEl>
                                      </p:cBhvr>
                                    </p:animEffect>
                                  </p:childTnLst>
                                </p:cTn>
                              </p:par>
                              <p:par>
                                <p:cTn id="16" presetID="6" presetClass="emph" presetSubtype="0" autoRev="1" fill="hold" nodeType="withEffect">
                                  <p:stCondLst>
                                    <p:cond delay="200"/>
                                  </p:stCondLst>
                                  <p:childTnLst>
                                    <p:animScale>
                                      <p:cBhvr>
                                        <p:cTn id="17" dur="200" fill="hold"/>
                                        <p:tgtEl>
                                          <p:spTgt spid="15"/>
                                        </p:tgtEl>
                                      </p:cBhvr>
                                      <p:by x="800000" y="800000"/>
                                    </p:animScale>
                                  </p:childTnLst>
                                </p:cTn>
                              </p:par>
                              <p:par>
                                <p:cTn id="18" presetID="10" presetClass="exit" presetSubtype="0" fill="hold" nodeType="withEffect">
                                  <p:stCondLst>
                                    <p:cond delay="400"/>
                                  </p:stCondLst>
                                  <p:childTnLst>
                                    <p:animEffect transition="out" filter="fade">
                                      <p:cBhvr>
                                        <p:cTn id="19" dur="500"/>
                                        <p:tgtEl>
                                          <p:spTgt spid="15"/>
                                        </p:tgtEl>
                                      </p:cBhvr>
                                    </p:animEffect>
                                    <p:set>
                                      <p:cBhvr>
                                        <p:cTn id="20" dur="1" fill="hold">
                                          <p:stCondLst>
                                            <p:cond delay="499"/>
                                          </p:stCondLst>
                                        </p:cTn>
                                        <p:tgtEl>
                                          <p:spTgt spid="15"/>
                                        </p:tgtEl>
                                        <p:attrNameLst>
                                          <p:attrName>style.visibility</p:attrName>
                                        </p:attrNameLst>
                                      </p:cBhvr>
                                      <p:to>
                                        <p:strVal val="hidden"/>
                                      </p:to>
                                    </p:set>
                                  </p:childTnLst>
                                </p:cTn>
                              </p:par>
                            </p:childTnLst>
                          </p:cTn>
                        </p:par>
                        <p:par>
                          <p:cTn id="21" fill="hold" nodeType="afterGroup">
                            <p:stCondLst>
                              <p:cond delay="2000"/>
                            </p:stCondLst>
                            <p:childTnLst>
                              <p:par>
                                <p:cTn id="22" presetID="2" presetClass="entr" presetSubtype="4" fill="hold" grpId="0" nodeType="afterEffect">
                                  <p:stCondLst>
                                    <p:cond delay="0"/>
                                  </p:stCondLst>
                                  <p:iterate type="lt">
                                    <p:tmPct val="10000"/>
                                  </p:iterate>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ppt_x"/>
                                          </p:val>
                                        </p:tav>
                                        <p:tav tm="100000">
                                          <p:val>
                                            <p:strVal val="#ppt_x"/>
                                          </p:val>
                                        </p:tav>
                                      </p:tavLst>
                                    </p:anim>
                                    <p:anim calcmode="lin" valueType="num">
                                      <p:cBhvr additive="base">
                                        <p:cTn id="25" dur="500" fill="hold"/>
                                        <p:tgtEl>
                                          <p:spTgt spid="9"/>
                                        </p:tgtEl>
                                        <p:attrNameLst>
                                          <p:attrName>ppt_y</p:attrName>
                                        </p:attrNameLst>
                                      </p:cBhvr>
                                      <p:tavLst>
                                        <p:tav tm="0">
                                          <p:val>
                                            <p:strVal val="1+#ppt_h/2"/>
                                          </p:val>
                                        </p:tav>
                                        <p:tav tm="100000">
                                          <p:val>
                                            <p:strVal val="#ppt_y"/>
                                          </p:val>
                                        </p:tav>
                                      </p:tavLst>
                                    </p:anim>
                                  </p:childTnLst>
                                </p:cTn>
                              </p:par>
                              <p:par>
                                <p:cTn id="26" presetID="42" presetClass="entr" presetSubtype="0" fill="hold" grpId="0" nodeType="withEffect">
                                  <p:stCondLst>
                                    <p:cond delay="100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9" grpId="0"/>
      <p:bldP spid="10"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0">
          <a:blip r:embed="rId4">
            <a:lum/>
          </a:blip>
          <a:stretch>
            <a:fillRect/>
          </a:stretch>
        </a:blipFill>
        <a:effectLst/>
      </p:bgPr>
    </p:bg>
    <p:spTree>
      <p:nvGrpSpPr>
        <p:cNvPr id="1" name=""/>
        <p:cNvGrpSpPr/>
        <p:nvPr/>
      </p:nvGrpSpPr>
      <p:grpSpPr>
        <a:xfrm>
          <a:off x="0" y="0"/>
          <a:ext cx="0" cy="0"/>
        </a:xfrm>
      </p:grpSpPr>
      <p:pic>
        <p:nvPicPr>
          <p:cNvPr id="8" name="图片 7"/>
          <p:cNvPicPr>
            <a:picLocks noChangeAspect="1"/>
          </p:cNvPicPr>
          <p:nvPr/>
        </p:nvPicPr>
        <p:blipFill>
          <a:blip r:embed="rId2"/>
          <a:stretch>
            <a:fillRect/>
          </a:stretch>
        </p:blipFill>
        <p:spPr>
          <a:xfrm>
            <a:off x="8809775" y="308260"/>
            <a:ext cx="2615189" cy="2414021"/>
          </a:xfrm>
          <a:prstGeom prst="rect">
            <a:avLst/>
          </a:prstGeom>
        </p:spPr>
      </p:pic>
      <p:pic>
        <p:nvPicPr>
          <p:cNvPr id="9" name="图片 8"/>
          <p:cNvPicPr>
            <a:picLocks noChangeAspect="1"/>
          </p:cNvPicPr>
          <p:nvPr/>
        </p:nvPicPr>
        <p:blipFill>
          <a:blip r:embed="rId3"/>
          <a:stretch>
            <a:fillRect/>
          </a:stretch>
        </p:blipFill>
        <p:spPr>
          <a:xfrm>
            <a:off x="1675800" y="336612"/>
            <a:ext cx="1661011" cy="1533240"/>
          </a:xfrm>
          <a:prstGeom prst="rect">
            <a:avLst/>
          </a:prstGeom>
        </p:spPr>
      </p:pic>
      <p:pic>
        <p:nvPicPr>
          <p:cNvPr id="10" name="图片 9"/>
          <p:cNvPicPr>
            <a:picLocks noChangeAspect="1"/>
          </p:cNvPicPr>
          <p:nvPr/>
        </p:nvPicPr>
        <p:blipFill>
          <a:blip r:embed="rId2"/>
          <a:stretch>
            <a:fillRect/>
          </a:stretch>
        </p:blipFill>
        <p:spPr>
          <a:xfrm>
            <a:off x="3550705" y="-543910"/>
            <a:ext cx="2615189" cy="2414021"/>
          </a:xfrm>
          <a:prstGeom prst="rect">
            <a:avLst/>
          </a:prstGeom>
        </p:spPr>
      </p:pic>
      <p:sp>
        <p:nvSpPr>
          <p:cNvPr id="45" name="TextBox 44"/>
          <p:cNvSpPr txBox="1"/>
          <p:nvPr/>
        </p:nvSpPr>
        <p:spPr>
          <a:xfrm>
            <a:off x="1551566" y="2520168"/>
            <a:ext cx="9205795" cy="1200329"/>
          </a:xfrm>
          <a:prstGeom prst="rect">
            <a:avLst/>
          </a:prstGeom>
          <a:noFill/>
        </p:spPr>
        <p:txBody>
          <a:bodyPr wrap="square" rtlCol="0">
            <a:spAutoFit/>
          </a:bodyPr>
          <a:lstStyle>
            <a:defPPr>
              <a:defRPr lang="zh-CN"/>
            </a:defPPr>
            <a:lvl1pPr algn="ctr">
              <a:lnSpc>
                <a:spcPct val="100000"/>
              </a:lnSpc>
              <a:defRPr sz="3200" b="1">
                <a:gradFill>
                  <a:gsLst>
                    <a:gs pos="0">
                      <a:srgbClr val="FFEDA1">
                        <a:lumMod val="96000"/>
                        <a:lumOff val="4000"/>
                      </a:srgbClr>
                    </a:gs>
                    <a:gs pos="100000">
                      <a:srgbClr val="7B593B">
                        <a:lumMod val="98000"/>
                      </a:srgbClr>
                    </a:gs>
                    <a:gs pos="83000">
                      <a:srgbClr val="FFCB4B"/>
                    </a:gs>
                  </a:gsLst>
                  <a:lin ang="5400000" scaled="1"/>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r>
              <a:rPr lang="zh-CN" altLang="en-US" sz="7200">
                <a:gradFill>
                  <a:gsLst>
                    <a:gs pos="0">
                      <a:srgbClr val="E9BC4A"/>
                    </a:gs>
                    <a:gs pos="45000">
                      <a:srgbClr val="F1D678"/>
                    </a:gs>
                    <a:gs pos="100000">
                      <a:srgbClr val="B47213"/>
                    </a:gs>
                  </a:gsLst>
                  <a:lin ang="5400000" scaled="0"/>
                </a:gradFill>
                <a:effectLst/>
                <a:latin typeface="+mn-lt"/>
                <a:ea typeface="+mn-ea"/>
                <a:cs typeface="+mn-ea"/>
                <a:sym typeface="+mn-lt"/>
              </a:rPr>
              <a:t>回顾</a:t>
            </a:r>
            <a:r>
              <a:rPr lang="en-US" altLang="zh-CN" sz="7200">
                <a:gradFill>
                  <a:gsLst>
                    <a:gs pos="0">
                      <a:srgbClr val="E9BC4A"/>
                    </a:gs>
                    <a:gs pos="45000">
                      <a:srgbClr val="F1D678"/>
                    </a:gs>
                    <a:gs pos="100000">
                      <a:srgbClr val="B47213"/>
                    </a:gs>
                  </a:gsLst>
                  <a:lin ang="5400000" scaled="0"/>
                </a:gradFill>
                <a:effectLst/>
                <a:latin typeface="+mn-lt"/>
                <a:ea typeface="+mn-ea"/>
                <a:cs typeface="+mn-ea"/>
                <a:sym typeface="+mn-lt"/>
              </a:rPr>
              <a:t>2019</a:t>
            </a:r>
            <a:r>
              <a:rPr lang="zh-CN" altLang="en-US" sz="7200">
                <a:gradFill>
                  <a:gsLst>
                    <a:gs pos="0">
                      <a:srgbClr val="E9BC4A"/>
                    </a:gs>
                    <a:gs pos="45000">
                      <a:srgbClr val="F1D678"/>
                    </a:gs>
                    <a:gs pos="100000">
                      <a:srgbClr val="B47213"/>
                    </a:gs>
                  </a:gsLst>
                  <a:lin ang="5400000" scaled="0"/>
                </a:gradFill>
                <a:effectLst/>
                <a:latin typeface="+mn-lt"/>
                <a:ea typeface="+mn-ea"/>
                <a:cs typeface="+mn-ea"/>
                <a:sym typeface="+mn-lt"/>
              </a:rPr>
              <a:t>展望</a:t>
            </a:r>
            <a:r>
              <a:rPr lang="en-US" altLang="zh-CN" sz="7200">
                <a:gradFill>
                  <a:gsLst>
                    <a:gs pos="0">
                      <a:srgbClr val="E9BC4A"/>
                    </a:gs>
                    <a:gs pos="45000">
                      <a:srgbClr val="F1D678"/>
                    </a:gs>
                    <a:gs pos="100000">
                      <a:srgbClr val="B47213"/>
                    </a:gs>
                  </a:gsLst>
                  <a:lin ang="5400000" scaled="0"/>
                </a:gradFill>
                <a:effectLst/>
                <a:latin typeface="+mn-lt"/>
                <a:ea typeface="+mn-ea"/>
                <a:cs typeface="+mn-ea"/>
                <a:sym typeface="+mn-lt"/>
              </a:rPr>
              <a:t>2020</a:t>
            </a:r>
            <a:endParaRPr lang="zh-CN" altLang="en-US" sz="7200">
              <a:gradFill>
                <a:gsLst>
                  <a:gs pos="0">
                    <a:srgbClr val="E9BC4A"/>
                  </a:gs>
                  <a:gs pos="45000">
                    <a:srgbClr val="F1D678"/>
                  </a:gs>
                  <a:gs pos="100000">
                    <a:srgbClr val="B47213"/>
                  </a:gs>
                </a:gsLst>
                <a:lin ang="5400000" scaled="0"/>
              </a:gradFill>
              <a:effectLst/>
              <a:latin typeface="+mn-lt"/>
              <a:ea typeface="+mn-ea"/>
              <a:cs typeface="+mn-ea"/>
              <a:sym typeface="+mn-lt"/>
            </a:endParaRPr>
          </a:p>
        </p:txBody>
      </p:sp>
      <p:sp>
        <p:nvSpPr>
          <p:cNvPr id="53" name="TextBox 52"/>
          <p:cNvSpPr txBox="1"/>
          <p:nvPr/>
        </p:nvSpPr>
        <p:spPr>
          <a:xfrm>
            <a:off x="5203293" y="1757362"/>
            <a:ext cx="2031317" cy="584775"/>
          </a:xfrm>
          <a:prstGeom prst="rect">
            <a:avLst/>
          </a:prstGeom>
          <a:noFill/>
        </p:spPr>
        <p:txBody>
          <a:bodyPr wrap="square" rtlCol="0">
            <a:spAutoFit/>
          </a:bodyPr>
          <a:lstStyle>
            <a:defPPr>
              <a:defRPr lang="zh-CN"/>
            </a:defPPr>
            <a:lvl1pPr algn="ctr">
              <a:lnSpc>
                <a:spcPct val="100000"/>
              </a:lnSpc>
              <a:defRPr sz="4800" b="1">
                <a:gradFill>
                  <a:gsLst>
                    <a:gs pos="0">
                      <a:srgbClr val="FFEDA1">
                        <a:lumMod val="96000"/>
                        <a:lumOff val="4000"/>
                      </a:srgbClr>
                    </a:gs>
                    <a:gs pos="100000">
                      <a:srgbClr val="7B593B">
                        <a:lumMod val="98000"/>
                      </a:srgbClr>
                    </a:gs>
                    <a:gs pos="83000">
                      <a:srgbClr val="FFCB4B"/>
                    </a:gs>
                  </a:gsLst>
                  <a:lin ang="5400000" scaled="1"/>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r>
              <a:rPr lang="zh-CN" altLang="en-US" sz="3200">
                <a:gradFill>
                  <a:gsLst>
                    <a:gs pos="0">
                      <a:srgbClr val="E9BC4A"/>
                    </a:gs>
                    <a:gs pos="45000">
                      <a:srgbClr val="F1D678"/>
                    </a:gs>
                    <a:gs pos="100000">
                      <a:srgbClr val="B47213"/>
                    </a:gs>
                  </a:gsLst>
                  <a:lin ang="5400000" scaled="0"/>
                </a:gradFill>
                <a:effectLst/>
                <a:latin typeface="+mn-lt"/>
                <a:ea typeface="+mn-ea"/>
                <a:cs typeface="+mn-ea"/>
                <a:sym typeface="+mn-lt"/>
              </a:rPr>
              <a:t>第二部分</a:t>
            </a:r>
          </a:p>
        </p:txBody>
      </p:sp>
    </p:spTree>
  </p:cSld>
  <p:clrMapOvr>
    <a:masterClrMapping/>
  </p:clrMapOvr>
  <p:transition spd="slow" advClick="0" advTm="5769">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5" presetClass="entr" presetSubtype="0" fill="hold" grpId="0" nodeType="withEffect">
                                  <p:stCondLst>
                                    <p:cond delay="400"/>
                                  </p:stCondLst>
                                  <p:childTnLst>
                                    <p:set>
                                      <p:cBhvr>
                                        <p:cTn id="6" dur="1" fill="hold">
                                          <p:stCondLst>
                                            <p:cond delay="0"/>
                                          </p:stCondLst>
                                        </p:cTn>
                                        <p:tgtEl>
                                          <p:spTgt spid="53"/>
                                        </p:tgtEl>
                                        <p:attrNameLst>
                                          <p:attrName>style.visibility</p:attrName>
                                        </p:attrNameLst>
                                      </p:cBhvr>
                                      <p:to>
                                        <p:strVal val="visible"/>
                                      </p:to>
                                    </p:set>
                                    <p:anim calcmode="lin" valueType="num">
                                      <p:cBhvr>
                                        <p:cTn id="7" dur="1000" fill="hold"/>
                                        <p:tgtEl>
                                          <p:spTgt spid="53"/>
                                        </p:tgtEl>
                                        <p:attrNameLst>
                                          <p:attrName>ppt_w</p:attrName>
                                        </p:attrNameLst>
                                      </p:cBhvr>
                                      <p:tavLst>
                                        <p:tav tm="0">
                                          <p:val>
                                            <p:strVal val="#ppt_w*0.70"/>
                                          </p:val>
                                        </p:tav>
                                        <p:tav tm="100000">
                                          <p:val>
                                            <p:strVal val="#ppt_w"/>
                                          </p:val>
                                        </p:tav>
                                      </p:tavLst>
                                    </p:anim>
                                    <p:anim calcmode="lin" valueType="num">
                                      <p:cBhvr>
                                        <p:cTn id="8" dur="1000" fill="hold"/>
                                        <p:tgtEl>
                                          <p:spTgt spid="53"/>
                                        </p:tgtEl>
                                        <p:attrNameLst>
                                          <p:attrName>ppt_h</p:attrName>
                                        </p:attrNameLst>
                                      </p:cBhvr>
                                      <p:tavLst>
                                        <p:tav tm="0">
                                          <p:val>
                                            <p:strVal val="#ppt_h"/>
                                          </p:val>
                                        </p:tav>
                                        <p:tav tm="100000">
                                          <p:val>
                                            <p:strVal val="#ppt_h"/>
                                          </p:val>
                                        </p:tav>
                                      </p:tavLst>
                                    </p:anim>
                                    <p:animEffect transition="in" filter="fade">
                                      <p:cBhvr>
                                        <p:cTn id="9" dur="1000"/>
                                        <p:tgtEl>
                                          <p:spTgt spid="53"/>
                                        </p:tgtEl>
                                      </p:cBhvr>
                                    </p:animEffect>
                                  </p:childTnLst>
                                </p:cTn>
                              </p:par>
                              <p:par>
                                <p:cTn id="10" presetID="56" presetClass="entr" presetSubtype="0" fill="hold" grpId="0" nodeType="withEffect">
                                  <p:stCondLst>
                                    <p:cond delay="500"/>
                                  </p:stCondLst>
                                  <p:iterate type="lt">
                                    <p:tmPct val="10000"/>
                                  </p:iterate>
                                  <p:childTnLst>
                                    <p:set>
                                      <p:cBhvr>
                                        <p:cTn id="11" dur="1" fill="hold">
                                          <p:stCondLst>
                                            <p:cond delay="0"/>
                                          </p:stCondLst>
                                        </p:cTn>
                                        <p:tgtEl>
                                          <p:spTgt spid="45"/>
                                        </p:tgtEl>
                                        <p:attrNameLst>
                                          <p:attrName>style.visibility</p:attrName>
                                        </p:attrNameLst>
                                      </p:cBhvr>
                                      <p:to>
                                        <p:strVal val="visible"/>
                                      </p:to>
                                    </p:set>
                                    <p:anim by="(-#ppt_w*2)" calcmode="lin" valueType="num">
                                      <p:cBhvr rctx="PPT">
                                        <p:cTn id="12" dur="500" autoRev="1" fill="hold">
                                          <p:stCondLst>
                                            <p:cond delay="0"/>
                                          </p:stCondLst>
                                        </p:cTn>
                                        <p:tgtEl>
                                          <p:spTgt spid="45"/>
                                        </p:tgtEl>
                                        <p:attrNameLst>
                                          <p:attrName>ppt_w</p:attrName>
                                        </p:attrNameLst>
                                      </p:cBhvr>
                                    </p:anim>
                                    <p:anim by="(#ppt_w*0.50)" calcmode="lin" valueType="num">
                                      <p:cBhvr>
                                        <p:cTn id="13" dur="500" decel="50000" autoRev="1" fill="hold">
                                          <p:stCondLst>
                                            <p:cond delay="0"/>
                                          </p:stCondLst>
                                        </p:cTn>
                                        <p:tgtEl>
                                          <p:spTgt spid="45"/>
                                        </p:tgtEl>
                                        <p:attrNameLst>
                                          <p:attrName>ppt_x</p:attrName>
                                        </p:attrNameLst>
                                      </p:cBhvr>
                                    </p:anim>
                                    <p:anim from="(-#ppt_h/2)" to="(#ppt_y)" calcmode="lin" valueType="num">
                                      <p:cBhvr>
                                        <p:cTn id="14" dur="1000" fill="hold">
                                          <p:stCondLst>
                                            <p:cond delay="0"/>
                                          </p:stCondLst>
                                        </p:cTn>
                                        <p:tgtEl>
                                          <p:spTgt spid="45"/>
                                        </p:tgtEl>
                                        <p:attrNameLst>
                                          <p:attrName>ppt_y</p:attrName>
                                        </p:attrNameLst>
                                      </p:cBhvr>
                                    </p:anim>
                                    <p:animRot by="21600000">
                                      <p:cBhvr>
                                        <p:cTn id="15" dur="1000" fill="hold">
                                          <p:stCondLst>
                                            <p:cond delay="0"/>
                                          </p:stCondLst>
                                        </p:cTn>
                                        <p:tgtEl>
                                          <p:spTgt spid="45"/>
                                        </p:tgtEl>
                                        <p:attrNameLst>
                                          <p:attrName>r</p:attrName>
                                        </p:attrNameLst>
                                      </p:cBhvr>
                                    </p:animRot>
                                  </p:childTnLst>
                                </p:cTn>
                              </p:par>
                              <p:par>
                                <p:cTn id="16" presetID="53" presetClass="entr" presetSubtype="16" repeatCount="5000" fill="hold" nodeType="withEffect">
                                  <p:stCondLst>
                                    <p:cond delay="4400"/>
                                  </p:stCondLst>
                                  <p:childTnLst>
                                    <p:set>
                                      <p:cBhvr>
                                        <p:cTn id="17" dur="1" fill="hold">
                                          <p:stCondLst>
                                            <p:cond delay="0"/>
                                          </p:stCondLst>
                                        </p:cTn>
                                        <p:tgtEl>
                                          <p:spTgt spid="10"/>
                                        </p:tgtEl>
                                        <p:attrNameLst>
                                          <p:attrName>style.visibility</p:attrName>
                                        </p:attrNameLst>
                                      </p:cBhvr>
                                      <p:to>
                                        <p:strVal val="visible"/>
                                      </p:to>
                                    </p:set>
                                    <p:anim calcmode="lin" valueType="num">
                                      <p:cBhvr>
                                        <p:cTn id="18" dur="400" fill="hold"/>
                                        <p:tgtEl>
                                          <p:spTgt spid="10"/>
                                        </p:tgtEl>
                                        <p:attrNameLst>
                                          <p:attrName>ppt_w</p:attrName>
                                        </p:attrNameLst>
                                      </p:cBhvr>
                                      <p:tavLst>
                                        <p:tav tm="0">
                                          <p:val>
                                            <p:fltVal val="0"/>
                                          </p:val>
                                        </p:tav>
                                        <p:tav tm="100000">
                                          <p:val>
                                            <p:strVal val="#ppt_w"/>
                                          </p:val>
                                        </p:tav>
                                      </p:tavLst>
                                    </p:anim>
                                    <p:anim calcmode="lin" valueType="num">
                                      <p:cBhvr>
                                        <p:cTn id="19" dur="400" fill="hold"/>
                                        <p:tgtEl>
                                          <p:spTgt spid="10"/>
                                        </p:tgtEl>
                                        <p:attrNameLst>
                                          <p:attrName>ppt_h</p:attrName>
                                        </p:attrNameLst>
                                      </p:cBhvr>
                                      <p:tavLst>
                                        <p:tav tm="0">
                                          <p:val>
                                            <p:fltVal val="0"/>
                                          </p:val>
                                        </p:tav>
                                        <p:tav tm="100000">
                                          <p:val>
                                            <p:strVal val="#ppt_h"/>
                                          </p:val>
                                        </p:tav>
                                      </p:tavLst>
                                    </p:anim>
                                    <p:animEffect transition="in" filter="fade">
                                      <p:cBhvr>
                                        <p:cTn id="20" dur="400"/>
                                        <p:tgtEl>
                                          <p:spTgt spid="10"/>
                                        </p:tgtEl>
                                      </p:cBhvr>
                                    </p:animEffect>
                                  </p:childTnLst>
                                </p:cTn>
                              </p:par>
                              <p:par>
                                <p:cTn id="21" presetID="53" presetClass="entr" presetSubtype="16" repeatCount="5000" fill="hold" nodeType="withEffect">
                                  <p:stCondLst>
                                    <p:cond delay="3900"/>
                                  </p:stCondLst>
                                  <p:childTnLst>
                                    <p:set>
                                      <p:cBhvr>
                                        <p:cTn id="22" dur="1" fill="hold">
                                          <p:stCondLst>
                                            <p:cond delay="0"/>
                                          </p:stCondLst>
                                        </p:cTn>
                                        <p:tgtEl>
                                          <p:spTgt spid="9"/>
                                        </p:tgtEl>
                                        <p:attrNameLst>
                                          <p:attrName>style.visibility</p:attrName>
                                        </p:attrNameLst>
                                      </p:cBhvr>
                                      <p:to>
                                        <p:strVal val="visible"/>
                                      </p:to>
                                    </p:set>
                                    <p:anim calcmode="lin" valueType="num">
                                      <p:cBhvr>
                                        <p:cTn id="23" dur="400" fill="hold"/>
                                        <p:tgtEl>
                                          <p:spTgt spid="9"/>
                                        </p:tgtEl>
                                        <p:attrNameLst>
                                          <p:attrName>ppt_w</p:attrName>
                                        </p:attrNameLst>
                                      </p:cBhvr>
                                      <p:tavLst>
                                        <p:tav tm="0">
                                          <p:val>
                                            <p:fltVal val="0"/>
                                          </p:val>
                                        </p:tav>
                                        <p:tav tm="100000">
                                          <p:val>
                                            <p:strVal val="#ppt_w"/>
                                          </p:val>
                                        </p:tav>
                                      </p:tavLst>
                                    </p:anim>
                                    <p:anim calcmode="lin" valueType="num">
                                      <p:cBhvr>
                                        <p:cTn id="24" dur="400" fill="hold"/>
                                        <p:tgtEl>
                                          <p:spTgt spid="9"/>
                                        </p:tgtEl>
                                        <p:attrNameLst>
                                          <p:attrName>ppt_h</p:attrName>
                                        </p:attrNameLst>
                                      </p:cBhvr>
                                      <p:tavLst>
                                        <p:tav tm="0">
                                          <p:val>
                                            <p:fltVal val="0"/>
                                          </p:val>
                                        </p:tav>
                                        <p:tav tm="100000">
                                          <p:val>
                                            <p:strVal val="#ppt_h"/>
                                          </p:val>
                                        </p:tav>
                                      </p:tavLst>
                                    </p:anim>
                                    <p:animEffect transition="in" filter="fade">
                                      <p:cBhvr>
                                        <p:cTn id="25" dur="400"/>
                                        <p:tgtEl>
                                          <p:spTgt spid="9"/>
                                        </p:tgtEl>
                                      </p:cBhvr>
                                    </p:animEffect>
                                  </p:childTnLst>
                                </p:cTn>
                              </p:par>
                              <p:par>
                                <p:cTn id="26" presetID="53" presetClass="entr" presetSubtype="16" repeatCount="4000" fill="hold" nodeType="withEffect">
                                  <p:stCondLst>
                                    <p:cond delay="5000"/>
                                  </p:stCondLst>
                                  <p:childTnLst>
                                    <p:set>
                                      <p:cBhvr>
                                        <p:cTn id="27" dur="1" fill="hold">
                                          <p:stCondLst>
                                            <p:cond delay="0"/>
                                          </p:stCondLst>
                                        </p:cTn>
                                        <p:tgtEl>
                                          <p:spTgt spid="8"/>
                                        </p:tgtEl>
                                        <p:attrNameLst>
                                          <p:attrName>style.visibility</p:attrName>
                                        </p:attrNameLst>
                                      </p:cBhvr>
                                      <p:to>
                                        <p:strVal val="visible"/>
                                      </p:to>
                                    </p:set>
                                    <p:anim calcmode="lin" valueType="num">
                                      <p:cBhvr>
                                        <p:cTn id="28" dur="400" fill="hold"/>
                                        <p:tgtEl>
                                          <p:spTgt spid="8"/>
                                        </p:tgtEl>
                                        <p:attrNameLst>
                                          <p:attrName>ppt_w</p:attrName>
                                        </p:attrNameLst>
                                      </p:cBhvr>
                                      <p:tavLst>
                                        <p:tav tm="0">
                                          <p:val>
                                            <p:fltVal val="0"/>
                                          </p:val>
                                        </p:tav>
                                        <p:tav tm="100000">
                                          <p:val>
                                            <p:strVal val="#ppt_w"/>
                                          </p:val>
                                        </p:tav>
                                      </p:tavLst>
                                    </p:anim>
                                    <p:anim calcmode="lin" valueType="num">
                                      <p:cBhvr>
                                        <p:cTn id="29" dur="400" fill="hold"/>
                                        <p:tgtEl>
                                          <p:spTgt spid="8"/>
                                        </p:tgtEl>
                                        <p:attrNameLst>
                                          <p:attrName>ppt_h</p:attrName>
                                        </p:attrNameLst>
                                      </p:cBhvr>
                                      <p:tavLst>
                                        <p:tav tm="0">
                                          <p:val>
                                            <p:fltVal val="0"/>
                                          </p:val>
                                        </p:tav>
                                        <p:tav tm="100000">
                                          <p:val>
                                            <p:strVal val="#ppt_h"/>
                                          </p:val>
                                        </p:tav>
                                      </p:tavLst>
                                    </p:anim>
                                    <p:animEffect transition="in" filter="fade">
                                      <p:cBhvr>
                                        <p:cTn id="30" dur="4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53" grpId="0"/>
    </p:bldLst>
  </p:timing>
</p:sld>
</file>

<file path=ppt/tags/tag1.xml><?xml version="1.0" encoding="utf-8"?>
<p:tagLst xmlns:p="http://schemas.openxmlformats.org/presentationml/2006/main">
  <p:tag name="ANIMSTRING" val="51929f1eebfaf5e085533c5d1a9ec527"/>
  <p:tag name="PA" val="v5.2.2"/>
  <p:tag name="RESOURCEID" val="636440127067502676"/>
  <p:tag name="SCENECOLOR-FILL" val="Color_Theme"/>
  <p:tag name="SCENECOLOR-FILL-VALUE" val="2"/>
  <p:tag name="SCENECOLOR-TEXT" val="Color_Theme"/>
  <p:tag name="SCENECOLOR-TEXT-VALUE" val="2"/>
  <p:tag name="SCENEID" val="Unkown"/>
  <p:tag name="SCENELINKIDS" val="2|3|4|5|6|7|8|9|10|11|12"/>
  <p:tag name="SCENESHAPESUBTYPE" val="SceneSimpleShape"/>
  <p:tag name="SCENESHAPETYPE" val="SceneShape"/>
</p:tagLst>
</file>

<file path=ppt/tags/tag10.xml><?xml version="1.0" encoding="utf-8"?>
<p:tagLst xmlns:p="http://schemas.openxmlformats.org/presentationml/2006/main">
  <p:tag name="ANIMSTRING" val="51929f1eebfaf5e085533c5d1a9ec527"/>
  <p:tag name="PA" val="v5.2.2"/>
  <p:tag name="RESOURCEID" val="636440127067502676"/>
  <p:tag name="SCENECOLOR-FILL" val="Color_Theme"/>
  <p:tag name="SCENECOLOR-FILL-VALUE" val="2"/>
  <p:tag name="SCENECOLOR-TEXT" val="Color_Theme"/>
  <p:tag name="SCENECOLOR-TEXT-VALUE" val="2"/>
  <p:tag name="SCENEID" val="Unkown"/>
  <p:tag name="SCENELINKIDS" val="2|3|4|5|6|7|8|9|10|11|12"/>
  <p:tag name="SCENESHAPESUBTYPE" val="SceneSimpleShape"/>
  <p:tag name="SCENESHAPETYPE" val="SceneShape"/>
</p:tagLst>
</file>

<file path=ppt/tags/tag11.xml><?xml version="1.0" encoding="utf-8"?>
<p:tagLst xmlns:p="http://schemas.openxmlformats.org/presentationml/2006/main">
  <p:tag name="ANIMSTRING" val="51929f1eebfaf5e085533c5d1a9ec527"/>
  <p:tag name="PA" val="v5.2.2"/>
  <p:tag name="RESOURCEID" val="636440127067502676"/>
  <p:tag name="SCENECOLOR-TEXT" val="Color_Theme"/>
  <p:tag name="SCENECOLOR-TEXT-VALUE" val="3"/>
  <p:tag name="SCENEID" val="Unkown"/>
  <p:tag name="SCENELINKIDS" val="2|3|4|5|6|7|8|9|10|11|12"/>
  <p:tag name="SCENESHAPENAME" val="提示文本"/>
  <p:tag name="SCENESHAPESUBTYPE" val="SceneTitleText"/>
  <p:tag name="SCENESHAPETYPE" val="SceneText"/>
</p:tagLst>
</file>

<file path=ppt/tags/tag12.xml><?xml version="1.0" encoding="utf-8"?>
<p:tagLst xmlns:p="http://schemas.openxmlformats.org/presentationml/2006/main">
  <p:tag name="AS_NET" val="4.0.30319.42000"/>
  <p:tag name="AS_OS" val="Microsoft Windows NT 6.1.7601 Service Pack 1"/>
  <p:tag name="AS_RELEASE_DATE" val="2023.09.14"/>
  <p:tag name="AS_TITLE" val="Aspose.Slides for .NET 4.0 Client Profile"/>
  <p:tag name="AS_VERSION" val="23.9"/>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25"/>
  <p:tag name="ISPRING_SCORM_ENDPOINT" val="&lt;endpoint&gt;&lt;enable&gt;0&lt;/enable&gt;&lt;lrs&gt;http://&lt;/lrs&gt;&lt;auth&gt;0&lt;/auth&gt;&lt;login&gt;&lt;/login&gt;&lt;password&gt;&lt;/password&gt;&lt;key&gt;&lt;/key&gt;&lt;name&gt;&lt;/name&gt;&lt;email&gt;&lt;/email&gt;&lt;/endpoint&gt;&#10;"/>
  <p:tag name="ISPRING_SCORM_RATE_SLIDES" val="1"/>
  <p:tag name="ISPRING_ULTRA_SCORM_COURSE_ID" val="99387D26-BF33-4315-A8B9-E9F661D30D6C"/>
  <p:tag name="ISPRINGCLOUDFOLDERID" val="0"/>
  <p:tag name="ISPRINGCLOUDFOLDERPATH" val="Repository"/>
  <p:tag name="ISPRINGONLINEFOLDERID" val="0"/>
  <p:tag name="ISPRINGONLINEFOLDERPATH" val="Content List"/>
</p:tagLst>
</file>

<file path=ppt/tags/tag2.xml><?xml version="1.0" encoding="utf-8"?>
<p:tagLst xmlns:p="http://schemas.openxmlformats.org/presentationml/2006/main">
  <p:tag name="ANIMSTRING" val="51929f1eebfaf5e085533c5d1a9ec527"/>
  <p:tag name="PA" val="v5.2.2"/>
  <p:tag name="RESOURCEID" val="636440127067502676"/>
  <p:tag name="SCENECOLOR-FILL" val="Color_Theme"/>
  <p:tag name="SCENECOLOR-FILL-VALUE" val="2"/>
  <p:tag name="SCENECOLOR-TEXT" val="Color_Theme"/>
  <p:tag name="SCENECOLOR-TEXT-VALUE" val="2"/>
  <p:tag name="SCENEID" val="Unkown"/>
  <p:tag name="SCENELINKIDS" val="2|3|4|5|6|7|8|9|10|11|12"/>
  <p:tag name="SCENESHAPESUBTYPE" val="SceneSimpleShape"/>
  <p:tag name="SCENESHAPETYPE" val="SceneShape"/>
</p:tagLst>
</file>

<file path=ppt/tags/tag3.xml><?xml version="1.0" encoding="utf-8"?>
<p:tagLst xmlns:p="http://schemas.openxmlformats.org/presentationml/2006/main">
  <p:tag name="ANIMSTRING" val="51929f1eebfaf5e085533c5d1a9ec527"/>
  <p:tag name="PA" val="v5.2.2"/>
  <p:tag name="RESOURCEID" val="636440127067502676"/>
  <p:tag name="SCENECOLOR-FILL" val="Color_Theme"/>
  <p:tag name="SCENECOLOR-FILL-VALUE" val="2"/>
  <p:tag name="SCENECOLOR-TEXT" val="Color_Theme"/>
  <p:tag name="SCENECOLOR-TEXT-VALUE" val="2"/>
  <p:tag name="SCENEID" val="Unkown"/>
  <p:tag name="SCENELINKIDS" val="2|3|4|5|6|7|8|9|10|11|12"/>
  <p:tag name="SCENESHAPESUBTYPE" val="SceneSimpleShape"/>
  <p:tag name="SCENESHAPETYPE" val="SceneShape"/>
</p:tagLst>
</file>

<file path=ppt/tags/tag4.xml><?xml version="1.0" encoding="utf-8"?>
<p:tagLst xmlns:p="http://schemas.openxmlformats.org/presentationml/2006/main">
  <p:tag name="ANIMSTRING" val="51929f1eebfaf5e085533c5d1a9ec527"/>
  <p:tag name="PA" val="v5.2.2"/>
  <p:tag name="RESOURCEID" val="636440127067502676"/>
  <p:tag name="SCENECOLOR-FILL" val="Color_Theme"/>
  <p:tag name="SCENECOLOR-FILL-VALUE" val="2"/>
  <p:tag name="SCENECOLOR-TEXT" val="Color_Theme"/>
  <p:tag name="SCENECOLOR-TEXT-VALUE" val="2"/>
  <p:tag name="SCENEID" val="Unkown"/>
  <p:tag name="SCENELINKIDS" val="2|3|4|5|6|7|8|9|10|11|12"/>
  <p:tag name="SCENESHAPESUBTYPE" val="SceneSimpleShape"/>
  <p:tag name="SCENESHAPETYPE" val="SceneShape"/>
</p:tagLst>
</file>

<file path=ppt/tags/tag5.xml><?xml version="1.0" encoding="utf-8"?>
<p:tagLst xmlns:p="http://schemas.openxmlformats.org/presentationml/2006/main">
  <p:tag name="ANIMSTRING" val="51929f1eebfaf5e085533c5d1a9ec527"/>
  <p:tag name="PA" val="v5.2.2"/>
  <p:tag name="RESOURCEID" val="636440127067502676"/>
  <p:tag name="SCENECOLOR-FILL" val="Color_Theme"/>
  <p:tag name="SCENECOLOR-FILL-VALUE" val="2"/>
  <p:tag name="SCENECOLOR-TEXT" val="Color_Theme"/>
  <p:tag name="SCENECOLOR-TEXT-VALUE" val="2"/>
  <p:tag name="SCENEID" val="Unkown"/>
  <p:tag name="SCENELINKIDS" val="2|3|4|5|6|7|8|9|10|11|12"/>
  <p:tag name="SCENESHAPESUBTYPE" val="SceneSimpleShape"/>
  <p:tag name="SCENESHAPETYPE" val="SceneShape"/>
</p:tagLst>
</file>

<file path=ppt/tags/tag6.xml><?xml version="1.0" encoding="utf-8"?>
<p:tagLst xmlns:p="http://schemas.openxmlformats.org/presentationml/2006/main">
  <p:tag name="ANIMSTRING" val="51929f1eebfaf5e085533c5d1a9ec527"/>
  <p:tag name="PA" val="v5.2.2"/>
  <p:tag name="RESOURCEID" val="636440127067502676"/>
  <p:tag name="SCENECOLOR-FILL" val="Color_Theme"/>
  <p:tag name="SCENECOLOR-FILL-VALUE" val="2"/>
  <p:tag name="SCENECOLOR-TEXT" val="Color_Theme"/>
  <p:tag name="SCENECOLOR-TEXT-VALUE" val="2"/>
  <p:tag name="SCENEID" val="Unkown"/>
  <p:tag name="SCENELINKIDS" val="2|3|4|5|6|7|8|9|10|11|12"/>
  <p:tag name="SCENESHAPESUBTYPE" val="SceneSimpleShape"/>
  <p:tag name="SCENESHAPETYPE" val="SceneShape"/>
</p:tagLst>
</file>

<file path=ppt/tags/tag7.xml><?xml version="1.0" encoding="utf-8"?>
<p:tagLst xmlns:p="http://schemas.openxmlformats.org/presentationml/2006/main">
  <p:tag name="ANIMSTRING" val="51929f1eebfaf5e085533c5d1a9ec527"/>
  <p:tag name="PA" val="v5.2.2"/>
  <p:tag name="RESOURCEID" val="636440127067502676"/>
  <p:tag name="SCENECOLOR-FILL" val="Color_Theme"/>
  <p:tag name="SCENECOLOR-FILL-VALUE" val="2"/>
  <p:tag name="SCENECOLOR-TEXT" val="Color_Theme"/>
  <p:tag name="SCENECOLOR-TEXT-VALUE" val="2"/>
  <p:tag name="SCENEID" val="Unkown"/>
  <p:tag name="SCENELINKIDS" val="2|3|4|5|6|7|8|9|10|11|12"/>
  <p:tag name="SCENESHAPESUBTYPE" val="SceneSimpleShape"/>
  <p:tag name="SCENESHAPETYPE" val="SceneShape"/>
</p:tagLst>
</file>

<file path=ppt/tags/tag8.xml><?xml version="1.0" encoding="utf-8"?>
<p:tagLst xmlns:p="http://schemas.openxmlformats.org/presentationml/2006/main">
  <p:tag name="ANIMSTRING" val="51929f1eebfaf5e085533c5d1a9ec527"/>
  <p:tag name="PA" val="v5.2.2"/>
  <p:tag name="RESOURCEID" val="636440127067502676"/>
  <p:tag name="SCENECOLOR-FILL" val="Color_Theme"/>
  <p:tag name="SCENECOLOR-FILL-VALUE" val="2"/>
  <p:tag name="SCENECOLOR-TEXT" val="Color_Theme"/>
  <p:tag name="SCENECOLOR-TEXT-VALUE" val="2"/>
  <p:tag name="SCENEID" val="Unkown"/>
  <p:tag name="SCENELINKIDS" val="2|3|4|5|6|7|8|9|10|11|12"/>
  <p:tag name="SCENESHAPESUBTYPE" val="SceneSimpleShape"/>
  <p:tag name="SCENESHAPETYPE" val="SceneShape"/>
</p:tagLst>
</file>

<file path=ppt/tags/tag9.xml><?xml version="1.0" encoding="utf-8"?>
<p:tagLst xmlns:p="http://schemas.openxmlformats.org/presentationml/2006/main">
  <p:tag name="ANIMSTRING" val="51929f1eebfaf5e085533c5d1a9ec527"/>
  <p:tag name="PA" val="v5.2.2"/>
  <p:tag name="RESOURCEID" val="636440127067502676"/>
  <p:tag name="SCENECOLOR-FILL" val="Color_Theme"/>
  <p:tag name="SCENECOLOR-FILL-VALUE" val="2"/>
  <p:tag name="SCENECOLOR-TEXT" val="Color_Theme"/>
  <p:tag name="SCENECOLOR-TEXT-VALUE" val="2"/>
  <p:tag name="SCENEID" val="Unkown"/>
  <p:tag name="SCENELINKIDS" val="2|3|4|5|6|7|8|9|10|11|12"/>
  <p:tag name="SCENESHAPESUBTYPE" val="SceneSimpleShape"/>
  <p:tag name="SCENESHAPETYPE" val="SceneShape"/>
</p:tagLst>
</file>

<file path=ppt/theme/theme1.xml><?xml version="1.0" encoding="utf-8"?>
<a:theme xmlns:r="http://schemas.openxmlformats.org/officeDocument/2006/relationships" xmlns:a="http://schemas.openxmlformats.org/drawingml/2006/main" name="2_默认设计模板">
  <a:themeElements>
    <a:clrScheme name="自定义 42">
      <a:dk1>
        <a:srgbClr val="54A0D8"/>
      </a:dk1>
      <a:lt1>
        <a:srgbClr val="4C4C4C"/>
      </a:lt1>
      <a:dk2>
        <a:srgbClr val="F2F2F2"/>
      </a:dk2>
      <a:lt2>
        <a:srgbClr val="FFFFFF"/>
      </a:lt2>
      <a:accent1>
        <a:srgbClr val="00A89C"/>
      </a:accent1>
      <a:accent2>
        <a:srgbClr val="00A89C"/>
      </a:accent2>
      <a:accent3>
        <a:srgbClr val="00A89C"/>
      </a:accent3>
      <a:accent4>
        <a:srgbClr val="00A89C"/>
      </a:accent4>
      <a:accent5>
        <a:srgbClr val="54A0D8"/>
      </a:accent5>
      <a:accent6>
        <a:srgbClr val="333333"/>
      </a:accent6>
      <a:hlink>
        <a:srgbClr val="BF0000"/>
      </a:hlink>
      <a:folHlink>
        <a:srgbClr val="DEDEDD"/>
      </a:folHlink>
    </a:clrScheme>
    <a:fontScheme name="na2aeyfz">
      <a:majorFont>
        <a:latin typeface="字魂50号-白鸽天行体"/>
        <a:ea typeface="字魂50号-白鸽天行体"/>
        <a:cs typeface="Arial"/>
      </a:majorFont>
      <a:minorFont>
        <a:latin typeface="字魂50号-白鸽天行体"/>
        <a:ea typeface="字魂50号-白鸽天行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r="http://schemas.openxmlformats.org/officeDocument/2006/relationships" xmlns:a="http://schemas.openxmlformats.org/drawingml/2006/main">
  <a:clrScheme name="自定义 42">
    <a:dk1>
      <a:srgbClr val="54A0D8"/>
    </a:dk1>
    <a:lt1>
      <a:srgbClr val="4C4C4C"/>
    </a:lt1>
    <a:dk2>
      <a:srgbClr val="F2F2F2"/>
    </a:dk2>
    <a:lt2>
      <a:srgbClr val="FFFFFF"/>
    </a:lt2>
    <a:accent1>
      <a:srgbClr val="00A89C"/>
    </a:accent1>
    <a:accent2>
      <a:srgbClr val="00A89C"/>
    </a:accent2>
    <a:accent3>
      <a:srgbClr val="00A89C"/>
    </a:accent3>
    <a:accent4>
      <a:srgbClr val="00A89C"/>
    </a:accent4>
    <a:accent5>
      <a:srgbClr val="54A0D8"/>
    </a:accent5>
    <a:accent6>
      <a:srgbClr val="333333"/>
    </a:accent6>
    <a:hlink>
      <a:srgbClr val="BF0000"/>
    </a:hlink>
    <a:folHlink>
      <a:srgbClr val="DEDEDD"/>
    </a:folHlink>
  </a:clrScheme>
</a:themeOverride>
</file>

<file path=ppt/theme/themeOverride2.xml><?xml version="1.0" encoding="utf-8"?>
<a:themeOverride xmlns:r="http://schemas.openxmlformats.org/officeDocument/2006/relationships" xmlns:a="http://schemas.openxmlformats.org/drawingml/2006/main">
  <a:clrScheme name="自定义 42">
    <a:dk1>
      <a:srgbClr val="54A0D8"/>
    </a:dk1>
    <a:lt1>
      <a:srgbClr val="4C4C4C"/>
    </a:lt1>
    <a:dk2>
      <a:srgbClr val="F2F2F2"/>
    </a:dk2>
    <a:lt2>
      <a:srgbClr val="FFFFFF"/>
    </a:lt2>
    <a:accent1>
      <a:srgbClr val="00A89C"/>
    </a:accent1>
    <a:accent2>
      <a:srgbClr val="00A89C"/>
    </a:accent2>
    <a:accent3>
      <a:srgbClr val="00A89C"/>
    </a:accent3>
    <a:accent4>
      <a:srgbClr val="00A89C"/>
    </a:accent4>
    <a:accent5>
      <a:srgbClr val="54A0D8"/>
    </a:accent5>
    <a:accent6>
      <a:srgbClr val="333333"/>
    </a:accent6>
    <a:hlink>
      <a:srgbClr val="BF0000"/>
    </a:hlink>
    <a:folHlink>
      <a:srgbClr val="DEDEDD"/>
    </a:folHlink>
  </a:clrScheme>
</a:themeOverride>
</file>

<file path=docProps/app.xml><?xml version="1.0" encoding="utf-8"?>
<Properties xmlns:vt="http://schemas.openxmlformats.org/officeDocument/2006/docPropsVTypes" xmlns="http://schemas.openxmlformats.org/officeDocument/2006/extended-properties">
  <Company/>
  <PresentationFormat>自定义</PresentationFormat>
  <Paragraphs>101</Paragraphs>
  <Slides>24</Slides>
  <Notes>0</Notes>
  <TotalTime>45</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24</vt:i4>
      </vt:variant>
    </vt:vector>
  </HeadingPairs>
  <TitlesOfParts>
    <vt:vector baseType="lpstr" size="33">
      <vt:lpstr>Arial</vt:lpstr>
      <vt:lpstr>字魂50号-白鸽天行体</vt:lpstr>
      <vt:lpstr>微软雅黑</vt:lpstr>
      <vt:lpstr>仿宋_GB2312</vt:lpstr>
      <vt:lpstr>宋体</vt:lpstr>
      <vt:lpstr>Calibri</vt:lpstr>
      <vt:lpstr>Felix Titling</vt:lpstr>
      <vt:lpstr>造字工房力黑（非商用）常规体</vt:lpstr>
      <vt:lpstr>2_默认设计模板</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25</dc:title>
  <dc:creator>Administrator</dc:creator>
  <cp:lastModifiedBy>Administrator</cp:lastModifiedBy>
  <cp:revision>732</cp:revision>
  <dcterms:created xsi:type="dcterms:W3CDTF">2013-01-25T01:44:00Z</dcterms:created>
  <dcterms:modified xsi:type="dcterms:W3CDTF">2023-10-16T16:06:52Z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2052-11.1.0.9175</vt:lpwstr>
  </property>
</Properties>
</file>