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sldIdLst>
    <p:sldId id="256" r:id="rId2"/>
    <p:sldId id="258" r:id="rId3"/>
    <p:sldId id="257" r:id="rId4"/>
    <p:sldId id="259" r:id="rId5"/>
    <p:sldId id="264" r:id="rId6"/>
    <p:sldId id="265" r:id="rId7"/>
    <p:sldId id="266" r:id="rId8"/>
    <p:sldId id="267" r:id="rId9"/>
    <p:sldId id="261" r:id="rId10"/>
    <p:sldId id="268" r:id="rId11"/>
    <p:sldId id="269" r:id="rId12"/>
    <p:sldId id="270" r:id="rId13"/>
    <p:sldId id="271" r:id="rId14"/>
    <p:sldId id="262" r:id="rId15"/>
    <p:sldId id="272" r:id="rId16"/>
    <p:sldId id="273" r:id="rId17"/>
    <p:sldId id="275" r:id="rId18"/>
    <p:sldId id="263" r:id="rId19"/>
    <p:sldId id="278" r:id="rId20"/>
    <p:sldId id="279" r:id="rId21"/>
    <p:sldId id="274" r:id="rId22"/>
    <p:sldId id="260" r:id="rId2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7008" autoAdjust="0"/>
  </p:normalViewPr>
  <p:slideViewPr>
    <p:cSldViewPr snapToGrid="0">
      <p:cViewPr varScale="1">
        <p:scale>
          <a:sx n="36" d="100"/>
          <a:sy n="36" d="100"/>
        </p:scale>
        <p:origin x="888" y="2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589ADA-FBE9-4130-AC98-9E7E74231563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0912F32-55DA-4B33-9C50-FF7B65CFD3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841329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5377628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2374836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5005150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6546044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7061123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8227602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5576460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16036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00210408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620472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19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387842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97985101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20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91135140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21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50006934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22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0777323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3024458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5035487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4122728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858852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8596378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2409863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0912F32-55DA-4B33-9C50-FF7B65CFD3CC}" type="slidenum">
              <a:rPr lang="zh-CN" altLang="en-US" smtClean="0"/>
              <a:t>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834196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9F180A51-9720-42DA-AB43-4739D345F49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xmlns="" id="{17B86FDB-96C1-4EF7-A6BB-3CE7366510F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862E8599-ED81-4B32-8CE3-664D8E775A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554FFFA4-691F-490D-93ED-65A2A25BC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C20A5311-EE9A-45EC-85D9-9F666B6844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63162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12EF1D50-41C0-465E-8CC9-3B104B5D56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xmlns="" id="{3499B42A-A9BD-48F5-AF15-C2D6D359E74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FB6734F5-3F26-4CA4-BB02-DFA2C07DA7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7B20C3F1-7935-459C-ACFB-0D66EED045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91BF409E-E444-40FD-BD54-A1A61A62F3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00961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xmlns="" id="{ACEA8D6E-ADD8-40B8-9D1E-C46451F9D81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xmlns="" id="{856D06D0-E2FB-46AA-8982-68D111D6EB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8F3344BC-F1C3-4321-9D8D-E73088F46B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9E916D0F-85E1-4F30-9D6A-9D0B875479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AE6BB054-211A-4A82-A9E6-84C17C08F7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397153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3BBC6C44-89AD-4BCD-B8DA-FDB7DEC1AC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81B26308-D855-48C7-8A92-09EBDEE4EC9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4731898B-81A7-42E7-87EF-B756FB14B5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C90DE8A0-1526-4418-ADA4-36C1655403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A8E70306-4D02-4971-82DC-98C4C59AF4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671245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08DBE9C8-EF64-4897-8395-8C05E451F9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15D6E82D-1CE5-4295-8099-83CD34C11D6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3EDE5FD6-1E04-49D4-89B4-C78EFEB855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F4F3DE68-269F-4E1D-9A6B-F86C01F9A2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95B81A83-5671-4382-9E1F-AD32EF82CA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131212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393CBCB2-1A4D-438E-BC2C-A63899525B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C6F93CDF-FB27-43F1-A0EF-ECD220AD4B4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xmlns="" id="{E52ABA01-B1B6-4591-81B5-5544E7F866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46A8FFA7-A263-42EB-926A-6C53E25AB9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0987F6B6-B22E-48E6-B066-4BF6811AF8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B6B529C8-B318-440E-B582-0AF405C96A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714855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1E976D5A-D747-48E5-960E-0E40E4FC18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E7CF9AA9-B69C-45EB-B60B-7D6ACEF9774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xmlns="" id="{3DD80972-05DA-41AA-9B18-8073E8CFC9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xmlns="" id="{D8BA2191-4E3E-4CA7-A28A-86C62418409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xmlns="" id="{0A3FEE13-FAB8-47FE-B70A-B4660FF9A61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xmlns="" id="{12F8C311-A925-4A31-B475-41278AB35D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xmlns="" id="{1AD84BC1-C38A-4098-9B33-729C03E619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xmlns="" id="{B9679900-934A-453D-BFE1-A5DCA76CCC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68032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C8B94045-EBB8-4F4F-BC44-C2A5A6C9C2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xmlns="" id="{2CAF55FA-F347-40E4-8922-576C4264F8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xmlns="" id="{4A06695C-6BDE-4142-86A7-562EF4592A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xmlns="" id="{9FF5DFCF-51CE-43B0-B3C8-592F993B9E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384188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xmlns="" id="{7FCAF49C-9344-436E-8573-CE30B5733C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xmlns="" id="{88A66FF3-0EA0-460D-9F73-CBC4AA97AB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xmlns="" id="{CB396C53-3B27-4BBA-9C70-B577F57FAA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446147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0DBB91D5-E569-40C6-8A4B-15B0E582F0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F13F64CA-55F3-4C12-915E-7A57D7D22E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xmlns="" id="{A04A0304-5ECE-4CC8-96B2-B0370ECDE7B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DE5E6E3C-85B5-4528-A29E-2B260ECC80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ED620674-25CF-4CCD-A9C1-E42660FF01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23A0F991-35FF-42C7-B4BE-46B6914DC4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186506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35C4B264-67A2-40B3-AE6B-765409999F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xmlns="" id="{782A9C1E-DE49-4B87-857A-960ECC9F3A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xmlns="" id="{DE09ECBF-0C92-4A37-984C-CCC620A53B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9EB5C3F7-26EB-4AE6-B3C8-F76E7C0E33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BC445A6D-35A2-4070-A46F-3D24B4922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BE0C0B1E-6337-40F9-A431-20A33FD7B5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184085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xmlns="" id="{72D4356D-F494-474B-B4C9-2FFB941427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E57235FB-CBE6-4EEA-8C98-E26F9E41F0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83D9B792-ED31-4CB3-9CC7-28F39C89715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3CEA86-DB1F-472D-8CDD-1E11BF8B57E4}" type="datetimeFigureOut">
              <a:rPr lang="zh-CN" altLang="en-US" smtClean="0"/>
              <a:t>2019/7/8 Monday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D02AB0B6-75DD-4CF6-AC20-0027E433E0E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414012D0-4DCC-4E45-8CD5-FB2DFC52EEC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A0D80B-51D0-4AA3-847D-92AAE59952E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052738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>
            <a:extLst>
              <a:ext uri="{FF2B5EF4-FFF2-40B4-BE49-F238E27FC236}">
                <a16:creationId xmlns:a16="http://schemas.microsoft.com/office/drawing/2014/main" xmlns="" id="{59F32BE4-B969-488F-8B3C-E74F557E66FF}"/>
              </a:ext>
            </a:extLst>
          </p:cNvPr>
          <p:cNvGrpSpPr/>
          <p:nvPr/>
        </p:nvGrpSpPr>
        <p:grpSpPr>
          <a:xfrm>
            <a:off x="2202482" y="2333823"/>
            <a:ext cx="8079202" cy="2363030"/>
            <a:chOff x="2202482" y="2333823"/>
            <a:chExt cx="8079202" cy="2363030"/>
          </a:xfrm>
        </p:grpSpPr>
        <p:sp>
          <p:nvSpPr>
            <p:cNvPr id="6" name="文本框 5">
              <a:extLst>
                <a:ext uri="{FF2B5EF4-FFF2-40B4-BE49-F238E27FC236}">
                  <a16:creationId xmlns:a16="http://schemas.microsoft.com/office/drawing/2014/main" xmlns="" id="{13DB1A95-D841-4CD1-9A5E-1A175BC19E6A}"/>
                </a:ext>
              </a:extLst>
            </p:cNvPr>
            <p:cNvSpPr txBox="1"/>
            <p:nvPr/>
          </p:nvSpPr>
          <p:spPr>
            <a:xfrm>
              <a:off x="2202482" y="3802249"/>
              <a:ext cx="8079202" cy="89460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zh-CN" altLang="en-US" sz="12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</a:t>
              </a:r>
            </a:p>
          </p:txBody>
        </p:sp>
        <p:sp>
          <p:nvSpPr>
            <p:cNvPr id="7" name="文本框 6">
              <a:extLst>
                <a:ext uri="{FF2B5EF4-FFF2-40B4-BE49-F238E27FC236}">
                  <a16:creationId xmlns:a16="http://schemas.microsoft.com/office/drawing/2014/main" xmlns="" id="{2AB29BB2-6CCC-479F-AB78-8343057CD47B}"/>
                </a:ext>
              </a:extLst>
            </p:cNvPr>
            <p:cNvSpPr txBox="1"/>
            <p:nvPr/>
          </p:nvSpPr>
          <p:spPr>
            <a:xfrm>
              <a:off x="4669968" y="2333823"/>
              <a:ext cx="2852063" cy="13234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8000" dirty="0">
                  <a:solidFill>
                    <a:schemeClr val="bg2">
                      <a:lumMod val="25000"/>
                    </a:schemeClr>
                  </a:solidFill>
                  <a:latin typeface="字魂59号-创粗黑" panose="00000500000000000000" pitchFamily="2" charset="-122"/>
                  <a:ea typeface="字魂59号-创粗黑" panose="00000500000000000000" pitchFamily="2" charset="-122"/>
                </a:rPr>
                <a:t>极</a:t>
              </a:r>
              <a:r>
                <a:rPr lang="en-US" altLang="zh-CN" sz="8000" dirty="0">
                  <a:solidFill>
                    <a:schemeClr val="bg2">
                      <a:lumMod val="25000"/>
                    </a:schemeClr>
                  </a:solidFill>
                  <a:latin typeface="字魂59号-创粗黑" panose="00000500000000000000" pitchFamily="2" charset="-122"/>
                  <a:ea typeface="字魂59号-创粗黑" panose="00000500000000000000" pitchFamily="2" charset="-122"/>
                </a:rPr>
                <a:t>·</a:t>
              </a:r>
              <a:r>
                <a:rPr lang="zh-CN" altLang="en-US" sz="8000" dirty="0">
                  <a:solidFill>
                    <a:schemeClr val="bg2">
                      <a:lumMod val="25000"/>
                    </a:schemeClr>
                  </a:solidFill>
                  <a:latin typeface="字魂59号-创粗黑" panose="00000500000000000000" pitchFamily="2" charset="-122"/>
                  <a:ea typeface="字魂59号-创粗黑" panose="00000500000000000000" pitchFamily="2" charset="-122"/>
                </a:rPr>
                <a:t>简</a:t>
              </a:r>
            </a:p>
          </p:txBody>
        </p:sp>
        <p:cxnSp>
          <p:nvCxnSpPr>
            <p:cNvPr id="9" name="直接连接符 8">
              <a:extLst>
                <a:ext uri="{FF2B5EF4-FFF2-40B4-BE49-F238E27FC236}">
                  <a16:creationId xmlns:a16="http://schemas.microsoft.com/office/drawing/2014/main" xmlns="" id="{BA373D66-3D3E-468D-823A-42E2CFF0B8F8}"/>
                </a:ext>
              </a:extLst>
            </p:cNvPr>
            <p:cNvCxnSpPr>
              <a:cxnSpLocks/>
            </p:cNvCxnSpPr>
            <p:nvPr/>
          </p:nvCxnSpPr>
          <p:spPr>
            <a:xfrm>
              <a:off x="3810946" y="3538330"/>
              <a:ext cx="4617437" cy="0"/>
            </a:xfrm>
            <a:prstGeom prst="line">
              <a:avLst/>
            </a:prstGeom>
            <a:ln>
              <a:solidFill>
                <a:schemeClr val="bg2">
                  <a:lumMod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" name="组合 2">
            <a:extLst>
              <a:ext uri="{FF2B5EF4-FFF2-40B4-BE49-F238E27FC236}">
                <a16:creationId xmlns:a16="http://schemas.microsoft.com/office/drawing/2014/main" xmlns="" id="{4B6B9724-2B89-4518-8635-4629F5662954}"/>
              </a:ext>
            </a:extLst>
          </p:cNvPr>
          <p:cNvGrpSpPr/>
          <p:nvPr/>
        </p:nvGrpSpPr>
        <p:grpSpPr>
          <a:xfrm>
            <a:off x="-357964" y="-298276"/>
            <a:ext cx="12713734" cy="7535628"/>
            <a:chOff x="-357964" y="-298276"/>
            <a:chExt cx="12713734" cy="7535628"/>
          </a:xfrm>
        </p:grpSpPr>
        <p:sp>
          <p:nvSpPr>
            <p:cNvPr id="10" name="矩形 9">
              <a:extLst>
                <a:ext uri="{FF2B5EF4-FFF2-40B4-BE49-F238E27FC236}">
                  <a16:creationId xmlns:a16="http://schemas.microsoft.com/office/drawing/2014/main" xmlns="" id="{06D4762E-4318-4CAD-A135-9B65936F71E5}"/>
                </a:ext>
              </a:extLst>
            </p:cNvPr>
            <p:cNvSpPr/>
            <p:nvPr/>
          </p:nvSpPr>
          <p:spPr>
            <a:xfrm>
              <a:off x="466059" y="462479"/>
              <a:ext cx="11259879" cy="6130435"/>
            </a:xfrm>
            <a:prstGeom prst="rect">
              <a:avLst/>
            </a:prstGeom>
            <a:noFill/>
            <a:ln w="9525"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" name="矩形: 圆角 15">
              <a:extLst>
                <a:ext uri="{FF2B5EF4-FFF2-40B4-BE49-F238E27FC236}">
                  <a16:creationId xmlns:a16="http://schemas.microsoft.com/office/drawing/2014/main" xmlns="" id="{E8CD1AF7-CE35-4942-B5EB-72ACF918B92B}"/>
                </a:ext>
              </a:extLst>
            </p:cNvPr>
            <p:cNvSpPr/>
            <p:nvPr/>
          </p:nvSpPr>
          <p:spPr>
            <a:xfrm>
              <a:off x="-357964" y="-2982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矩形: 圆角 18">
              <a:extLst>
                <a:ext uri="{FF2B5EF4-FFF2-40B4-BE49-F238E27FC236}">
                  <a16:creationId xmlns:a16="http://schemas.microsoft.com/office/drawing/2014/main" xmlns="" id="{417E219D-152B-45FA-B547-0436AE5F397C}"/>
                </a:ext>
              </a:extLst>
            </p:cNvPr>
            <p:cNvSpPr/>
            <p:nvPr/>
          </p:nvSpPr>
          <p:spPr>
            <a:xfrm>
              <a:off x="11096106" y="59484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737322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合 6">
            <a:extLst>
              <a:ext uri="{FF2B5EF4-FFF2-40B4-BE49-F238E27FC236}">
                <a16:creationId xmlns:a16="http://schemas.microsoft.com/office/drawing/2014/main" xmlns="" id="{091B25A7-E619-4F32-B877-8055A83E6F6E}"/>
              </a:ext>
            </a:extLst>
          </p:cNvPr>
          <p:cNvGrpSpPr/>
          <p:nvPr/>
        </p:nvGrpSpPr>
        <p:grpSpPr>
          <a:xfrm>
            <a:off x="4897926" y="4241004"/>
            <a:ext cx="5536095" cy="1699693"/>
            <a:chOff x="6322688" y="4134678"/>
            <a:chExt cx="5536095" cy="1699693"/>
          </a:xfrm>
        </p:grpSpPr>
        <p:sp>
          <p:nvSpPr>
            <p:cNvPr id="4" name="文本框 3">
              <a:extLst>
                <a:ext uri="{FF2B5EF4-FFF2-40B4-BE49-F238E27FC236}">
                  <a16:creationId xmlns:a16="http://schemas.microsoft.com/office/drawing/2014/main" xmlns="" id="{17E8346E-2907-4009-BFDF-A9AD0CC8CCF0}"/>
                </a:ext>
              </a:extLst>
            </p:cNvPr>
            <p:cNvSpPr txBox="1"/>
            <p:nvPr/>
          </p:nvSpPr>
          <p:spPr>
            <a:xfrm>
              <a:off x="6322689" y="4134678"/>
              <a:ext cx="141577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4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输入标题</a:t>
              </a:r>
            </a:p>
          </p:txBody>
        </p:sp>
        <p:cxnSp>
          <p:nvCxnSpPr>
            <p:cNvPr id="5" name="直接连接符 4">
              <a:extLst>
                <a:ext uri="{FF2B5EF4-FFF2-40B4-BE49-F238E27FC236}">
                  <a16:creationId xmlns:a16="http://schemas.microsoft.com/office/drawing/2014/main" xmlns="" id="{467310B6-F81F-4606-A3EF-76C2329D50A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6382324" y="4701209"/>
              <a:ext cx="1356137" cy="0"/>
            </a:xfrm>
            <a:prstGeom prst="line">
              <a:avLst/>
            </a:prstGeom>
            <a:ln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" name="文本框 5">
              <a:extLst>
                <a:ext uri="{FF2B5EF4-FFF2-40B4-BE49-F238E27FC236}">
                  <a16:creationId xmlns:a16="http://schemas.microsoft.com/office/drawing/2014/main" xmlns="" id="{33A07293-E20F-4579-BBCC-CBCA484AC625}"/>
                </a:ext>
              </a:extLst>
            </p:cNvPr>
            <p:cNvSpPr txBox="1"/>
            <p:nvPr/>
          </p:nvSpPr>
          <p:spPr>
            <a:xfrm>
              <a:off x="6322688" y="4806076"/>
              <a:ext cx="5536095" cy="1028295"/>
            </a:xfrm>
            <a:prstGeom prst="rect">
              <a:avLst/>
            </a:prstGeom>
            <a:noFill/>
          </p:spPr>
          <p:txBody>
            <a:bodyPr vert="horz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4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您可在此处输入您的文字内容。您可在此处输入您的文字内容。您可在此处输入您的文字内容。您可在此处输入您的文字内容。您可在此处输入您的文字内容。</a:t>
              </a:r>
              <a:endParaRPr lang="zh-CN" altLang="en-US" sz="14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  <p:sp>
        <p:nvSpPr>
          <p:cNvPr id="8" name="文本框 7">
            <a:extLst>
              <a:ext uri="{FF2B5EF4-FFF2-40B4-BE49-F238E27FC236}">
                <a16:creationId xmlns:a16="http://schemas.microsoft.com/office/drawing/2014/main" xmlns="" id="{D9FA48A3-6919-4798-8E28-941345C177FD}"/>
              </a:ext>
            </a:extLst>
          </p:cNvPr>
          <p:cNvSpPr txBox="1"/>
          <p:nvPr/>
        </p:nvSpPr>
        <p:spPr>
          <a:xfrm>
            <a:off x="5741904" y="1474385"/>
            <a:ext cx="5085521" cy="894604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cxnSp>
        <p:nvCxnSpPr>
          <p:cNvPr id="10" name="直接连接符 9">
            <a:extLst>
              <a:ext uri="{FF2B5EF4-FFF2-40B4-BE49-F238E27FC236}">
                <a16:creationId xmlns:a16="http://schemas.microsoft.com/office/drawing/2014/main" xmlns="" id="{40B10FC9-7681-4104-9402-32E34A99F3B5}"/>
              </a:ext>
            </a:extLst>
          </p:cNvPr>
          <p:cNvCxnSpPr>
            <a:cxnSpLocks/>
          </p:cNvCxnSpPr>
          <p:nvPr/>
        </p:nvCxnSpPr>
        <p:spPr>
          <a:xfrm flipH="1" flipV="1">
            <a:off x="5910871" y="2387086"/>
            <a:ext cx="4746188" cy="2161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矩形 13">
            <a:extLst>
              <a:ext uri="{FF2B5EF4-FFF2-40B4-BE49-F238E27FC236}">
                <a16:creationId xmlns:a16="http://schemas.microsoft.com/office/drawing/2014/main" xmlns="" id="{B4C68BFF-AC66-4E7F-AF60-336515FB3767}"/>
              </a:ext>
            </a:extLst>
          </p:cNvPr>
          <p:cNvSpPr/>
          <p:nvPr/>
        </p:nvSpPr>
        <p:spPr>
          <a:xfrm>
            <a:off x="2266659" y="-212663"/>
            <a:ext cx="1089993" cy="713860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 dirty="0">
              <a:solidFill>
                <a:schemeClr val="bg2">
                  <a:lumMod val="25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  <a:cs typeface="全字库正楷体" panose="0201060400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4827954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>
            <a:extLst>
              <a:ext uri="{FF2B5EF4-FFF2-40B4-BE49-F238E27FC236}">
                <a16:creationId xmlns:a16="http://schemas.microsoft.com/office/drawing/2014/main" xmlns="" id="{DC2E4083-51E6-4ACC-8B2A-BB46BAB90B4D}"/>
              </a:ext>
            </a:extLst>
          </p:cNvPr>
          <p:cNvSpPr txBox="1"/>
          <p:nvPr/>
        </p:nvSpPr>
        <p:spPr>
          <a:xfrm>
            <a:off x="2100469" y="2375350"/>
            <a:ext cx="14157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输入标题</a:t>
            </a:r>
          </a:p>
        </p:txBody>
      </p:sp>
      <p:cxnSp>
        <p:nvCxnSpPr>
          <p:cNvPr id="3" name="直接连接符 2">
            <a:extLst>
              <a:ext uri="{FF2B5EF4-FFF2-40B4-BE49-F238E27FC236}">
                <a16:creationId xmlns:a16="http://schemas.microsoft.com/office/drawing/2014/main" xmlns="" id="{B44A247E-920C-40C1-973E-216C906E00BF}"/>
              </a:ext>
            </a:extLst>
          </p:cNvPr>
          <p:cNvCxnSpPr>
            <a:cxnSpLocks/>
          </p:cNvCxnSpPr>
          <p:nvPr/>
        </p:nvCxnSpPr>
        <p:spPr>
          <a:xfrm flipH="1">
            <a:off x="2160104" y="3220177"/>
            <a:ext cx="1296502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EC180710-7BD9-40C5-9998-14ADDF158403}"/>
              </a:ext>
            </a:extLst>
          </p:cNvPr>
          <p:cNvSpPr txBox="1"/>
          <p:nvPr/>
        </p:nvSpPr>
        <p:spPr>
          <a:xfrm>
            <a:off x="1883115" y="3497616"/>
            <a:ext cx="1850480" cy="1674626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xmlns="" id="{BFEC83A9-42F2-4661-8C38-9D3B4A7D4D71}"/>
              </a:ext>
            </a:extLst>
          </p:cNvPr>
          <p:cNvSpPr txBox="1"/>
          <p:nvPr/>
        </p:nvSpPr>
        <p:spPr>
          <a:xfrm>
            <a:off x="4356514" y="2375350"/>
            <a:ext cx="14157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输入标题</a:t>
            </a:r>
          </a:p>
        </p:txBody>
      </p:sp>
      <p:cxnSp>
        <p:nvCxnSpPr>
          <p:cNvPr id="8" name="直接连接符 7">
            <a:extLst>
              <a:ext uri="{FF2B5EF4-FFF2-40B4-BE49-F238E27FC236}">
                <a16:creationId xmlns:a16="http://schemas.microsoft.com/office/drawing/2014/main" xmlns="" id="{01067889-4E4F-44E0-82C7-91A14ACD64BB}"/>
              </a:ext>
            </a:extLst>
          </p:cNvPr>
          <p:cNvCxnSpPr>
            <a:cxnSpLocks/>
          </p:cNvCxnSpPr>
          <p:nvPr/>
        </p:nvCxnSpPr>
        <p:spPr>
          <a:xfrm flipH="1">
            <a:off x="4416149" y="3220177"/>
            <a:ext cx="1296502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文本框 8">
            <a:extLst>
              <a:ext uri="{FF2B5EF4-FFF2-40B4-BE49-F238E27FC236}">
                <a16:creationId xmlns:a16="http://schemas.microsoft.com/office/drawing/2014/main" xmlns="" id="{FB106745-96BD-4DCA-99F1-9B03813DAD7A}"/>
              </a:ext>
            </a:extLst>
          </p:cNvPr>
          <p:cNvSpPr txBox="1"/>
          <p:nvPr/>
        </p:nvSpPr>
        <p:spPr>
          <a:xfrm>
            <a:off x="4139160" y="3497616"/>
            <a:ext cx="1850480" cy="1674626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11" name="文本框 10">
            <a:extLst>
              <a:ext uri="{FF2B5EF4-FFF2-40B4-BE49-F238E27FC236}">
                <a16:creationId xmlns:a16="http://schemas.microsoft.com/office/drawing/2014/main" xmlns="" id="{2956FD24-EC0F-45C4-B949-C35FA4D5832B}"/>
              </a:ext>
            </a:extLst>
          </p:cNvPr>
          <p:cNvSpPr txBox="1"/>
          <p:nvPr/>
        </p:nvSpPr>
        <p:spPr>
          <a:xfrm>
            <a:off x="6612559" y="2375350"/>
            <a:ext cx="14157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输入标题</a:t>
            </a:r>
          </a:p>
        </p:txBody>
      </p:sp>
      <p:cxnSp>
        <p:nvCxnSpPr>
          <p:cNvPr id="12" name="直接连接符 11">
            <a:extLst>
              <a:ext uri="{FF2B5EF4-FFF2-40B4-BE49-F238E27FC236}">
                <a16:creationId xmlns:a16="http://schemas.microsoft.com/office/drawing/2014/main" xmlns="" id="{461CA048-B453-46C6-885B-0E36FABCDD25}"/>
              </a:ext>
            </a:extLst>
          </p:cNvPr>
          <p:cNvCxnSpPr>
            <a:cxnSpLocks/>
          </p:cNvCxnSpPr>
          <p:nvPr/>
        </p:nvCxnSpPr>
        <p:spPr>
          <a:xfrm flipH="1">
            <a:off x="6672194" y="3220177"/>
            <a:ext cx="1296502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文本框 14">
            <a:extLst>
              <a:ext uri="{FF2B5EF4-FFF2-40B4-BE49-F238E27FC236}">
                <a16:creationId xmlns:a16="http://schemas.microsoft.com/office/drawing/2014/main" xmlns="" id="{54355D31-2523-411D-9E4D-73BA76581ACD}"/>
              </a:ext>
            </a:extLst>
          </p:cNvPr>
          <p:cNvSpPr txBox="1"/>
          <p:nvPr/>
        </p:nvSpPr>
        <p:spPr>
          <a:xfrm>
            <a:off x="8868604" y="2375350"/>
            <a:ext cx="14157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输入标题</a:t>
            </a:r>
          </a:p>
        </p:txBody>
      </p:sp>
      <p:cxnSp>
        <p:nvCxnSpPr>
          <p:cNvPr id="16" name="直接连接符 15">
            <a:extLst>
              <a:ext uri="{FF2B5EF4-FFF2-40B4-BE49-F238E27FC236}">
                <a16:creationId xmlns:a16="http://schemas.microsoft.com/office/drawing/2014/main" xmlns="" id="{83527BC0-95CA-4088-B97F-E08F0F1399BE}"/>
              </a:ext>
            </a:extLst>
          </p:cNvPr>
          <p:cNvCxnSpPr>
            <a:cxnSpLocks/>
          </p:cNvCxnSpPr>
          <p:nvPr/>
        </p:nvCxnSpPr>
        <p:spPr>
          <a:xfrm flipH="1">
            <a:off x="8928239" y="3220177"/>
            <a:ext cx="1296502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文本框 17">
            <a:extLst>
              <a:ext uri="{FF2B5EF4-FFF2-40B4-BE49-F238E27FC236}">
                <a16:creationId xmlns:a16="http://schemas.microsoft.com/office/drawing/2014/main" xmlns="" id="{3A4566FB-9CEE-4FF0-BA36-30A79B5F1519}"/>
              </a:ext>
            </a:extLst>
          </p:cNvPr>
          <p:cNvSpPr txBox="1"/>
          <p:nvPr/>
        </p:nvSpPr>
        <p:spPr>
          <a:xfrm>
            <a:off x="5277121" y="667905"/>
            <a:ext cx="204332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5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标题</a:t>
            </a:r>
          </a:p>
        </p:txBody>
      </p:sp>
      <p:sp>
        <p:nvSpPr>
          <p:cNvPr id="19" name="文本框 18">
            <a:extLst>
              <a:ext uri="{FF2B5EF4-FFF2-40B4-BE49-F238E27FC236}">
                <a16:creationId xmlns:a16="http://schemas.microsoft.com/office/drawing/2014/main" xmlns="" id="{C51D8AB6-11B8-4CED-A6E6-42AC21906E6F}"/>
              </a:ext>
            </a:extLst>
          </p:cNvPr>
          <p:cNvSpPr txBox="1"/>
          <p:nvPr/>
        </p:nvSpPr>
        <p:spPr>
          <a:xfrm>
            <a:off x="6461968" y="3497616"/>
            <a:ext cx="1850480" cy="1674626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CA8EACFA-06B0-42E7-B474-6447DDED21DE}"/>
              </a:ext>
            </a:extLst>
          </p:cNvPr>
          <p:cNvSpPr txBox="1"/>
          <p:nvPr/>
        </p:nvSpPr>
        <p:spPr>
          <a:xfrm>
            <a:off x="8718013" y="3497616"/>
            <a:ext cx="1850480" cy="1674626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3320890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7" grpId="0"/>
      <p:bldP spid="9" grpId="0"/>
      <p:bldP spid="11" grpId="0"/>
      <p:bldP spid="15" grpId="0"/>
      <p:bldP spid="19" grpId="0"/>
      <p:bldP spid="20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组合 15">
            <a:extLst>
              <a:ext uri="{FF2B5EF4-FFF2-40B4-BE49-F238E27FC236}">
                <a16:creationId xmlns:a16="http://schemas.microsoft.com/office/drawing/2014/main" xmlns="" id="{E98BD311-DE6B-435C-9A36-92C5D74126C0}"/>
              </a:ext>
            </a:extLst>
          </p:cNvPr>
          <p:cNvGrpSpPr/>
          <p:nvPr/>
        </p:nvGrpSpPr>
        <p:grpSpPr>
          <a:xfrm>
            <a:off x="2309189" y="1021060"/>
            <a:ext cx="6516758" cy="1040875"/>
            <a:chOff x="2209798" y="1279477"/>
            <a:chExt cx="6516758" cy="1040875"/>
          </a:xfrm>
        </p:grpSpPr>
        <p:sp>
          <p:nvSpPr>
            <p:cNvPr id="3" name="矩形 2">
              <a:extLst>
                <a:ext uri="{FF2B5EF4-FFF2-40B4-BE49-F238E27FC236}">
                  <a16:creationId xmlns:a16="http://schemas.microsoft.com/office/drawing/2014/main" xmlns="" id="{C6033345-9BBB-4D68-BF95-40466F2F67D3}"/>
                </a:ext>
              </a:extLst>
            </p:cNvPr>
            <p:cNvSpPr/>
            <p:nvPr/>
          </p:nvSpPr>
          <p:spPr>
            <a:xfrm>
              <a:off x="2209798" y="1284525"/>
              <a:ext cx="1089993" cy="1035827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36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  <a:cs typeface="全字库正楷体" panose="02010604000101010101" pitchFamily="2" charset="-122"/>
                </a:rPr>
                <a:t>01</a:t>
              </a:r>
              <a:endParaRPr lang="zh-CN" altLang="en-US" sz="36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  <a:cs typeface="全字库正楷体" panose="02010604000101010101" pitchFamily="2" charset="-122"/>
              </a:endParaRPr>
            </a:p>
          </p:txBody>
        </p:sp>
        <p:sp>
          <p:nvSpPr>
            <p:cNvPr id="10" name="文本框 65">
              <a:extLst>
                <a:ext uri="{FF2B5EF4-FFF2-40B4-BE49-F238E27FC236}">
                  <a16:creationId xmlns:a16="http://schemas.microsoft.com/office/drawing/2014/main" xmlns="" id="{564EBE22-B8C9-42C4-A634-3058846AA0F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47207" y="1279477"/>
              <a:ext cx="4979349" cy="40011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/>
              </a:solidFill>
            </a:ln>
          </p:spPr>
          <p:txBody>
            <a:bodyPr wrap="square">
              <a:spAutoFit/>
            </a:bodyPr>
            <a:lstStyle>
              <a:lvl1pPr/>
              <a:lvl2pPr marL="742950" indent="-285750"/>
              <a:lvl3pPr/>
              <a:lvl4pPr/>
              <a:lvl5pPr/>
              <a:lvl6pPr/>
              <a:lvl7pPr/>
              <a:lvl8pPr/>
              <a:lvl9pPr/>
            </a:lstStyle>
            <a:p>
              <a:pPr algn="ctr" eaLnBrk="1" hangingPunct="1"/>
              <a:r>
                <a:rPr lang="zh-CN" altLang="en-US" sz="20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  <a:cs typeface="全字库正楷体" panose="02010604000101010101" pitchFamily="2" charset="-122"/>
                </a:rPr>
                <a:t>输入标题</a:t>
              </a:r>
            </a:p>
          </p:txBody>
        </p:sp>
        <p:sp>
          <p:nvSpPr>
            <p:cNvPr id="15" name="文本框 14">
              <a:extLst>
                <a:ext uri="{FF2B5EF4-FFF2-40B4-BE49-F238E27FC236}">
                  <a16:creationId xmlns:a16="http://schemas.microsoft.com/office/drawing/2014/main" xmlns="" id="{8CAF862B-4432-4950-A0A9-27283A17C41A}"/>
                </a:ext>
              </a:extLst>
            </p:cNvPr>
            <p:cNvSpPr txBox="1"/>
            <p:nvPr/>
          </p:nvSpPr>
          <p:spPr>
            <a:xfrm>
              <a:off x="3720705" y="1615223"/>
              <a:ext cx="4877338" cy="705129"/>
            </a:xfrm>
            <a:prstGeom prst="rect">
              <a:avLst/>
            </a:prstGeom>
            <a:noFill/>
          </p:spPr>
          <p:txBody>
            <a:bodyPr vert="horz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4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</a:t>
              </a:r>
              <a:endParaRPr lang="zh-CN" altLang="en-US" sz="14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  <p:grpSp>
        <p:nvGrpSpPr>
          <p:cNvPr id="17" name="组合 16">
            <a:extLst>
              <a:ext uri="{FF2B5EF4-FFF2-40B4-BE49-F238E27FC236}">
                <a16:creationId xmlns:a16="http://schemas.microsoft.com/office/drawing/2014/main" xmlns="" id="{3676DBC7-B40C-4F55-B0C0-598411AA53B1}"/>
              </a:ext>
            </a:extLst>
          </p:cNvPr>
          <p:cNvGrpSpPr/>
          <p:nvPr/>
        </p:nvGrpSpPr>
        <p:grpSpPr>
          <a:xfrm>
            <a:off x="2309189" y="2853173"/>
            <a:ext cx="6516758" cy="1040875"/>
            <a:chOff x="2209798" y="1279477"/>
            <a:chExt cx="6516758" cy="1040875"/>
          </a:xfrm>
        </p:grpSpPr>
        <p:sp>
          <p:nvSpPr>
            <p:cNvPr id="18" name="矩形 17">
              <a:extLst>
                <a:ext uri="{FF2B5EF4-FFF2-40B4-BE49-F238E27FC236}">
                  <a16:creationId xmlns:a16="http://schemas.microsoft.com/office/drawing/2014/main" xmlns="" id="{1D6B14AB-52C2-48F1-A2F2-B3A452BA958A}"/>
                </a:ext>
              </a:extLst>
            </p:cNvPr>
            <p:cNvSpPr/>
            <p:nvPr/>
          </p:nvSpPr>
          <p:spPr>
            <a:xfrm>
              <a:off x="2209798" y="1284525"/>
              <a:ext cx="1089993" cy="1035827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36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  <a:cs typeface="全字库正楷体" panose="02010604000101010101" pitchFamily="2" charset="-122"/>
                </a:rPr>
                <a:t>02</a:t>
              </a:r>
              <a:endParaRPr lang="zh-CN" altLang="en-US" sz="36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  <a:cs typeface="全字库正楷体" panose="02010604000101010101" pitchFamily="2" charset="-122"/>
              </a:endParaRPr>
            </a:p>
          </p:txBody>
        </p:sp>
        <p:sp>
          <p:nvSpPr>
            <p:cNvPr id="19" name="文本框 65">
              <a:extLst>
                <a:ext uri="{FF2B5EF4-FFF2-40B4-BE49-F238E27FC236}">
                  <a16:creationId xmlns:a16="http://schemas.microsoft.com/office/drawing/2014/main" xmlns="" id="{5DA8D47E-A38A-451A-BDA2-5048BC32797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47207" y="1279477"/>
              <a:ext cx="4979349" cy="40011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/>
              </a:solidFill>
            </a:ln>
          </p:spPr>
          <p:txBody>
            <a:bodyPr wrap="square">
              <a:spAutoFit/>
            </a:bodyPr>
            <a:lstStyle>
              <a:lvl1pPr/>
              <a:lvl2pPr marL="742950" indent="-285750"/>
              <a:lvl3pPr/>
              <a:lvl4pPr/>
              <a:lvl5pPr/>
              <a:lvl6pPr/>
              <a:lvl7pPr/>
              <a:lvl8pPr/>
              <a:lvl9pPr/>
            </a:lstStyle>
            <a:p>
              <a:pPr algn="ctr" eaLnBrk="1" hangingPunct="1"/>
              <a:r>
                <a:rPr lang="zh-CN" altLang="en-US" sz="20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  <a:cs typeface="全字库正楷体" panose="02010604000101010101" pitchFamily="2" charset="-122"/>
                </a:rPr>
                <a:t>输入标题</a:t>
              </a:r>
            </a:p>
          </p:txBody>
        </p:sp>
        <p:sp>
          <p:nvSpPr>
            <p:cNvPr id="20" name="文本框 19">
              <a:extLst>
                <a:ext uri="{FF2B5EF4-FFF2-40B4-BE49-F238E27FC236}">
                  <a16:creationId xmlns:a16="http://schemas.microsoft.com/office/drawing/2014/main" xmlns="" id="{BA8704DF-7340-4D47-AE01-780F8A67FB70}"/>
                </a:ext>
              </a:extLst>
            </p:cNvPr>
            <p:cNvSpPr txBox="1"/>
            <p:nvPr/>
          </p:nvSpPr>
          <p:spPr>
            <a:xfrm>
              <a:off x="3720704" y="1615223"/>
              <a:ext cx="4972725" cy="705129"/>
            </a:xfrm>
            <a:prstGeom prst="rect">
              <a:avLst/>
            </a:prstGeom>
            <a:noFill/>
          </p:spPr>
          <p:txBody>
            <a:bodyPr vert="horz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4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</a:t>
              </a:r>
              <a:endParaRPr lang="zh-CN" altLang="en-US" sz="14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  <p:grpSp>
        <p:nvGrpSpPr>
          <p:cNvPr id="21" name="组合 20">
            <a:extLst>
              <a:ext uri="{FF2B5EF4-FFF2-40B4-BE49-F238E27FC236}">
                <a16:creationId xmlns:a16="http://schemas.microsoft.com/office/drawing/2014/main" xmlns="" id="{45D6C234-8390-4B95-A269-BD61715D92E4}"/>
              </a:ext>
            </a:extLst>
          </p:cNvPr>
          <p:cNvGrpSpPr/>
          <p:nvPr/>
        </p:nvGrpSpPr>
        <p:grpSpPr>
          <a:xfrm>
            <a:off x="2309189" y="4690334"/>
            <a:ext cx="6516758" cy="1040875"/>
            <a:chOff x="2209798" y="1279477"/>
            <a:chExt cx="6516758" cy="1040875"/>
          </a:xfrm>
        </p:grpSpPr>
        <p:sp>
          <p:nvSpPr>
            <p:cNvPr id="22" name="矩形 21">
              <a:extLst>
                <a:ext uri="{FF2B5EF4-FFF2-40B4-BE49-F238E27FC236}">
                  <a16:creationId xmlns:a16="http://schemas.microsoft.com/office/drawing/2014/main" xmlns="" id="{D11A07C6-0251-40D4-97F6-933870AA5EC4}"/>
                </a:ext>
              </a:extLst>
            </p:cNvPr>
            <p:cNvSpPr/>
            <p:nvPr/>
          </p:nvSpPr>
          <p:spPr>
            <a:xfrm>
              <a:off x="2209798" y="1284525"/>
              <a:ext cx="1089993" cy="1035827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36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  <a:cs typeface="全字库正楷体" panose="02010604000101010101" pitchFamily="2" charset="-122"/>
                </a:rPr>
                <a:t>03</a:t>
              </a:r>
              <a:endParaRPr lang="zh-CN" altLang="en-US" sz="36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  <a:cs typeface="全字库正楷体" panose="02010604000101010101" pitchFamily="2" charset="-122"/>
              </a:endParaRPr>
            </a:p>
          </p:txBody>
        </p:sp>
        <p:sp>
          <p:nvSpPr>
            <p:cNvPr id="23" name="文本框 65">
              <a:extLst>
                <a:ext uri="{FF2B5EF4-FFF2-40B4-BE49-F238E27FC236}">
                  <a16:creationId xmlns:a16="http://schemas.microsoft.com/office/drawing/2014/main" xmlns="" id="{F02906DB-4E3B-4F2E-8D96-34104978CE3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47207" y="1279477"/>
              <a:ext cx="4979349" cy="40011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bg1"/>
              </a:solidFill>
            </a:ln>
          </p:spPr>
          <p:txBody>
            <a:bodyPr wrap="square">
              <a:spAutoFit/>
            </a:bodyPr>
            <a:lstStyle>
              <a:lvl1pPr/>
              <a:lvl2pPr marL="742950" indent="-285750"/>
              <a:lvl3pPr/>
              <a:lvl4pPr/>
              <a:lvl5pPr/>
              <a:lvl6pPr/>
              <a:lvl7pPr/>
              <a:lvl8pPr/>
              <a:lvl9pPr/>
            </a:lstStyle>
            <a:p>
              <a:pPr algn="ctr" eaLnBrk="1" hangingPunct="1"/>
              <a:r>
                <a:rPr lang="zh-CN" altLang="en-US" sz="20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  <a:cs typeface="全字库正楷体" panose="02010604000101010101" pitchFamily="2" charset="-122"/>
                </a:rPr>
                <a:t>输入标题</a:t>
              </a:r>
            </a:p>
          </p:txBody>
        </p:sp>
        <p:sp>
          <p:nvSpPr>
            <p:cNvPr id="24" name="文本框 23">
              <a:extLst>
                <a:ext uri="{FF2B5EF4-FFF2-40B4-BE49-F238E27FC236}">
                  <a16:creationId xmlns:a16="http://schemas.microsoft.com/office/drawing/2014/main" xmlns="" id="{68A28863-A9CA-4B90-A88D-D368CD34A086}"/>
                </a:ext>
              </a:extLst>
            </p:cNvPr>
            <p:cNvSpPr txBox="1"/>
            <p:nvPr/>
          </p:nvSpPr>
          <p:spPr>
            <a:xfrm>
              <a:off x="3720704" y="1615223"/>
              <a:ext cx="4972725" cy="705129"/>
            </a:xfrm>
            <a:prstGeom prst="rect">
              <a:avLst/>
            </a:prstGeom>
            <a:noFill/>
          </p:spPr>
          <p:txBody>
            <a:bodyPr vert="horz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4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</a:t>
              </a:r>
              <a:endParaRPr lang="zh-CN" altLang="en-US" sz="14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86097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空心弧 3">
            <a:extLst>
              <a:ext uri="{FF2B5EF4-FFF2-40B4-BE49-F238E27FC236}">
                <a16:creationId xmlns:a16="http://schemas.microsoft.com/office/drawing/2014/main" xmlns="" id="{3CB649CD-F8CF-457D-90B0-76E9AA8A9195}"/>
              </a:ext>
            </a:extLst>
          </p:cNvPr>
          <p:cNvSpPr/>
          <p:nvPr/>
        </p:nvSpPr>
        <p:spPr>
          <a:xfrm>
            <a:off x="6313382" y="3361569"/>
            <a:ext cx="1263904" cy="1263904"/>
          </a:xfrm>
          <a:prstGeom prst="blockArc">
            <a:avLst>
              <a:gd name="adj1" fmla="val 17218774"/>
              <a:gd name="adj2" fmla="val 13822453"/>
              <a:gd name="adj3" fmla="val 18602"/>
            </a:avLst>
          </a:prstGeom>
          <a:solidFill>
            <a:schemeClr val="bg1">
              <a:lumMod val="9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>
              <a:solidFill>
                <a:schemeClr val="tx1"/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5" name="TextBox 50">
            <a:extLst>
              <a:ext uri="{FF2B5EF4-FFF2-40B4-BE49-F238E27FC236}">
                <a16:creationId xmlns:a16="http://schemas.microsoft.com/office/drawing/2014/main" xmlns="" id="{8891BAEC-75EF-48C8-A218-FA085DE79966}"/>
              </a:ext>
            </a:extLst>
          </p:cNvPr>
          <p:cNvSpPr txBox="1"/>
          <p:nvPr/>
        </p:nvSpPr>
        <p:spPr>
          <a:xfrm>
            <a:off x="6564469" y="3779637"/>
            <a:ext cx="790601" cy="461665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altLang="zh-CN" sz="2400" dirty="0">
                <a:ln w="12700">
                  <a:noFill/>
                </a:ln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66%</a:t>
            </a:r>
          </a:p>
        </p:txBody>
      </p:sp>
      <p:sp>
        <p:nvSpPr>
          <p:cNvPr id="6" name="空心弧 5">
            <a:extLst>
              <a:ext uri="{FF2B5EF4-FFF2-40B4-BE49-F238E27FC236}">
                <a16:creationId xmlns:a16="http://schemas.microsoft.com/office/drawing/2014/main" xmlns="" id="{52C4FF97-2B12-4151-9BD7-52E6AF708D51}"/>
              </a:ext>
            </a:extLst>
          </p:cNvPr>
          <p:cNvSpPr/>
          <p:nvPr/>
        </p:nvSpPr>
        <p:spPr>
          <a:xfrm>
            <a:off x="1295304" y="1512112"/>
            <a:ext cx="1263904" cy="1263904"/>
          </a:xfrm>
          <a:prstGeom prst="blockArc">
            <a:avLst>
              <a:gd name="adj1" fmla="val 5455173"/>
              <a:gd name="adj2" fmla="val 16158813"/>
              <a:gd name="adj3" fmla="val 19523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>
              <a:solidFill>
                <a:schemeClr val="tx1"/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7" name="TextBox 50">
            <a:extLst>
              <a:ext uri="{FF2B5EF4-FFF2-40B4-BE49-F238E27FC236}">
                <a16:creationId xmlns:a16="http://schemas.microsoft.com/office/drawing/2014/main" xmlns="" id="{7A90E07B-80CC-4F03-B4E1-11AB04F98079}"/>
              </a:ext>
            </a:extLst>
          </p:cNvPr>
          <p:cNvSpPr txBox="1"/>
          <p:nvPr/>
        </p:nvSpPr>
        <p:spPr>
          <a:xfrm>
            <a:off x="1546391" y="1930180"/>
            <a:ext cx="790602" cy="461665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pPr algn="ctr"/>
            <a:r>
              <a:rPr lang="en-US" altLang="zh-CN" sz="2400" dirty="0">
                <a:ln w="12700">
                  <a:noFill/>
                </a:ln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50%</a:t>
            </a:r>
          </a:p>
        </p:txBody>
      </p:sp>
      <p:grpSp>
        <p:nvGrpSpPr>
          <p:cNvPr id="10" name="组合 9">
            <a:extLst>
              <a:ext uri="{FF2B5EF4-FFF2-40B4-BE49-F238E27FC236}">
                <a16:creationId xmlns:a16="http://schemas.microsoft.com/office/drawing/2014/main" xmlns="" id="{0FB7045C-C3B6-40AD-845D-D83041158BED}"/>
              </a:ext>
            </a:extLst>
          </p:cNvPr>
          <p:cNvGrpSpPr/>
          <p:nvPr/>
        </p:nvGrpSpPr>
        <p:grpSpPr>
          <a:xfrm>
            <a:off x="7990281" y="3343832"/>
            <a:ext cx="3592266" cy="1079270"/>
            <a:chOff x="7894588" y="1599194"/>
            <a:chExt cx="3592266" cy="1079270"/>
          </a:xfrm>
        </p:grpSpPr>
        <p:sp>
          <p:nvSpPr>
            <p:cNvPr id="8" name="文本框 7">
              <a:extLst>
                <a:ext uri="{FF2B5EF4-FFF2-40B4-BE49-F238E27FC236}">
                  <a16:creationId xmlns:a16="http://schemas.microsoft.com/office/drawing/2014/main" xmlns="" id="{3D7D47AA-56E4-44A2-8BAC-E94092215220}"/>
                </a:ext>
              </a:extLst>
            </p:cNvPr>
            <p:cNvSpPr txBox="1"/>
            <p:nvPr/>
          </p:nvSpPr>
          <p:spPr>
            <a:xfrm>
              <a:off x="7894588" y="1599194"/>
              <a:ext cx="141577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4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输入标题</a:t>
              </a:r>
            </a:p>
          </p:txBody>
        </p:sp>
        <p:sp>
          <p:nvSpPr>
            <p:cNvPr id="9" name="文本框 8">
              <a:extLst>
                <a:ext uri="{FF2B5EF4-FFF2-40B4-BE49-F238E27FC236}">
                  <a16:creationId xmlns:a16="http://schemas.microsoft.com/office/drawing/2014/main" xmlns="" id="{7A17B321-1636-4CAF-8E74-0027F2A43EE9}"/>
                </a:ext>
              </a:extLst>
            </p:cNvPr>
            <p:cNvSpPr txBox="1"/>
            <p:nvPr/>
          </p:nvSpPr>
          <p:spPr>
            <a:xfrm>
              <a:off x="7894588" y="2060859"/>
              <a:ext cx="3592266" cy="617605"/>
            </a:xfrm>
            <a:prstGeom prst="rect">
              <a:avLst/>
            </a:prstGeom>
            <a:noFill/>
          </p:spPr>
          <p:txBody>
            <a:bodyPr vert="horz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2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</a:t>
              </a:r>
              <a:endParaRPr lang="zh-CN" altLang="en-US" sz="12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  <p:grpSp>
        <p:nvGrpSpPr>
          <p:cNvPr id="13" name="组合 12">
            <a:extLst>
              <a:ext uri="{FF2B5EF4-FFF2-40B4-BE49-F238E27FC236}">
                <a16:creationId xmlns:a16="http://schemas.microsoft.com/office/drawing/2014/main" xmlns="" id="{CE448EA2-D322-4CED-A9AB-B119964BD829}"/>
              </a:ext>
            </a:extLst>
          </p:cNvPr>
          <p:cNvGrpSpPr/>
          <p:nvPr/>
        </p:nvGrpSpPr>
        <p:grpSpPr>
          <a:xfrm>
            <a:off x="2972203" y="1695233"/>
            <a:ext cx="3592266" cy="1079270"/>
            <a:chOff x="7894588" y="1599194"/>
            <a:chExt cx="3592266" cy="1079270"/>
          </a:xfrm>
        </p:grpSpPr>
        <p:sp>
          <p:nvSpPr>
            <p:cNvPr id="14" name="文本框 13">
              <a:extLst>
                <a:ext uri="{FF2B5EF4-FFF2-40B4-BE49-F238E27FC236}">
                  <a16:creationId xmlns:a16="http://schemas.microsoft.com/office/drawing/2014/main" xmlns="" id="{186DC3BA-1117-4190-8F0F-6CBD4CE0C6FC}"/>
                </a:ext>
              </a:extLst>
            </p:cNvPr>
            <p:cNvSpPr txBox="1"/>
            <p:nvPr/>
          </p:nvSpPr>
          <p:spPr>
            <a:xfrm>
              <a:off x="7894588" y="1599194"/>
              <a:ext cx="141577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4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输入标题</a:t>
              </a:r>
            </a:p>
          </p:txBody>
        </p:sp>
        <p:sp>
          <p:nvSpPr>
            <p:cNvPr id="15" name="文本框 14">
              <a:extLst>
                <a:ext uri="{FF2B5EF4-FFF2-40B4-BE49-F238E27FC236}">
                  <a16:creationId xmlns:a16="http://schemas.microsoft.com/office/drawing/2014/main" xmlns="" id="{2C163F36-AAC3-4CAE-97E3-19F898351274}"/>
                </a:ext>
              </a:extLst>
            </p:cNvPr>
            <p:cNvSpPr txBox="1"/>
            <p:nvPr/>
          </p:nvSpPr>
          <p:spPr>
            <a:xfrm>
              <a:off x="7894588" y="2060859"/>
              <a:ext cx="3592266" cy="617605"/>
            </a:xfrm>
            <a:prstGeom prst="rect">
              <a:avLst/>
            </a:prstGeom>
            <a:noFill/>
          </p:spPr>
          <p:txBody>
            <a:bodyPr vert="horz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2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</a:t>
              </a:r>
              <a:endParaRPr lang="zh-CN" altLang="en-US" sz="12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  <p:sp>
        <p:nvSpPr>
          <p:cNvPr id="16" name="文本框 15">
            <a:extLst>
              <a:ext uri="{FF2B5EF4-FFF2-40B4-BE49-F238E27FC236}">
                <a16:creationId xmlns:a16="http://schemas.microsoft.com/office/drawing/2014/main" xmlns="" id="{00999394-D438-4985-A60B-416B19AF89F5}"/>
              </a:ext>
            </a:extLst>
          </p:cNvPr>
          <p:cNvSpPr txBox="1"/>
          <p:nvPr/>
        </p:nvSpPr>
        <p:spPr>
          <a:xfrm>
            <a:off x="2554357" y="5368811"/>
            <a:ext cx="7623313" cy="61760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3" name="椭圆 2">
            <a:extLst>
              <a:ext uri="{FF2B5EF4-FFF2-40B4-BE49-F238E27FC236}">
                <a16:creationId xmlns:a16="http://schemas.microsoft.com/office/drawing/2014/main" xmlns="" id="{F6AEDBCC-0641-4AA3-85E8-555FECEBE327}"/>
              </a:ext>
            </a:extLst>
          </p:cNvPr>
          <p:cNvSpPr/>
          <p:nvPr/>
        </p:nvSpPr>
        <p:spPr>
          <a:xfrm>
            <a:off x="9458644" y="786380"/>
            <a:ext cx="719026" cy="725732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3" name="椭圆 22">
            <a:extLst>
              <a:ext uri="{FF2B5EF4-FFF2-40B4-BE49-F238E27FC236}">
                <a16:creationId xmlns:a16="http://schemas.microsoft.com/office/drawing/2014/main" xmlns="" id="{F2F035B8-55A8-4A2D-8D29-2BE4CB2A1E53}"/>
              </a:ext>
            </a:extLst>
          </p:cNvPr>
          <p:cNvSpPr/>
          <p:nvPr/>
        </p:nvSpPr>
        <p:spPr>
          <a:xfrm>
            <a:off x="10562728" y="-767084"/>
            <a:ext cx="2572026" cy="2572026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44666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0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8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1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1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1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4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/>
      <p:bldP spid="6" grpId="0" animBg="1"/>
      <p:bldP spid="7" grpId="0"/>
      <p:bldP spid="16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C441C018-547C-4496-AC61-6DF337E37BA3}"/>
              </a:ext>
            </a:extLst>
          </p:cNvPr>
          <p:cNvSpPr txBox="1"/>
          <p:nvPr/>
        </p:nvSpPr>
        <p:spPr>
          <a:xfrm>
            <a:off x="5550584" y="2104474"/>
            <a:ext cx="77457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3600" dirty="0">
                <a:solidFill>
                  <a:schemeClr val="bg2">
                    <a:lumMod val="25000"/>
                  </a:schemeClr>
                </a:solidFill>
                <a:latin typeface="字魂59号-创粗黑" panose="00000500000000000000" pitchFamily="2" charset="-122"/>
                <a:ea typeface="字魂59号-创粗黑" panose="00000500000000000000" pitchFamily="2" charset="-122"/>
              </a:rPr>
              <a:t>0 3</a:t>
            </a:r>
            <a:endParaRPr lang="zh-CN" altLang="en-US" sz="3600" dirty="0">
              <a:solidFill>
                <a:schemeClr val="bg2">
                  <a:lumMod val="25000"/>
                </a:schemeClr>
              </a:solidFill>
              <a:latin typeface="字魂59号-创粗黑" panose="00000500000000000000" pitchFamily="2" charset="-122"/>
              <a:ea typeface="字魂59号-创粗黑" panose="00000500000000000000" pitchFamily="2" charset="-122"/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xmlns="" id="{4145DED1-F1A9-4C8F-AE6D-30E773E637E6}"/>
              </a:ext>
            </a:extLst>
          </p:cNvPr>
          <p:cNvSpPr txBox="1"/>
          <p:nvPr/>
        </p:nvSpPr>
        <p:spPr>
          <a:xfrm>
            <a:off x="2202482" y="3742615"/>
            <a:ext cx="7787033" cy="617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cxnSp>
        <p:nvCxnSpPr>
          <p:cNvPr id="6" name="直接连接符 5">
            <a:extLst>
              <a:ext uri="{FF2B5EF4-FFF2-40B4-BE49-F238E27FC236}">
                <a16:creationId xmlns:a16="http://schemas.microsoft.com/office/drawing/2014/main" xmlns="" id="{36A44BEC-65AA-47B1-9DCC-5698401CCA3C}"/>
              </a:ext>
            </a:extLst>
          </p:cNvPr>
          <p:cNvCxnSpPr>
            <a:cxnSpLocks/>
          </p:cNvCxnSpPr>
          <p:nvPr/>
        </p:nvCxnSpPr>
        <p:spPr>
          <a:xfrm>
            <a:off x="3787282" y="3478696"/>
            <a:ext cx="4617437" cy="0"/>
          </a:xfrm>
          <a:prstGeom prst="line">
            <a:avLst/>
          </a:prstGeom>
          <a:ln>
            <a:solidFill>
              <a:schemeClr val="bg2">
                <a:lumMod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文本框 6">
            <a:extLst>
              <a:ext uri="{FF2B5EF4-FFF2-40B4-BE49-F238E27FC236}">
                <a16:creationId xmlns:a16="http://schemas.microsoft.com/office/drawing/2014/main" xmlns="" id="{94091892-1B9D-4C62-B08E-9CAD284BB5BF}"/>
              </a:ext>
            </a:extLst>
          </p:cNvPr>
          <p:cNvSpPr txBox="1"/>
          <p:nvPr/>
        </p:nvSpPr>
        <p:spPr>
          <a:xfrm>
            <a:off x="4471594" y="2691558"/>
            <a:ext cx="285881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请输入您的标题</a:t>
            </a:r>
          </a:p>
        </p:txBody>
      </p:sp>
      <p:grpSp>
        <p:nvGrpSpPr>
          <p:cNvPr id="8" name="组合 7">
            <a:extLst>
              <a:ext uri="{FF2B5EF4-FFF2-40B4-BE49-F238E27FC236}">
                <a16:creationId xmlns:a16="http://schemas.microsoft.com/office/drawing/2014/main" xmlns="" id="{234E1623-FF26-42D4-B68E-E1CFCECC15AB}"/>
              </a:ext>
            </a:extLst>
          </p:cNvPr>
          <p:cNvGrpSpPr/>
          <p:nvPr/>
        </p:nvGrpSpPr>
        <p:grpSpPr>
          <a:xfrm>
            <a:off x="-357964" y="-298276"/>
            <a:ext cx="12713734" cy="7535628"/>
            <a:chOff x="-357964" y="-298276"/>
            <a:chExt cx="12713734" cy="7535628"/>
          </a:xfrm>
        </p:grpSpPr>
        <p:sp>
          <p:nvSpPr>
            <p:cNvPr id="9" name="矩形 8">
              <a:extLst>
                <a:ext uri="{FF2B5EF4-FFF2-40B4-BE49-F238E27FC236}">
                  <a16:creationId xmlns:a16="http://schemas.microsoft.com/office/drawing/2014/main" xmlns="" id="{624BA006-CAE7-430C-A957-7D4C1CDEAC7F}"/>
                </a:ext>
              </a:extLst>
            </p:cNvPr>
            <p:cNvSpPr/>
            <p:nvPr/>
          </p:nvSpPr>
          <p:spPr>
            <a:xfrm>
              <a:off x="466059" y="462479"/>
              <a:ext cx="11259879" cy="6130435"/>
            </a:xfrm>
            <a:prstGeom prst="rect">
              <a:avLst/>
            </a:prstGeom>
            <a:noFill/>
            <a:ln w="9525"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矩形: 圆角 9">
              <a:extLst>
                <a:ext uri="{FF2B5EF4-FFF2-40B4-BE49-F238E27FC236}">
                  <a16:creationId xmlns:a16="http://schemas.microsoft.com/office/drawing/2014/main" xmlns="" id="{571FF161-0BCA-4285-8583-70487233DDBB}"/>
                </a:ext>
              </a:extLst>
            </p:cNvPr>
            <p:cNvSpPr/>
            <p:nvPr/>
          </p:nvSpPr>
          <p:spPr>
            <a:xfrm>
              <a:off x="-357964" y="-2982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矩形: 圆角 10">
              <a:extLst>
                <a:ext uri="{FF2B5EF4-FFF2-40B4-BE49-F238E27FC236}">
                  <a16:creationId xmlns:a16="http://schemas.microsoft.com/office/drawing/2014/main" xmlns="" id="{EFA229F9-C6FC-4207-9D62-2DECB4BD2F2F}"/>
                </a:ext>
              </a:extLst>
            </p:cNvPr>
            <p:cNvSpPr/>
            <p:nvPr/>
          </p:nvSpPr>
          <p:spPr>
            <a:xfrm>
              <a:off x="11096106" y="59484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903397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4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7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>
            <a:extLst>
              <a:ext uri="{FF2B5EF4-FFF2-40B4-BE49-F238E27FC236}">
                <a16:creationId xmlns:a16="http://schemas.microsoft.com/office/drawing/2014/main" xmlns="" id="{70016DD1-8E6B-46C6-B2D8-693EE734B26E}"/>
              </a:ext>
            </a:extLst>
          </p:cNvPr>
          <p:cNvSpPr txBox="1"/>
          <p:nvPr/>
        </p:nvSpPr>
        <p:spPr>
          <a:xfrm>
            <a:off x="1590221" y="1804005"/>
            <a:ext cx="2452693" cy="135146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3" name="矩形 2">
            <a:extLst>
              <a:ext uri="{FF2B5EF4-FFF2-40B4-BE49-F238E27FC236}">
                <a16:creationId xmlns:a16="http://schemas.microsoft.com/office/drawing/2014/main" xmlns="" id="{13C25B67-5991-4DA2-8AEF-77B5DFFF0292}"/>
              </a:ext>
            </a:extLst>
          </p:cNvPr>
          <p:cNvSpPr/>
          <p:nvPr/>
        </p:nvSpPr>
        <p:spPr>
          <a:xfrm>
            <a:off x="2276061" y="1212574"/>
            <a:ext cx="1162878" cy="40750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01</a:t>
            </a:r>
            <a:endParaRPr lang="zh-CN" altLang="en-US" sz="2400" b="1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7" name="矩形 6">
            <a:extLst>
              <a:ext uri="{FF2B5EF4-FFF2-40B4-BE49-F238E27FC236}">
                <a16:creationId xmlns:a16="http://schemas.microsoft.com/office/drawing/2014/main" xmlns="" id="{FBD2FD70-509E-42EF-A1C3-7319A4A9519A}"/>
              </a:ext>
            </a:extLst>
          </p:cNvPr>
          <p:cNvSpPr/>
          <p:nvPr/>
        </p:nvSpPr>
        <p:spPr>
          <a:xfrm>
            <a:off x="5555493" y="1212574"/>
            <a:ext cx="1162878" cy="40750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02</a:t>
            </a:r>
            <a:endParaRPr lang="zh-CN" altLang="en-US" sz="2400" b="1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10" name="矩形 9">
            <a:extLst>
              <a:ext uri="{FF2B5EF4-FFF2-40B4-BE49-F238E27FC236}">
                <a16:creationId xmlns:a16="http://schemas.microsoft.com/office/drawing/2014/main" xmlns="" id="{01B5F0C0-58DD-4297-AABB-F6C9FEC3600C}"/>
              </a:ext>
            </a:extLst>
          </p:cNvPr>
          <p:cNvSpPr/>
          <p:nvPr/>
        </p:nvSpPr>
        <p:spPr>
          <a:xfrm>
            <a:off x="8834925" y="1194700"/>
            <a:ext cx="1162878" cy="40750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03</a:t>
            </a:r>
            <a:endParaRPr lang="zh-CN" altLang="en-US" sz="2400" b="1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13" name="矩形 12">
            <a:extLst>
              <a:ext uri="{FF2B5EF4-FFF2-40B4-BE49-F238E27FC236}">
                <a16:creationId xmlns:a16="http://schemas.microsoft.com/office/drawing/2014/main" xmlns="" id="{47CC5DB9-80B9-48B1-88E0-378B66D8EE08}"/>
              </a:ext>
            </a:extLst>
          </p:cNvPr>
          <p:cNvSpPr/>
          <p:nvPr/>
        </p:nvSpPr>
        <p:spPr>
          <a:xfrm>
            <a:off x="2276061" y="3710608"/>
            <a:ext cx="1162878" cy="40750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04</a:t>
            </a:r>
            <a:endParaRPr lang="zh-CN" altLang="en-US" sz="2400" b="1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16" name="矩形 15">
            <a:extLst>
              <a:ext uri="{FF2B5EF4-FFF2-40B4-BE49-F238E27FC236}">
                <a16:creationId xmlns:a16="http://schemas.microsoft.com/office/drawing/2014/main" xmlns="" id="{87CAEF0D-E99D-4265-9573-652F400BBC9C}"/>
              </a:ext>
            </a:extLst>
          </p:cNvPr>
          <p:cNvSpPr/>
          <p:nvPr/>
        </p:nvSpPr>
        <p:spPr>
          <a:xfrm>
            <a:off x="5555493" y="3710608"/>
            <a:ext cx="1162878" cy="40750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05</a:t>
            </a:r>
            <a:endParaRPr lang="zh-CN" altLang="en-US" sz="2400" b="1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19" name="矩形 18">
            <a:extLst>
              <a:ext uri="{FF2B5EF4-FFF2-40B4-BE49-F238E27FC236}">
                <a16:creationId xmlns:a16="http://schemas.microsoft.com/office/drawing/2014/main" xmlns="" id="{571E03F1-6761-4720-901E-CF21BE2ACA2B}"/>
              </a:ext>
            </a:extLst>
          </p:cNvPr>
          <p:cNvSpPr/>
          <p:nvPr/>
        </p:nvSpPr>
        <p:spPr>
          <a:xfrm>
            <a:off x="8834925" y="3692734"/>
            <a:ext cx="1162878" cy="40750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400" b="1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06</a:t>
            </a:r>
            <a:endParaRPr lang="zh-CN" altLang="en-US" sz="2400" b="1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EFAFC0D8-5351-4267-94B1-96D25480185C}"/>
              </a:ext>
            </a:extLst>
          </p:cNvPr>
          <p:cNvSpPr txBox="1"/>
          <p:nvPr/>
        </p:nvSpPr>
        <p:spPr>
          <a:xfrm>
            <a:off x="4910585" y="1804005"/>
            <a:ext cx="2452693" cy="135146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21" name="文本框 20">
            <a:extLst>
              <a:ext uri="{FF2B5EF4-FFF2-40B4-BE49-F238E27FC236}">
                <a16:creationId xmlns:a16="http://schemas.microsoft.com/office/drawing/2014/main" xmlns="" id="{44BA57A3-FB9A-49B4-8B3A-1BF7AD8FF970}"/>
              </a:ext>
            </a:extLst>
          </p:cNvPr>
          <p:cNvSpPr txBox="1"/>
          <p:nvPr/>
        </p:nvSpPr>
        <p:spPr>
          <a:xfrm>
            <a:off x="8149088" y="1813806"/>
            <a:ext cx="2452693" cy="135146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22" name="文本框 21">
            <a:extLst>
              <a:ext uri="{FF2B5EF4-FFF2-40B4-BE49-F238E27FC236}">
                <a16:creationId xmlns:a16="http://schemas.microsoft.com/office/drawing/2014/main" xmlns="" id="{30D9468D-60DB-43DE-94B0-AFD7AC6A7703}"/>
              </a:ext>
            </a:extLst>
          </p:cNvPr>
          <p:cNvSpPr txBox="1"/>
          <p:nvPr/>
        </p:nvSpPr>
        <p:spPr>
          <a:xfrm>
            <a:off x="1590221" y="4391260"/>
            <a:ext cx="2452693" cy="135146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23" name="文本框 22">
            <a:extLst>
              <a:ext uri="{FF2B5EF4-FFF2-40B4-BE49-F238E27FC236}">
                <a16:creationId xmlns:a16="http://schemas.microsoft.com/office/drawing/2014/main" xmlns="" id="{1CD99EA3-35A7-420D-ACC6-0C6A7F10E2C6}"/>
              </a:ext>
            </a:extLst>
          </p:cNvPr>
          <p:cNvSpPr txBox="1"/>
          <p:nvPr/>
        </p:nvSpPr>
        <p:spPr>
          <a:xfrm>
            <a:off x="4910585" y="4391260"/>
            <a:ext cx="2452693" cy="135146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24" name="文本框 23">
            <a:extLst>
              <a:ext uri="{FF2B5EF4-FFF2-40B4-BE49-F238E27FC236}">
                <a16:creationId xmlns:a16="http://schemas.microsoft.com/office/drawing/2014/main" xmlns="" id="{45E39649-8E79-40DA-9599-72E12802DDD6}"/>
              </a:ext>
            </a:extLst>
          </p:cNvPr>
          <p:cNvSpPr txBox="1"/>
          <p:nvPr/>
        </p:nvSpPr>
        <p:spPr>
          <a:xfrm>
            <a:off x="8149088" y="4401061"/>
            <a:ext cx="2452693" cy="135146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2774124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组合 12">
            <a:extLst>
              <a:ext uri="{FF2B5EF4-FFF2-40B4-BE49-F238E27FC236}">
                <a16:creationId xmlns:a16="http://schemas.microsoft.com/office/drawing/2014/main" xmlns="" id="{82BB55F6-FBB2-4770-A655-BD52363D426F}"/>
              </a:ext>
            </a:extLst>
          </p:cNvPr>
          <p:cNvGrpSpPr/>
          <p:nvPr/>
        </p:nvGrpSpPr>
        <p:grpSpPr>
          <a:xfrm>
            <a:off x="1480930" y="1073426"/>
            <a:ext cx="9680712" cy="5198165"/>
            <a:chOff x="1480930" y="1073426"/>
            <a:chExt cx="9680712" cy="5198165"/>
          </a:xfrm>
        </p:grpSpPr>
        <p:sp>
          <p:nvSpPr>
            <p:cNvPr id="4" name="文本框 3">
              <a:extLst>
                <a:ext uri="{FF2B5EF4-FFF2-40B4-BE49-F238E27FC236}">
                  <a16:creationId xmlns:a16="http://schemas.microsoft.com/office/drawing/2014/main" xmlns="" id="{550F8172-41C3-44B8-8467-85988FBCB565}"/>
                </a:ext>
              </a:extLst>
            </p:cNvPr>
            <p:cNvSpPr txBox="1"/>
            <p:nvPr/>
          </p:nvSpPr>
          <p:spPr>
            <a:xfrm>
              <a:off x="7031931" y="1485553"/>
              <a:ext cx="3248980" cy="1161985"/>
            </a:xfrm>
            <a:prstGeom prst="rect">
              <a:avLst/>
            </a:prstGeom>
            <a:noFill/>
          </p:spPr>
          <p:txBody>
            <a:bodyPr vert="horz"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zh-CN" altLang="en-US" sz="16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</a:t>
              </a:r>
              <a:endParaRPr lang="zh-CN" altLang="en-US" sz="16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  <p:sp>
          <p:nvSpPr>
            <p:cNvPr id="5" name="文本框 4">
              <a:extLst>
                <a:ext uri="{FF2B5EF4-FFF2-40B4-BE49-F238E27FC236}">
                  <a16:creationId xmlns:a16="http://schemas.microsoft.com/office/drawing/2014/main" xmlns="" id="{0ADE0ED6-A603-42B0-9B65-BC6951249957}"/>
                </a:ext>
              </a:extLst>
            </p:cNvPr>
            <p:cNvSpPr txBox="1"/>
            <p:nvPr/>
          </p:nvSpPr>
          <p:spPr>
            <a:xfrm>
              <a:off x="1681854" y="4269302"/>
              <a:ext cx="3507550" cy="1161985"/>
            </a:xfrm>
            <a:prstGeom prst="rect">
              <a:avLst/>
            </a:prstGeom>
            <a:noFill/>
          </p:spPr>
          <p:txBody>
            <a:bodyPr vert="horz"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zh-CN" altLang="en-US" sz="16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</a:t>
              </a:r>
              <a:endParaRPr lang="zh-CN" altLang="en-US" sz="16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  <p:sp>
          <p:nvSpPr>
            <p:cNvPr id="6" name="矩形 5">
              <a:extLst>
                <a:ext uri="{FF2B5EF4-FFF2-40B4-BE49-F238E27FC236}">
                  <a16:creationId xmlns:a16="http://schemas.microsoft.com/office/drawing/2014/main" xmlns="" id="{11B96E59-45A7-4B16-8AAD-22856BB11C8B}"/>
                </a:ext>
              </a:extLst>
            </p:cNvPr>
            <p:cNvSpPr/>
            <p:nvPr/>
          </p:nvSpPr>
          <p:spPr>
            <a:xfrm>
              <a:off x="1480930" y="1073426"/>
              <a:ext cx="4188861" cy="2355573"/>
            </a:xfrm>
            <a:prstGeom prst="rect">
              <a:avLst/>
            </a:prstGeom>
            <a:noFill/>
            <a:ln w="9525"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文本框 9">
              <a:extLst>
                <a:ext uri="{FF2B5EF4-FFF2-40B4-BE49-F238E27FC236}">
                  <a16:creationId xmlns:a16="http://schemas.microsoft.com/office/drawing/2014/main" xmlns="" id="{8C18890E-8184-4196-ADAC-176FC7F57D32}"/>
                </a:ext>
              </a:extLst>
            </p:cNvPr>
            <p:cNvSpPr txBox="1"/>
            <p:nvPr/>
          </p:nvSpPr>
          <p:spPr>
            <a:xfrm>
              <a:off x="1911089" y="1567026"/>
              <a:ext cx="3328542" cy="1028295"/>
            </a:xfrm>
            <a:prstGeom prst="rect">
              <a:avLst/>
            </a:prstGeom>
            <a:noFill/>
          </p:spPr>
          <p:txBody>
            <a:bodyPr vert="horz"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zh-CN" altLang="en-US" sz="14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</a:t>
              </a:r>
              <a:endParaRPr lang="zh-CN" altLang="en-US" sz="14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  <p:grpSp>
          <p:nvGrpSpPr>
            <p:cNvPr id="12" name="组合 11">
              <a:extLst>
                <a:ext uri="{FF2B5EF4-FFF2-40B4-BE49-F238E27FC236}">
                  <a16:creationId xmlns:a16="http://schemas.microsoft.com/office/drawing/2014/main" xmlns="" id="{49A9B0FB-8E69-4D5E-BE86-E86A5848EF1D}"/>
                </a:ext>
              </a:extLst>
            </p:cNvPr>
            <p:cNvGrpSpPr/>
            <p:nvPr/>
          </p:nvGrpSpPr>
          <p:grpSpPr>
            <a:xfrm>
              <a:off x="5669791" y="3429001"/>
              <a:ext cx="5491851" cy="2842590"/>
              <a:chOff x="5669791" y="3429001"/>
              <a:chExt cx="5491851" cy="2842590"/>
            </a:xfrm>
          </p:grpSpPr>
          <p:sp>
            <p:nvSpPr>
              <p:cNvPr id="8" name="矩形 7">
                <a:extLst>
                  <a:ext uri="{FF2B5EF4-FFF2-40B4-BE49-F238E27FC236}">
                    <a16:creationId xmlns:a16="http://schemas.microsoft.com/office/drawing/2014/main" xmlns="" id="{CDE456D7-CE58-4114-9276-17BFBBB3BCBA}"/>
                  </a:ext>
                </a:extLst>
              </p:cNvPr>
              <p:cNvSpPr/>
              <p:nvPr/>
            </p:nvSpPr>
            <p:spPr>
              <a:xfrm>
                <a:off x="5669791" y="3429001"/>
                <a:ext cx="5491851" cy="2842590"/>
              </a:xfrm>
              <a:prstGeom prst="rect">
                <a:avLst/>
              </a:prstGeom>
              <a:noFill/>
              <a:ln w="9525"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9" name="矩形 8">
                <a:extLst>
                  <a:ext uri="{FF2B5EF4-FFF2-40B4-BE49-F238E27FC236}">
                    <a16:creationId xmlns:a16="http://schemas.microsoft.com/office/drawing/2014/main" xmlns="" id="{BF9570FB-2AA8-4AF5-8086-1D03B3C5D9C9}"/>
                  </a:ext>
                </a:extLst>
              </p:cNvPr>
              <p:cNvSpPr/>
              <p:nvPr/>
            </p:nvSpPr>
            <p:spPr>
              <a:xfrm>
                <a:off x="6321285" y="3672509"/>
                <a:ext cx="4188861" cy="2355573"/>
              </a:xfrm>
              <a:prstGeom prst="rect">
                <a:avLst/>
              </a:prstGeom>
              <a:noFill/>
              <a:ln w="9525"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1" name="矩形 10">
                <a:extLst>
                  <a:ext uri="{FF2B5EF4-FFF2-40B4-BE49-F238E27FC236}">
                    <a16:creationId xmlns:a16="http://schemas.microsoft.com/office/drawing/2014/main" xmlns="" id="{D4BD8835-1BB1-4575-B36B-2D0BB15CB3F7}"/>
                  </a:ext>
                </a:extLst>
              </p:cNvPr>
              <p:cNvSpPr/>
              <p:nvPr/>
            </p:nvSpPr>
            <p:spPr>
              <a:xfrm>
                <a:off x="6940824" y="4003814"/>
                <a:ext cx="2937705" cy="1701248"/>
              </a:xfrm>
              <a:prstGeom prst="rect">
                <a:avLst/>
              </a:prstGeom>
              <a:noFill/>
              <a:ln w="9525">
                <a:solidFill>
                  <a:schemeClr val="bg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4578501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圆: 空心 1">
            <a:extLst>
              <a:ext uri="{FF2B5EF4-FFF2-40B4-BE49-F238E27FC236}">
                <a16:creationId xmlns:a16="http://schemas.microsoft.com/office/drawing/2014/main" xmlns="" id="{4710887A-C83F-4690-8567-0B182B951399}"/>
              </a:ext>
            </a:extLst>
          </p:cNvPr>
          <p:cNvSpPr/>
          <p:nvPr/>
        </p:nvSpPr>
        <p:spPr>
          <a:xfrm>
            <a:off x="2107096" y="1709530"/>
            <a:ext cx="1341782" cy="1341782"/>
          </a:xfrm>
          <a:prstGeom prst="donut">
            <a:avLst>
              <a:gd name="adj" fmla="val 13619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3" name="圆: 空心 2">
            <a:extLst>
              <a:ext uri="{FF2B5EF4-FFF2-40B4-BE49-F238E27FC236}">
                <a16:creationId xmlns:a16="http://schemas.microsoft.com/office/drawing/2014/main" xmlns="" id="{A3D0C28B-5646-4EBB-9AE0-B41913CC96D0}"/>
              </a:ext>
            </a:extLst>
          </p:cNvPr>
          <p:cNvSpPr/>
          <p:nvPr/>
        </p:nvSpPr>
        <p:spPr>
          <a:xfrm>
            <a:off x="2259496" y="1861930"/>
            <a:ext cx="1036982" cy="1036982"/>
          </a:xfrm>
          <a:prstGeom prst="donut">
            <a:avLst>
              <a:gd name="adj" fmla="val 13619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DCF28F1C-2B8D-4C22-B805-FE0CAAC6EA5C}"/>
              </a:ext>
            </a:extLst>
          </p:cNvPr>
          <p:cNvSpPr txBox="1"/>
          <p:nvPr/>
        </p:nvSpPr>
        <p:spPr>
          <a:xfrm>
            <a:off x="3601278" y="1861930"/>
            <a:ext cx="6393250" cy="102829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5" name="圆: 空心 4">
            <a:extLst>
              <a:ext uri="{FF2B5EF4-FFF2-40B4-BE49-F238E27FC236}">
                <a16:creationId xmlns:a16="http://schemas.microsoft.com/office/drawing/2014/main" xmlns="" id="{CEE4E568-579F-42B8-9326-A052D7837B27}"/>
              </a:ext>
            </a:extLst>
          </p:cNvPr>
          <p:cNvSpPr/>
          <p:nvPr/>
        </p:nvSpPr>
        <p:spPr>
          <a:xfrm>
            <a:off x="3680791" y="3949067"/>
            <a:ext cx="1341782" cy="1341782"/>
          </a:xfrm>
          <a:prstGeom prst="donut">
            <a:avLst>
              <a:gd name="adj" fmla="val 13619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6" name="圆: 空心 5">
            <a:extLst>
              <a:ext uri="{FF2B5EF4-FFF2-40B4-BE49-F238E27FC236}">
                <a16:creationId xmlns:a16="http://schemas.microsoft.com/office/drawing/2014/main" xmlns="" id="{CED6A21A-9559-4A56-AFDE-7285453E44AC}"/>
              </a:ext>
            </a:extLst>
          </p:cNvPr>
          <p:cNvSpPr/>
          <p:nvPr/>
        </p:nvSpPr>
        <p:spPr>
          <a:xfrm>
            <a:off x="3833191" y="4101467"/>
            <a:ext cx="1036982" cy="1036982"/>
          </a:xfrm>
          <a:prstGeom prst="donut">
            <a:avLst>
              <a:gd name="adj" fmla="val 13619"/>
            </a:avLst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xmlns="" id="{840C07DF-F2BF-494F-8491-7A74BFE31A43}"/>
              </a:ext>
            </a:extLst>
          </p:cNvPr>
          <p:cNvSpPr txBox="1"/>
          <p:nvPr/>
        </p:nvSpPr>
        <p:spPr>
          <a:xfrm>
            <a:off x="5174973" y="4101467"/>
            <a:ext cx="6393250" cy="102829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9110981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0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2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1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5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animBg="1"/>
      <p:bldP spid="4" grpId="0"/>
      <p:bldP spid="5" grpId="0" animBg="1"/>
      <p:bldP spid="6" grpId="0" animBg="1"/>
      <p:bldP spid="7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C441C018-547C-4496-AC61-6DF337E37BA3}"/>
              </a:ext>
            </a:extLst>
          </p:cNvPr>
          <p:cNvSpPr txBox="1"/>
          <p:nvPr/>
        </p:nvSpPr>
        <p:spPr>
          <a:xfrm>
            <a:off x="5550584" y="2104474"/>
            <a:ext cx="78098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3600" dirty="0">
                <a:solidFill>
                  <a:schemeClr val="bg2">
                    <a:lumMod val="25000"/>
                  </a:schemeClr>
                </a:solidFill>
                <a:latin typeface="字魂59号-创粗黑" panose="00000500000000000000" pitchFamily="2" charset="-122"/>
                <a:ea typeface="字魂59号-创粗黑" panose="00000500000000000000" pitchFamily="2" charset="-122"/>
              </a:rPr>
              <a:t>0 4</a:t>
            </a:r>
            <a:endParaRPr lang="zh-CN" altLang="en-US" sz="3600" dirty="0">
              <a:solidFill>
                <a:schemeClr val="bg2">
                  <a:lumMod val="25000"/>
                </a:schemeClr>
              </a:solidFill>
              <a:latin typeface="字魂59号-创粗黑" panose="00000500000000000000" pitchFamily="2" charset="-122"/>
              <a:ea typeface="字魂59号-创粗黑" panose="00000500000000000000" pitchFamily="2" charset="-122"/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xmlns="" id="{4145DED1-F1A9-4C8F-AE6D-30E773E637E6}"/>
              </a:ext>
            </a:extLst>
          </p:cNvPr>
          <p:cNvSpPr txBox="1"/>
          <p:nvPr/>
        </p:nvSpPr>
        <p:spPr>
          <a:xfrm>
            <a:off x="2202482" y="3742615"/>
            <a:ext cx="7787033" cy="617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cxnSp>
        <p:nvCxnSpPr>
          <p:cNvPr id="6" name="直接连接符 5">
            <a:extLst>
              <a:ext uri="{FF2B5EF4-FFF2-40B4-BE49-F238E27FC236}">
                <a16:creationId xmlns:a16="http://schemas.microsoft.com/office/drawing/2014/main" xmlns="" id="{36A44BEC-65AA-47B1-9DCC-5698401CCA3C}"/>
              </a:ext>
            </a:extLst>
          </p:cNvPr>
          <p:cNvCxnSpPr>
            <a:cxnSpLocks/>
          </p:cNvCxnSpPr>
          <p:nvPr/>
        </p:nvCxnSpPr>
        <p:spPr>
          <a:xfrm>
            <a:off x="3787282" y="3478696"/>
            <a:ext cx="4617437" cy="0"/>
          </a:xfrm>
          <a:prstGeom prst="line">
            <a:avLst/>
          </a:prstGeom>
          <a:ln>
            <a:solidFill>
              <a:schemeClr val="bg2">
                <a:lumMod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文本框 6">
            <a:extLst>
              <a:ext uri="{FF2B5EF4-FFF2-40B4-BE49-F238E27FC236}">
                <a16:creationId xmlns:a16="http://schemas.microsoft.com/office/drawing/2014/main" xmlns="" id="{94091892-1B9D-4C62-B08E-9CAD284BB5BF}"/>
              </a:ext>
            </a:extLst>
          </p:cNvPr>
          <p:cNvSpPr txBox="1"/>
          <p:nvPr/>
        </p:nvSpPr>
        <p:spPr>
          <a:xfrm>
            <a:off x="4471594" y="2691558"/>
            <a:ext cx="285881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请输入您的标题</a:t>
            </a:r>
          </a:p>
        </p:txBody>
      </p:sp>
      <p:grpSp>
        <p:nvGrpSpPr>
          <p:cNvPr id="8" name="组合 7">
            <a:extLst>
              <a:ext uri="{FF2B5EF4-FFF2-40B4-BE49-F238E27FC236}">
                <a16:creationId xmlns:a16="http://schemas.microsoft.com/office/drawing/2014/main" xmlns="" id="{CAA27743-2640-472E-9E5B-649D058A242D}"/>
              </a:ext>
            </a:extLst>
          </p:cNvPr>
          <p:cNvGrpSpPr/>
          <p:nvPr/>
        </p:nvGrpSpPr>
        <p:grpSpPr>
          <a:xfrm>
            <a:off x="-357964" y="-298276"/>
            <a:ext cx="12713734" cy="7535628"/>
            <a:chOff x="-357964" y="-298276"/>
            <a:chExt cx="12713734" cy="7535628"/>
          </a:xfrm>
        </p:grpSpPr>
        <p:sp>
          <p:nvSpPr>
            <p:cNvPr id="9" name="矩形 8">
              <a:extLst>
                <a:ext uri="{FF2B5EF4-FFF2-40B4-BE49-F238E27FC236}">
                  <a16:creationId xmlns:a16="http://schemas.microsoft.com/office/drawing/2014/main" xmlns="" id="{A83323E1-B98A-4A86-8AB5-08E6B4BC7CE1}"/>
                </a:ext>
              </a:extLst>
            </p:cNvPr>
            <p:cNvSpPr/>
            <p:nvPr/>
          </p:nvSpPr>
          <p:spPr>
            <a:xfrm>
              <a:off x="466059" y="462479"/>
              <a:ext cx="11259879" cy="6130435"/>
            </a:xfrm>
            <a:prstGeom prst="rect">
              <a:avLst/>
            </a:prstGeom>
            <a:noFill/>
            <a:ln w="9525"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矩形: 圆角 9">
              <a:extLst>
                <a:ext uri="{FF2B5EF4-FFF2-40B4-BE49-F238E27FC236}">
                  <a16:creationId xmlns:a16="http://schemas.microsoft.com/office/drawing/2014/main" xmlns="" id="{50A316CC-7425-4413-8AC1-E0B17BDA086A}"/>
                </a:ext>
              </a:extLst>
            </p:cNvPr>
            <p:cNvSpPr/>
            <p:nvPr/>
          </p:nvSpPr>
          <p:spPr>
            <a:xfrm>
              <a:off x="-357964" y="-2982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矩形: 圆角 10">
              <a:extLst>
                <a:ext uri="{FF2B5EF4-FFF2-40B4-BE49-F238E27FC236}">
                  <a16:creationId xmlns:a16="http://schemas.microsoft.com/office/drawing/2014/main" xmlns="" id="{A16F2883-0EC4-4964-A292-FB85896FC510}"/>
                </a:ext>
              </a:extLst>
            </p:cNvPr>
            <p:cNvSpPr/>
            <p:nvPr/>
          </p:nvSpPr>
          <p:spPr>
            <a:xfrm>
              <a:off x="11096106" y="59484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997016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4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7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椭圆 1">
            <a:extLst>
              <a:ext uri="{FF2B5EF4-FFF2-40B4-BE49-F238E27FC236}">
                <a16:creationId xmlns:a16="http://schemas.microsoft.com/office/drawing/2014/main" xmlns="" id="{F4AA23DB-F25F-4355-A47B-79F687F483EA}"/>
              </a:ext>
            </a:extLst>
          </p:cNvPr>
          <p:cNvSpPr/>
          <p:nvPr/>
        </p:nvSpPr>
        <p:spPr>
          <a:xfrm>
            <a:off x="2604052" y="1172818"/>
            <a:ext cx="864705" cy="864705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8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01</a:t>
            </a:r>
            <a:endParaRPr lang="zh-CN" altLang="en-US" sz="28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3" name="椭圆 2">
            <a:extLst>
              <a:ext uri="{FF2B5EF4-FFF2-40B4-BE49-F238E27FC236}">
                <a16:creationId xmlns:a16="http://schemas.microsoft.com/office/drawing/2014/main" xmlns="" id="{7F818B3B-DB8B-4B0E-AD05-483D72540085}"/>
              </a:ext>
            </a:extLst>
          </p:cNvPr>
          <p:cNvSpPr/>
          <p:nvPr/>
        </p:nvSpPr>
        <p:spPr>
          <a:xfrm>
            <a:off x="2604051" y="2855845"/>
            <a:ext cx="864705" cy="864705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8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02</a:t>
            </a:r>
            <a:endParaRPr lang="zh-CN" altLang="en-US" sz="28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4" name="椭圆 3">
            <a:extLst>
              <a:ext uri="{FF2B5EF4-FFF2-40B4-BE49-F238E27FC236}">
                <a16:creationId xmlns:a16="http://schemas.microsoft.com/office/drawing/2014/main" xmlns="" id="{C1BC7859-02C2-4331-AA4D-B45AC151AE00}"/>
              </a:ext>
            </a:extLst>
          </p:cNvPr>
          <p:cNvSpPr/>
          <p:nvPr/>
        </p:nvSpPr>
        <p:spPr>
          <a:xfrm>
            <a:off x="2604051" y="4538871"/>
            <a:ext cx="864705" cy="864705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28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03</a:t>
            </a:r>
            <a:endParaRPr lang="zh-CN" altLang="en-US" sz="28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xmlns="" id="{49CCECC3-CD78-4CDA-8A45-4BF7E9A208AE}"/>
              </a:ext>
            </a:extLst>
          </p:cNvPr>
          <p:cNvSpPr txBox="1"/>
          <p:nvPr/>
        </p:nvSpPr>
        <p:spPr>
          <a:xfrm>
            <a:off x="3760304" y="1172818"/>
            <a:ext cx="6009861" cy="102829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6" name="文本框 5">
            <a:extLst>
              <a:ext uri="{FF2B5EF4-FFF2-40B4-BE49-F238E27FC236}">
                <a16:creationId xmlns:a16="http://schemas.microsoft.com/office/drawing/2014/main" xmlns="" id="{AE7B21BA-A856-48DC-9DA4-DDBE78DA334E}"/>
              </a:ext>
            </a:extLst>
          </p:cNvPr>
          <p:cNvSpPr txBox="1"/>
          <p:nvPr/>
        </p:nvSpPr>
        <p:spPr>
          <a:xfrm>
            <a:off x="3760304" y="2825946"/>
            <a:ext cx="6009861" cy="102829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xmlns="" id="{08601847-9C89-4EDF-9185-AF60C05751FA}"/>
              </a:ext>
            </a:extLst>
          </p:cNvPr>
          <p:cNvSpPr txBox="1"/>
          <p:nvPr/>
        </p:nvSpPr>
        <p:spPr>
          <a:xfrm>
            <a:off x="3760304" y="4479074"/>
            <a:ext cx="6009861" cy="102829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7705413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animBg="1"/>
      <p:bldP spid="4" grpId="0" animBg="1"/>
      <p:bldP spid="5" grpId="0"/>
      <p:bldP spid="6" grpId="0"/>
      <p:bldP spid="7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文本框 4">
            <a:extLst>
              <a:ext uri="{FF2B5EF4-FFF2-40B4-BE49-F238E27FC236}">
                <a16:creationId xmlns:a16="http://schemas.microsoft.com/office/drawing/2014/main" xmlns="" id="{172A096F-1C5A-4CCF-A8BC-69E937172426}"/>
              </a:ext>
            </a:extLst>
          </p:cNvPr>
          <p:cNvSpPr txBox="1"/>
          <p:nvPr/>
        </p:nvSpPr>
        <p:spPr>
          <a:xfrm>
            <a:off x="4977744" y="670511"/>
            <a:ext cx="2236510" cy="1323439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r>
              <a:rPr lang="zh-CN" altLang="en-US" sz="8000" dirty="0">
                <a:solidFill>
                  <a:schemeClr val="bg2">
                    <a:lumMod val="25000"/>
                  </a:schemeClr>
                </a:solidFill>
                <a:latin typeface="字魂59号-创粗黑" panose="00000500000000000000" pitchFamily="2" charset="-122"/>
                <a:ea typeface="字魂59号-创粗黑" panose="00000500000000000000" pitchFamily="2" charset="-122"/>
              </a:rPr>
              <a:t>前言</a:t>
            </a:r>
          </a:p>
        </p:txBody>
      </p:sp>
      <p:sp>
        <p:nvSpPr>
          <p:cNvPr id="6" name="文本框 5">
            <a:extLst>
              <a:ext uri="{FF2B5EF4-FFF2-40B4-BE49-F238E27FC236}">
                <a16:creationId xmlns:a16="http://schemas.microsoft.com/office/drawing/2014/main" xmlns="" id="{3EBF1D5E-E021-448D-84CF-9D362DF0364D}"/>
              </a:ext>
            </a:extLst>
          </p:cNvPr>
          <p:cNvSpPr txBox="1"/>
          <p:nvPr/>
        </p:nvSpPr>
        <p:spPr>
          <a:xfrm>
            <a:off x="2202997" y="2231867"/>
            <a:ext cx="8110584" cy="31105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457200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  <a:p>
            <a:pPr indent="457200">
              <a:lnSpc>
                <a:spcPct val="150000"/>
              </a:lnSpc>
            </a:pPr>
            <a:endParaRPr lang="en-US" altLang="zh-CN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  <a:p>
            <a:pPr indent="457200"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9985999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>
            <a:extLst>
              <a:ext uri="{FF2B5EF4-FFF2-40B4-BE49-F238E27FC236}">
                <a16:creationId xmlns:a16="http://schemas.microsoft.com/office/drawing/2014/main" xmlns="" id="{131B2FB6-DA60-4495-B20A-6AD104892FAA}"/>
              </a:ext>
            </a:extLst>
          </p:cNvPr>
          <p:cNvSpPr txBox="1"/>
          <p:nvPr/>
        </p:nvSpPr>
        <p:spPr>
          <a:xfrm>
            <a:off x="2088219" y="3937282"/>
            <a:ext cx="4694583" cy="135146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xmlns="" id="{1064C6B5-1657-423D-B02A-0592BB90ECDC}"/>
              </a:ext>
            </a:extLst>
          </p:cNvPr>
          <p:cNvSpPr txBox="1"/>
          <p:nvPr/>
        </p:nvSpPr>
        <p:spPr>
          <a:xfrm>
            <a:off x="2161106" y="1773865"/>
            <a:ext cx="4694583" cy="1351460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10" name="矩形 9">
            <a:extLst>
              <a:ext uri="{FF2B5EF4-FFF2-40B4-BE49-F238E27FC236}">
                <a16:creationId xmlns:a16="http://schemas.microsoft.com/office/drawing/2014/main" xmlns="" id="{FE30795E-6A4B-42C6-97D1-0D0A3825D440}"/>
              </a:ext>
            </a:extLst>
          </p:cNvPr>
          <p:cNvSpPr/>
          <p:nvPr/>
        </p:nvSpPr>
        <p:spPr>
          <a:xfrm>
            <a:off x="9218428" y="0"/>
            <a:ext cx="411433" cy="713860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 dirty="0">
              <a:solidFill>
                <a:schemeClr val="bg2">
                  <a:lumMod val="25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  <a:cs typeface="全字库正楷体" panose="02010604000101010101" pitchFamily="2" charset="-122"/>
            </a:endParaRPr>
          </a:p>
        </p:txBody>
      </p: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933E13A2-1672-4D1C-8039-D7430317ABDB}"/>
              </a:ext>
            </a:extLst>
          </p:cNvPr>
          <p:cNvSpPr/>
          <p:nvPr/>
        </p:nvSpPr>
        <p:spPr>
          <a:xfrm>
            <a:off x="9944986" y="0"/>
            <a:ext cx="411433" cy="713860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 dirty="0">
              <a:solidFill>
                <a:schemeClr val="bg2">
                  <a:lumMod val="25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  <a:cs typeface="全字库正楷体" panose="0201060400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4209776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组合 4">
            <a:extLst>
              <a:ext uri="{FF2B5EF4-FFF2-40B4-BE49-F238E27FC236}">
                <a16:creationId xmlns:a16="http://schemas.microsoft.com/office/drawing/2014/main" xmlns="" id="{0FA84CFF-D1E1-431D-8659-15266311A125}"/>
              </a:ext>
            </a:extLst>
          </p:cNvPr>
          <p:cNvGrpSpPr/>
          <p:nvPr/>
        </p:nvGrpSpPr>
        <p:grpSpPr>
          <a:xfrm>
            <a:off x="4135352" y="1494183"/>
            <a:ext cx="1957690" cy="3677478"/>
            <a:chOff x="2306204" y="1540565"/>
            <a:chExt cx="1957690" cy="3677478"/>
          </a:xfrm>
        </p:grpSpPr>
        <p:sp>
          <p:nvSpPr>
            <p:cNvPr id="2" name="文本框 1">
              <a:extLst>
                <a:ext uri="{FF2B5EF4-FFF2-40B4-BE49-F238E27FC236}">
                  <a16:creationId xmlns:a16="http://schemas.microsoft.com/office/drawing/2014/main" xmlns="" id="{C03E581F-DFF4-4220-A9C4-F82F5BD5C68D}"/>
                </a:ext>
              </a:extLst>
            </p:cNvPr>
            <p:cNvSpPr txBox="1"/>
            <p:nvPr/>
          </p:nvSpPr>
          <p:spPr>
            <a:xfrm>
              <a:off x="3771451" y="1540565"/>
              <a:ext cx="492443" cy="1118255"/>
            </a:xfrm>
            <a:prstGeom prst="rect">
              <a:avLst/>
            </a:prstGeom>
            <a:noFill/>
          </p:spPr>
          <p:txBody>
            <a:bodyPr vert="eaVert" wrap="none" rtlCol="0">
              <a:spAutoFit/>
            </a:bodyPr>
            <a:lstStyle/>
            <a:p>
              <a:r>
                <a:rPr lang="zh-CN" altLang="en-US" sz="20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输入标题</a:t>
              </a:r>
            </a:p>
          </p:txBody>
        </p:sp>
        <p:cxnSp>
          <p:nvCxnSpPr>
            <p:cNvPr id="3" name="直接连接符 2">
              <a:extLst>
                <a:ext uri="{FF2B5EF4-FFF2-40B4-BE49-F238E27FC236}">
                  <a16:creationId xmlns:a16="http://schemas.microsoft.com/office/drawing/2014/main" xmlns="" id="{1F9508E8-DD13-4C49-B9C8-924BCAC63F88}"/>
                </a:ext>
              </a:extLst>
            </p:cNvPr>
            <p:cNvCxnSpPr/>
            <p:nvPr/>
          </p:nvCxnSpPr>
          <p:spPr>
            <a:xfrm>
              <a:off x="3667539" y="1540565"/>
              <a:ext cx="0" cy="2186609"/>
            </a:xfrm>
            <a:prstGeom prst="line">
              <a:avLst/>
            </a:prstGeom>
            <a:ln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" name="文本框 3">
              <a:extLst>
                <a:ext uri="{FF2B5EF4-FFF2-40B4-BE49-F238E27FC236}">
                  <a16:creationId xmlns:a16="http://schemas.microsoft.com/office/drawing/2014/main" xmlns="" id="{ED92DA22-D052-48AF-B6D7-1F5E8C5CCEFC}"/>
                </a:ext>
              </a:extLst>
            </p:cNvPr>
            <p:cNvSpPr txBox="1"/>
            <p:nvPr/>
          </p:nvSpPr>
          <p:spPr>
            <a:xfrm>
              <a:off x="2306204" y="1540565"/>
              <a:ext cx="1292662" cy="3677478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2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  </a:r>
              <a:endParaRPr lang="zh-CN" altLang="en-US" sz="12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  <p:grpSp>
        <p:nvGrpSpPr>
          <p:cNvPr id="6" name="组合 5">
            <a:extLst>
              <a:ext uri="{FF2B5EF4-FFF2-40B4-BE49-F238E27FC236}">
                <a16:creationId xmlns:a16="http://schemas.microsoft.com/office/drawing/2014/main" xmlns="" id="{B4811125-405D-4065-94D5-10A646420957}"/>
              </a:ext>
            </a:extLst>
          </p:cNvPr>
          <p:cNvGrpSpPr/>
          <p:nvPr/>
        </p:nvGrpSpPr>
        <p:grpSpPr>
          <a:xfrm>
            <a:off x="1791782" y="1494183"/>
            <a:ext cx="1889017" cy="3677478"/>
            <a:chOff x="2374877" y="1540565"/>
            <a:chExt cx="1889017" cy="3677478"/>
          </a:xfrm>
        </p:grpSpPr>
        <p:sp>
          <p:nvSpPr>
            <p:cNvPr id="7" name="文本框 6">
              <a:extLst>
                <a:ext uri="{FF2B5EF4-FFF2-40B4-BE49-F238E27FC236}">
                  <a16:creationId xmlns:a16="http://schemas.microsoft.com/office/drawing/2014/main" xmlns="" id="{31360E9B-418A-48B7-A9C4-64DEC5B45292}"/>
                </a:ext>
              </a:extLst>
            </p:cNvPr>
            <p:cNvSpPr txBox="1"/>
            <p:nvPr/>
          </p:nvSpPr>
          <p:spPr>
            <a:xfrm>
              <a:off x="3771451" y="1540565"/>
              <a:ext cx="492443" cy="1118255"/>
            </a:xfrm>
            <a:prstGeom prst="rect">
              <a:avLst/>
            </a:prstGeom>
            <a:noFill/>
          </p:spPr>
          <p:txBody>
            <a:bodyPr vert="eaVert" wrap="none" rtlCol="0">
              <a:spAutoFit/>
            </a:bodyPr>
            <a:lstStyle/>
            <a:p>
              <a:r>
                <a:rPr lang="zh-CN" altLang="en-US" sz="20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输入标题</a:t>
              </a:r>
            </a:p>
          </p:txBody>
        </p:sp>
        <p:cxnSp>
          <p:nvCxnSpPr>
            <p:cNvPr id="8" name="直接连接符 7">
              <a:extLst>
                <a:ext uri="{FF2B5EF4-FFF2-40B4-BE49-F238E27FC236}">
                  <a16:creationId xmlns:a16="http://schemas.microsoft.com/office/drawing/2014/main" xmlns="" id="{43FDA9D3-3067-4AB0-9E9D-2A6097649DA4}"/>
                </a:ext>
              </a:extLst>
            </p:cNvPr>
            <p:cNvCxnSpPr/>
            <p:nvPr/>
          </p:nvCxnSpPr>
          <p:spPr>
            <a:xfrm>
              <a:off x="3667539" y="1540565"/>
              <a:ext cx="0" cy="2186609"/>
            </a:xfrm>
            <a:prstGeom prst="line">
              <a:avLst/>
            </a:prstGeom>
            <a:ln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" name="文本框 8">
              <a:extLst>
                <a:ext uri="{FF2B5EF4-FFF2-40B4-BE49-F238E27FC236}">
                  <a16:creationId xmlns:a16="http://schemas.microsoft.com/office/drawing/2014/main" xmlns="" id="{AC8B6A4C-BC21-4B0E-84D5-6C22607706F5}"/>
                </a:ext>
              </a:extLst>
            </p:cNvPr>
            <p:cNvSpPr txBox="1"/>
            <p:nvPr/>
          </p:nvSpPr>
          <p:spPr>
            <a:xfrm>
              <a:off x="2374877" y="1540565"/>
              <a:ext cx="1292662" cy="3677478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2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  </a:r>
              <a:endParaRPr lang="zh-CN" altLang="en-US" sz="12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  <p:grpSp>
        <p:nvGrpSpPr>
          <p:cNvPr id="18" name="组合 17">
            <a:extLst>
              <a:ext uri="{FF2B5EF4-FFF2-40B4-BE49-F238E27FC236}">
                <a16:creationId xmlns:a16="http://schemas.microsoft.com/office/drawing/2014/main" xmlns="" id="{3DEDC693-C0BA-47CB-A332-65545FAD4F77}"/>
              </a:ext>
            </a:extLst>
          </p:cNvPr>
          <p:cNvGrpSpPr/>
          <p:nvPr/>
        </p:nvGrpSpPr>
        <p:grpSpPr>
          <a:xfrm>
            <a:off x="8891166" y="1494183"/>
            <a:ext cx="1957690" cy="3677478"/>
            <a:chOff x="2306204" y="1540565"/>
            <a:chExt cx="1957690" cy="3677478"/>
          </a:xfrm>
        </p:grpSpPr>
        <p:sp>
          <p:nvSpPr>
            <p:cNvPr id="19" name="文本框 18">
              <a:extLst>
                <a:ext uri="{FF2B5EF4-FFF2-40B4-BE49-F238E27FC236}">
                  <a16:creationId xmlns:a16="http://schemas.microsoft.com/office/drawing/2014/main" xmlns="" id="{F5FA0AEF-9A6F-4FED-A0DD-6F4D3DC7F5E8}"/>
                </a:ext>
              </a:extLst>
            </p:cNvPr>
            <p:cNvSpPr txBox="1"/>
            <p:nvPr/>
          </p:nvSpPr>
          <p:spPr>
            <a:xfrm>
              <a:off x="3771451" y="1540565"/>
              <a:ext cx="492443" cy="1118255"/>
            </a:xfrm>
            <a:prstGeom prst="rect">
              <a:avLst/>
            </a:prstGeom>
            <a:noFill/>
          </p:spPr>
          <p:txBody>
            <a:bodyPr vert="eaVert" wrap="none" rtlCol="0">
              <a:spAutoFit/>
            </a:bodyPr>
            <a:lstStyle/>
            <a:p>
              <a:r>
                <a:rPr lang="zh-CN" altLang="en-US" sz="20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输入标题</a:t>
              </a:r>
            </a:p>
          </p:txBody>
        </p:sp>
        <p:cxnSp>
          <p:nvCxnSpPr>
            <p:cNvPr id="20" name="直接连接符 19">
              <a:extLst>
                <a:ext uri="{FF2B5EF4-FFF2-40B4-BE49-F238E27FC236}">
                  <a16:creationId xmlns:a16="http://schemas.microsoft.com/office/drawing/2014/main" xmlns="" id="{ECF84325-7BC1-425D-9364-399FF26046F0}"/>
                </a:ext>
              </a:extLst>
            </p:cNvPr>
            <p:cNvCxnSpPr/>
            <p:nvPr/>
          </p:nvCxnSpPr>
          <p:spPr>
            <a:xfrm>
              <a:off x="3667539" y="1540565"/>
              <a:ext cx="0" cy="2186609"/>
            </a:xfrm>
            <a:prstGeom prst="line">
              <a:avLst/>
            </a:prstGeom>
            <a:ln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文本框 20">
              <a:extLst>
                <a:ext uri="{FF2B5EF4-FFF2-40B4-BE49-F238E27FC236}">
                  <a16:creationId xmlns:a16="http://schemas.microsoft.com/office/drawing/2014/main" xmlns="" id="{5F986CD5-4A7D-4266-A386-42F88661BD0F}"/>
                </a:ext>
              </a:extLst>
            </p:cNvPr>
            <p:cNvSpPr txBox="1"/>
            <p:nvPr/>
          </p:nvSpPr>
          <p:spPr>
            <a:xfrm>
              <a:off x="2306204" y="1540565"/>
              <a:ext cx="1292662" cy="3677478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2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  </a:r>
              <a:endParaRPr lang="zh-CN" altLang="en-US" sz="12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  <p:grpSp>
        <p:nvGrpSpPr>
          <p:cNvPr id="22" name="组合 21">
            <a:extLst>
              <a:ext uri="{FF2B5EF4-FFF2-40B4-BE49-F238E27FC236}">
                <a16:creationId xmlns:a16="http://schemas.microsoft.com/office/drawing/2014/main" xmlns="" id="{BB6D29C5-E0B5-450B-B229-000FD16C2EF9}"/>
              </a:ext>
            </a:extLst>
          </p:cNvPr>
          <p:cNvGrpSpPr/>
          <p:nvPr/>
        </p:nvGrpSpPr>
        <p:grpSpPr>
          <a:xfrm>
            <a:off x="6547595" y="1494183"/>
            <a:ext cx="1889017" cy="3677478"/>
            <a:chOff x="2374877" y="1540565"/>
            <a:chExt cx="1889017" cy="3677478"/>
          </a:xfrm>
        </p:grpSpPr>
        <p:sp>
          <p:nvSpPr>
            <p:cNvPr id="23" name="文本框 22">
              <a:extLst>
                <a:ext uri="{FF2B5EF4-FFF2-40B4-BE49-F238E27FC236}">
                  <a16:creationId xmlns:a16="http://schemas.microsoft.com/office/drawing/2014/main" xmlns="" id="{F144691E-E782-464C-80DD-143EABD001F5}"/>
                </a:ext>
              </a:extLst>
            </p:cNvPr>
            <p:cNvSpPr txBox="1"/>
            <p:nvPr/>
          </p:nvSpPr>
          <p:spPr>
            <a:xfrm>
              <a:off x="3771451" y="1540565"/>
              <a:ext cx="492443" cy="1118255"/>
            </a:xfrm>
            <a:prstGeom prst="rect">
              <a:avLst/>
            </a:prstGeom>
            <a:noFill/>
          </p:spPr>
          <p:txBody>
            <a:bodyPr vert="eaVert" wrap="none" rtlCol="0">
              <a:spAutoFit/>
            </a:bodyPr>
            <a:lstStyle/>
            <a:p>
              <a:r>
                <a:rPr lang="zh-CN" altLang="en-US" sz="20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输入标题</a:t>
              </a:r>
            </a:p>
          </p:txBody>
        </p:sp>
        <p:cxnSp>
          <p:nvCxnSpPr>
            <p:cNvPr id="24" name="直接连接符 23">
              <a:extLst>
                <a:ext uri="{FF2B5EF4-FFF2-40B4-BE49-F238E27FC236}">
                  <a16:creationId xmlns:a16="http://schemas.microsoft.com/office/drawing/2014/main" xmlns="" id="{47B6E411-4DEF-43DC-AF9F-3B4E10F0CA0F}"/>
                </a:ext>
              </a:extLst>
            </p:cNvPr>
            <p:cNvCxnSpPr/>
            <p:nvPr/>
          </p:nvCxnSpPr>
          <p:spPr>
            <a:xfrm>
              <a:off x="3667539" y="1540565"/>
              <a:ext cx="0" cy="2186609"/>
            </a:xfrm>
            <a:prstGeom prst="line">
              <a:avLst/>
            </a:prstGeom>
            <a:ln>
              <a:solidFill>
                <a:schemeClr val="bg2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" name="文本框 24">
              <a:extLst>
                <a:ext uri="{FF2B5EF4-FFF2-40B4-BE49-F238E27FC236}">
                  <a16:creationId xmlns:a16="http://schemas.microsoft.com/office/drawing/2014/main" xmlns="" id="{533078FE-9294-4B31-8537-E4FCF8BBEEAB}"/>
                </a:ext>
              </a:extLst>
            </p:cNvPr>
            <p:cNvSpPr txBox="1"/>
            <p:nvPr/>
          </p:nvSpPr>
          <p:spPr>
            <a:xfrm>
              <a:off x="2374877" y="1540565"/>
              <a:ext cx="1292662" cy="3677478"/>
            </a:xfrm>
            <a:prstGeom prst="rect">
              <a:avLst/>
            </a:prstGeom>
            <a:noFill/>
          </p:spPr>
          <p:txBody>
            <a:bodyPr vert="eaVert"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zh-CN" altLang="en-US" sz="1200" dirty="0">
                  <a:solidFill>
                    <a:schemeClr val="bg2">
                      <a:lumMod val="25000"/>
                    </a:schemeClr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您可在此处输入您的文字内容。您可在此处输入您的文字内容。您可在此处输入您的文字内容。您可在此处输入您的文字内容。您可在此处输入您的文字内容。您可在此处输入您的文字内容。</a:t>
              </a:r>
              <a:endParaRPr lang="zh-CN" altLang="en-US" sz="12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690324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53876D01-4ACB-4ED2-8624-35988E611EE6}"/>
              </a:ext>
            </a:extLst>
          </p:cNvPr>
          <p:cNvSpPr txBox="1"/>
          <p:nvPr/>
        </p:nvSpPr>
        <p:spPr>
          <a:xfrm>
            <a:off x="4028153" y="2598003"/>
            <a:ext cx="413569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800" dirty="0">
                <a:solidFill>
                  <a:schemeClr val="bg2">
                    <a:lumMod val="25000"/>
                  </a:schemeClr>
                </a:solidFill>
                <a:latin typeface="字魂59号-创粗黑" panose="00000500000000000000" pitchFamily="2" charset="-122"/>
                <a:ea typeface="字魂59号-创粗黑" panose="00000500000000000000" pitchFamily="2" charset="-122"/>
              </a:rPr>
              <a:t>感谢您的观看</a:t>
            </a:r>
          </a:p>
        </p:txBody>
      </p:sp>
      <p:cxnSp>
        <p:nvCxnSpPr>
          <p:cNvPr id="6" name="直接连接符 5">
            <a:extLst>
              <a:ext uri="{FF2B5EF4-FFF2-40B4-BE49-F238E27FC236}">
                <a16:creationId xmlns:a16="http://schemas.microsoft.com/office/drawing/2014/main" xmlns="" id="{65E932CC-6ED1-4C1A-BD56-BBD67EC84F39}"/>
              </a:ext>
            </a:extLst>
          </p:cNvPr>
          <p:cNvCxnSpPr>
            <a:cxnSpLocks/>
          </p:cNvCxnSpPr>
          <p:nvPr/>
        </p:nvCxnSpPr>
        <p:spPr>
          <a:xfrm>
            <a:off x="3810946" y="3538330"/>
            <a:ext cx="4617437" cy="0"/>
          </a:xfrm>
          <a:prstGeom prst="line">
            <a:avLst/>
          </a:prstGeom>
          <a:ln>
            <a:solidFill>
              <a:schemeClr val="bg2">
                <a:lumMod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文本框 7">
            <a:extLst>
              <a:ext uri="{FF2B5EF4-FFF2-40B4-BE49-F238E27FC236}">
                <a16:creationId xmlns:a16="http://schemas.microsoft.com/office/drawing/2014/main" xmlns="" id="{11D16C73-EB66-42E5-BE25-BD2C3273EC57}"/>
              </a:ext>
            </a:extLst>
          </p:cNvPr>
          <p:cNvSpPr txBox="1"/>
          <p:nvPr/>
        </p:nvSpPr>
        <p:spPr>
          <a:xfrm>
            <a:off x="2202482" y="3742615"/>
            <a:ext cx="7787033" cy="617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78923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4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0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91BB3D01-8120-4811-8DF5-B31F1E24F96F}"/>
              </a:ext>
            </a:extLst>
          </p:cNvPr>
          <p:cNvSpPr txBox="1"/>
          <p:nvPr/>
        </p:nvSpPr>
        <p:spPr>
          <a:xfrm>
            <a:off x="4669968" y="640693"/>
            <a:ext cx="2852063" cy="1323439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r>
              <a:rPr lang="zh-CN" altLang="en-US" sz="8000" dirty="0">
                <a:solidFill>
                  <a:schemeClr val="bg2">
                    <a:lumMod val="25000"/>
                  </a:schemeClr>
                </a:solidFill>
                <a:latin typeface="字魂59号-创粗黑" panose="00000500000000000000" pitchFamily="2" charset="-122"/>
                <a:ea typeface="字魂59号-创粗黑" panose="00000500000000000000" pitchFamily="2" charset="-122"/>
              </a:rPr>
              <a:t>目</a:t>
            </a:r>
            <a:r>
              <a:rPr lang="en-US" altLang="zh-CN" sz="8000" dirty="0">
                <a:solidFill>
                  <a:schemeClr val="bg2">
                    <a:lumMod val="25000"/>
                  </a:schemeClr>
                </a:solidFill>
                <a:latin typeface="字魂59号-创粗黑" panose="00000500000000000000" pitchFamily="2" charset="-122"/>
                <a:ea typeface="字魂59号-创粗黑" panose="00000500000000000000" pitchFamily="2" charset="-122"/>
              </a:rPr>
              <a:t>·</a:t>
            </a:r>
            <a:r>
              <a:rPr lang="zh-CN" altLang="en-US" sz="8000" dirty="0">
                <a:solidFill>
                  <a:schemeClr val="bg2">
                    <a:lumMod val="25000"/>
                  </a:schemeClr>
                </a:solidFill>
                <a:latin typeface="字魂59号-创粗黑" panose="00000500000000000000" pitchFamily="2" charset="-122"/>
                <a:ea typeface="字魂59号-创粗黑" panose="00000500000000000000" pitchFamily="2" charset="-122"/>
              </a:rPr>
              <a:t>录</a:t>
            </a:r>
          </a:p>
        </p:txBody>
      </p:sp>
      <p:sp>
        <p:nvSpPr>
          <p:cNvPr id="11" name="文本框 10">
            <a:extLst>
              <a:ext uri="{FF2B5EF4-FFF2-40B4-BE49-F238E27FC236}">
                <a16:creationId xmlns:a16="http://schemas.microsoft.com/office/drawing/2014/main" xmlns="" id="{3A7022D8-C30E-48E1-BC36-90CFFCED2EF7}"/>
              </a:ext>
            </a:extLst>
          </p:cNvPr>
          <p:cNvSpPr txBox="1"/>
          <p:nvPr/>
        </p:nvSpPr>
        <p:spPr>
          <a:xfrm>
            <a:off x="6539441" y="2636776"/>
            <a:ext cx="368133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02 </a:t>
            </a:r>
            <a:r>
              <a:rPr lang="zh-CN" altLang="en-US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请输入您的标题</a:t>
            </a:r>
          </a:p>
        </p:txBody>
      </p:sp>
      <p:sp>
        <p:nvSpPr>
          <p:cNvPr id="12" name="文本框 11">
            <a:extLst>
              <a:ext uri="{FF2B5EF4-FFF2-40B4-BE49-F238E27FC236}">
                <a16:creationId xmlns:a16="http://schemas.microsoft.com/office/drawing/2014/main" xmlns="" id="{E1534020-2187-4DE8-99EA-5E35CCC6F6E0}"/>
              </a:ext>
            </a:extLst>
          </p:cNvPr>
          <p:cNvSpPr txBox="1"/>
          <p:nvPr/>
        </p:nvSpPr>
        <p:spPr>
          <a:xfrm>
            <a:off x="6739119" y="3221550"/>
            <a:ext cx="309237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en-US" altLang="zh-CN" sz="12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Please enter your content Please enter</a:t>
            </a:r>
            <a:endParaRPr lang="zh-CN" altLang="en-US" sz="1200" dirty="0">
              <a:solidFill>
                <a:schemeClr val="bg2">
                  <a:lumMod val="25000"/>
                </a:schemeClr>
              </a:solidFill>
              <a:latin typeface="字魂58号-创中黑" panose="00000500000000000000" pitchFamily="2" charset="-122"/>
              <a:ea typeface="字魂58号-创中黑" panose="00000500000000000000" pitchFamily="2" charset="-122"/>
            </a:endParaRPr>
          </a:p>
        </p:txBody>
      </p:sp>
      <p:sp>
        <p:nvSpPr>
          <p:cNvPr id="14" name="文本框 13">
            <a:extLst>
              <a:ext uri="{FF2B5EF4-FFF2-40B4-BE49-F238E27FC236}">
                <a16:creationId xmlns:a16="http://schemas.microsoft.com/office/drawing/2014/main" xmlns="" id="{84CDD7F0-52B1-4942-926F-B6035F60EDCE}"/>
              </a:ext>
            </a:extLst>
          </p:cNvPr>
          <p:cNvSpPr txBox="1"/>
          <p:nvPr/>
        </p:nvSpPr>
        <p:spPr>
          <a:xfrm>
            <a:off x="2150506" y="4171193"/>
            <a:ext cx="368133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03 </a:t>
            </a:r>
            <a:r>
              <a:rPr lang="zh-CN" altLang="en-US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请输入您的标题</a:t>
            </a:r>
          </a:p>
        </p:txBody>
      </p:sp>
      <p:sp>
        <p:nvSpPr>
          <p:cNvPr id="15" name="文本框 14">
            <a:extLst>
              <a:ext uri="{FF2B5EF4-FFF2-40B4-BE49-F238E27FC236}">
                <a16:creationId xmlns:a16="http://schemas.microsoft.com/office/drawing/2014/main" xmlns="" id="{054A52C0-3426-4A65-AF57-B563A06E74A1}"/>
              </a:ext>
            </a:extLst>
          </p:cNvPr>
          <p:cNvSpPr txBox="1"/>
          <p:nvPr/>
        </p:nvSpPr>
        <p:spPr>
          <a:xfrm>
            <a:off x="2265701" y="4755967"/>
            <a:ext cx="30923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en-US" altLang="zh-CN" sz="12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Please enter your content Please enter</a:t>
            </a:r>
            <a:endParaRPr lang="zh-CN" altLang="en-US" sz="1200" dirty="0">
              <a:solidFill>
                <a:schemeClr val="bg2">
                  <a:lumMod val="25000"/>
                </a:schemeClr>
              </a:solidFill>
              <a:latin typeface="字魂58号-创中黑" panose="00000500000000000000" pitchFamily="2" charset="-122"/>
              <a:ea typeface="字魂58号-创中黑" panose="00000500000000000000" pitchFamily="2" charset="-122"/>
            </a:endParaRPr>
          </a:p>
        </p:txBody>
      </p:sp>
      <p:sp>
        <p:nvSpPr>
          <p:cNvPr id="17" name="文本框 16">
            <a:extLst>
              <a:ext uri="{FF2B5EF4-FFF2-40B4-BE49-F238E27FC236}">
                <a16:creationId xmlns:a16="http://schemas.microsoft.com/office/drawing/2014/main" xmlns="" id="{7F002FE7-FB86-487E-B5AE-8AE439D86542}"/>
              </a:ext>
            </a:extLst>
          </p:cNvPr>
          <p:cNvSpPr txBox="1"/>
          <p:nvPr/>
        </p:nvSpPr>
        <p:spPr>
          <a:xfrm>
            <a:off x="6539441" y="4171193"/>
            <a:ext cx="368133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04 </a:t>
            </a:r>
            <a:r>
              <a:rPr lang="zh-CN" altLang="en-US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请输入您的标题</a:t>
            </a:r>
          </a:p>
        </p:txBody>
      </p:sp>
      <p:sp>
        <p:nvSpPr>
          <p:cNvPr id="18" name="文本框 17">
            <a:extLst>
              <a:ext uri="{FF2B5EF4-FFF2-40B4-BE49-F238E27FC236}">
                <a16:creationId xmlns:a16="http://schemas.microsoft.com/office/drawing/2014/main" xmlns="" id="{8C17F171-199A-4F64-864C-F877E0170D27}"/>
              </a:ext>
            </a:extLst>
          </p:cNvPr>
          <p:cNvSpPr txBox="1"/>
          <p:nvPr/>
        </p:nvSpPr>
        <p:spPr>
          <a:xfrm>
            <a:off x="6833921" y="4755967"/>
            <a:ext cx="309237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en-US" altLang="zh-CN" sz="12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Please enter your content Please enter</a:t>
            </a:r>
            <a:endParaRPr lang="zh-CN" altLang="en-US" sz="1200" dirty="0">
              <a:solidFill>
                <a:schemeClr val="bg2">
                  <a:lumMod val="25000"/>
                </a:schemeClr>
              </a:solidFill>
              <a:latin typeface="字魂58号-创中黑" panose="00000500000000000000" pitchFamily="2" charset="-122"/>
              <a:ea typeface="字魂58号-创中黑" panose="00000500000000000000" pitchFamily="2" charset="-122"/>
            </a:endParaRPr>
          </a:p>
        </p:txBody>
      </p:sp>
      <p:sp>
        <p:nvSpPr>
          <p:cNvPr id="19" name="文本框 18">
            <a:extLst>
              <a:ext uri="{FF2B5EF4-FFF2-40B4-BE49-F238E27FC236}">
                <a16:creationId xmlns:a16="http://schemas.microsoft.com/office/drawing/2014/main" xmlns="" id="{7ECB97E1-00FE-4EF7-8CEB-7C32F44A9947}"/>
              </a:ext>
            </a:extLst>
          </p:cNvPr>
          <p:cNvSpPr txBox="1"/>
          <p:nvPr/>
        </p:nvSpPr>
        <p:spPr>
          <a:xfrm>
            <a:off x="2150506" y="2636776"/>
            <a:ext cx="351237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01 </a:t>
            </a:r>
            <a:r>
              <a:rPr lang="zh-CN" altLang="en-US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请输入您的标题</a:t>
            </a:r>
          </a:p>
        </p:txBody>
      </p:sp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65D98029-2796-4E23-B0E6-5EE937D0B08D}"/>
              </a:ext>
            </a:extLst>
          </p:cNvPr>
          <p:cNvSpPr txBox="1"/>
          <p:nvPr/>
        </p:nvSpPr>
        <p:spPr>
          <a:xfrm>
            <a:off x="2360503" y="3221550"/>
            <a:ext cx="309237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/>
            <a:r>
              <a:rPr lang="en-US" altLang="zh-CN" sz="12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Please enter your content Please enter</a:t>
            </a:r>
            <a:endParaRPr lang="zh-CN" altLang="en-US" sz="1200" dirty="0">
              <a:solidFill>
                <a:schemeClr val="bg2">
                  <a:lumMod val="25000"/>
                </a:schemeClr>
              </a:solidFill>
              <a:latin typeface="字魂58号-创中黑" panose="00000500000000000000" pitchFamily="2" charset="-122"/>
              <a:ea typeface="字魂58号-创中黑" panose="00000500000000000000" pitchFamily="2" charset="-122"/>
            </a:endParaRPr>
          </a:p>
        </p:txBody>
      </p:sp>
      <p:cxnSp>
        <p:nvCxnSpPr>
          <p:cNvPr id="21" name="直接连接符 20">
            <a:extLst>
              <a:ext uri="{FF2B5EF4-FFF2-40B4-BE49-F238E27FC236}">
                <a16:creationId xmlns:a16="http://schemas.microsoft.com/office/drawing/2014/main" xmlns="" id="{30DD4889-EF63-4D6C-B285-94B13D38F4EC}"/>
              </a:ext>
            </a:extLst>
          </p:cNvPr>
          <p:cNvCxnSpPr>
            <a:cxnSpLocks/>
          </p:cNvCxnSpPr>
          <p:nvPr/>
        </p:nvCxnSpPr>
        <p:spPr>
          <a:xfrm>
            <a:off x="4239218" y="1832031"/>
            <a:ext cx="3713565" cy="0"/>
          </a:xfrm>
          <a:prstGeom prst="line">
            <a:avLst/>
          </a:prstGeom>
          <a:ln>
            <a:solidFill>
              <a:schemeClr val="bg2">
                <a:lumMod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25583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11" grpId="0"/>
      <p:bldP spid="12" grpId="0"/>
      <p:bldP spid="14" grpId="0"/>
      <p:bldP spid="15" grpId="0"/>
      <p:bldP spid="17" grpId="0"/>
      <p:bldP spid="18" grpId="0"/>
      <p:bldP spid="19" grpId="0"/>
      <p:bldP spid="2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C441C018-547C-4496-AC61-6DF337E37BA3}"/>
              </a:ext>
            </a:extLst>
          </p:cNvPr>
          <p:cNvSpPr txBox="1"/>
          <p:nvPr/>
        </p:nvSpPr>
        <p:spPr>
          <a:xfrm>
            <a:off x="5550584" y="2104474"/>
            <a:ext cx="7008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3600" dirty="0">
                <a:solidFill>
                  <a:schemeClr val="bg2">
                    <a:lumMod val="25000"/>
                  </a:schemeClr>
                </a:solidFill>
                <a:latin typeface="字魂59号-创粗黑" panose="00000500000000000000" pitchFamily="2" charset="-122"/>
                <a:ea typeface="字魂59号-创粗黑" panose="00000500000000000000" pitchFamily="2" charset="-122"/>
              </a:rPr>
              <a:t>0 1</a:t>
            </a:r>
            <a:endParaRPr lang="zh-CN" altLang="en-US" sz="3600" dirty="0">
              <a:solidFill>
                <a:schemeClr val="bg2">
                  <a:lumMod val="25000"/>
                </a:schemeClr>
              </a:solidFill>
              <a:latin typeface="字魂59号-创粗黑" panose="00000500000000000000" pitchFamily="2" charset="-122"/>
              <a:ea typeface="字魂59号-创粗黑" panose="00000500000000000000" pitchFamily="2" charset="-122"/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xmlns="" id="{4145DED1-F1A9-4C8F-AE6D-30E773E637E6}"/>
              </a:ext>
            </a:extLst>
          </p:cNvPr>
          <p:cNvSpPr txBox="1"/>
          <p:nvPr/>
        </p:nvSpPr>
        <p:spPr>
          <a:xfrm>
            <a:off x="2202482" y="3742615"/>
            <a:ext cx="7787033" cy="617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cxnSp>
        <p:nvCxnSpPr>
          <p:cNvPr id="6" name="直接连接符 5">
            <a:extLst>
              <a:ext uri="{FF2B5EF4-FFF2-40B4-BE49-F238E27FC236}">
                <a16:creationId xmlns:a16="http://schemas.microsoft.com/office/drawing/2014/main" xmlns="" id="{36A44BEC-65AA-47B1-9DCC-5698401CCA3C}"/>
              </a:ext>
            </a:extLst>
          </p:cNvPr>
          <p:cNvCxnSpPr>
            <a:cxnSpLocks/>
          </p:cNvCxnSpPr>
          <p:nvPr/>
        </p:nvCxnSpPr>
        <p:spPr>
          <a:xfrm>
            <a:off x="3787282" y="3478696"/>
            <a:ext cx="4617437" cy="0"/>
          </a:xfrm>
          <a:prstGeom prst="line">
            <a:avLst/>
          </a:prstGeom>
          <a:ln>
            <a:solidFill>
              <a:schemeClr val="bg2">
                <a:lumMod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文本框 6">
            <a:extLst>
              <a:ext uri="{FF2B5EF4-FFF2-40B4-BE49-F238E27FC236}">
                <a16:creationId xmlns:a16="http://schemas.microsoft.com/office/drawing/2014/main" xmlns="" id="{94091892-1B9D-4C62-B08E-9CAD284BB5BF}"/>
              </a:ext>
            </a:extLst>
          </p:cNvPr>
          <p:cNvSpPr txBox="1"/>
          <p:nvPr/>
        </p:nvSpPr>
        <p:spPr>
          <a:xfrm>
            <a:off x="4471594" y="2691558"/>
            <a:ext cx="285881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请输入您的标题</a:t>
            </a:r>
          </a:p>
        </p:txBody>
      </p:sp>
      <p:grpSp>
        <p:nvGrpSpPr>
          <p:cNvPr id="8" name="组合 7">
            <a:extLst>
              <a:ext uri="{FF2B5EF4-FFF2-40B4-BE49-F238E27FC236}">
                <a16:creationId xmlns:a16="http://schemas.microsoft.com/office/drawing/2014/main" xmlns="" id="{C33D7A97-2B08-4F73-9D01-EFD8232706BA}"/>
              </a:ext>
            </a:extLst>
          </p:cNvPr>
          <p:cNvGrpSpPr/>
          <p:nvPr/>
        </p:nvGrpSpPr>
        <p:grpSpPr>
          <a:xfrm>
            <a:off x="-357964" y="-298276"/>
            <a:ext cx="12713734" cy="7535628"/>
            <a:chOff x="-357964" y="-298276"/>
            <a:chExt cx="12713734" cy="7535628"/>
          </a:xfrm>
        </p:grpSpPr>
        <p:sp>
          <p:nvSpPr>
            <p:cNvPr id="9" name="矩形 8">
              <a:extLst>
                <a:ext uri="{FF2B5EF4-FFF2-40B4-BE49-F238E27FC236}">
                  <a16:creationId xmlns:a16="http://schemas.microsoft.com/office/drawing/2014/main" xmlns="" id="{DBDFBC6E-6F6A-472D-9410-CF0692764ACB}"/>
                </a:ext>
              </a:extLst>
            </p:cNvPr>
            <p:cNvSpPr/>
            <p:nvPr/>
          </p:nvSpPr>
          <p:spPr>
            <a:xfrm>
              <a:off x="466059" y="462479"/>
              <a:ext cx="11259879" cy="6130435"/>
            </a:xfrm>
            <a:prstGeom prst="rect">
              <a:avLst/>
            </a:prstGeom>
            <a:noFill/>
            <a:ln w="9525"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矩形: 圆角 9">
              <a:extLst>
                <a:ext uri="{FF2B5EF4-FFF2-40B4-BE49-F238E27FC236}">
                  <a16:creationId xmlns:a16="http://schemas.microsoft.com/office/drawing/2014/main" xmlns="" id="{57C44F7B-A48E-4463-8020-F270A49DFEF0}"/>
                </a:ext>
              </a:extLst>
            </p:cNvPr>
            <p:cNvSpPr/>
            <p:nvPr/>
          </p:nvSpPr>
          <p:spPr>
            <a:xfrm>
              <a:off x="-357964" y="-2982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矩形: 圆角 10">
              <a:extLst>
                <a:ext uri="{FF2B5EF4-FFF2-40B4-BE49-F238E27FC236}">
                  <a16:creationId xmlns:a16="http://schemas.microsoft.com/office/drawing/2014/main" xmlns="" id="{435F2616-3A5E-40DE-BEF9-3DC26D9ECFE8}"/>
                </a:ext>
              </a:extLst>
            </p:cNvPr>
            <p:cNvSpPr/>
            <p:nvPr/>
          </p:nvSpPr>
          <p:spPr>
            <a:xfrm>
              <a:off x="11096106" y="59484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9129498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4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7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>
            <a:extLst>
              <a:ext uri="{FF2B5EF4-FFF2-40B4-BE49-F238E27FC236}">
                <a16:creationId xmlns:a16="http://schemas.microsoft.com/office/drawing/2014/main" xmlns="" id="{E6B85C19-5E35-4B22-AF45-ADE25FC72CC2}"/>
              </a:ext>
            </a:extLst>
          </p:cNvPr>
          <p:cNvSpPr/>
          <p:nvPr/>
        </p:nvSpPr>
        <p:spPr>
          <a:xfrm>
            <a:off x="1818861" y="1093304"/>
            <a:ext cx="675861" cy="126227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xmlns="" id="{028AAA38-7C2D-46B7-A5AC-2BBD01A0359A}"/>
              </a:ext>
            </a:extLst>
          </p:cNvPr>
          <p:cNvSpPr txBox="1"/>
          <p:nvPr/>
        </p:nvSpPr>
        <p:spPr>
          <a:xfrm>
            <a:off x="2769013" y="1277137"/>
            <a:ext cx="7693579" cy="8946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5" name="矩形 4">
            <a:extLst>
              <a:ext uri="{FF2B5EF4-FFF2-40B4-BE49-F238E27FC236}">
                <a16:creationId xmlns:a16="http://schemas.microsoft.com/office/drawing/2014/main" xmlns="" id="{011FD15F-414E-4887-8E22-AA56B0811D97}"/>
              </a:ext>
            </a:extLst>
          </p:cNvPr>
          <p:cNvSpPr/>
          <p:nvPr/>
        </p:nvSpPr>
        <p:spPr>
          <a:xfrm>
            <a:off x="9725094" y="3173896"/>
            <a:ext cx="675861" cy="126227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文本框 5">
            <a:extLst>
              <a:ext uri="{FF2B5EF4-FFF2-40B4-BE49-F238E27FC236}">
                <a16:creationId xmlns:a16="http://schemas.microsoft.com/office/drawing/2014/main" xmlns="" id="{98AEC76F-63C1-4946-A504-3D3B6A8DDB70}"/>
              </a:ext>
            </a:extLst>
          </p:cNvPr>
          <p:cNvSpPr txBox="1"/>
          <p:nvPr/>
        </p:nvSpPr>
        <p:spPr>
          <a:xfrm>
            <a:off x="1791045" y="3357729"/>
            <a:ext cx="7693579" cy="8946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grpSp>
        <p:nvGrpSpPr>
          <p:cNvPr id="4" name="组合 3">
            <a:extLst>
              <a:ext uri="{FF2B5EF4-FFF2-40B4-BE49-F238E27FC236}">
                <a16:creationId xmlns:a16="http://schemas.microsoft.com/office/drawing/2014/main" xmlns="" id="{2A62C6F5-B359-45DD-A963-4A4032A52039}"/>
              </a:ext>
            </a:extLst>
          </p:cNvPr>
          <p:cNvGrpSpPr/>
          <p:nvPr/>
        </p:nvGrpSpPr>
        <p:grpSpPr>
          <a:xfrm>
            <a:off x="0" y="5254487"/>
            <a:ext cx="12192000" cy="964095"/>
            <a:chOff x="0" y="5254487"/>
            <a:chExt cx="12192000" cy="964095"/>
          </a:xfrm>
        </p:grpSpPr>
        <p:sp>
          <p:nvSpPr>
            <p:cNvPr id="7" name="矩形 6">
              <a:extLst>
                <a:ext uri="{FF2B5EF4-FFF2-40B4-BE49-F238E27FC236}">
                  <a16:creationId xmlns:a16="http://schemas.microsoft.com/office/drawing/2014/main" xmlns="" id="{32E48D51-C5D8-41C6-A8F0-AA847F74EEC5}"/>
                </a:ext>
              </a:extLst>
            </p:cNvPr>
            <p:cNvSpPr/>
            <p:nvPr/>
          </p:nvSpPr>
          <p:spPr>
            <a:xfrm>
              <a:off x="0" y="5254487"/>
              <a:ext cx="12192000" cy="964095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" name="文本框 7">
              <a:extLst>
                <a:ext uri="{FF2B5EF4-FFF2-40B4-BE49-F238E27FC236}">
                  <a16:creationId xmlns:a16="http://schemas.microsoft.com/office/drawing/2014/main" xmlns="" id="{4E6D810F-26E1-4C40-A8C0-29A9EB2B670E}"/>
                </a:ext>
              </a:extLst>
            </p:cNvPr>
            <p:cNvSpPr txBox="1"/>
            <p:nvPr/>
          </p:nvSpPr>
          <p:spPr>
            <a:xfrm>
              <a:off x="2369445" y="5405190"/>
              <a:ext cx="7693579" cy="6176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zh-CN" altLang="en-US" sz="1200" dirty="0">
                  <a:solidFill>
                    <a:schemeClr val="bg1"/>
                  </a:solidFill>
                  <a:latin typeface="思源黑体 CN Light" panose="020B0300000000000000" pitchFamily="34" charset="-122"/>
                  <a:ea typeface="思源黑体 CN Light" panose="020B0300000000000000" pitchFamily="34" charset="-122"/>
                </a:rPr>
                <a:t>您可在此处输入您的文字内容。您可在此处输入您的文字内容。您可在此处输入您的文字内容。您可在此处输入您的文字内容。您可在此处输入您的文字内容。您可在此处输入您的文字内容</a:t>
              </a:r>
              <a:endParaRPr lang="en-US" altLang="zh-CN" sz="1200" dirty="0">
                <a:solidFill>
                  <a:schemeClr val="bg1"/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260825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1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/>
      <p:bldP spid="5" grpId="0" animBg="1"/>
      <p:bldP spid="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03BA91F7-E980-41DD-BFA7-A15C6D3380D6}"/>
              </a:ext>
            </a:extLst>
          </p:cNvPr>
          <p:cNvSpPr txBox="1"/>
          <p:nvPr/>
        </p:nvSpPr>
        <p:spPr>
          <a:xfrm>
            <a:off x="3771451" y="1540565"/>
            <a:ext cx="492443" cy="111825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zh-CN" altLang="en-US" sz="20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输入标题</a:t>
            </a:r>
          </a:p>
        </p:txBody>
      </p:sp>
      <p:cxnSp>
        <p:nvCxnSpPr>
          <p:cNvPr id="6" name="直接连接符 5">
            <a:extLst>
              <a:ext uri="{FF2B5EF4-FFF2-40B4-BE49-F238E27FC236}">
                <a16:creationId xmlns:a16="http://schemas.microsoft.com/office/drawing/2014/main" xmlns="" id="{52578D1E-C394-4BEC-8E83-7E89368A048B}"/>
              </a:ext>
            </a:extLst>
          </p:cNvPr>
          <p:cNvCxnSpPr/>
          <p:nvPr/>
        </p:nvCxnSpPr>
        <p:spPr>
          <a:xfrm>
            <a:off x="3667539" y="1540565"/>
            <a:ext cx="0" cy="2186609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文本框 6">
            <a:extLst>
              <a:ext uri="{FF2B5EF4-FFF2-40B4-BE49-F238E27FC236}">
                <a16:creationId xmlns:a16="http://schemas.microsoft.com/office/drawing/2014/main" xmlns="" id="{1F813A48-8FF6-450F-B792-0123FFC1CD80}"/>
              </a:ext>
            </a:extLst>
          </p:cNvPr>
          <p:cNvSpPr txBox="1"/>
          <p:nvPr/>
        </p:nvSpPr>
        <p:spPr>
          <a:xfrm>
            <a:off x="1933437" y="1540565"/>
            <a:ext cx="1569660" cy="3677478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8" name="文本框 7">
            <a:extLst>
              <a:ext uri="{FF2B5EF4-FFF2-40B4-BE49-F238E27FC236}">
                <a16:creationId xmlns:a16="http://schemas.microsoft.com/office/drawing/2014/main" xmlns="" id="{5B6D27C6-C9E5-44F9-BA5B-DC17C260C84C}"/>
              </a:ext>
            </a:extLst>
          </p:cNvPr>
          <p:cNvSpPr txBox="1"/>
          <p:nvPr/>
        </p:nvSpPr>
        <p:spPr>
          <a:xfrm>
            <a:off x="9735344" y="1401418"/>
            <a:ext cx="492443" cy="111825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zh-CN" altLang="en-US" sz="20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输入标题</a:t>
            </a:r>
          </a:p>
        </p:txBody>
      </p:sp>
      <p:cxnSp>
        <p:nvCxnSpPr>
          <p:cNvPr id="9" name="直接连接符 8">
            <a:extLst>
              <a:ext uri="{FF2B5EF4-FFF2-40B4-BE49-F238E27FC236}">
                <a16:creationId xmlns:a16="http://schemas.microsoft.com/office/drawing/2014/main" xmlns="" id="{E32B90A7-079B-4239-AEB0-5DE4CF987D76}"/>
              </a:ext>
            </a:extLst>
          </p:cNvPr>
          <p:cNvCxnSpPr/>
          <p:nvPr/>
        </p:nvCxnSpPr>
        <p:spPr>
          <a:xfrm>
            <a:off x="9631432" y="1401418"/>
            <a:ext cx="0" cy="2186609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文本框 9">
            <a:extLst>
              <a:ext uri="{FF2B5EF4-FFF2-40B4-BE49-F238E27FC236}">
                <a16:creationId xmlns:a16="http://schemas.microsoft.com/office/drawing/2014/main" xmlns="" id="{275F0691-D3E8-4D07-AD01-4026197DA8BB}"/>
              </a:ext>
            </a:extLst>
          </p:cNvPr>
          <p:cNvSpPr txBox="1"/>
          <p:nvPr/>
        </p:nvSpPr>
        <p:spPr>
          <a:xfrm>
            <a:off x="7897330" y="1401418"/>
            <a:ext cx="1569660" cy="3677478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grpSp>
        <p:nvGrpSpPr>
          <p:cNvPr id="16" name="组合 15">
            <a:extLst>
              <a:ext uri="{FF2B5EF4-FFF2-40B4-BE49-F238E27FC236}">
                <a16:creationId xmlns:a16="http://schemas.microsoft.com/office/drawing/2014/main" xmlns="" id="{041631C5-4A4E-4F3A-BCD1-2DA111937BC0}"/>
              </a:ext>
            </a:extLst>
          </p:cNvPr>
          <p:cNvGrpSpPr/>
          <p:nvPr/>
        </p:nvGrpSpPr>
        <p:grpSpPr>
          <a:xfrm>
            <a:off x="5903843" y="-9937"/>
            <a:ext cx="407505" cy="6937511"/>
            <a:chOff x="5903843" y="-9937"/>
            <a:chExt cx="407505" cy="6937511"/>
          </a:xfrm>
        </p:grpSpPr>
        <p:cxnSp>
          <p:nvCxnSpPr>
            <p:cNvPr id="11" name="直接连接符 10">
              <a:extLst>
                <a:ext uri="{FF2B5EF4-FFF2-40B4-BE49-F238E27FC236}">
                  <a16:creationId xmlns:a16="http://schemas.microsoft.com/office/drawing/2014/main" xmlns="" id="{0A02917B-096C-4F60-8AFB-28AF9C7E0757}"/>
                </a:ext>
              </a:extLst>
            </p:cNvPr>
            <p:cNvCxnSpPr>
              <a:cxnSpLocks/>
            </p:cNvCxnSpPr>
            <p:nvPr/>
          </p:nvCxnSpPr>
          <p:spPr>
            <a:xfrm>
              <a:off x="6096000" y="-9937"/>
              <a:ext cx="20935" cy="6937511"/>
            </a:xfrm>
            <a:prstGeom prst="line">
              <a:avLst/>
            </a:prstGeom>
            <a:ln>
              <a:solidFill>
                <a:schemeClr val="bg2">
                  <a:lumMod val="2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椭圆 11">
              <a:extLst>
                <a:ext uri="{FF2B5EF4-FFF2-40B4-BE49-F238E27FC236}">
                  <a16:creationId xmlns:a16="http://schemas.microsoft.com/office/drawing/2014/main" xmlns="" id="{150BCCD7-BA3E-4B73-B789-C3D745A4D101}"/>
                </a:ext>
              </a:extLst>
            </p:cNvPr>
            <p:cNvSpPr/>
            <p:nvPr/>
          </p:nvSpPr>
          <p:spPr>
            <a:xfrm>
              <a:off x="5903843" y="2852530"/>
              <a:ext cx="407505" cy="407505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8479704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7" grpId="0"/>
      <p:bldP spid="8" grpId="0"/>
      <p:bldP spid="10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>
            <a:extLst>
              <a:ext uri="{FF2B5EF4-FFF2-40B4-BE49-F238E27FC236}">
                <a16:creationId xmlns:a16="http://schemas.microsoft.com/office/drawing/2014/main" xmlns="" id="{591A8E66-9658-4682-993A-BAF23A8FBD02}"/>
              </a:ext>
            </a:extLst>
          </p:cNvPr>
          <p:cNvSpPr/>
          <p:nvPr/>
        </p:nvSpPr>
        <p:spPr>
          <a:xfrm>
            <a:off x="1818861" y="1093304"/>
            <a:ext cx="2126974" cy="874644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4000" dirty="0">
                <a:solidFill>
                  <a:schemeClr val="bg2">
                    <a:lumMod val="50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标题</a:t>
            </a:r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xmlns="" id="{0B0DA880-5333-45D0-BC5F-CBB2E927F28C}"/>
              </a:ext>
            </a:extLst>
          </p:cNvPr>
          <p:cNvSpPr txBox="1"/>
          <p:nvPr/>
        </p:nvSpPr>
        <p:spPr>
          <a:xfrm>
            <a:off x="2991679" y="2698432"/>
            <a:ext cx="6641419" cy="10282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l"/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xmlns="" id="{F84BAA14-19C0-4EA7-B81E-A8BBFCA6DF92}"/>
              </a:ext>
            </a:extLst>
          </p:cNvPr>
          <p:cNvSpPr txBox="1"/>
          <p:nvPr/>
        </p:nvSpPr>
        <p:spPr>
          <a:xfrm>
            <a:off x="2991678" y="4148003"/>
            <a:ext cx="6641419" cy="10282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lnSpc>
                <a:spcPct val="150000"/>
              </a:lnSpc>
              <a:buFont typeface="Wingdings" panose="05000000000000000000" pitchFamily="2" charset="2"/>
              <a:buChar char="l"/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3838130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/>
      <p:bldP spid="5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>
            <a:extLst>
              <a:ext uri="{FF2B5EF4-FFF2-40B4-BE49-F238E27FC236}">
                <a16:creationId xmlns:a16="http://schemas.microsoft.com/office/drawing/2014/main" xmlns="" id="{9A8C2DED-4430-408D-A663-0EF37467A674}"/>
              </a:ext>
            </a:extLst>
          </p:cNvPr>
          <p:cNvSpPr txBox="1"/>
          <p:nvPr/>
        </p:nvSpPr>
        <p:spPr>
          <a:xfrm>
            <a:off x="1868557" y="1311965"/>
            <a:ext cx="14157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输入标题</a:t>
            </a:r>
          </a:p>
        </p:txBody>
      </p:sp>
      <p:cxnSp>
        <p:nvCxnSpPr>
          <p:cNvPr id="3" name="直接连接符 2">
            <a:extLst>
              <a:ext uri="{FF2B5EF4-FFF2-40B4-BE49-F238E27FC236}">
                <a16:creationId xmlns:a16="http://schemas.microsoft.com/office/drawing/2014/main" xmlns="" id="{FBF0DC86-A5C5-4DA0-99DF-58E0D25161CA}"/>
              </a:ext>
            </a:extLst>
          </p:cNvPr>
          <p:cNvCxnSpPr>
            <a:cxnSpLocks/>
          </p:cNvCxnSpPr>
          <p:nvPr/>
        </p:nvCxnSpPr>
        <p:spPr>
          <a:xfrm flipH="1">
            <a:off x="1928192" y="1878496"/>
            <a:ext cx="1296502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97C9923C-09A5-4163-B8E1-8EAF0DD48860}"/>
              </a:ext>
            </a:extLst>
          </p:cNvPr>
          <p:cNvSpPr txBox="1"/>
          <p:nvPr/>
        </p:nvSpPr>
        <p:spPr>
          <a:xfrm>
            <a:off x="1868556" y="1983363"/>
            <a:ext cx="5536095" cy="102829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xmlns="" id="{39A20D9E-96A8-46E1-BE13-7BCC9184DED5}"/>
              </a:ext>
            </a:extLst>
          </p:cNvPr>
          <p:cNvSpPr txBox="1"/>
          <p:nvPr/>
        </p:nvSpPr>
        <p:spPr>
          <a:xfrm>
            <a:off x="4962939" y="3760304"/>
            <a:ext cx="141577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输入标题</a:t>
            </a:r>
          </a:p>
        </p:txBody>
      </p:sp>
      <p:cxnSp>
        <p:nvCxnSpPr>
          <p:cNvPr id="8" name="直接连接符 7">
            <a:extLst>
              <a:ext uri="{FF2B5EF4-FFF2-40B4-BE49-F238E27FC236}">
                <a16:creationId xmlns:a16="http://schemas.microsoft.com/office/drawing/2014/main" xmlns="" id="{84CF6915-3906-47B6-A756-55AB76F78DC3}"/>
              </a:ext>
            </a:extLst>
          </p:cNvPr>
          <p:cNvCxnSpPr>
            <a:cxnSpLocks/>
          </p:cNvCxnSpPr>
          <p:nvPr/>
        </p:nvCxnSpPr>
        <p:spPr>
          <a:xfrm flipH="1">
            <a:off x="5022574" y="4326835"/>
            <a:ext cx="1296502" cy="0"/>
          </a:xfrm>
          <a:prstGeom prst="line">
            <a:avLst/>
          </a:prstGeom>
          <a:ln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文本框 10">
            <a:extLst>
              <a:ext uri="{FF2B5EF4-FFF2-40B4-BE49-F238E27FC236}">
                <a16:creationId xmlns:a16="http://schemas.microsoft.com/office/drawing/2014/main" xmlns="" id="{3191656C-5D2C-4D1D-89CF-4CC34AA9D157}"/>
              </a:ext>
            </a:extLst>
          </p:cNvPr>
          <p:cNvSpPr txBox="1"/>
          <p:nvPr/>
        </p:nvSpPr>
        <p:spPr>
          <a:xfrm>
            <a:off x="4962939" y="4456467"/>
            <a:ext cx="5536095" cy="1028295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4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</a:t>
            </a:r>
            <a:endParaRPr lang="en-US" altLang="zh-CN" sz="14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6871919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  <p:bldP spid="7" grpId="0"/>
      <p:bldP spid="11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C441C018-547C-4496-AC61-6DF337E37BA3}"/>
              </a:ext>
            </a:extLst>
          </p:cNvPr>
          <p:cNvSpPr txBox="1"/>
          <p:nvPr/>
        </p:nvSpPr>
        <p:spPr>
          <a:xfrm>
            <a:off x="5550584" y="2104474"/>
            <a:ext cx="77938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3600" dirty="0">
                <a:solidFill>
                  <a:schemeClr val="bg2">
                    <a:lumMod val="25000"/>
                  </a:schemeClr>
                </a:solidFill>
                <a:latin typeface="字魂59号-创粗黑" panose="00000500000000000000" pitchFamily="2" charset="-122"/>
                <a:ea typeface="字魂59号-创粗黑" panose="00000500000000000000" pitchFamily="2" charset="-122"/>
              </a:rPr>
              <a:t>0 2</a:t>
            </a:r>
            <a:endParaRPr lang="zh-CN" altLang="en-US" sz="3600" dirty="0">
              <a:solidFill>
                <a:schemeClr val="bg2">
                  <a:lumMod val="25000"/>
                </a:schemeClr>
              </a:solidFill>
              <a:latin typeface="字魂59号-创粗黑" panose="00000500000000000000" pitchFamily="2" charset="-122"/>
              <a:ea typeface="字魂59号-创粗黑" panose="00000500000000000000" pitchFamily="2" charset="-122"/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xmlns="" id="{4145DED1-F1A9-4C8F-AE6D-30E773E637E6}"/>
              </a:ext>
            </a:extLst>
          </p:cNvPr>
          <p:cNvSpPr txBox="1"/>
          <p:nvPr/>
        </p:nvSpPr>
        <p:spPr>
          <a:xfrm>
            <a:off x="2202482" y="3742615"/>
            <a:ext cx="7787033" cy="617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zh-CN" altLang="en-US" sz="1200" dirty="0">
                <a:solidFill>
                  <a:schemeClr val="bg2">
                    <a:lumMod val="25000"/>
                  </a:schemeClr>
                </a:solidFill>
                <a:latin typeface="思源黑体 CN Light" panose="020B0300000000000000" pitchFamily="34" charset="-122"/>
                <a:ea typeface="思源黑体 CN Light" panose="020B0300000000000000" pitchFamily="34" charset="-122"/>
              </a:rPr>
              <a:t>您可在此处输入您的文字内容。您可在此处输入您的文字内容。您可在此处输入您的文字内容。您可在此处输入您的文字内容。您可在此处输入您的文字内容。</a:t>
            </a:r>
            <a:endParaRPr lang="zh-CN" altLang="en-US" sz="1200" dirty="0">
              <a:solidFill>
                <a:schemeClr val="bg2">
                  <a:lumMod val="50000"/>
                </a:schemeClr>
              </a:solidFill>
              <a:latin typeface="思源黑体 CN Light" panose="020B0300000000000000" pitchFamily="34" charset="-122"/>
              <a:ea typeface="思源黑体 CN Light" panose="020B0300000000000000" pitchFamily="34" charset="-122"/>
            </a:endParaRPr>
          </a:p>
        </p:txBody>
      </p:sp>
      <p:cxnSp>
        <p:nvCxnSpPr>
          <p:cNvPr id="6" name="直接连接符 5">
            <a:extLst>
              <a:ext uri="{FF2B5EF4-FFF2-40B4-BE49-F238E27FC236}">
                <a16:creationId xmlns:a16="http://schemas.microsoft.com/office/drawing/2014/main" xmlns="" id="{36A44BEC-65AA-47B1-9DCC-5698401CCA3C}"/>
              </a:ext>
            </a:extLst>
          </p:cNvPr>
          <p:cNvCxnSpPr>
            <a:cxnSpLocks/>
          </p:cNvCxnSpPr>
          <p:nvPr/>
        </p:nvCxnSpPr>
        <p:spPr>
          <a:xfrm>
            <a:off x="3787282" y="3478696"/>
            <a:ext cx="4617437" cy="0"/>
          </a:xfrm>
          <a:prstGeom prst="line">
            <a:avLst/>
          </a:prstGeom>
          <a:ln>
            <a:solidFill>
              <a:schemeClr val="bg2">
                <a:lumMod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文本框 6">
            <a:extLst>
              <a:ext uri="{FF2B5EF4-FFF2-40B4-BE49-F238E27FC236}">
                <a16:creationId xmlns:a16="http://schemas.microsoft.com/office/drawing/2014/main" xmlns="" id="{94091892-1B9D-4C62-B08E-9CAD284BB5BF}"/>
              </a:ext>
            </a:extLst>
          </p:cNvPr>
          <p:cNvSpPr txBox="1"/>
          <p:nvPr/>
        </p:nvSpPr>
        <p:spPr>
          <a:xfrm>
            <a:off x="4471594" y="2691558"/>
            <a:ext cx="285881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800" dirty="0">
                <a:solidFill>
                  <a:schemeClr val="bg2">
                    <a:lumMod val="25000"/>
                  </a:schemeClr>
                </a:solidFill>
                <a:latin typeface="字魂58号-创中黑" panose="00000500000000000000" pitchFamily="2" charset="-122"/>
                <a:ea typeface="字魂58号-创中黑" panose="00000500000000000000" pitchFamily="2" charset="-122"/>
              </a:rPr>
              <a:t>请输入您的标题</a:t>
            </a:r>
          </a:p>
        </p:txBody>
      </p:sp>
      <p:grpSp>
        <p:nvGrpSpPr>
          <p:cNvPr id="8" name="组合 7">
            <a:extLst>
              <a:ext uri="{FF2B5EF4-FFF2-40B4-BE49-F238E27FC236}">
                <a16:creationId xmlns:a16="http://schemas.microsoft.com/office/drawing/2014/main" xmlns="" id="{29DE829A-A232-4CE7-8169-8D936A1ACF43}"/>
              </a:ext>
            </a:extLst>
          </p:cNvPr>
          <p:cNvGrpSpPr/>
          <p:nvPr/>
        </p:nvGrpSpPr>
        <p:grpSpPr>
          <a:xfrm>
            <a:off x="-357964" y="-298276"/>
            <a:ext cx="12713734" cy="7535628"/>
            <a:chOff x="-357964" y="-298276"/>
            <a:chExt cx="12713734" cy="7535628"/>
          </a:xfrm>
        </p:grpSpPr>
        <p:sp>
          <p:nvSpPr>
            <p:cNvPr id="9" name="矩形 8">
              <a:extLst>
                <a:ext uri="{FF2B5EF4-FFF2-40B4-BE49-F238E27FC236}">
                  <a16:creationId xmlns:a16="http://schemas.microsoft.com/office/drawing/2014/main" xmlns="" id="{E2DCFA74-BEEC-49BA-A872-7552944CA85E}"/>
                </a:ext>
              </a:extLst>
            </p:cNvPr>
            <p:cNvSpPr/>
            <p:nvPr/>
          </p:nvSpPr>
          <p:spPr>
            <a:xfrm>
              <a:off x="466059" y="462479"/>
              <a:ext cx="11259879" cy="6130435"/>
            </a:xfrm>
            <a:prstGeom prst="rect">
              <a:avLst/>
            </a:prstGeom>
            <a:noFill/>
            <a:ln w="9525"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矩形: 圆角 9">
              <a:extLst>
                <a:ext uri="{FF2B5EF4-FFF2-40B4-BE49-F238E27FC236}">
                  <a16:creationId xmlns:a16="http://schemas.microsoft.com/office/drawing/2014/main" xmlns="" id="{1BD83F08-7398-48BA-BBED-DD092CE8DA46}"/>
                </a:ext>
              </a:extLst>
            </p:cNvPr>
            <p:cNvSpPr/>
            <p:nvPr/>
          </p:nvSpPr>
          <p:spPr>
            <a:xfrm>
              <a:off x="-357964" y="-2982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矩形: 圆角 10">
              <a:extLst>
                <a:ext uri="{FF2B5EF4-FFF2-40B4-BE49-F238E27FC236}">
                  <a16:creationId xmlns:a16="http://schemas.microsoft.com/office/drawing/2014/main" xmlns="" id="{F52A2BAD-6BC9-40CD-8542-0CC3F7C699EC}"/>
                </a:ext>
              </a:extLst>
            </p:cNvPr>
            <p:cNvSpPr/>
            <p:nvPr/>
          </p:nvSpPr>
          <p:spPr>
            <a:xfrm>
              <a:off x="11096106" y="5948476"/>
              <a:ext cx="1259664" cy="1288876"/>
            </a:xfrm>
            <a:prstGeom prst="roundRect">
              <a:avLst>
                <a:gd name="adj" fmla="val 0"/>
              </a:avLst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090656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 advTm="0">
        <p:random/>
      </p:transition>
    </mc:Choice>
    <mc:Fallback xmlns="">
      <p:transition spd="slow" advTm="0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4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4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7" grpId="0"/>
    </p:bldLst>
  </p:timing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2778</Words>
  <Application>Microsoft Office PowerPoint</Application>
  <PresentationFormat>宽屏</PresentationFormat>
  <Paragraphs>126</Paragraphs>
  <Slides>22</Slides>
  <Notes>22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22</vt:i4>
      </vt:variant>
    </vt:vector>
  </HeadingPairs>
  <TitlesOfParts>
    <vt:vector size="31" baseType="lpstr">
      <vt:lpstr>Wingdings</vt:lpstr>
      <vt:lpstr>等线</vt:lpstr>
      <vt:lpstr>等线 Light</vt:lpstr>
      <vt:lpstr>全字库正楷体</vt:lpstr>
      <vt:lpstr>思源黑体 CN Light</vt:lpstr>
      <vt:lpstr>字魂58号-创中黑</vt:lpstr>
      <vt:lpstr>字魂59号-创粗黑</vt:lpstr>
      <vt:lpstr>Arial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创意极简黑白PPT模板</dc:title>
  <dc:creator>甜甜 田</dc:creator>
  <cp:lastModifiedBy>Administrator</cp:lastModifiedBy>
  <cp:revision>19</cp:revision>
  <dcterms:created xsi:type="dcterms:W3CDTF">2019-06-08T15:37:12Z</dcterms:created>
  <dcterms:modified xsi:type="dcterms:W3CDTF">2019-07-08T02:40:13Z</dcterms:modified>
</cp:coreProperties>
</file>

<file path=docProps/thumbnail.jpeg>
</file>