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5" r:id="rId2"/>
    <p:sldId id="263" r:id="rId3"/>
    <p:sldId id="257" r:id="rId4"/>
    <p:sldId id="258" r:id="rId5"/>
    <p:sldId id="262" r:id="rId6"/>
    <p:sldId id="271" r:id="rId7"/>
    <p:sldId id="289" r:id="rId8"/>
    <p:sldId id="298" r:id="rId9"/>
    <p:sldId id="272" r:id="rId10"/>
    <p:sldId id="260" r:id="rId11"/>
    <p:sldId id="290" r:id="rId12"/>
    <p:sldId id="276" r:id="rId13"/>
    <p:sldId id="277" r:id="rId14"/>
    <p:sldId id="278" r:id="rId15"/>
    <p:sldId id="281" r:id="rId16"/>
    <p:sldId id="291" r:id="rId17"/>
    <p:sldId id="282" r:id="rId18"/>
    <p:sldId id="286" r:id="rId19"/>
    <p:sldId id="287" r:id="rId20"/>
    <p:sldId id="264" r:id="rId21"/>
    <p:sldId id="293" r:id="rId22"/>
    <p:sldId id="288" r:id="rId23"/>
    <p:sldId id="279" r:id="rId24"/>
    <p:sldId id="280" r:id="rId25"/>
    <p:sldId id="266" r:id="rId26"/>
    <p:sldId id="27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C2D1"/>
    <a:srgbClr val="F3F1F2"/>
    <a:srgbClr val="EF5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936" y="78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94-4797-95BC-7D029B242A3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594-4797-95BC-7D029B242A3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594-4797-95BC-7D029B242A3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06639984"/>
        <c:axId val="1006629008"/>
        <c:axId val="0"/>
      </c:bar3DChart>
      <c:catAx>
        <c:axId val="10066399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1006629008"/>
        <c:crosses val="autoZero"/>
        <c:auto val="1"/>
        <c:lblAlgn val="ctr"/>
        <c:lblOffset val="100"/>
        <c:noMultiLvlLbl val="0"/>
      </c:catAx>
      <c:valAx>
        <c:axId val="1006629008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1006639984"/>
        <c:crosses val="autoZero"/>
        <c:crossBetween val="between"/>
      </c:valAx>
    </c:plotArea>
    <c:legend>
      <c:legendPos val="b"/>
      <c:layout/>
      <c:overlay val="0"/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21580-3E73-4EA8-9E96-3814115E8654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0F80E-4C50-4349-B88D-B0AE2EDDF0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8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558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486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407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717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8372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17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127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918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4308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3947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517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780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500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100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8499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5791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6374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1563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873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125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410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93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722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895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792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0F80E-4C50-4349-B88D-B0AE2EDDF09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634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3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 userDrawn="1"/>
        </p:nvSpPr>
        <p:spPr>
          <a:xfrm>
            <a:off x="316860" y="514349"/>
            <a:ext cx="11557640" cy="5937135"/>
          </a:xfrm>
          <a:prstGeom prst="roundRect">
            <a:avLst>
              <a:gd name="adj" fmla="val 607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1191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40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3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948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2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70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21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30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68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41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67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9384-117D-4C7E-8264-7AB281F08C21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13723-0F4F-4A61-BB9F-C568738A9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94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05497" y="1233096"/>
            <a:ext cx="52893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dobe Devanagari" panose="02040503050201020203" pitchFamily="18" charset="0"/>
                <a:cs typeface="Adobe Devanagari" panose="02040503050201020203" pitchFamily="18" charset="0"/>
              </a:rPr>
              <a:t>20</a:t>
            </a:r>
            <a:r>
              <a:rPr kumimoji="0" lang="en-US" altLang="zh-CN" sz="16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dobe Devanagari" panose="02040503050201020203" pitchFamily="18" charset="0"/>
                <a:cs typeface="Adobe Devanagari" panose="02040503050201020203" pitchFamily="18" charset="0"/>
              </a:rPr>
              <a:t>2X</a:t>
            </a:r>
            <a:endParaRPr kumimoji="0" lang="zh-CN" altLang="en-US" sz="16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57434" y="3465513"/>
            <a:ext cx="63962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</a:rPr>
              <a:t>简洁商务演示汇报模板</a:t>
            </a:r>
            <a:endParaRPr kumimoji="0" lang="en-US" altLang="zh-CN" sz="48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30063" y="1266984"/>
            <a:ext cx="4040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48C2D1">
                    <a:alpha val="55000"/>
                  </a:srgbClr>
                </a:solidFill>
                <a:effectLst/>
                <a:uLnTx/>
                <a:uFillTx/>
                <a:latin typeface="Adobe Hebrew" panose="02040503050201020203" pitchFamily="18" charset="-79"/>
                <a:cs typeface="Adobe Hebrew" panose="02040503050201020203" pitchFamily="18" charset="-79"/>
              </a:rPr>
              <a:t>Business template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48C2D1">
                  <a:alpha val="55000"/>
                </a:srgbClr>
              </a:solidFill>
              <a:effectLst/>
              <a:uLnTx/>
              <a:uFillTx/>
              <a:latin typeface="Adobe Hebrew" panose="02040503050201020203" pitchFamily="18" charset="-79"/>
              <a:cs typeface="Adobe Hebrew" panose="02040503050201020203" pitchFamily="18" charset="-79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20415" y="4489907"/>
            <a:ext cx="50739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dobe Hebrew" panose="02040503050201020203" pitchFamily="18" charset="-79"/>
                <a:cs typeface="Adobe Hebrew" panose="02040503050201020203" pitchFamily="18" charset="-79"/>
              </a:rPr>
              <a:t>People who work in marketing try to get the attention. People who work in marketing try to get the attention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dobe Hebrew" panose="02040503050201020203" pitchFamily="18" charset="-79"/>
                <a:cs typeface="Adobe Hebrew" panose="02040503050201020203" pitchFamily="18" charset="-79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dobe Hebrew" panose="02040503050201020203" pitchFamily="18" charset="-79"/>
              <a:cs typeface="Adobe Hebrew" panose="02040503050201020203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1313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395"/>
          <p:cNvSpPr/>
          <p:nvPr/>
        </p:nvSpPr>
        <p:spPr>
          <a:xfrm>
            <a:off x="1545438" y="2439237"/>
            <a:ext cx="1971407" cy="1961764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sz="1450" b="1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14" name="Shape 396"/>
          <p:cNvSpPr/>
          <p:nvPr/>
        </p:nvSpPr>
        <p:spPr>
          <a:xfrm>
            <a:off x="1545437" y="2439237"/>
            <a:ext cx="1971408" cy="475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  <a:buSzPct val="25000"/>
            </a:pPr>
            <a:r>
              <a:rPr lang="id-ID" sz="1850" b="1">
                <a:solidFill>
                  <a:srgbClr val="FFFFFF"/>
                </a:solidFill>
                <a:cs typeface="+mn-ea"/>
                <a:sym typeface="+mn-lt"/>
              </a:rPr>
              <a:t>APRIL</a:t>
            </a:r>
          </a:p>
        </p:txBody>
      </p:sp>
      <p:sp>
        <p:nvSpPr>
          <p:cNvPr id="22" name="Shape 397"/>
          <p:cNvSpPr txBox="1"/>
          <p:nvPr/>
        </p:nvSpPr>
        <p:spPr>
          <a:xfrm>
            <a:off x="1545437" y="2979889"/>
            <a:ext cx="1971408" cy="1263742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ctr" anchorCtr="0">
            <a:noAutofit/>
          </a:bodyPr>
          <a:lstStyle/>
          <a:p>
            <a:pPr algn="ctr">
              <a:buSzPct val="25000"/>
            </a:pPr>
            <a:r>
              <a:rPr lang="id-ID" sz="8002">
                <a:solidFill>
                  <a:schemeClr val="dk1"/>
                </a:solidFill>
                <a:cs typeface="+mn-ea"/>
                <a:sym typeface="+mn-lt"/>
              </a:rPr>
              <a:t>14</a:t>
            </a:r>
          </a:p>
        </p:txBody>
      </p:sp>
      <p:sp>
        <p:nvSpPr>
          <p:cNvPr id="23" name="Shape 398"/>
          <p:cNvSpPr/>
          <p:nvPr/>
        </p:nvSpPr>
        <p:spPr>
          <a:xfrm>
            <a:off x="3899007" y="2439239"/>
            <a:ext cx="1971407" cy="1961764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sz="1450" b="1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24" name="Shape 399"/>
          <p:cNvSpPr/>
          <p:nvPr/>
        </p:nvSpPr>
        <p:spPr>
          <a:xfrm>
            <a:off x="3899005" y="2439238"/>
            <a:ext cx="1971408" cy="4757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  <a:buSzPct val="25000"/>
            </a:pPr>
            <a:r>
              <a:rPr lang="id-ID" sz="1850" b="1">
                <a:solidFill>
                  <a:srgbClr val="FFFFFF"/>
                </a:solidFill>
                <a:cs typeface="+mn-ea"/>
                <a:sym typeface="+mn-lt"/>
              </a:rPr>
              <a:t>AUGUST</a:t>
            </a:r>
          </a:p>
        </p:txBody>
      </p:sp>
      <p:sp>
        <p:nvSpPr>
          <p:cNvPr id="25" name="Shape 400"/>
          <p:cNvSpPr txBox="1"/>
          <p:nvPr/>
        </p:nvSpPr>
        <p:spPr>
          <a:xfrm>
            <a:off x="3899005" y="2979890"/>
            <a:ext cx="1971408" cy="1263742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ctr" anchorCtr="0">
            <a:noAutofit/>
          </a:bodyPr>
          <a:lstStyle/>
          <a:p>
            <a:pPr algn="ctr">
              <a:buSzPct val="25000"/>
            </a:pPr>
            <a:r>
              <a:rPr lang="id-ID" sz="8002">
                <a:solidFill>
                  <a:schemeClr val="dk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6" name="Shape 401"/>
          <p:cNvSpPr/>
          <p:nvPr/>
        </p:nvSpPr>
        <p:spPr>
          <a:xfrm>
            <a:off x="6241755" y="2439240"/>
            <a:ext cx="1971407" cy="1961764"/>
          </a:xfrm>
          <a:prstGeom prst="rect">
            <a:avLst/>
          </a:prstGeom>
          <a:noFill/>
          <a:ln w="38100" cap="flat" cmpd="sng">
            <a:solidFill>
              <a:schemeClr val="accent4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sz="1450" b="1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27" name="Shape 402"/>
          <p:cNvSpPr/>
          <p:nvPr/>
        </p:nvSpPr>
        <p:spPr>
          <a:xfrm>
            <a:off x="6241754" y="2439239"/>
            <a:ext cx="1971408" cy="4757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  <a:buSzPct val="25000"/>
            </a:pPr>
            <a:r>
              <a:rPr lang="id-ID" sz="1850" b="1">
                <a:solidFill>
                  <a:srgbClr val="FFFFFF"/>
                </a:solidFill>
                <a:cs typeface="+mn-ea"/>
                <a:sym typeface="+mn-lt"/>
              </a:rPr>
              <a:t>OCTOBER</a:t>
            </a:r>
          </a:p>
        </p:txBody>
      </p:sp>
      <p:sp>
        <p:nvSpPr>
          <p:cNvPr id="28" name="Shape 403"/>
          <p:cNvSpPr txBox="1"/>
          <p:nvPr/>
        </p:nvSpPr>
        <p:spPr>
          <a:xfrm>
            <a:off x="6241754" y="2979902"/>
            <a:ext cx="1971408" cy="1263722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ctr" anchorCtr="0">
            <a:noAutofit/>
          </a:bodyPr>
          <a:lstStyle/>
          <a:p>
            <a:pPr algn="ctr">
              <a:buSzPct val="25000"/>
            </a:pPr>
            <a:r>
              <a:rPr lang="id-ID" sz="8002">
                <a:solidFill>
                  <a:schemeClr val="dk1"/>
                </a:solidFill>
                <a:cs typeface="+mn-ea"/>
                <a:sym typeface="+mn-lt"/>
              </a:rPr>
              <a:t>28</a:t>
            </a:r>
          </a:p>
        </p:txBody>
      </p:sp>
      <p:sp>
        <p:nvSpPr>
          <p:cNvPr id="29" name="Shape 404"/>
          <p:cNvSpPr/>
          <p:nvPr/>
        </p:nvSpPr>
        <p:spPr>
          <a:xfrm>
            <a:off x="8691761" y="2439242"/>
            <a:ext cx="1971407" cy="1961764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sz="1450" b="1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30" name="Shape 405"/>
          <p:cNvSpPr/>
          <p:nvPr/>
        </p:nvSpPr>
        <p:spPr>
          <a:xfrm>
            <a:off x="8691760" y="2439242"/>
            <a:ext cx="1971408" cy="4757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algn="ctr">
              <a:lnSpc>
                <a:spcPct val="90000"/>
              </a:lnSpc>
              <a:buSzPct val="25000"/>
            </a:pPr>
            <a:r>
              <a:rPr lang="id-ID" sz="1850" b="1">
                <a:solidFill>
                  <a:srgbClr val="FFFFFF"/>
                </a:solidFill>
                <a:cs typeface="+mn-ea"/>
                <a:sym typeface="+mn-lt"/>
              </a:rPr>
              <a:t>DECEMBER</a:t>
            </a:r>
          </a:p>
        </p:txBody>
      </p:sp>
      <p:sp>
        <p:nvSpPr>
          <p:cNvPr id="31" name="Shape 406"/>
          <p:cNvSpPr txBox="1"/>
          <p:nvPr/>
        </p:nvSpPr>
        <p:spPr>
          <a:xfrm>
            <a:off x="8691760" y="2979904"/>
            <a:ext cx="1971408" cy="1263722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ctr" anchorCtr="0">
            <a:noAutofit/>
          </a:bodyPr>
          <a:lstStyle/>
          <a:p>
            <a:pPr algn="ctr">
              <a:buSzPct val="25000"/>
            </a:pPr>
            <a:r>
              <a:rPr lang="id-ID" sz="8002">
                <a:solidFill>
                  <a:schemeClr val="dk1"/>
                </a:solidFill>
                <a:cs typeface="+mn-ea"/>
                <a:sym typeface="+mn-lt"/>
              </a:rPr>
              <a:t>31</a:t>
            </a:r>
          </a:p>
        </p:txBody>
      </p:sp>
      <p:sp>
        <p:nvSpPr>
          <p:cNvPr id="32" name="Shape 407"/>
          <p:cNvSpPr txBox="1"/>
          <p:nvPr/>
        </p:nvSpPr>
        <p:spPr>
          <a:xfrm>
            <a:off x="1308674" y="5099420"/>
            <a:ext cx="2505863" cy="1161679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Shape 408"/>
          <p:cNvSpPr/>
          <p:nvPr/>
        </p:nvSpPr>
        <p:spPr>
          <a:xfrm>
            <a:off x="1844412" y="4749767"/>
            <a:ext cx="1373464" cy="308736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buSzPct val="25000"/>
            </a:pPr>
            <a:r>
              <a:rPr lang="id-ID" sz="1350" b="1" dirty="0">
                <a:solidFill>
                  <a:schemeClr val="dk1"/>
                </a:solidFill>
                <a:cs typeface="+mn-ea"/>
                <a:sym typeface="+mn-lt"/>
              </a:rPr>
              <a:t>PROJECT 1</a:t>
            </a:r>
          </a:p>
        </p:txBody>
      </p:sp>
      <p:sp>
        <p:nvSpPr>
          <p:cNvPr id="34" name="Shape 409"/>
          <p:cNvSpPr txBox="1"/>
          <p:nvPr/>
        </p:nvSpPr>
        <p:spPr>
          <a:xfrm>
            <a:off x="3719115" y="5099421"/>
            <a:ext cx="2465670" cy="774980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Shape 410"/>
          <p:cNvSpPr/>
          <p:nvPr/>
        </p:nvSpPr>
        <p:spPr>
          <a:xfrm>
            <a:off x="4197981" y="4749767"/>
            <a:ext cx="1373464" cy="308736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buSzPct val="25000"/>
            </a:pPr>
            <a:r>
              <a:rPr lang="id-ID" sz="1350" b="1" dirty="0">
                <a:solidFill>
                  <a:schemeClr val="dk1"/>
                </a:solidFill>
                <a:cs typeface="+mn-ea"/>
                <a:sym typeface="+mn-lt"/>
              </a:rPr>
              <a:t>PROJECT 2</a:t>
            </a:r>
          </a:p>
        </p:txBody>
      </p:sp>
      <p:sp>
        <p:nvSpPr>
          <p:cNvPr id="36" name="Shape 411"/>
          <p:cNvSpPr txBox="1"/>
          <p:nvPr/>
        </p:nvSpPr>
        <p:spPr>
          <a:xfrm>
            <a:off x="6083174" y="5099421"/>
            <a:ext cx="2465670" cy="774980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Shape 412"/>
          <p:cNvSpPr/>
          <p:nvPr/>
        </p:nvSpPr>
        <p:spPr>
          <a:xfrm>
            <a:off x="6540728" y="4749767"/>
            <a:ext cx="1373464" cy="308736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buSzPct val="25000"/>
            </a:pPr>
            <a:r>
              <a:rPr lang="id-ID" sz="1350" b="1">
                <a:solidFill>
                  <a:schemeClr val="dk1"/>
                </a:solidFill>
                <a:cs typeface="+mn-ea"/>
                <a:sym typeface="+mn-lt"/>
              </a:rPr>
              <a:t>PROJECT 3</a:t>
            </a:r>
          </a:p>
        </p:txBody>
      </p:sp>
      <p:sp>
        <p:nvSpPr>
          <p:cNvPr id="38" name="Shape 413"/>
          <p:cNvSpPr txBox="1"/>
          <p:nvPr/>
        </p:nvSpPr>
        <p:spPr>
          <a:xfrm>
            <a:off x="8492562" y="5099421"/>
            <a:ext cx="2465670" cy="774980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Shape 414"/>
          <p:cNvSpPr/>
          <p:nvPr/>
        </p:nvSpPr>
        <p:spPr>
          <a:xfrm>
            <a:off x="9002437" y="4749767"/>
            <a:ext cx="1373464" cy="308736"/>
          </a:xfrm>
          <a:prstGeom prst="rect">
            <a:avLst/>
          </a:prstGeom>
          <a:noFill/>
          <a:ln>
            <a:noFill/>
          </a:ln>
        </p:spPr>
        <p:txBody>
          <a:bodyPr lIns="121919" tIns="60953" rIns="121919" bIns="60953" anchor="t" anchorCtr="0">
            <a:noAutofit/>
          </a:bodyPr>
          <a:lstStyle/>
          <a:p>
            <a:pPr algn="ctr">
              <a:buSzPct val="25000"/>
            </a:pPr>
            <a:r>
              <a:rPr lang="id-ID" sz="1350" b="1">
                <a:solidFill>
                  <a:schemeClr val="dk1"/>
                </a:solidFill>
                <a:cs typeface="+mn-ea"/>
                <a:sym typeface="+mn-lt"/>
              </a:rPr>
              <a:t>PROJECT 4</a:t>
            </a:r>
          </a:p>
        </p:txBody>
      </p:sp>
      <p:sp>
        <p:nvSpPr>
          <p:cNvPr id="40" name="Shape 415"/>
          <p:cNvSpPr/>
          <p:nvPr/>
        </p:nvSpPr>
        <p:spPr>
          <a:xfrm>
            <a:off x="1537830" y="1790068"/>
            <a:ext cx="9384170" cy="6491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752541" y="698436"/>
            <a:ext cx="2661265" cy="855711"/>
            <a:chOff x="4951950" y="698436"/>
            <a:chExt cx="2661265" cy="855711"/>
          </a:xfrm>
        </p:grpSpPr>
        <p:sp>
          <p:nvSpPr>
            <p:cNvPr id="42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75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2" grpId="0"/>
      <p:bldP spid="23" grpId="0" animBg="1"/>
      <p:bldP spid="24" grpId="0" animBg="1"/>
      <p:bldP spid="25" grpId="0"/>
      <p:bldP spid="26" grpId="0" animBg="1"/>
      <p:bldP spid="27" grpId="0" animBg="1"/>
      <p:bldP spid="28" grpId="0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92497" y="1286772"/>
            <a:ext cx="26055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>
                <a:solidFill>
                  <a:schemeClr val="accent2"/>
                </a:solidFill>
              </a:rPr>
              <a:t>03</a:t>
            </a:r>
            <a:endParaRPr lang="zh-CN" altLang="en-US" sz="13800" b="1" dirty="0">
              <a:solidFill>
                <a:schemeClr val="accent2"/>
              </a:solidFill>
            </a:endParaRPr>
          </a:p>
        </p:txBody>
      </p:sp>
      <p:sp>
        <p:nvSpPr>
          <p:cNvPr id="17" name="TextBox 74"/>
          <p:cNvSpPr txBox="1"/>
          <p:nvPr/>
        </p:nvSpPr>
        <p:spPr>
          <a:xfrm>
            <a:off x="4099969" y="4752192"/>
            <a:ext cx="4267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sz="48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5213819" y="1149585"/>
            <a:ext cx="1686702" cy="5384133"/>
            <a:chOff x="6219048" y="873757"/>
            <a:chExt cx="1560195" cy="4980309"/>
          </a:xfrm>
        </p:grpSpPr>
        <p:grpSp>
          <p:nvGrpSpPr>
            <p:cNvPr id="15" name="组合 14"/>
            <p:cNvGrpSpPr/>
            <p:nvPr/>
          </p:nvGrpSpPr>
          <p:grpSpPr>
            <a:xfrm>
              <a:off x="6739113" y="1510348"/>
              <a:ext cx="1040130" cy="3742058"/>
              <a:chOff x="-1" y="1612901"/>
              <a:chExt cx="1040130" cy="3742058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-498477" y="2111378"/>
                <a:ext cx="2037083" cy="1040129"/>
              </a:xfrm>
              <a:prstGeom prst="triangle">
                <a:avLst/>
              </a:prstGeom>
              <a:solidFill>
                <a:srgbClr val="48C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5400000">
                <a:off x="-488159" y="3826671"/>
                <a:ext cx="2016446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16200000">
                <a:off x="-299566" y="3042758"/>
                <a:ext cx="1773558" cy="886780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-73818" y="3412331"/>
                <a:ext cx="295274" cy="14763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219048" y="873757"/>
              <a:ext cx="1495426" cy="4980309"/>
              <a:chOff x="2713848" y="873757"/>
              <a:chExt cx="1495426" cy="4980309"/>
            </a:xfrm>
          </p:grpSpPr>
          <p:sp>
            <p:nvSpPr>
              <p:cNvPr id="11" name="等腰三角形 10"/>
              <p:cNvSpPr/>
              <p:nvPr/>
            </p:nvSpPr>
            <p:spPr>
              <a:xfrm rot="16200000" flipH="1">
                <a:off x="2215372" y="1372234"/>
                <a:ext cx="2037083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6200000" flipH="1">
                <a:off x="2225690" y="4325778"/>
                <a:ext cx="2016446" cy="1040129"/>
              </a:xfrm>
              <a:prstGeom prst="triangle">
                <a:avLst/>
              </a:prstGeom>
              <a:solidFill>
                <a:srgbClr val="48C2D1">
                  <a:alpha val="5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>
                <a:off x="1966137" y="2633664"/>
                <a:ext cx="2990848" cy="1495426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572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32"/>
          <p:cNvCxnSpPr/>
          <p:nvPr/>
        </p:nvCxnSpPr>
        <p:spPr>
          <a:xfrm>
            <a:off x="7035317" y="3448582"/>
            <a:ext cx="0" cy="1700212"/>
          </a:xfrm>
          <a:prstGeom prst="line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5"/>
          <p:cNvCxnSpPr/>
          <p:nvPr/>
        </p:nvCxnSpPr>
        <p:spPr>
          <a:xfrm>
            <a:off x="1866900" y="3313481"/>
            <a:ext cx="8583386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Connector 6"/>
          <p:cNvSpPr/>
          <p:nvPr/>
        </p:nvSpPr>
        <p:spPr>
          <a:xfrm>
            <a:off x="1677398" y="3170605"/>
            <a:ext cx="285751" cy="285751"/>
          </a:xfrm>
          <a:prstGeom prst="flowChartConnector">
            <a:avLst/>
          </a:prstGeom>
          <a:solidFill>
            <a:srgbClr val="F1F1EF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5" name="Flowchart: Connector 7"/>
          <p:cNvSpPr/>
          <p:nvPr/>
        </p:nvSpPr>
        <p:spPr>
          <a:xfrm>
            <a:off x="3418030" y="3170605"/>
            <a:ext cx="285751" cy="285751"/>
          </a:xfrm>
          <a:prstGeom prst="flowChartConnector">
            <a:avLst/>
          </a:prstGeom>
          <a:solidFill>
            <a:srgbClr val="F1F1EF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6" name="Flowchart: Connector 8"/>
          <p:cNvSpPr/>
          <p:nvPr/>
        </p:nvSpPr>
        <p:spPr>
          <a:xfrm>
            <a:off x="5158662" y="3170605"/>
            <a:ext cx="285751" cy="285751"/>
          </a:xfrm>
          <a:prstGeom prst="flowChartConnector">
            <a:avLst/>
          </a:prstGeom>
          <a:solidFill>
            <a:srgbClr val="F1F1EF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7" name="Flowchart: Connector 9"/>
          <p:cNvSpPr/>
          <p:nvPr/>
        </p:nvSpPr>
        <p:spPr>
          <a:xfrm>
            <a:off x="6899294" y="3170605"/>
            <a:ext cx="285751" cy="285751"/>
          </a:xfrm>
          <a:prstGeom prst="flowChartConnector">
            <a:avLst/>
          </a:prstGeom>
          <a:solidFill>
            <a:srgbClr val="F1F1EF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8" name="Flowchart: Connector 10"/>
          <p:cNvSpPr/>
          <p:nvPr/>
        </p:nvSpPr>
        <p:spPr>
          <a:xfrm>
            <a:off x="8639926" y="3170605"/>
            <a:ext cx="285751" cy="285751"/>
          </a:xfrm>
          <a:prstGeom prst="flowChartConnector">
            <a:avLst/>
          </a:prstGeom>
          <a:solidFill>
            <a:srgbClr val="F1F1EF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9" name="Flowchart: Connector 11"/>
          <p:cNvSpPr/>
          <p:nvPr/>
        </p:nvSpPr>
        <p:spPr>
          <a:xfrm>
            <a:off x="10380558" y="3170605"/>
            <a:ext cx="285751" cy="285751"/>
          </a:xfrm>
          <a:prstGeom prst="flowChartConnector">
            <a:avLst/>
          </a:prstGeom>
          <a:solidFill>
            <a:srgbClr val="F1F1EF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0" name="TextBox 15"/>
          <p:cNvSpPr txBox="1"/>
          <p:nvPr/>
        </p:nvSpPr>
        <p:spPr>
          <a:xfrm>
            <a:off x="1287157" y="2662932"/>
            <a:ext cx="1149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2011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16"/>
          <p:cNvSpPr txBox="1"/>
          <p:nvPr/>
        </p:nvSpPr>
        <p:spPr>
          <a:xfrm>
            <a:off x="2929418" y="2655159"/>
            <a:ext cx="1149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2011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TextBox 17"/>
          <p:cNvSpPr txBox="1"/>
          <p:nvPr/>
        </p:nvSpPr>
        <p:spPr>
          <a:xfrm>
            <a:off x="4865376" y="3448582"/>
            <a:ext cx="1149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2012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18"/>
          <p:cNvSpPr txBox="1"/>
          <p:nvPr/>
        </p:nvSpPr>
        <p:spPr>
          <a:xfrm>
            <a:off x="6422276" y="2662932"/>
            <a:ext cx="1149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2013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TextBox 19"/>
          <p:cNvSpPr txBox="1"/>
          <p:nvPr/>
        </p:nvSpPr>
        <p:spPr>
          <a:xfrm>
            <a:off x="8279026" y="2655159"/>
            <a:ext cx="1149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2014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TextBox 20"/>
          <p:cNvSpPr txBox="1"/>
          <p:nvPr/>
        </p:nvSpPr>
        <p:spPr>
          <a:xfrm>
            <a:off x="9982931" y="3456355"/>
            <a:ext cx="1149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21"/>
          <p:cNvSpPr txBox="1"/>
          <p:nvPr/>
        </p:nvSpPr>
        <p:spPr>
          <a:xfrm>
            <a:off x="1196109" y="3456356"/>
            <a:ext cx="147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We</a:t>
            </a:r>
            <a:r>
              <a:rPr lang="en-US" dirty="0">
                <a:cs typeface="+mn-ea"/>
                <a:sym typeface="+mn-lt"/>
              </a:rPr>
              <a:t> </a:t>
            </a:r>
            <a:r>
              <a:rPr lang="en-US" dirty="0">
                <a:solidFill>
                  <a:schemeClr val="accent1"/>
                </a:solidFill>
                <a:cs typeface="+mn-ea"/>
                <a:sym typeface="+mn-lt"/>
              </a:rPr>
              <a:t>start !</a:t>
            </a:r>
          </a:p>
        </p:txBody>
      </p:sp>
      <p:sp>
        <p:nvSpPr>
          <p:cNvPr id="57" name="TextBox 22"/>
          <p:cNvSpPr txBox="1"/>
          <p:nvPr/>
        </p:nvSpPr>
        <p:spPr>
          <a:xfrm>
            <a:off x="2195272" y="4293887"/>
            <a:ext cx="28178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8" name="Straight Connector 23"/>
          <p:cNvCxnSpPr/>
          <p:nvPr/>
        </p:nvCxnSpPr>
        <p:spPr>
          <a:xfrm>
            <a:off x="3560905" y="3448582"/>
            <a:ext cx="0" cy="841856"/>
          </a:xfrm>
          <a:prstGeom prst="line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26"/>
          <p:cNvSpPr txBox="1"/>
          <p:nvPr/>
        </p:nvSpPr>
        <p:spPr>
          <a:xfrm>
            <a:off x="4288153" y="2389174"/>
            <a:ext cx="2300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accent1"/>
                </a:solidFill>
                <a:cs typeface="+mn-ea"/>
                <a:sym typeface="+mn-lt"/>
              </a:rPr>
              <a:t>Phasellus</a:t>
            </a:r>
            <a:r>
              <a:rPr lang="en-US" sz="1400">
                <a:cs typeface="+mn-ea"/>
                <a:sym typeface="+mn-lt"/>
              </a:rPr>
              <a:t> </a:t>
            </a:r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erat nibh nonummy sit amet</a:t>
            </a:r>
          </a:p>
        </p:txBody>
      </p:sp>
      <p:sp>
        <p:nvSpPr>
          <p:cNvPr id="60" name="TextBox 28"/>
          <p:cNvSpPr txBox="1"/>
          <p:nvPr/>
        </p:nvSpPr>
        <p:spPr>
          <a:xfrm>
            <a:off x="5753874" y="5138028"/>
            <a:ext cx="269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We</a:t>
            </a:r>
            <a:r>
              <a:rPr lang="en-US" dirty="0">
                <a:cs typeface="+mn-ea"/>
                <a:sym typeface="+mn-lt"/>
              </a:rPr>
              <a:t> </a:t>
            </a:r>
            <a:r>
              <a:rPr lang="en-US" dirty="0">
                <a:solidFill>
                  <a:schemeClr val="accent1"/>
                </a:solidFill>
                <a:cs typeface="+mn-ea"/>
                <a:sym typeface="+mn-lt"/>
              </a:rPr>
              <a:t>win</a:t>
            </a:r>
            <a:r>
              <a:rPr lang="en-US" dirty="0">
                <a:cs typeface="+mn-ea"/>
                <a:sym typeface="+mn-lt"/>
              </a:rPr>
              <a:t> </a:t>
            </a:r>
            <a:r>
              <a:rPr lang="en-US" dirty="0">
                <a:solidFill>
                  <a:schemeClr val="accent1"/>
                </a:solidFill>
                <a:cs typeface="+mn-ea"/>
                <a:sym typeface="+mn-lt"/>
              </a:rPr>
              <a:t>!</a:t>
            </a:r>
          </a:p>
        </p:txBody>
      </p:sp>
      <p:grpSp>
        <p:nvGrpSpPr>
          <p:cNvPr id="61" name="Group 12"/>
          <p:cNvGrpSpPr/>
          <p:nvPr/>
        </p:nvGrpSpPr>
        <p:grpSpPr>
          <a:xfrm>
            <a:off x="6642120" y="3995271"/>
            <a:ext cx="914400" cy="914400"/>
            <a:chOff x="6936661" y="3995271"/>
            <a:chExt cx="914400" cy="914400"/>
          </a:xfrm>
        </p:grpSpPr>
        <p:sp>
          <p:nvSpPr>
            <p:cNvPr id="62" name="Oval 27"/>
            <p:cNvSpPr/>
            <p:nvPr/>
          </p:nvSpPr>
          <p:spPr>
            <a:xfrm>
              <a:off x="6936661" y="3995271"/>
              <a:ext cx="914400" cy="9144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pic>
          <p:nvPicPr>
            <p:cNvPr id="63" name="Picture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5317" y="4082445"/>
              <a:ext cx="740053" cy="740053"/>
            </a:xfrm>
            <a:prstGeom prst="rect">
              <a:avLst/>
            </a:prstGeom>
          </p:spPr>
        </p:pic>
      </p:grpSp>
      <p:sp>
        <p:nvSpPr>
          <p:cNvPr id="64" name="TextBox 30"/>
          <p:cNvSpPr txBox="1"/>
          <p:nvPr/>
        </p:nvSpPr>
        <p:spPr>
          <a:xfrm>
            <a:off x="7874026" y="3613310"/>
            <a:ext cx="2136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cs typeface="+mn-ea"/>
                <a:sym typeface="+mn-lt"/>
              </a:rPr>
              <a:t>Lorem ipsum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TextBox 31"/>
          <p:cNvSpPr txBox="1"/>
          <p:nvPr/>
        </p:nvSpPr>
        <p:spPr>
          <a:xfrm>
            <a:off x="9810015" y="2662932"/>
            <a:ext cx="142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cs typeface="+mn-ea"/>
                <a:sym typeface="+mn-lt"/>
              </a:rPr>
              <a:t>We here!</a:t>
            </a:r>
          </a:p>
        </p:txBody>
      </p:sp>
      <p:sp>
        <p:nvSpPr>
          <p:cNvPr id="66" name="TextBox 34"/>
          <p:cNvSpPr txBox="1"/>
          <p:nvPr/>
        </p:nvSpPr>
        <p:spPr>
          <a:xfrm>
            <a:off x="1525692" y="1739576"/>
            <a:ext cx="9140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r>
              <a:rPr lang="zh-CN" altLang="en-US" sz="1200" dirty="0">
                <a:cs typeface="+mn-ea"/>
                <a:sym typeface="+mn-lt"/>
              </a:rPr>
              <a:t>顶部“开始”顶部“开始”面板中可以对字体、字号、颜色、行距等进行修改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r>
              <a:rPr lang="zh-CN" altLang="en-US" sz="1200" dirty="0">
                <a:cs typeface="+mn-ea"/>
                <a:sym typeface="+mn-lt"/>
              </a:rPr>
              <a:t>顶部“开始”顶部“开始”面板中可以对字体、字号、颜色、行距等进行修改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r>
              <a:rPr lang="zh-CN" altLang="en-US" sz="1200" dirty="0">
                <a:cs typeface="+mn-ea"/>
                <a:sym typeface="+mn-lt"/>
              </a:rPr>
              <a:t>顶部“开始”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765368" y="698436"/>
            <a:ext cx="2661265" cy="855711"/>
            <a:chOff x="4951950" y="698436"/>
            <a:chExt cx="2661265" cy="855711"/>
          </a:xfrm>
        </p:grpSpPr>
        <p:sp>
          <p:nvSpPr>
            <p:cNvPr id="28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149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75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9" grpId="0"/>
      <p:bldP spid="64" grpId="0"/>
      <p:bldP spid="65" grpId="0"/>
      <p:bldP spid="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/>
          <p:nvPr/>
        </p:nvSpPr>
        <p:spPr>
          <a:xfrm>
            <a:off x="1218412" y="2713356"/>
            <a:ext cx="2498501" cy="249850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" name="Oval 4"/>
          <p:cNvSpPr/>
          <p:nvPr/>
        </p:nvSpPr>
        <p:spPr>
          <a:xfrm>
            <a:off x="8158556" y="2713356"/>
            <a:ext cx="2498501" cy="249850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Oval 5"/>
          <p:cNvSpPr/>
          <p:nvPr/>
        </p:nvSpPr>
        <p:spPr>
          <a:xfrm>
            <a:off x="4294894" y="2273800"/>
            <a:ext cx="3285681" cy="33776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Oval 8"/>
          <p:cNvSpPr/>
          <p:nvPr/>
        </p:nvSpPr>
        <p:spPr>
          <a:xfrm>
            <a:off x="2806290" y="2316462"/>
            <a:ext cx="1032188" cy="10321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rgbClr val="F0F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Oval 9"/>
          <p:cNvSpPr/>
          <p:nvPr/>
        </p:nvSpPr>
        <p:spPr>
          <a:xfrm>
            <a:off x="6096000" y="1800368"/>
            <a:ext cx="1257472" cy="12574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F0F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Oval 10"/>
          <p:cNvSpPr/>
          <p:nvPr/>
        </p:nvSpPr>
        <p:spPr>
          <a:xfrm>
            <a:off x="9783368" y="2316462"/>
            <a:ext cx="1032188" cy="1032188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solidFill>
              <a:srgbClr val="F0F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76" y="2043194"/>
            <a:ext cx="665389" cy="66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82" y="2573285"/>
            <a:ext cx="518204" cy="51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254" y="2589729"/>
            <a:ext cx="514415" cy="5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4"/>
          <p:cNvSpPr/>
          <p:nvPr/>
        </p:nvSpPr>
        <p:spPr>
          <a:xfrm>
            <a:off x="1314262" y="3798789"/>
            <a:ext cx="2346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顶部“开始”面板中</a:t>
            </a:r>
            <a:endParaRPr lang="en-US" altLang="zh-CN" sz="1200" dirty="0">
              <a:solidFill>
                <a:schemeClr val="bg1"/>
              </a:solidFill>
              <a:latin typeface="Arial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可以对字体、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5"/>
          <p:cNvSpPr txBox="1"/>
          <p:nvPr/>
        </p:nvSpPr>
        <p:spPr bwMode="auto">
          <a:xfrm>
            <a:off x="1517357" y="3484310"/>
            <a:ext cx="190658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Advanced Tech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16"/>
          <p:cNvSpPr txBox="1"/>
          <p:nvPr/>
        </p:nvSpPr>
        <p:spPr bwMode="auto">
          <a:xfrm>
            <a:off x="5028804" y="3057840"/>
            <a:ext cx="19113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Our Solutions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17"/>
          <p:cNvSpPr txBox="1"/>
          <p:nvPr/>
        </p:nvSpPr>
        <p:spPr bwMode="auto">
          <a:xfrm>
            <a:off x="8351631" y="3404627"/>
            <a:ext cx="220503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24/7 Availabilty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Rectangle 18"/>
          <p:cNvSpPr/>
          <p:nvPr/>
        </p:nvSpPr>
        <p:spPr>
          <a:xfrm>
            <a:off x="4544402" y="3408907"/>
            <a:ext cx="28801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顶部“开始”面板中可以对字体、顶部“开始”面板中可以对字体、字号、颜色、行距等进行修改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顶部“开始”面板中可以对字体、顶部“开始”面板中可以对字体、字号、颜色、行距等进行修改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顶部“开始”面板中可以对字体、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Rectangle 19"/>
          <p:cNvSpPr/>
          <p:nvPr/>
        </p:nvSpPr>
        <p:spPr>
          <a:xfrm>
            <a:off x="8280666" y="3795750"/>
            <a:ext cx="2346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顶部“开始”面板</a:t>
            </a:r>
            <a:endParaRPr lang="en-US" altLang="zh-CN" sz="1200" dirty="0">
              <a:solidFill>
                <a:schemeClr val="bg1"/>
              </a:solidFill>
              <a:latin typeface="Arial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/>
                <a:cs typeface="+mn-ea"/>
              </a:rPr>
              <a:t>中可以对字体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、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765367" y="698436"/>
            <a:ext cx="2661265" cy="855711"/>
            <a:chOff x="4951950" y="698436"/>
            <a:chExt cx="2661265" cy="855711"/>
          </a:xfrm>
        </p:grpSpPr>
        <p:sp>
          <p:nvSpPr>
            <p:cNvPr id="18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20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32"/>
          <p:cNvGrpSpPr/>
          <p:nvPr/>
        </p:nvGrpSpPr>
        <p:grpSpPr>
          <a:xfrm>
            <a:off x="3266585" y="4098201"/>
            <a:ext cx="1795888" cy="570535"/>
            <a:chOff x="4736182" y="4330975"/>
            <a:chExt cx="1063179" cy="337761"/>
          </a:xfrm>
        </p:grpSpPr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4736182" y="4380871"/>
              <a:ext cx="1012003" cy="2878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736182" y="4380871"/>
              <a:ext cx="1012003" cy="287864"/>
            </a:xfrm>
            <a:custGeom>
              <a:avLst/>
              <a:gdLst>
                <a:gd name="T0" fmla="*/ 0 w 791"/>
                <a:gd name="T1" fmla="*/ 225 h 225"/>
                <a:gd name="T2" fmla="*/ 0 w 791"/>
                <a:gd name="T3" fmla="*/ 0 h 225"/>
                <a:gd name="T4" fmla="*/ 791 w 791"/>
                <a:gd name="T5" fmla="*/ 0 h 225"/>
                <a:gd name="T6" fmla="*/ 791 w 791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1" h="225">
                  <a:moveTo>
                    <a:pt x="0" y="225"/>
                  </a:moveTo>
                  <a:lnTo>
                    <a:pt x="0" y="0"/>
                  </a:lnTo>
                  <a:lnTo>
                    <a:pt x="791" y="0"/>
                  </a:lnTo>
                  <a:lnTo>
                    <a:pt x="791" y="22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4736182" y="4330975"/>
              <a:ext cx="1063179" cy="49897"/>
            </a:xfrm>
            <a:custGeom>
              <a:avLst/>
              <a:gdLst>
                <a:gd name="T0" fmla="*/ 0 w 831"/>
                <a:gd name="T1" fmla="*/ 39 h 39"/>
                <a:gd name="T2" fmla="*/ 69 w 831"/>
                <a:gd name="T3" fmla="*/ 0 h 39"/>
                <a:gd name="T4" fmla="*/ 831 w 831"/>
                <a:gd name="T5" fmla="*/ 0 h 39"/>
                <a:gd name="T6" fmla="*/ 791 w 831"/>
                <a:gd name="T7" fmla="*/ 39 h 39"/>
                <a:gd name="T8" fmla="*/ 0 w 83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1" h="39">
                  <a:moveTo>
                    <a:pt x="0" y="39"/>
                  </a:moveTo>
                  <a:lnTo>
                    <a:pt x="69" y="0"/>
                  </a:lnTo>
                  <a:lnTo>
                    <a:pt x="831" y="0"/>
                  </a:lnTo>
                  <a:lnTo>
                    <a:pt x="791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5748185" y="4330975"/>
              <a:ext cx="51176" cy="337761"/>
            </a:xfrm>
            <a:custGeom>
              <a:avLst/>
              <a:gdLst>
                <a:gd name="T0" fmla="*/ 0 w 40"/>
                <a:gd name="T1" fmla="*/ 264 h 264"/>
                <a:gd name="T2" fmla="*/ 0 w 40"/>
                <a:gd name="T3" fmla="*/ 39 h 264"/>
                <a:gd name="T4" fmla="*/ 40 w 40"/>
                <a:gd name="T5" fmla="*/ 0 h 264"/>
                <a:gd name="T6" fmla="*/ 40 w 40"/>
                <a:gd name="T7" fmla="*/ 224 h 264"/>
                <a:gd name="T8" fmla="*/ 0 w 40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64">
                  <a:moveTo>
                    <a:pt x="0" y="264"/>
                  </a:moveTo>
                  <a:lnTo>
                    <a:pt x="0" y="39"/>
                  </a:lnTo>
                  <a:lnTo>
                    <a:pt x="40" y="0"/>
                  </a:lnTo>
                  <a:lnTo>
                    <a:pt x="40" y="22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4791196" y="4415415"/>
              <a:ext cx="107469" cy="231571"/>
            </a:xfrm>
            <a:custGeom>
              <a:avLst/>
              <a:gdLst>
                <a:gd name="T0" fmla="*/ 50 w 51"/>
                <a:gd name="T1" fmla="*/ 48 h 110"/>
                <a:gd name="T2" fmla="*/ 45 w 51"/>
                <a:gd name="T3" fmla="*/ 55 h 110"/>
                <a:gd name="T4" fmla="*/ 50 w 51"/>
                <a:gd name="T5" fmla="*/ 62 h 110"/>
                <a:gd name="T6" fmla="*/ 51 w 51"/>
                <a:gd name="T7" fmla="*/ 68 h 110"/>
                <a:gd name="T8" fmla="*/ 51 w 51"/>
                <a:gd name="T9" fmla="*/ 71 h 110"/>
                <a:gd name="T10" fmla="*/ 51 w 51"/>
                <a:gd name="T11" fmla="*/ 88 h 110"/>
                <a:gd name="T12" fmla="*/ 51 w 51"/>
                <a:gd name="T13" fmla="*/ 92 h 110"/>
                <a:gd name="T14" fmla="*/ 50 w 51"/>
                <a:gd name="T15" fmla="*/ 98 h 110"/>
                <a:gd name="T16" fmla="*/ 47 w 51"/>
                <a:gd name="T17" fmla="*/ 104 h 110"/>
                <a:gd name="T18" fmla="*/ 42 w 51"/>
                <a:gd name="T19" fmla="*/ 108 h 110"/>
                <a:gd name="T20" fmla="*/ 34 w 51"/>
                <a:gd name="T21" fmla="*/ 110 h 110"/>
                <a:gd name="T22" fmla="*/ 0 w 51"/>
                <a:gd name="T23" fmla="*/ 110 h 110"/>
                <a:gd name="T24" fmla="*/ 0 w 51"/>
                <a:gd name="T25" fmla="*/ 61 h 110"/>
                <a:gd name="T26" fmla="*/ 0 w 51"/>
                <a:gd name="T27" fmla="*/ 49 h 110"/>
                <a:gd name="T28" fmla="*/ 0 w 51"/>
                <a:gd name="T29" fmla="*/ 0 h 110"/>
                <a:gd name="T30" fmla="*/ 12 w 51"/>
                <a:gd name="T31" fmla="*/ 0 h 110"/>
                <a:gd name="T32" fmla="*/ 34 w 51"/>
                <a:gd name="T33" fmla="*/ 0 h 110"/>
                <a:gd name="T34" fmla="*/ 42 w 51"/>
                <a:gd name="T35" fmla="*/ 1 h 110"/>
                <a:gd name="T36" fmla="*/ 47 w 51"/>
                <a:gd name="T37" fmla="*/ 5 h 110"/>
                <a:gd name="T38" fmla="*/ 50 w 51"/>
                <a:gd name="T39" fmla="*/ 11 h 110"/>
                <a:gd name="T40" fmla="*/ 51 w 51"/>
                <a:gd name="T41" fmla="*/ 17 h 110"/>
                <a:gd name="T42" fmla="*/ 51 w 51"/>
                <a:gd name="T43" fmla="*/ 21 h 110"/>
                <a:gd name="T44" fmla="*/ 51 w 51"/>
                <a:gd name="T45" fmla="*/ 39 h 110"/>
                <a:gd name="T46" fmla="*/ 51 w 51"/>
                <a:gd name="T47" fmla="*/ 42 h 110"/>
                <a:gd name="T48" fmla="*/ 50 w 51"/>
                <a:gd name="T49" fmla="*/ 48 h 110"/>
                <a:gd name="T50" fmla="*/ 12 w 51"/>
                <a:gd name="T51" fmla="*/ 49 h 110"/>
                <a:gd name="T52" fmla="*/ 28 w 51"/>
                <a:gd name="T53" fmla="*/ 49 h 110"/>
                <a:gd name="T54" fmla="*/ 33 w 51"/>
                <a:gd name="T55" fmla="*/ 47 h 110"/>
                <a:gd name="T56" fmla="*/ 36 w 51"/>
                <a:gd name="T57" fmla="*/ 45 h 110"/>
                <a:gd name="T58" fmla="*/ 38 w 51"/>
                <a:gd name="T59" fmla="*/ 42 h 110"/>
                <a:gd name="T60" fmla="*/ 38 w 51"/>
                <a:gd name="T61" fmla="*/ 40 h 110"/>
                <a:gd name="T62" fmla="*/ 38 w 51"/>
                <a:gd name="T63" fmla="*/ 38 h 110"/>
                <a:gd name="T64" fmla="*/ 38 w 51"/>
                <a:gd name="T65" fmla="*/ 20 h 110"/>
                <a:gd name="T66" fmla="*/ 38 w 51"/>
                <a:gd name="T67" fmla="*/ 19 h 110"/>
                <a:gd name="T68" fmla="*/ 36 w 51"/>
                <a:gd name="T69" fmla="*/ 13 h 110"/>
                <a:gd name="T70" fmla="*/ 30 w 51"/>
                <a:gd name="T71" fmla="*/ 10 h 110"/>
                <a:gd name="T72" fmla="*/ 21 w 51"/>
                <a:gd name="T73" fmla="*/ 10 h 110"/>
                <a:gd name="T74" fmla="*/ 12 w 51"/>
                <a:gd name="T75" fmla="*/ 10 h 110"/>
                <a:gd name="T76" fmla="*/ 12 w 51"/>
                <a:gd name="T77" fmla="*/ 49 h 110"/>
                <a:gd name="T78" fmla="*/ 36 w 51"/>
                <a:gd name="T79" fmla="*/ 96 h 110"/>
                <a:gd name="T80" fmla="*/ 38 w 51"/>
                <a:gd name="T81" fmla="*/ 91 h 110"/>
                <a:gd name="T82" fmla="*/ 38 w 51"/>
                <a:gd name="T83" fmla="*/ 71 h 110"/>
                <a:gd name="T84" fmla="*/ 38 w 51"/>
                <a:gd name="T85" fmla="*/ 70 h 110"/>
                <a:gd name="T86" fmla="*/ 38 w 51"/>
                <a:gd name="T87" fmla="*/ 67 h 110"/>
                <a:gd name="T88" fmla="*/ 36 w 51"/>
                <a:gd name="T89" fmla="*/ 64 h 110"/>
                <a:gd name="T90" fmla="*/ 32 w 51"/>
                <a:gd name="T91" fmla="*/ 62 h 110"/>
                <a:gd name="T92" fmla="*/ 25 w 51"/>
                <a:gd name="T93" fmla="*/ 61 h 110"/>
                <a:gd name="T94" fmla="*/ 12 w 51"/>
                <a:gd name="T95" fmla="*/ 61 h 110"/>
                <a:gd name="T96" fmla="*/ 12 w 51"/>
                <a:gd name="T97" fmla="*/ 99 h 110"/>
                <a:gd name="T98" fmla="*/ 21 w 51"/>
                <a:gd name="T99" fmla="*/ 99 h 110"/>
                <a:gd name="T100" fmla="*/ 30 w 51"/>
                <a:gd name="T101" fmla="*/ 99 h 110"/>
                <a:gd name="T102" fmla="*/ 36 w 51"/>
                <a:gd name="T103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" h="110">
                  <a:moveTo>
                    <a:pt x="50" y="48"/>
                  </a:moveTo>
                  <a:cubicBezTo>
                    <a:pt x="50" y="50"/>
                    <a:pt x="48" y="52"/>
                    <a:pt x="45" y="55"/>
                  </a:cubicBezTo>
                  <a:cubicBezTo>
                    <a:pt x="48" y="57"/>
                    <a:pt x="50" y="59"/>
                    <a:pt x="50" y="62"/>
                  </a:cubicBezTo>
                  <a:cubicBezTo>
                    <a:pt x="51" y="64"/>
                    <a:pt x="51" y="66"/>
                    <a:pt x="51" y="68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4"/>
                    <a:pt x="51" y="96"/>
                    <a:pt x="50" y="98"/>
                  </a:cubicBezTo>
                  <a:cubicBezTo>
                    <a:pt x="49" y="100"/>
                    <a:pt x="48" y="102"/>
                    <a:pt x="47" y="104"/>
                  </a:cubicBezTo>
                  <a:cubicBezTo>
                    <a:pt x="46" y="106"/>
                    <a:pt x="44" y="107"/>
                    <a:pt x="42" y="108"/>
                  </a:cubicBezTo>
                  <a:cubicBezTo>
                    <a:pt x="39" y="109"/>
                    <a:pt x="37" y="110"/>
                    <a:pt x="34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7" y="0"/>
                    <a:pt x="39" y="0"/>
                    <a:pt x="42" y="1"/>
                  </a:cubicBezTo>
                  <a:cubicBezTo>
                    <a:pt x="44" y="2"/>
                    <a:pt x="46" y="4"/>
                    <a:pt x="47" y="5"/>
                  </a:cubicBezTo>
                  <a:cubicBezTo>
                    <a:pt x="48" y="7"/>
                    <a:pt x="49" y="9"/>
                    <a:pt x="50" y="11"/>
                  </a:cubicBezTo>
                  <a:cubicBezTo>
                    <a:pt x="51" y="13"/>
                    <a:pt x="51" y="15"/>
                    <a:pt x="51" y="1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3"/>
                    <a:pt x="51" y="45"/>
                    <a:pt x="50" y="48"/>
                  </a:cubicBezTo>
                  <a:close/>
                  <a:moveTo>
                    <a:pt x="12" y="4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30" y="48"/>
                    <a:pt x="32" y="48"/>
                    <a:pt x="33" y="47"/>
                  </a:cubicBezTo>
                  <a:cubicBezTo>
                    <a:pt x="35" y="47"/>
                    <a:pt x="36" y="46"/>
                    <a:pt x="36" y="45"/>
                  </a:cubicBezTo>
                  <a:cubicBezTo>
                    <a:pt x="37" y="44"/>
                    <a:pt x="38" y="43"/>
                    <a:pt x="38" y="42"/>
                  </a:cubicBezTo>
                  <a:cubicBezTo>
                    <a:pt x="38" y="41"/>
                    <a:pt x="38" y="40"/>
                    <a:pt x="38" y="40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7"/>
                    <a:pt x="38" y="15"/>
                    <a:pt x="36" y="13"/>
                  </a:cubicBezTo>
                  <a:cubicBezTo>
                    <a:pt x="35" y="11"/>
                    <a:pt x="32" y="10"/>
                    <a:pt x="3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2" y="49"/>
                  </a:lnTo>
                  <a:close/>
                  <a:moveTo>
                    <a:pt x="36" y="96"/>
                  </a:moveTo>
                  <a:cubicBezTo>
                    <a:pt x="37" y="95"/>
                    <a:pt x="38" y="93"/>
                    <a:pt x="38" y="9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69"/>
                    <a:pt x="38" y="68"/>
                    <a:pt x="38" y="67"/>
                  </a:cubicBezTo>
                  <a:cubicBezTo>
                    <a:pt x="38" y="66"/>
                    <a:pt x="37" y="65"/>
                    <a:pt x="36" y="64"/>
                  </a:cubicBezTo>
                  <a:cubicBezTo>
                    <a:pt x="35" y="63"/>
                    <a:pt x="34" y="62"/>
                    <a:pt x="32" y="62"/>
                  </a:cubicBezTo>
                  <a:cubicBezTo>
                    <a:pt x="30" y="61"/>
                    <a:pt x="28" y="61"/>
                    <a:pt x="25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21" y="99"/>
                    <a:pt x="21" y="99"/>
                    <a:pt x="21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99"/>
                    <a:pt x="34" y="98"/>
                    <a:pt x="36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8" name="Group 33"/>
          <p:cNvGrpSpPr/>
          <p:nvPr/>
        </p:nvGrpSpPr>
        <p:grpSpPr>
          <a:xfrm>
            <a:off x="5276685" y="3661373"/>
            <a:ext cx="1709442" cy="484090"/>
            <a:chOff x="5807037" y="3858877"/>
            <a:chExt cx="1012003" cy="286585"/>
          </a:xfrm>
        </p:grpSpPr>
        <p:sp>
          <p:nvSpPr>
            <p:cNvPr id="29" name="Rectangle 8"/>
            <p:cNvSpPr>
              <a:spLocks noChangeArrowheads="1"/>
            </p:cNvSpPr>
            <p:nvPr/>
          </p:nvSpPr>
          <p:spPr bwMode="auto">
            <a:xfrm>
              <a:off x="5807037" y="3858877"/>
              <a:ext cx="1012003" cy="2865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5854375" y="3885744"/>
              <a:ext cx="111308" cy="244365"/>
            </a:xfrm>
            <a:custGeom>
              <a:avLst/>
              <a:gdLst>
                <a:gd name="T0" fmla="*/ 40 w 53"/>
                <a:gd name="T1" fmla="*/ 23 h 116"/>
                <a:gd name="T2" fmla="*/ 40 w 53"/>
                <a:gd name="T3" fmla="*/ 21 h 116"/>
                <a:gd name="T4" fmla="*/ 39 w 53"/>
                <a:gd name="T5" fmla="*/ 18 h 116"/>
                <a:gd name="T6" fmla="*/ 37 w 53"/>
                <a:gd name="T7" fmla="*/ 15 h 116"/>
                <a:gd name="T8" fmla="*/ 33 w 53"/>
                <a:gd name="T9" fmla="*/ 13 h 116"/>
                <a:gd name="T10" fmla="*/ 26 w 53"/>
                <a:gd name="T11" fmla="*/ 12 h 116"/>
                <a:gd name="T12" fmla="*/ 19 w 53"/>
                <a:gd name="T13" fmla="*/ 13 h 116"/>
                <a:gd name="T14" fmla="*/ 15 w 53"/>
                <a:gd name="T15" fmla="*/ 15 h 116"/>
                <a:gd name="T16" fmla="*/ 14 w 53"/>
                <a:gd name="T17" fmla="*/ 19 h 116"/>
                <a:gd name="T18" fmla="*/ 13 w 53"/>
                <a:gd name="T19" fmla="*/ 22 h 116"/>
                <a:gd name="T20" fmla="*/ 13 w 53"/>
                <a:gd name="T21" fmla="*/ 23 h 116"/>
                <a:gd name="T22" fmla="*/ 13 w 53"/>
                <a:gd name="T23" fmla="*/ 93 h 116"/>
                <a:gd name="T24" fmla="*/ 13 w 53"/>
                <a:gd name="T25" fmla="*/ 95 h 116"/>
                <a:gd name="T26" fmla="*/ 14 w 53"/>
                <a:gd name="T27" fmla="*/ 98 h 116"/>
                <a:gd name="T28" fmla="*/ 15 w 53"/>
                <a:gd name="T29" fmla="*/ 101 h 116"/>
                <a:gd name="T30" fmla="*/ 19 w 53"/>
                <a:gd name="T31" fmla="*/ 103 h 116"/>
                <a:gd name="T32" fmla="*/ 26 w 53"/>
                <a:gd name="T33" fmla="*/ 104 h 116"/>
                <a:gd name="T34" fmla="*/ 33 w 53"/>
                <a:gd name="T35" fmla="*/ 103 h 116"/>
                <a:gd name="T36" fmla="*/ 37 w 53"/>
                <a:gd name="T37" fmla="*/ 101 h 116"/>
                <a:gd name="T38" fmla="*/ 39 w 53"/>
                <a:gd name="T39" fmla="*/ 98 h 116"/>
                <a:gd name="T40" fmla="*/ 40 w 53"/>
                <a:gd name="T41" fmla="*/ 95 h 116"/>
                <a:gd name="T42" fmla="*/ 40 w 53"/>
                <a:gd name="T43" fmla="*/ 93 h 116"/>
                <a:gd name="T44" fmla="*/ 53 w 53"/>
                <a:gd name="T45" fmla="*/ 93 h 116"/>
                <a:gd name="T46" fmla="*/ 53 w 53"/>
                <a:gd name="T47" fmla="*/ 97 h 116"/>
                <a:gd name="T48" fmla="*/ 53 w 53"/>
                <a:gd name="T49" fmla="*/ 102 h 116"/>
                <a:gd name="T50" fmla="*/ 49 w 53"/>
                <a:gd name="T51" fmla="*/ 108 h 116"/>
                <a:gd name="T52" fmla="*/ 41 w 53"/>
                <a:gd name="T53" fmla="*/ 114 h 116"/>
                <a:gd name="T54" fmla="*/ 27 w 53"/>
                <a:gd name="T55" fmla="*/ 116 h 116"/>
                <a:gd name="T56" fmla="*/ 12 w 53"/>
                <a:gd name="T57" fmla="*/ 114 h 116"/>
                <a:gd name="T58" fmla="*/ 4 w 53"/>
                <a:gd name="T59" fmla="*/ 108 h 116"/>
                <a:gd name="T60" fmla="*/ 0 w 53"/>
                <a:gd name="T61" fmla="*/ 102 h 116"/>
                <a:gd name="T62" fmla="*/ 0 w 53"/>
                <a:gd name="T63" fmla="*/ 97 h 116"/>
                <a:gd name="T64" fmla="*/ 0 w 53"/>
                <a:gd name="T65" fmla="*/ 93 h 116"/>
                <a:gd name="T66" fmla="*/ 0 w 53"/>
                <a:gd name="T67" fmla="*/ 23 h 116"/>
                <a:gd name="T68" fmla="*/ 0 w 53"/>
                <a:gd name="T69" fmla="*/ 19 h 116"/>
                <a:gd name="T70" fmla="*/ 0 w 53"/>
                <a:gd name="T71" fmla="*/ 14 h 116"/>
                <a:gd name="T72" fmla="*/ 4 w 53"/>
                <a:gd name="T73" fmla="*/ 8 h 116"/>
                <a:gd name="T74" fmla="*/ 12 w 53"/>
                <a:gd name="T75" fmla="*/ 2 h 116"/>
                <a:gd name="T76" fmla="*/ 27 w 53"/>
                <a:gd name="T77" fmla="*/ 0 h 116"/>
                <a:gd name="T78" fmla="*/ 41 w 53"/>
                <a:gd name="T79" fmla="*/ 2 h 116"/>
                <a:gd name="T80" fmla="*/ 49 w 53"/>
                <a:gd name="T81" fmla="*/ 8 h 116"/>
                <a:gd name="T82" fmla="*/ 53 w 53"/>
                <a:gd name="T83" fmla="*/ 14 h 116"/>
                <a:gd name="T84" fmla="*/ 53 w 53"/>
                <a:gd name="T85" fmla="*/ 19 h 116"/>
                <a:gd name="T86" fmla="*/ 53 w 53"/>
                <a:gd name="T87" fmla="*/ 23 h 116"/>
                <a:gd name="T88" fmla="*/ 40 w 53"/>
                <a:gd name="T89" fmla="*/ 2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" h="116">
                  <a:moveTo>
                    <a:pt x="40" y="23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5" y="14"/>
                    <a:pt x="33" y="13"/>
                  </a:cubicBezTo>
                  <a:cubicBezTo>
                    <a:pt x="32" y="12"/>
                    <a:pt x="29" y="12"/>
                    <a:pt x="26" y="12"/>
                  </a:cubicBezTo>
                  <a:cubicBezTo>
                    <a:pt x="23" y="12"/>
                    <a:pt x="21" y="12"/>
                    <a:pt x="19" y="13"/>
                  </a:cubicBezTo>
                  <a:cubicBezTo>
                    <a:pt x="18" y="14"/>
                    <a:pt x="16" y="14"/>
                    <a:pt x="15" y="15"/>
                  </a:cubicBezTo>
                  <a:cubicBezTo>
                    <a:pt x="14" y="16"/>
                    <a:pt x="14" y="18"/>
                    <a:pt x="14" y="19"/>
                  </a:cubicBezTo>
                  <a:cubicBezTo>
                    <a:pt x="13" y="20"/>
                    <a:pt x="13" y="21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6"/>
                    <a:pt x="14" y="98"/>
                  </a:cubicBezTo>
                  <a:cubicBezTo>
                    <a:pt x="14" y="99"/>
                    <a:pt x="14" y="100"/>
                    <a:pt x="15" y="101"/>
                  </a:cubicBezTo>
                  <a:cubicBezTo>
                    <a:pt x="16" y="102"/>
                    <a:pt x="18" y="103"/>
                    <a:pt x="19" y="103"/>
                  </a:cubicBezTo>
                  <a:cubicBezTo>
                    <a:pt x="21" y="104"/>
                    <a:pt x="23" y="104"/>
                    <a:pt x="26" y="104"/>
                  </a:cubicBezTo>
                  <a:cubicBezTo>
                    <a:pt x="29" y="104"/>
                    <a:pt x="32" y="104"/>
                    <a:pt x="33" y="103"/>
                  </a:cubicBezTo>
                  <a:cubicBezTo>
                    <a:pt x="35" y="103"/>
                    <a:pt x="36" y="102"/>
                    <a:pt x="37" y="101"/>
                  </a:cubicBezTo>
                  <a:cubicBezTo>
                    <a:pt x="38" y="100"/>
                    <a:pt x="39" y="99"/>
                    <a:pt x="39" y="98"/>
                  </a:cubicBezTo>
                  <a:cubicBezTo>
                    <a:pt x="40" y="97"/>
                    <a:pt x="40" y="96"/>
                    <a:pt x="40" y="95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98"/>
                    <a:pt x="53" y="100"/>
                    <a:pt x="53" y="102"/>
                  </a:cubicBezTo>
                  <a:cubicBezTo>
                    <a:pt x="52" y="104"/>
                    <a:pt x="51" y="106"/>
                    <a:pt x="49" y="108"/>
                  </a:cubicBezTo>
                  <a:cubicBezTo>
                    <a:pt x="47" y="110"/>
                    <a:pt x="45" y="112"/>
                    <a:pt x="41" y="114"/>
                  </a:cubicBezTo>
                  <a:cubicBezTo>
                    <a:pt x="38" y="115"/>
                    <a:pt x="33" y="116"/>
                    <a:pt x="27" y="116"/>
                  </a:cubicBezTo>
                  <a:cubicBezTo>
                    <a:pt x="20" y="116"/>
                    <a:pt x="15" y="115"/>
                    <a:pt x="12" y="114"/>
                  </a:cubicBezTo>
                  <a:cubicBezTo>
                    <a:pt x="8" y="112"/>
                    <a:pt x="6" y="110"/>
                    <a:pt x="4" y="108"/>
                  </a:cubicBezTo>
                  <a:cubicBezTo>
                    <a:pt x="2" y="106"/>
                    <a:pt x="1" y="104"/>
                    <a:pt x="0" y="102"/>
                  </a:cubicBezTo>
                  <a:cubicBezTo>
                    <a:pt x="0" y="100"/>
                    <a:pt x="0" y="98"/>
                    <a:pt x="0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6"/>
                    <a:pt x="0" y="14"/>
                  </a:cubicBezTo>
                  <a:cubicBezTo>
                    <a:pt x="1" y="12"/>
                    <a:pt x="2" y="10"/>
                    <a:pt x="4" y="8"/>
                  </a:cubicBezTo>
                  <a:cubicBezTo>
                    <a:pt x="6" y="6"/>
                    <a:pt x="8" y="4"/>
                    <a:pt x="12" y="2"/>
                  </a:cubicBezTo>
                  <a:cubicBezTo>
                    <a:pt x="15" y="1"/>
                    <a:pt x="20" y="0"/>
                    <a:pt x="27" y="0"/>
                  </a:cubicBezTo>
                  <a:cubicBezTo>
                    <a:pt x="33" y="0"/>
                    <a:pt x="38" y="1"/>
                    <a:pt x="41" y="2"/>
                  </a:cubicBezTo>
                  <a:cubicBezTo>
                    <a:pt x="45" y="4"/>
                    <a:pt x="47" y="6"/>
                    <a:pt x="49" y="8"/>
                  </a:cubicBezTo>
                  <a:cubicBezTo>
                    <a:pt x="51" y="10"/>
                    <a:pt x="52" y="12"/>
                    <a:pt x="53" y="14"/>
                  </a:cubicBezTo>
                  <a:cubicBezTo>
                    <a:pt x="53" y="16"/>
                    <a:pt x="53" y="18"/>
                    <a:pt x="53" y="19"/>
                  </a:cubicBezTo>
                  <a:cubicBezTo>
                    <a:pt x="53" y="23"/>
                    <a:pt x="53" y="23"/>
                    <a:pt x="53" y="23"/>
                  </a:cubicBezTo>
                  <a:lnTo>
                    <a:pt x="4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1" name="Group 34"/>
          <p:cNvGrpSpPr/>
          <p:nvPr/>
        </p:nvGrpSpPr>
        <p:grpSpPr>
          <a:xfrm>
            <a:off x="7200339" y="3117560"/>
            <a:ext cx="1823981" cy="553246"/>
            <a:chOff x="6802408" y="3343280"/>
            <a:chExt cx="1079811" cy="327526"/>
          </a:xfrm>
        </p:grpSpPr>
        <p:sp>
          <p:nvSpPr>
            <p:cNvPr id="32" name="Rectangle 9"/>
            <p:cNvSpPr>
              <a:spLocks noChangeArrowheads="1"/>
            </p:cNvSpPr>
            <p:nvPr/>
          </p:nvSpPr>
          <p:spPr bwMode="auto">
            <a:xfrm>
              <a:off x="6853584" y="3343280"/>
              <a:ext cx="1028635" cy="2789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6802408" y="3622189"/>
              <a:ext cx="1079811" cy="48617"/>
            </a:xfrm>
            <a:custGeom>
              <a:avLst/>
              <a:gdLst>
                <a:gd name="T0" fmla="*/ 844 w 844"/>
                <a:gd name="T1" fmla="*/ 0 h 38"/>
                <a:gd name="T2" fmla="*/ 785 w 844"/>
                <a:gd name="T3" fmla="*/ 38 h 38"/>
                <a:gd name="T4" fmla="*/ 0 w 844"/>
                <a:gd name="T5" fmla="*/ 36 h 38"/>
                <a:gd name="T6" fmla="*/ 40 w 844"/>
                <a:gd name="T7" fmla="*/ 0 h 38"/>
                <a:gd name="T8" fmla="*/ 844 w 844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4" h="38">
                  <a:moveTo>
                    <a:pt x="844" y="0"/>
                  </a:moveTo>
                  <a:lnTo>
                    <a:pt x="785" y="38"/>
                  </a:lnTo>
                  <a:lnTo>
                    <a:pt x="0" y="36"/>
                  </a:lnTo>
                  <a:lnTo>
                    <a:pt x="40" y="0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6802408" y="3343280"/>
              <a:ext cx="51176" cy="324967"/>
            </a:xfrm>
            <a:custGeom>
              <a:avLst/>
              <a:gdLst>
                <a:gd name="T0" fmla="*/ 40 w 40"/>
                <a:gd name="T1" fmla="*/ 0 h 254"/>
                <a:gd name="T2" fmla="*/ 40 w 40"/>
                <a:gd name="T3" fmla="*/ 218 h 254"/>
                <a:gd name="T4" fmla="*/ 0 w 40"/>
                <a:gd name="T5" fmla="*/ 254 h 254"/>
                <a:gd name="T6" fmla="*/ 2 w 40"/>
                <a:gd name="T7" fmla="*/ 38 h 254"/>
                <a:gd name="T8" fmla="*/ 40 w 40"/>
                <a:gd name="T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54">
                  <a:moveTo>
                    <a:pt x="40" y="0"/>
                  </a:moveTo>
                  <a:lnTo>
                    <a:pt x="40" y="218"/>
                  </a:lnTo>
                  <a:lnTo>
                    <a:pt x="0" y="254"/>
                  </a:lnTo>
                  <a:lnTo>
                    <a:pt x="2" y="3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26"/>
            <p:cNvSpPr>
              <a:spLocks noEditPoints="1"/>
            </p:cNvSpPr>
            <p:nvPr/>
          </p:nvSpPr>
          <p:spPr bwMode="auto">
            <a:xfrm>
              <a:off x="6890686" y="3367588"/>
              <a:ext cx="110028" cy="232850"/>
            </a:xfrm>
            <a:custGeom>
              <a:avLst/>
              <a:gdLst>
                <a:gd name="T0" fmla="*/ 52 w 52"/>
                <a:gd name="T1" fmla="*/ 90 h 111"/>
                <a:gd name="T2" fmla="*/ 52 w 52"/>
                <a:gd name="T3" fmla="*/ 94 h 111"/>
                <a:gd name="T4" fmla="*/ 51 w 52"/>
                <a:gd name="T5" fmla="*/ 100 h 111"/>
                <a:gd name="T6" fmla="*/ 48 w 52"/>
                <a:gd name="T7" fmla="*/ 105 h 111"/>
                <a:gd name="T8" fmla="*/ 43 w 52"/>
                <a:gd name="T9" fmla="*/ 109 h 111"/>
                <a:gd name="T10" fmla="*/ 35 w 52"/>
                <a:gd name="T11" fmla="*/ 111 h 111"/>
                <a:gd name="T12" fmla="*/ 8 w 52"/>
                <a:gd name="T13" fmla="*/ 111 h 111"/>
                <a:gd name="T14" fmla="*/ 8 w 52"/>
                <a:gd name="T15" fmla="*/ 111 h 111"/>
                <a:gd name="T16" fmla="*/ 0 w 52"/>
                <a:gd name="T17" fmla="*/ 111 h 111"/>
                <a:gd name="T18" fmla="*/ 0 w 52"/>
                <a:gd name="T19" fmla="*/ 0 h 111"/>
                <a:gd name="T20" fmla="*/ 13 w 52"/>
                <a:gd name="T21" fmla="*/ 0 h 111"/>
                <a:gd name="T22" fmla="*/ 35 w 52"/>
                <a:gd name="T23" fmla="*/ 0 h 111"/>
                <a:gd name="T24" fmla="*/ 43 w 52"/>
                <a:gd name="T25" fmla="*/ 1 h 111"/>
                <a:gd name="T26" fmla="*/ 48 w 52"/>
                <a:gd name="T27" fmla="*/ 6 h 111"/>
                <a:gd name="T28" fmla="*/ 51 w 52"/>
                <a:gd name="T29" fmla="*/ 11 h 111"/>
                <a:gd name="T30" fmla="*/ 52 w 52"/>
                <a:gd name="T31" fmla="*/ 17 h 111"/>
                <a:gd name="T32" fmla="*/ 52 w 52"/>
                <a:gd name="T33" fmla="*/ 21 h 111"/>
                <a:gd name="T34" fmla="*/ 52 w 52"/>
                <a:gd name="T35" fmla="*/ 90 h 111"/>
                <a:gd name="T36" fmla="*/ 40 w 52"/>
                <a:gd name="T37" fmla="*/ 21 h 111"/>
                <a:gd name="T38" fmla="*/ 40 w 52"/>
                <a:gd name="T39" fmla="*/ 20 h 111"/>
                <a:gd name="T40" fmla="*/ 37 w 52"/>
                <a:gd name="T41" fmla="*/ 13 h 111"/>
                <a:gd name="T42" fmla="*/ 31 w 52"/>
                <a:gd name="T43" fmla="*/ 11 h 111"/>
                <a:gd name="T44" fmla="*/ 22 w 52"/>
                <a:gd name="T45" fmla="*/ 11 h 111"/>
                <a:gd name="T46" fmla="*/ 13 w 52"/>
                <a:gd name="T47" fmla="*/ 11 h 111"/>
                <a:gd name="T48" fmla="*/ 13 w 52"/>
                <a:gd name="T49" fmla="*/ 100 h 111"/>
                <a:gd name="T50" fmla="*/ 22 w 52"/>
                <a:gd name="T51" fmla="*/ 100 h 111"/>
                <a:gd name="T52" fmla="*/ 31 w 52"/>
                <a:gd name="T53" fmla="*/ 100 h 111"/>
                <a:gd name="T54" fmla="*/ 37 w 52"/>
                <a:gd name="T55" fmla="*/ 98 h 111"/>
                <a:gd name="T56" fmla="*/ 40 w 52"/>
                <a:gd name="T57" fmla="*/ 91 h 111"/>
                <a:gd name="T58" fmla="*/ 40 w 52"/>
                <a:gd name="T59" fmla="*/ 90 h 111"/>
                <a:gd name="T60" fmla="*/ 40 w 52"/>
                <a:gd name="T61" fmla="*/ 2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2" h="111">
                  <a:moveTo>
                    <a:pt x="52" y="90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96"/>
                    <a:pt x="52" y="98"/>
                    <a:pt x="51" y="100"/>
                  </a:cubicBezTo>
                  <a:cubicBezTo>
                    <a:pt x="51" y="102"/>
                    <a:pt x="50" y="104"/>
                    <a:pt x="48" y="105"/>
                  </a:cubicBezTo>
                  <a:cubicBezTo>
                    <a:pt x="47" y="107"/>
                    <a:pt x="45" y="108"/>
                    <a:pt x="43" y="109"/>
                  </a:cubicBezTo>
                  <a:cubicBezTo>
                    <a:pt x="41" y="111"/>
                    <a:pt x="38" y="111"/>
                    <a:pt x="35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0"/>
                    <a:pt x="43" y="1"/>
                  </a:cubicBezTo>
                  <a:cubicBezTo>
                    <a:pt x="45" y="2"/>
                    <a:pt x="47" y="4"/>
                    <a:pt x="48" y="6"/>
                  </a:cubicBezTo>
                  <a:cubicBezTo>
                    <a:pt x="50" y="7"/>
                    <a:pt x="51" y="9"/>
                    <a:pt x="51" y="11"/>
                  </a:cubicBezTo>
                  <a:cubicBezTo>
                    <a:pt x="52" y="13"/>
                    <a:pt x="52" y="15"/>
                    <a:pt x="52" y="17"/>
                  </a:cubicBezTo>
                  <a:cubicBezTo>
                    <a:pt x="52" y="21"/>
                    <a:pt x="52" y="21"/>
                    <a:pt x="52" y="21"/>
                  </a:cubicBezTo>
                  <a:lnTo>
                    <a:pt x="52" y="90"/>
                  </a:lnTo>
                  <a:close/>
                  <a:moveTo>
                    <a:pt x="40" y="21"/>
                  </a:moveTo>
                  <a:cubicBezTo>
                    <a:pt x="40" y="20"/>
                    <a:pt x="40" y="20"/>
                    <a:pt x="40" y="20"/>
                  </a:cubicBezTo>
                  <a:cubicBezTo>
                    <a:pt x="40" y="17"/>
                    <a:pt x="39" y="15"/>
                    <a:pt x="37" y="13"/>
                  </a:cubicBezTo>
                  <a:cubicBezTo>
                    <a:pt x="36" y="11"/>
                    <a:pt x="33" y="11"/>
                    <a:pt x="3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3" y="100"/>
                    <a:pt x="36" y="99"/>
                    <a:pt x="37" y="98"/>
                  </a:cubicBezTo>
                  <a:cubicBezTo>
                    <a:pt x="39" y="96"/>
                    <a:pt x="40" y="94"/>
                    <a:pt x="40" y="91"/>
                  </a:cubicBezTo>
                  <a:cubicBezTo>
                    <a:pt x="40" y="90"/>
                    <a:pt x="40" y="90"/>
                    <a:pt x="40" y="90"/>
                  </a:cubicBezTo>
                  <a:lnTo>
                    <a:pt x="4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6" name="Group 31"/>
          <p:cNvGrpSpPr/>
          <p:nvPr/>
        </p:nvGrpSpPr>
        <p:grpSpPr>
          <a:xfrm>
            <a:off x="1075829" y="4513299"/>
            <a:ext cx="1921231" cy="719651"/>
            <a:chOff x="3597518" y="4806911"/>
            <a:chExt cx="1137384" cy="426039"/>
          </a:xfrm>
        </p:grpSpPr>
        <p:sp>
          <p:nvSpPr>
            <p:cNvPr id="37" name="Rectangle 5"/>
            <p:cNvSpPr>
              <a:spLocks noChangeArrowheads="1"/>
            </p:cNvSpPr>
            <p:nvPr/>
          </p:nvSpPr>
          <p:spPr bwMode="auto">
            <a:xfrm>
              <a:off x="3597518" y="4946365"/>
              <a:ext cx="1020959" cy="2865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3597518" y="4868322"/>
              <a:ext cx="1113076" cy="78043"/>
            </a:xfrm>
            <a:custGeom>
              <a:avLst/>
              <a:gdLst>
                <a:gd name="T0" fmla="*/ 0 w 870"/>
                <a:gd name="T1" fmla="*/ 61 h 61"/>
                <a:gd name="T2" fmla="*/ 112 w 870"/>
                <a:gd name="T3" fmla="*/ 0 h 61"/>
                <a:gd name="T4" fmla="*/ 870 w 870"/>
                <a:gd name="T5" fmla="*/ 0 h 61"/>
                <a:gd name="T6" fmla="*/ 798 w 870"/>
                <a:gd name="T7" fmla="*/ 61 h 61"/>
                <a:gd name="T8" fmla="*/ 0 w 870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0" h="61">
                  <a:moveTo>
                    <a:pt x="0" y="61"/>
                  </a:moveTo>
                  <a:lnTo>
                    <a:pt x="112" y="0"/>
                  </a:lnTo>
                  <a:lnTo>
                    <a:pt x="870" y="0"/>
                  </a:lnTo>
                  <a:lnTo>
                    <a:pt x="798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4615918" y="4868322"/>
              <a:ext cx="94675" cy="364628"/>
            </a:xfrm>
            <a:custGeom>
              <a:avLst/>
              <a:gdLst>
                <a:gd name="T0" fmla="*/ 2 w 74"/>
                <a:gd name="T1" fmla="*/ 285 h 285"/>
                <a:gd name="T2" fmla="*/ 0 w 74"/>
                <a:gd name="T3" fmla="*/ 61 h 285"/>
                <a:gd name="T4" fmla="*/ 74 w 74"/>
                <a:gd name="T5" fmla="*/ 0 h 285"/>
                <a:gd name="T6" fmla="*/ 74 w 74"/>
                <a:gd name="T7" fmla="*/ 216 h 285"/>
                <a:gd name="T8" fmla="*/ 2 w 74"/>
                <a:gd name="T9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85">
                  <a:moveTo>
                    <a:pt x="2" y="285"/>
                  </a:moveTo>
                  <a:lnTo>
                    <a:pt x="0" y="61"/>
                  </a:lnTo>
                  <a:lnTo>
                    <a:pt x="74" y="0"/>
                  </a:lnTo>
                  <a:lnTo>
                    <a:pt x="74" y="216"/>
                  </a:lnTo>
                  <a:lnTo>
                    <a:pt x="2" y="28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23"/>
            <p:cNvSpPr>
              <a:spLocks noEditPoints="1"/>
            </p:cNvSpPr>
            <p:nvPr/>
          </p:nvSpPr>
          <p:spPr bwMode="auto">
            <a:xfrm>
              <a:off x="3651253" y="4975791"/>
              <a:ext cx="104911" cy="226453"/>
            </a:xfrm>
            <a:custGeom>
              <a:avLst/>
              <a:gdLst>
                <a:gd name="T0" fmla="*/ 50 w 50"/>
                <a:gd name="T1" fmla="*/ 107 h 107"/>
                <a:gd name="T2" fmla="*/ 37 w 50"/>
                <a:gd name="T3" fmla="*/ 107 h 107"/>
                <a:gd name="T4" fmla="*/ 37 w 50"/>
                <a:gd name="T5" fmla="*/ 58 h 107"/>
                <a:gd name="T6" fmla="*/ 34 w 50"/>
                <a:gd name="T7" fmla="*/ 59 h 107"/>
                <a:gd name="T8" fmla="*/ 28 w 50"/>
                <a:gd name="T9" fmla="*/ 61 h 107"/>
                <a:gd name="T10" fmla="*/ 19 w 50"/>
                <a:gd name="T11" fmla="*/ 64 h 107"/>
                <a:gd name="T12" fmla="*/ 16 w 50"/>
                <a:gd name="T13" fmla="*/ 66 h 107"/>
                <a:gd name="T14" fmla="*/ 13 w 50"/>
                <a:gd name="T15" fmla="*/ 68 h 107"/>
                <a:gd name="T16" fmla="*/ 12 w 50"/>
                <a:gd name="T17" fmla="*/ 71 h 107"/>
                <a:gd name="T18" fmla="*/ 12 w 50"/>
                <a:gd name="T19" fmla="*/ 72 h 107"/>
                <a:gd name="T20" fmla="*/ 12 w 50"/>
                <a:gd name="T21" fmla="*/ 107 h 107"/>
                <a:gd name="T22" fmla="*/ 0 w 50"/>
                <a:gd name="T23" fmla="*/ 107 h 107"/>
                <a:gd name="T24" fmla="*/ 0 w 50"/>
                <a:gd name="T25" fmla="*/ 17 h 107"/>
                <a:gd name="T26" fmla="*/ 0 w 50"/>
                <a:gd name="T27" fmla="*/ 13 h 107"/>
                <a:gd name="T28" fmla="*/ 3 w 50"/>
                <a:gd name="T29" fmla="*/ 7 h 107"/>
                <a:gd name="T30" fmla="*/ 11 w 50"/>
                <a:gd name="T31" fmla="*/ 2 h 107"/>
                <a:gd name="T32" fmla="*/ 25 w 50"/>
                <a:gd name="T33" fmla="*/ 0 h 107"/>
                <a:gd name="T34" fmla="*/ 38 w 50"/>
                <a:gd name="T35" fmla="*/ 2 h 107"/>
                <a:gd name="T36" fmla="*/ 46 w 50"/>
                <a:gd name="T37" fmla="*/ 7 h 107"/>
                <a:gd name="T38" fmla="*/ 49 w 50"/>
                <a:gd name="T39" fmla="*/ 13 h 107"/>
                <a:gd name="T40" fmla="*/ 50 w 50"/>
                <a:gd name="T41" fmla="*/ 17 h 107"/>
                <a:gd name="T42" fmla="*/ 50 w 50"/>
                <a:gd name="T43" fmla="*/ 107 h 107"/>
                <a:gd name="T44" fmla="*/ 16 w 50"/>
                <a:gd name="T45" fmla="*/ 53 h 107"/>
                <a:gd name="T46" fmla="*/ 23 w 50"/>
                <a:gd name="T47" fmla="*/ 50 h 107"/>
                <a:gd name="T48" fmla="*/ 28 w 50"/>
                <a:gd name="T49" fmla="*/ 48 h 107"/>
                <a:gd name="T50" fmla="*/ 31 w 50"/>
                <a:gd name="T51" fmla="*/ 47 h 107"/>
                <a:gd name="T52" fmla="*/ 36 w 50"/>
                <a:gd name="T53" fmla="*/ 44 h 107"/>
                <a:gd name="T54" fmla="*/ 37 w 50"/>
                <a:gd name="T55" fmla="*/ 39 h 107"/>
                <a:gd name="T56" fmla="*/ 37 w 50"/>
                <a:gd name="T57" fmla="*/ 19 h 107"/>
                <a:gd name="T58" fmla="*/ 37 w 50"/>
                <a:gd name="T59" fmla="*/ 17 h 107"/>
                <a:gd name="T60" fmla="*/ 35 w 50"/>
                <a:gd name="T61" fmla="*/ 14 h 107"/>
                <a:gd name="T62" fmla="*/ 31 w 50"/>
                <a:gd name="T63" fmla="*/ 11 h 107"/>
                <a:gd name="T64" fmla="*/ 24 w 50"/>
                <a:gd name="T65" fmla="*/ 10 h 107"/>
                <a:gd name="T66" fmla="*/ 18 w 50"/>
                <a:gd name="T67" fmla="*/ 11 h 107"/>
                <a:gd name="T68" fmla="*/ 14 w 50"/>
                <a:gd name="T69" fmla="*/ 14 h 107"/>
                <a:gd name="T70" fmla="*/ 12 w 50"/>
                <a:gd name="T71" fmla="*/ 17 h 107"/>
                <a:gd name="T72" fmla="*/ 12 w 50"/>
                <a:gd name="T73" fmla="*/ 20 h 107"/>
                <a:gd name="T74" fmla="*/ 12 w 50"/>
                <a:gd name="T75" fmla="*/ 54 h 107"/>
                <a:gd name="T76" fmla="*/ 16 w 50"/>
                <a:gd name="T77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" h="107">
                  <a:moveTo>
                    <a:pt x="50" y="107"/>
                  </a:moveTo>
                  <a:cubicBezTo>
                    <a:pt x="37" y="107"/>
                    <a:pt x="37" y="107"/>
                    <a:pt x="37" y="107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6" y="58"/>
                    <a:pt x="34" y="59"/>
                  </a:cubicBezTo>
                  <a:cubicBezTo>
                    <a:pt x="32" y="60"/>
                    <a:pt x="30" y="60"/>
                    <a:pt x="28" y="61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7" y="65"/>
                    <a:pt x="16" y="66"/>
                  </a:cubicBezTo>
                  <a:cubicBezTo>
                    <a:pt x="15" y="66"/>
                    <a:pt x="14" y="67"/>
                    <a:pt x="13" y="68"/>
                  </a:cubicBezTo>
                  <a:cubicBezTo>
                    <a:pt x="12" y="69"/>
                    <a:pt x="12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5"/>
                    <a:pt x="0" y="13"/>
                  </a:cubicBezTo>
                  <a:cubicBezTo>
                    <a:pt x="1" y="11"/>
                    <a:pt x="2" y="9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4" y="0"/>
                    <a:pt x="19" y="0"/>
                    <a:pt x="25" y="0"/>
                  </a:cubicBezTo>
                  <a:cubicBezTo>
                    <a:pt x="30" y="0"/>
                    <a:pt x="35" y="0"/>
                    <a:pt x="38" y="2"/>
                  </a:cubicBezTo>
                  <a:cubicBezTo>
                    <a:pt x="42" y="3"/>
                    <a:pt x="44" y="5"/>
                    <a:pt x="46" y="7"/>
                  </a:cubicBezTo>
                  <a:cubicBezTo>
                    <a:pt x="48" y="9"/>
                    <a:pt x="49" y="11"/>
                    <a:pt x="49" y="13"/>
                  </a:cubicBezTo>
                  <a:cubicBezTo>
                    <a:pt x="49" y="15"/>
                    <a:pt x="50" y="16"/>
                    <a:pt x="50" y="17"/>
                  </a:cubicBezTo>
                  <a:lnTo>
                    <a:pt x="50" y="107"/>
                  </a:lnTo>
                  <a:close/>
                  <a:moveTo>
                    <a:pt x="16" y="53"/>
                  </a:moveTo>
                  <a:cubicBezTo>
                    <a:pt x="18" y="52"/>
                    <a:pt x="21" y="51"/>
                    <a:pt x="23" y="50"/>
                  </a:cubicBezTo>
                  <a:cubicBezTo>
                    <a:pt x="25" y="50"/>
                    <a:pt x="27" y="49"/>
                    <a:pt x="28" y="48"/>
                  </a:cubicBezTo>
                  <a:cubicBezTo>
                    <a:pt x="30" y="48"/>
                    <a:pt x="31" y="47"/>
                    <a:pt x="31" y="47"/>
                  </a:cubicBezTo>
                  <a:cubicBezTo>
                    <a:pt x="34" y="46"/>
                    <a:pt x="35" y="45"/>
                    <a:pt x="36" y="44"/>
                  </a:cubicBezTo>
                  <a:cubicBezTo>
                    <a:pt x="37" y="42"/>
                    <a:pt x="37" y="41"/>
                    <a:pt x="37" y="3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7" y="17"/>
                  </a:cubicBezTo>
                  <a:cubicBezTo>
                    <a:pt x="36" y="16"/>
                    <a:pt x="36" y="15"/>
                    <a:pt x="35" y="14"/>
                  </a:cubicBezTo>
                  <a:cubicBezTo>
                    <a:pt x="34" y="13"/>
                    <a:pt x="33" y="12"/>
                    <a:pt x="31" y="11"/>
                  </a:cubicBezTo>
                  <a:cubicBezTo>
                    <a:pt x="29" y="11"/>
                    <a:pt x="27" y="10"/>
                    <a:pt x="24" y="10"/>
                  </a:cubicBezTo>
                  <a:cubicBezTo>
                    <a:pt x="22" y="10"/>
                    <a:pt x="19" y="11"/>
                    <a:pt x="18" y="11"/>
                  </a:cubicBezTo>
                  <a:cubicBezTo>
                    <a:pt x="16" y="12"/>
                    <a:pt x="15" y="13"/>
                    <a:pt x="14" y="14"/>
                  </a:cubicBezTo>
                  <a:cubicBezTo>
                    <a:pt x="13" y="15"/>
                    <a:pt x="13" y="16"/>
                    <a:pt x="12" y="17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3" y="54"/>
                    <a:pt x="14" y="53"/>
                    <a:pt x="1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Line 28"/>
            <p:cNvSpPr>
              <a:spLocks noChangeShapeType="1"/>
            </p:cNvSpPr>
            <p:nvPr/>
          </p:nvSpPr>
          <p:spPr bwMode="auto">
            <a:xfrm>
              <a:off x="4734902" y="480691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Line 29"/>
            <p:cNvSpPr>
              <a:spLocks noChangeShapeType="1"/>
            </p:cNvSpPr>
            <p:nvPr/>
          </p:nvSpPr>
          <p:spPr bwMode="auto">
            <a:xfrm>
              <a:off x="4734902" y="480691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3" name="Group 35"/>
          <p:cNvGrpSpPr/>
          <p:nvPr/>
        </p:nvGrpSpPr>
        <p:grpSpPr>
          <a:xfrm>
            <a:off x="9265072" y="2532186"/>
            <a:ext cx="1865043" cy="605112"/>
            <a:chOff x="7882219" y="2779066"/>
            <a:chExt cx="1104120" cy="358231"/>
          </a:xfrm>
        </p:grpSpPr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7974336" y="2779066"/>
              <a:ext cx="1012003" cy="28658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7882219" y="3063092"/>
              <a:ext cx="1104120" cy="74205"/>
            </a:xfrm>
            <a:custGeom>
              <a:avLst/>
              <a:gdLst>
                <a:gd name="T0" fmla="*/ 863 w 863"/>
                <a:gd name="T1" fmla="*/ 2 h 58"/>
                <a:gd name="T2" fmla="*/ 779 w 863"/>
                <a:gd name="T3" fmla="*/ 58 h 58"/>
                <a:gd name="T4" fmla="*/ 0 w 863"/>
                <a:gd name="T5" fmla="*/ 58 h 58"/>
                <a:gd name="T6" fmla="*/ 72 w 863"/>
                <a:gd name="T7" fmla="*/ 0 h 58"/>
                <a:gd name="T8" fmla="*/ 863 w 863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58">
                  <a:moveTo>
                    <a:pt x="863" y="2"/>
                  </a:moveTo>
                  <a:lnTo>
                    <a:pt x="779" y="58"/>
                  </a:lnTo>
                  <a:lnTo>
                    <a:pt x="0" y="58"/>
                  </a:lnTo>
                  <a:lnTo>
                    <a:pt x="72" y="0"/>
                  </a:lnTo>
                  <a:lnTo>
                    <a:pt x="863" y="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7882219" y="2779066"/>
              <a:ext cx="92117" cy="358231"/>
            </a:xfrm>
            <a:custGeom>
              <a:avLst/>
              <a:gdLst>
                <a:gd name="T0" fmla="*/ 72 w 72"/>
                <a:gd name="T1" fmla="*/ 0 h 280"/>
                <a:gd name="T2" fmla="*/ 72 w 72"/>
                <a:gd name="T3" fmla="*/ 222 h 280"/>
                <a:gd name="T4" fmla="*/ 0 w 72"/>
                <a:gd name="T5" fmla="*/ 280 h 280"/>
                <a:gd name="T6" fmla="*/ 0 w 72"/>
                <a:gd name="T7" fmla="*/ 66 h 280"/>
                <a:gd name="T8" fmla="*/ 72 w 72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80">
                  <a:moveTo>
                    <a:pt x="72" y="0"/>
                  </a:moveTo>
                  <a:lnTo>
                    <a:pt x="72" y="222"/>
                  </a:lnTo>
                  <a:lnTo>
                    <a:pt x="0" y="280"/>
                  </a:lnTo>
                  <a:lnTo>
                    <a:pt x="0" y="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8029350" y="2809771"/>
              <a:ext cx="97234" cy="230292"/>
            </a:xfrm>
            <a:custGeom>
              <a:avLst/>
              <a:gdLst>
                <a:gd name="T0" fmla="*/ 46 w 46"/>
                <a:gd name="T1" fmla="*/ 109 h 109"/>
                <a:gd name="T2" fmla="*/ 17 w 46"/>
                <a:gd name="T3" fmla="*/ 109 h 109"/>
                <a:gd name="T4" fmla="*/ 9 w 46"/>
                <a:gd name="T5" fmla="*/ 108 h 109"/>
                <a:gd name="T6" fmla="*/ 4 w 46"/>
                <a:gd name="T7" fmla="*/ 104 h 109"/>
                <a:gd name="T8" fmla="*/ 1 w 46"/>
                <a:gd name="T9" fmla="*/ 98 h 109"/>
                <a:gd name="T10" fmla="*/ 0 w 46"/>
                <a:gd name="T11" fmla="*/ 92 h 109"/>
                <a:gd name="T12" fmla="*/ 0 w 46"/>
                <a:gd name="T13" fmla="*/ 88 h 109"/>
                <a:gd name="T14" fmla="*/ 0 w 46"/>
                <a:gd name="T15" fmla="*/ 21 h 109"/>
                <a:gd name="T16" fmla="*/ 0 w 46"/>
                <a:gd name="T17" fmla="*/ 17 h 109"/>
                <a:gd name="T18" fmla="*/ 1 w 46"/>
                <a:gd name="T19" fmla="*/ 11 h 109"/>
                <a:gd name="T20" fmla="*/ 4 w 46"/>
                <a:gd name="T21" fmla="*/ 5 h 109"/>
                <a:gd name="T22" fmla="*/ 9 w 46"/>
                <a:gd name="T23" fmla="*/ 1 h 109"/>
                <a:gd name="T24" fmla="*/ 17 w 46"/>
                <a:gd name="T25" fmla="*/ 0 h 109"/>
                <a:gd name="T26" fmla="*/ 46 w 46"/>
                <a:gd name="T27" fmla="*/ 0 h 109"/>
                <a:gd name="T28" fmla="*/ 46 w 46"/>
                <a:gd name="T29" fmla="*/ 10 h 109"/>
                <a:gd name="T30" fmla="*/ 30 w 46"/>
                <a:gd name="T31" fmla="*/ 10 h 109"/>
                <a:gd name="T32" fmla="*/ 21 w 46"/>
                <a:gd name="T33" fmla="*/ 10 h 109"/>
                <a:gd name="T34" fmla="*/ 15 w 46"/>
                <a:gd name="T35" fmla="*/ 13 h 109"/>
                <a:gd name="T36" fmla="*/ 12 w 46"/>
                <a:gd name="T37" fmla="*/ 19 h 109"/>
                <a:gd name="T38" fmla="*/ 12 w 46"/>
                <a:gd name="T39" fmla="*/ 21 h 109"/>
                <a:gd name="T40" fmla="*/ 12 w 46"/>
                <a:gd name="T41" fmla="*/ 49 h 109"/>
                <a:gd name="T42" fmla="*/ 40 w 46"/>
                <a:gd name="T43" fmla="*/ 49 h 109"/>
                <a:gd name="T44" fmla="*/ 40 w 46"/>
                <a:gd name="T45" fmla="*/ 60 h 109"/>
                <a:gd name="T46" fmla="*/ 12 w 46"/>
                <a:gd name="T47" fmla="*/ 60 h 109"/>
                <a:gd name="T48" fmla="*/ 12 w 46"/>
                <a:gd name="T49" fmla="*/ 88 h 109"/>
                <a:gd name="T50" fmla="*/ 12 w 46"/>
                <a:gd name="T51" fmla="*/ 90 h 109"/>
                <a:gd name="T52" fmla="*/ 15 w 46"/>
                <a:gd name="T53" fmla="*/ 96 h 109"/>
                <a:gd name="T54" fmla="*/ 21 w 46"/>
                <a:gd name="T55" fmla="*/ 99 h 109"/>
                <a:gd name="T56" fmla="*/ 30 w 46"/>
                <a:gd name="T57" fmla="*/ 99 h 109"/>
                <a:gd name="T58" fmla="*/ 46 w 46"/>
                <a:gd name="T59" fmla="*/ 99 h 109"/>
                <a:gd name="T60" fmla="*/ 46 w 46"/>
                <a:gd name="T6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" h="109">
                  <a:moveTo>
                    <a:pt x="46" y="109"/>
                  </a:moveTo>
                  <a:cubicBezTo>
                    <a:pt x="17" y="109"/>
                    <a:pt x="17" y="109"/>
                    <a:pt x="17" y="109"/>
                  </a:cubicBezTo>
                  <a:cubicBezTo>
                    <a:pt x="14" y="109"/>
                    <a:pt x="11" y="109"/>
                    <a:pt x="9" y="108"/>
                  </a:cubicBezTo>
                  <a:cubicBezTo>
                    <a:pt x="7" y="107"/>
                    <a:pt x="5" y="105"/>
                    <a:pt x="4" y="104"/>
                  </a:cubicBezTo>
                  <a:cubicBezTo>
                    <a:pt x="2" y="102"/>
                    <a:pt x="1" y="100"/>
                    <a:pt x="1" y="98"/>
                  </a:cubicBezTo>
                  <a:cubicBezTo>
                    <a:pt x="0" y="96"/>
                    <a:pt x="0" y="94"/>
                    <a:pt x="0" y="9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0" y="13"/>
                    <a:pt x="1" y="11"/>
                  </a:cubicBezTo>
                  <a:cubicBezTo>
                    <a:pt x="1" y="9"/>
                    <a:pt x="2" y="7"/>
                    <a:pt x="4" y="5"/>
                  </a:cubicBezTo>
                  <a:cubicBezTo>
                    <a:pt x="5" y="4"/>
                    <a:pt x="7" y="2"/>
                    <a:pt x="9" y="1"/>
                  </a:cubicBezTo>
                  <a:cubicBezTo>
                    <a:pt x="11" y="0"/>
                    <a:pt x="14" y="0"/>
                    <a:pt x="1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8" y="10"/>
                    <a:pt x="16" y="11"/>
                    <a:pt x="15" y="13"/>
                  </a:cubicBezTo>
                  <a:cubicBezTo>
                    <a:pt x="13" y="15"/>
                    <a:pt x="12" y="17"/>
                    <a:pt x="12" y="1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92"/>
                    <a:pt x="13" y="94"/>
                    <a:pt x="15" y="96"/>
                  </a:cubicBezTo>
                  <a:cubicBezTo>
                    <a:pt x="16" y="98"/>
                    <a:pt x="18" y="99"/>
                    <a:pt x="21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46" y="99"/>
                    <a:pt x="46" y="99"/>
                    <a:pt x="46" y="99"/>
                  </a:cubicBezTo>
                  <a:lnTo>
                    <a:pt x="46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1250666" y="3112604"/>
            <a:ext cx="1714054" cy="75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ea"/>
              </a:rPr>
              <a:t>顶部“开始”面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ea"/>
              </a:rPr>
              <a:t>板中可以对字体、字号、颜色、行距等进行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ea"/>
              </a:rPr>
              <a:t>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ea"/>
              </a:rPr>
              <a:t>顶部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+mn-ea"/>
            </a:endParaRPr>
          </a:p>
          <a:p>
            <a:pPr algn="ctr"/>
            <a:endParaRPr lang="en-US" altLang="zh-CN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Rectangle 41"/>
          <p:cNvSpPr/>
          <p:nvPr/>
        </p:nvSpPr>
        <p:spPr>
          <a:xfrm>
            <a:off x="1439702" y="2856880"/>
            <a:ext cx="11254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Step One</a:t>
            </a:r>
          </a:p>
        </p:txBody>
      </p:sp>
      <p:sp>
        <p:nvSpPr>
          <p:cNvPr id="50" name="Content Placeholder 2"/>
          <p:cNvSpPr txBox="1">
            <a:spLocks/>
          </p:cNvSpPr>
          <p:nvPr/>
        </p:nvSpPr>
        <p:spPr bwMode="auto">
          <a:xfrm>
            <a:off x="3311822" y="2599047"/>
            <a:ext cx="1714054" cy="75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顶部“开始”面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板中可以对字体、字号、颜色、行距等进行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1" name="Rectangle 43"/>
          <p:cNvSpPr/>
          <p:nvPr/>
        </p:nvSpPr>
        <p:spPr>
          <a:xfrm>
            <a:off x="3600841" y="2343323"/>
            <a:ext cx="11254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Step One</a:t>
            </a:r>
          </a:p>
        </p:txBody>
      </p:sp>
      <p:sp>
        <p:nvSpPr>
          <p:cNvPr id="52" name="Content Placeholder 2"/>
          <p:cNvSpPr txBox="1">
            <a:spLocks/>
          </p:cNvSpPr>
          <p:nvPr/>
        </p:nvSpPr>
        <p:spPr bwMode="auto">
          <a:xfrm>
            <a:off x="5288500" y="5082107"/>
            <a:ext cx="1714054" cy="75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顶部“开始”面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板中可以对字体、字号、颜色、行距等进行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3" name="Rectangle 45"/>
          <p:cNvSpPr/>
          <p:nvPr/>
        </p:nvSpPr>
        <p:spPr>
          <a:xfrm>
            <a:off x="5494676" y="4826383"/>
            <a:ext cx="12911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Step Three</a:t>
            </a:r>
          </a:p>
        </p:txBody>
      </p:sp>
      <p:sp>
        <p:nvSpPr>
          <p:cNvPr id="54" name="Content Placeholder 2"/>
          <p:cNvSpPr txBox="1">
            <a:spLocks/>
          </p:cNvSpPr>
          <p:nvPr/>
        </p:nvSpPr>
        <p:spPr bwMode="auto">
          <a:xfrm>
            <a:off x="7335033" y="4635173"/>
            <a:ext cx="1714054" cy="75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顶部“开始”面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板中可以对字体、字号、颜色、行距等进行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5" name="Rectangle 47"/>
          <p:cNvSpPr/>
          <p:nvPr/>
        </p:nvSpPr>
        <p:spPr>
          <a:xfrm>
            <a:off x="7600809" y="4379449"/>
            <a:ext cx="11719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Step Four</a:t>
            </a:r>
          </a:p>
        </p:txBody>
      </p: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9359308" y="4091293"/>
            <a:ext cx="1714054" cy="75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顶部“开始”面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板中可以对字体、字号、颜色、行距等进行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顶部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7" name="Rectangle 49"/>
          <p:cNvSpPr/>
          <p:nvPr/>
        </p:nvSpPr>
        <p:spPr>
          <a:xfrm>
            <a:off x="9653425" y="3835569"/>
            <a:ext cx="11152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Step Five</a:t>
            </a:r>
          </a:p>
        </p:txBody>
      </p:sp>
      <p:cxnSp>
        <p:nvCxnSpPr>
          <p:cNvPr id="58" name="Straight Connector 2"/>
          <p:cNvCxnSpPr/>
          <p:nvPr/>
        </p:nvCxnSpPr>
        <p:spPr>
          <a:xfrm>
            <a:off x="2001125" y="3984826"/>
            <a:ext cx="0" cy="526878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5"/>
          <p:cNvCxnSpPr/>
          <p:nvPr/>
        </p:nvCxnSpPr>
        <p:spPr>
          <a:xfrm>
            <a:off x="4163558" y="3443317"/>
            <a:ext cx="0" cy="526878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6"/>
          <p:cNvCxnSpPr/>
          <p:nvPr/>
        </p:nvCxnSpPr>
        <p:spPr>
          <a:xfrm>
            <a:off x="6133071" y="4240834"/>
            <a:ext cx="0" cy="526878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57"/>
          <p:cNvCxnSpPr/>
          <p:nvPr/>
        </p:nvCxnSpPr>
        <p:spPr>
          <a:xfrm>
            <a:off x="8171936" y="3764871"/>
            <a:ext cx="0" cy="526878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58"/>
          <p:cNvCxnSpPr/>
          <p:nvPr/>
        </p:nvCxnSpPr>
        <p:spPr>
          <a:xfrm>
            <a:off x="10223158" y="3229313"/>
            <a:ext cx="0" cy="526878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36"/>
          <p:cNvGrpSpPr/>
          <p:nvPr/>
        </p:nvGrpSpPr>
        <p:grpSpPr>
          <a:xfrm rot="1265050">
            <a:off x="5512774" y="1681459"/>
            <a:ext cx="1044793" cy="1805186"/>
            <a:chOff x="4871798" y="1625049"/>
            <a:chExt cx="1569820" cy="2712323"/>
          </a:xfrm>
          <a:solidFill>
            <a:schemeClr val="tx2"/>
          </a:solidFill>
        </p:grpSpPr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5308072" y="1625049"/>
              <a:ext cx="461862" cy="464421"/>
            </a:xfrm>
            <a:custGeom>
              <a:avLst/>
              <a:gdLst>
                <a:gd name="T0" fmla="*/ 193 w 219"/>
                <a:gd name="T1" fmla="*/ 62 h 220"/>
                <a:gd name="T2" fmla="*/ 157 w 219"/>
                <a:gd name="T3" fmla="*/ 193 h 220"/>
                <a:gd name="T4" fmla="*/ 26 w 219"/>
                <a:gd name="T5" fmla="*/ 158 h 220"/>
                <a:gd name="T6" fmla="*/ 62 w 219"/>
                <a:gd name="T7" fmla="*/ 27 h 220"/>
                <a:gd name="T8" fmla="*/ 193 w 219"/>
                <a:gd name="T9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20">
                  <a:moveTo>
                    <a:pt x="193" y="62"/>
                  </a:moveTo>
                  <a:cubicBezTo>
                    <a:pt x="219" y="108"/>
                    <a:pt x="203" y="167"/>
                    <a:pt x="157" y="193"/>
                  </a:cubicBezTo>
                  <a:cubicBezTo>
                    <a:pt x="111" y="220"/>
                    <a:pt x="53" y="204"/>
                    <a:pt x="26" y="158"/>
                  </a:cubicBezTo>
                  <a:cubicBezTo>
                    <a:pt x="0" y="112"/>
                    <a:pt x="16" y="53"/>
                    <a:pt x="62" y="27"/>
                  </a:cubicBezTo>
                  <a:cubicBezTo>
                    <a:pt x="108" y="0"/>
                    <a:pt x="167" y="16"/>
                    <a:pt x="193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4871798" y="2116338"/>
              <a:ext cx="1569820" cy="2221034"/>
            </a:xfrm>
            <a:custGeom>
              <a:avLst/>
              <a:gdLst>
                <a:gd name="T0" fmla="*/ 317 w 745"/>
                <a:gd name="T1" fmla="*/ 977 h 1053"/>
                <a:gd name="T2" fmla="*/ 331 w 745"/>
                <a:gd name="T3" fmla="*/ 465 h 1053"/>
                <a:gd name="T4" fmla="*/ 558 w 745"/>
                <a:gd name="T5" fmla="*/ 512 h 1053"/>
                <a:gd name="T6" fmla="*/ 612 w 745"/>
                <a:gd name="T7" fmla="*/ 708 h 1053"/>
                <a:gd name="T8" fmla="*/ 724 w 745"/>
                <a:gd name="T9" fmla="*/ 669 h 1053"/>
                <a:gd name="T10" fmla="*/ 667 w 745"/>
                <a:gd name="T11" fmla="*/ 463 h 1053"/>
                <a:gd name="T12" fmla="*/ 660 w 745"/>
                <a:gd name="T13" fmla="*/ 447 h 1053"/>
                <a:gd name="T14" fmla="*/ 627 w 745"/>
                <a:gd name="T15" fmla="*/ 412 h 1053"/>
                <a:gd name="T16" fmla="*/ 418 w 745"/>
                <a:gd name="T17" fmla="*/ 362 h 1053"/>
                <a:gd name="T18" fmla="*/ 414 w 745"/>
                <a:gd name="T19" fmla="*/ 185 h 1053"/>
                <a:gd name="T20" fmla="*/ 656 w 745"/>
                <a:gd name="T21" fmla="*/ 210 h 1053"/>
                <a:gd name="T22" fmla="*/ 628 w 745"/>
                <a:gd name="T23" fmla="*/ 101 h 1053"/>
                <a:gd name="T24" fmla="*/ 390 w 745"/>
                <a:gd name="T25" fmla="*/ 44 h 1053"/>
                <a:gd name="T26" fmla="*/ 239 w 745"/>
                <a:gd name="T27" fmla="*/ 40 h 1053"/>
                <a:gd name="T28" fmla="*/ 234 w 745"/>
                <a:gd name="T29" fmla="*/ 42 h 1053"/>
                <a:gd name="T30" fmla="*/ 56 w 745"/>
                <a:gd name="T31" fmla="*/ 163 h 1053"/>
                <a:gd name="T32" fmla="*/ 34 w 745"/>
                <a:gd name="T33" fmla="*/ 376 h 1053"/>
                <a:gd name="T34" fmla="*/ 146 w 745"/>
                <a:gd name="T35" fmla="*/ 377 h 1053"/>
                <a:gd name="T36" fmla="*/ 139 w 745"/>
                <a:gd name="T37" fmla="*/ 242 h 1053"/>
                <a:gd name="T38" fmla="*/ 212 w 745"/>
                <a:gd name="T39" fmla="*/ 192 h 1053"/>
                <a:gd name="T40" fmla="*/ 220 w 745"/>
                <a:gd name="T41" fmla="*/ 386 h 1053"/>
                <a:gd name="T42" fmla="*/ 201 w 745"/>
                <a:gd name="T43" fmla="*/ 972 h 1053"/>
                <a:gd name="T44" fmla="*/ 317 w 745"/>
                <a:gd name="T45" fmla="*/ 977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5" h="1053">
                  <a:moveTo>
                    <a:pt x="317" y="977"/>
                  </a:moveTo>
                  <a:cubicBezTo>
                    <a:pt x="335" y="853"/>
                    <a:pt x="323" y="605"/>
                    <a:pt x="331" y="465"/>
                  </a:cubicBezTo>
                  <a:cubicBezTo>
                    <a:pt x="341" y="472"/>
                    <a:pt x="497" y="490"/>
                    <a:pt x="558" y="512"/>
                  </a:cubicBezTo>
                  <a:cubicBezTo>
                    <a:pt x="576" y="577"/>
                    <a:pt x="594" y="643"/>
                    <a:pt x="612" y="708"/>
                  </a:cubicBezTo>
                  <a:cubicBezTo>
                    <a:pt x="633" y="782"/>
                    <a:pt x="745" y="742"/>
                    <a:pt x="724" y="669"/>
                  </a:cubicBezTo>
                  <a:cubicBezTo>
                    <a:pt x="705" y="600"/>
                    <a:pt x="686" y="532"/>
                    <a:pt x="667" y="463"/>
                  </a:cubicBezTo>
                  <a:cubicBezTo>
                    <a:pt x="665" y="457"/>
                    <a:pt x="663" y="452"/>
                    <a:pt x="660" y="447"/>
                  </a:cubicBezTo>
                  <a:cubicBezTo>
                    <a:pt x="656" y="433"/>
                    <a:pt x="646" y="419"/>
                    <a:pt x="627" y="412"/>
                  </a:cubicBezTo>
                  <a:cubicBezTo>
                    <a:pt x="560" y="385"/>
                    <a:pt x="490" y="368"/>
                    <a:pt x="418" y="362"/>
                  </a:cubicBezTo>
                  <a:cubicBezTo>
                    <a:pt x="416" y="303"/>
                    <a:pt x="414" y="244"/>
                    <a:pt x="414" y="185"/>
                  </a:cubicBezTo>
                  <a:cubicBezTo>
                    <a:pt x="488" y="218"/>
                    <a:pt x="567" y="231"/>
                    <a:pt x="656" y="210"/>
                  </a:cubicBezTo>
                  <a:cubicBezTo>
                    <a:pt x="726" y="193"/>
                    <a:pt x="698" y="84"/>
                    <a:pt x="628" y="101"/>
                  </a:cubicBezTo>
                  <a:cubicBezTo>
                    <a:pt x="538" y="122"/>
                    <a:pt x="462" y="95"/>
                    <a:pt x="390" y="44"/>
                  </a:cubicBezTo>
                  <a:cubicBezTo>
                    <a:pt x="353" y="2"/>
                    <a:pt x="279" y="0"/>
                    <a:pt x="239" y="40"/>
                  </a:cubicBezTo>
                  <a:cubicBezTo>
                    <a:pt x="237" y="40"/>
                    <a:pt x="236" y="41"/>
                    <a:pt x="234" y="42"/>
                  </a:cubicBezTo>
                  <a:cubicBezTo>
                    <a:pt x="175" y="82"/>
                    <a:pt x="115" y="123"/>
                    <a:pt x="56" y="163"/>
                  </a:cubicBezTo>
                  <a:cubicBezTo>
                    <a:pt x="0" y="202"/>
                    <a:pt x="31" y="318"/>
                    <a:pt x="34" y="376"/>
                  </a:cubicBezTo>
                  <a:cubicBezTo>
                    <a:pt x="37" y="448"/>
                    <a:pt x="149" y="449"/>
                    <a:pt x="146" y="377"/>
                  </a:cubicBezTo>
                  <a:cubicBezTo>
                    <a:pt x="143" y="332"/>
                    <a:pt x="141" y="287"/>
                    <a:pt x="139" y="242"/>
                  </a:cubicBezTo>
                  <a:cubicBezTo>
                    <a:pt x="163" y="225"/>
                    <a:pt x="188" y="209"/>
                    <a:pt x="212" y="192"/>
                  </a:cubicBezTo>
                  <a:cubicBezTo>
                    <a:pt x="213" y="249"/>
                    <a:pt x="218" y="379"/>
                    <a:pt x="220" y="386"/>
                  </a:cubicBezTo>
                  <a:cubicBezTo>
                    <a:pt x="220" y="429"/>
                    <a:pt x="215" y="767"/>
                    <a:pt x="201" y="972"/>
                  </a:cubicBezTo>
                  <a:cubicBezTo>
                    <a:pt x="203" y="1045"/>
                    <a:pt x="307" y="1053"/>
                    <a:pt x="317" y="9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874046" y="698436"/>
            <a:ext cx="2661265" cy="855711"/>
            <a:chOff x="4951950" y="698436"/>
            <a:chExt cx="2661265" cy="855711"/>
          </a:xfrm>
        </p:grpSpPr>
        <p:sp>
          <p:nvSpPr>
            <p:cNvPr id="67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10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5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5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75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2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99321" y="2215591"/>
            <a:ext cx="2879608" cy="915519"/>
            <a:chOff x="2699321" y="2215591"/>
            <a:chExt cx="2879608" cy="915519"/>
          </a:xfrm>
        </p:grpSpPr>
        <p:sp>
          <p:nvSpPr>
            <p:cNvPr id="3" name="TextBox 27"/>
            <p:cNvSpPr txBox="1"/>
            <p:nvPr/>
          </p:nvSpPr>
          <p:spPr>
            <a:xfrm>
              <a:off x="2699322" y="2215591"/>
              <a:ext cx="13853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Headphone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28"/>
            <p:cNvSpPr txBox="1"/>
            <p:nvPr/>
          </p:nvSpPr>
          <p:spPr>
            <a:xfrm>
              <a:off x="2699321" y="2484779"/>
              <a:ext cx="2879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2"/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顶部“开始”面板中可以对字体、顶部“开始”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7411021" y="2215591"/>
            <a:ext cx="2879608" cy="915519"/>
            <a:chOff x="7411021" y="2215591"/>
            <a:chExt cx="2879608" cy="915519"/>
          </a:xfrm>
        </p:grpSpPr>
        <p:sp>
          <p:nvSpPr>
            <p:cNvPr id="6" name="TextBox 31"/>
            <p:cNvSpPr txBox="1"/>
            <p:nvPr/>
          </p:nvSpPr>
          <p:spPr>
            <a:xfrm>
              <a:off x="7411022" y="2215591"/>
              <a:ext cx="9284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Setting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32"/>
            <p:cNvSpPr txBox="1"/>
            <p:nvPr/>
          </p:nvSpPr>
          <p:spPr>
            <a:xfrm>
              <a:off x="7411021" y="2484779"/>
              <a:ext cx="2879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2"/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顶部“开始”面板中可以对字体、顶部“开始”</a:t>
              </a:r>
            </a:p>
          </p:txBody>
        </p:sp>
      </p:grpSp>
      <p:grpSp>
        <p:nvGrpSpPr>
          <p:cNvPr id="8" name="Group 3"/>
          <p:cNvGrpSpPr/>
          <p:nvPr/>
        </p:nvGrpSpPr>
        <p:grpSpPr>
          <a:xfrm>
            <a:off x="2699321" y="4234891"/>
            <a:ext cx="2879608" cy="915519"/>
            <a:chOff x="2699321" y="4234891"/>
            <a:chExt cx="2879608" cy="915519"/>
          </a:xfrm>
        </p:grpSpPr>
        <p:sp>
          <p:nvSpPr>
            <p:cNvPr id="9" name="TextBox 36"/>
            <p:cNvSpPr txBox="1"/>
            <p:nvPr/>
          </p:nvSpPr>
          <p:spPr>
            <a:xfrm>
              <a:off x="2699322" y="4234891"/>
              <a:ext cx="1255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Marketing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37"/>
            <p:cNvSpPr txBox="1"/>
            <p:nvPr/>
          </p:nvSpPr>
          <p:spPr>
            <a:xfrm>
              <a:off x="2699321" y="4504079"/>
              <a:ext cx="2879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2"/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顶部“开始”面板中可以对字体、顶部“开始”</a:t>
              </a:r>
            </a:p>
          </p:txBody>
        </p:sp>
      </p:grpSp>
      <p:grpSp>
        <p:nvGrpSpPr>
          <p:cNvPr id="11" name="Group 4"/>
          <p:cNvGrpSpPr/>
          <p:nvPr/>
        </p:nvGrpSpPr>
        <p:grpSpPr>
          <a:xfrm>
            <a:off x="7411021" y="4234891"/>
            <a:ext cx="2879608" cy="915519"/>
            <a:chOff x="7411021" y="4234891"/>
            <a:chExt cx="2879608" cy="915519"/>
          </a:xfrm>
        </p:grpSpPr>
        <p:sp>
          <p:nvSpPr>
            <p:cNvPr id="12" name="TextBox 39"/>
            <p:cNvSpPr txBox="1"/>
            <p:nvPr/>
          </p:nvSpPr>
          <p:spPr>
            <a:xfrm>
              <a:off x="7411022" y="4234891"/>
              <a:ext cx="1056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Drawing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40"/>
            <p:cNvSpPr txBox="1"/>
            <p:nvPr/>
          </p:nvSpPr>
          <p:spPr>
            <a:xfrm>
              <a:off x="7411021" y="4504079"/>
              <a:ext cx="2879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2"/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tx2"/>
                  </a:solidFill>
                  <a:cs typeface="+mn-ea"/>
                  <a:sym typeface="+mn-lt"/>
                </a:rPr>
                <a:t>顶部“开始”面板中可以对字体、顶部“开始”</a:t>
              </a:r>
            </a:p>
          </p:txBody>
        </p:sp>
      </p:grpSp>
      <p:sp>
        <p:nvSpPr>
          <p:cNvPr id="14" name="Donut 29"/>
          <p:cNvSpPr/>
          <p:nvPr/>
        </p:nvSpPr>
        <p:spPr>
          <a:xfrm>
            <a:off x="6096000" y="2108200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Donut 19"/>
          <p:cNvSpPr/>
          <p:nvPr/>
        </p:nvSpPr>
        <p:spPr>
          <a:xfrm>
            <a:off x="1384300" y="2108200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Block Arc 26"/>
          <p:cNvSpPr/>
          <p:nvPr/>
        </p:nvSpPr>
        <p:spPr>
          <a:xfrm>
            <a:off x="1384300" y="2108200"/>
            <a:ext cx="1181100" cy="1181100"/>
          </a:xfrm>
          <a:prstGeom prst="blockArc">
            <a:avLst>
              <a:gd name="adj1" fmla="val 4786341"/>
              <a:gd name="adj2" fmla="val 16166851"/>
              <a:gd name="adj3" fmla="val 1008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Block Arc 30"/>
          <p:cNvSpPr/>
          <p:nvPr/>
        </p:nvSpPr>
        <p:spPr>
          <a:xfrm>
            <a:off x="6096000" y="2108200"/>
            <a:ext cx="1181100" cy="1181100"/>
          </a:xfrm>
          <a:prstGeom prst="blockArc">
            <a:avLst>
              <a:gd name="adj1" fmla="val 4786341"/>
              <a:gd name="adj2" fmla="val 16166851"/>
              <a:gd name="adj3" fmla="val 100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Donut 33"/>
          <p:cNvSpPr/>
          <p:nvPr/>
        </p:nvSpPr>
        <p:spPr>
          <a:xfrm>
            <a:off x="6096000" y="4127500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Donut 34"/>
          <p:cNvSpPr/>
          <p:nvPr/>
        </p:nvSpPr>
        <p:spPr>
          <a:xfrm>
            <a:off x="1384300" y="4127500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Block Arc 35"/>
          <p:cNvSpPr/>
          <p:nvPr/>
        </p:nvSpPr>
        <p:spPr>
          <a:xfrm>
            <a:off x="1384300" y="4127500"/>
            <a:ext cx="1181100" cy="1181100"/>
          </a:xfrm>
          <a:prstGeom prst="blockArc">
            <a:avLst>
              <a:gd name="adj1" fmla="val 20728805"/>
              <a:gd name="adj2" fmla="val 16166851"/>
              <a:gd name="adj3" fmla="val 1008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Block Arc 38"/>
          <p:cNvSpPr/>
          <p:nvPr/>
        </p:nvSpPr>
        <p:spPr>
          <a:xfrm>
            <a:off x="6096000" y="4127500"/>
            <a:ext cx="1181100" cy="1181100"/>
          </a:xfrm>
          <a:prstGeom prst="blockArc">
            <a:avLst>
              <a:gd name="adj1" fmla="val 4786341"/>
              <a:gd name="adj2" fmla="val 16166851"/>
              <a:gd name="adj3" fmla="val 1008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AutoShape 19"/>
          <p:cNvSpPr>
            <a:spLocks noChangeAspect="1"/>
          </p:cNvSpPr>
          <p:nvPr/>
        </p:nvSpPr>
        <p:spPr bwMode="auto">
          <a:xfrm>
            <a:off x="1735926" y="4479453"/>
            <a:ext cx="478987" cy="47911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98">
              <a:defRPr/>
            </a:pPr>
            <a:endParaRPr lang="es-ES" sz="3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AutoShape 84"/>
          <p:cNvSpPr>
            <a:spLocks noChangeAspect="1"/>
          </p:cNvSpPr>
          <p:nvPr/>
        </p:nvSpPr>
        <p:spPr bwMode="auto">
          <a:xfrm>
            <a:off x="1735928" y="2475740"/>
            <a:ext cx="478986" cy="481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013">
              <a:defRPr/>
            </a:pPr>
            <a:endParaRPr lang="es-ES" sz="6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4" name="Group 4700"/>
          <p:cNvGrpSpPr>
            <a:grpSpLocks noChangeAspect="1"/>
          </p:cNvGrpSpPr>
          <p:nvPr/>
        </p:nvGrpSpPr>
        <p:grpSpPr bwMode="auto">
          <a:xfrm>
            <a:off x="6486536" y="4500683"/>
            <a:ext cx="480907" cy="481032"/>
            <a:chOff x="3062288" y="3998912"/>
            <a:chExt cx="412750" cy="412750"/>
          </a:xfrm>
          <a:solidFill>
            <a:schemeClr val="accent4"/>
          </a:solidFill>
        </p:grpSpPr>
        <p:sp>
          <p:nvSpPr>
            <p:cNvPr id="25" name="Freeform 408"/>
            <p:cNvSpPr>
              <a:spLocks noChangeArrowheads="1"/>
            </p:cNvSpPr>
            <p:nvPr/>
          </p:nvSpPr>
          <p:spPr bwMode="auto">
            <a:xfrm>
              <a:off x="3062288" y="3998912"/>
              <a:ext cx="328612" cy="315912"/>
            </a:xfrm>
            <a:custGeom>
              <a:avLst/>
              <a:gdLst>
                <a:gd name="T0" fmla="*/ 911 w 912"/>
                <a:gd name="T1" fmla="*/ 242 h 879"/>
                <a:gd name="T2" fmla="*/ 594 w 912"/>
                <a:gd name="T3" fmla="*/ 33 h 879"/>
                <a:gd name="T4" fmla="*/ 75 w 912"/>
                <a:gd name="T5" fmla="*/ 435 h 879"/>
                <a:gd name="T6" fmla="*/ 242 w 912"/>
                <a:gd name="T7" fmla="*/ 878 h 879"/>
                <a:gd name="T8" fmla="*/ 343 w 912"/>
                <a:gd name="T9" fmla="*/ 819 h 879"/>
                <a:gd name="T10" fmla="*/ 911 w 912"/>
                <a:gd name="T11" fmla="*/ 242 h 879"/>
                <a:gd name="T12" fmla="*/ 451 w 912"/>
                <a:gd name="T13" fmla="*/ 226 h 879"/>
                <a:gd name="T14" fmla="*/ 577 w 912"/>
                <a:gd name="T15" fmla="*/ 125 h 879"/>
                <a:gd name="T16" fmla="*/ 669 w 912"/>
                <a:gd name="T17" fmla="*/ 251 h 879"/>
                <a:gd name="T18" fmla="*/ 543 w 912"/>
                <a:gd name="T19" fmla="*/ 351 h 879"/>
                <a:gd name="T20" fmla="*/ 451 w 912"/>
                <a:gd name="T21" fmla="*/ 226 h 879"/>
                <a:gd name="T22" fmla="*/ 226 w 912"/>
                <a:gd name="T23" fmla="*/ 343 h 879"/>
                <a:gd name="T24" fmla="*/ 318 w 912"/>
                <a:gd name="T25" fmla="*/ 276 h 879"/>
                <a:gd name="T26" fmla="*/ 385 w 912"/>
                <a:gd name="T27" fmla="*/ 368 h 879"/>
                <a:gd name="T28" fmla="*/ 293 w 912"/>
                <a:gd name="T29" fmla="*/ 435 h 879"/>
                <a:gd name="T30" fmla="*/ 226 w 912"/>
                <a:gd name="T31" fmla="*/ 343 h 879"/>
                <a:gd name="T32" fmla="*/ 251 w 912"/>
                <a:gd name="T33" fmla="*/ 710 h 879"/>
                <a:gd name="T34" fmla="*/ 176 w 912"/>
                <a:gd name="T35" fmla="*/ 618 h 879"/>
                <a:gd name="T36" fmla="*/ 267 w 912"/>
                <a:gd name="T37" fmla="*/ 552 h 879"/>
                <a:gd name="T38" fmla="*/ 343 w 912"/>
                <a:gd name="T39" fmla="*/ 644 h 879"/>
                <a:gd name="T40" fmla="*/ 251 w 912"/>
                <a:gd name="T41" fmla="*/ 710 h 879"/>
                <a:gd name="T42" fmla="*/ 251 w 912"/>
                <a:gd name="T43" fmla="*/ 710 h 879"/>
                <a:gd name="T44" fmla="*/ 251 w 912"/>
                <a:gd name="T45" fmla="*/ 7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2" h="879">
                  <a:moveTo>
                    <a:pt x="911" y="242"/>
                  </a:moveTo>
                  <a:cubicBezTo>
                    <a:pt x="844" y="134"/>
                    <a:pt x="727" y="50"/>
                    <a:pt x="594" y="33"/>
                  </a:cubicBezTo>
                  <a:cubicBezTo>
                    <a:pt x="343" y="0"/>
                    <a:pt x="134" y="184"/>
                    <a:pt x="75" y="435"/>
                  </a:cubicBezTo>
                  <a:cubicBezTo>
                    <a:pt x="0" y="761"/>
                    <a:pt x="84" y="869"/>
                    <a:pt x="242" y="878"/>
                  </a:cubicBezTo>
                  <a:cubicBezTo>
                    <a:pt x="267" y="853"/>
                    <a:pt x="309" y="828"/>
                    <a:pt x="343" y="819"/>
                  </a:cubicBezTo>
                  <a:lnTo>
                    <a:pt x="911" y="242"/>
                  </a:lnTo>
                  <a:close/>
                  <a:moveTo>
                    <a:pt x="451" y="226"/>
                  </a:moveTo>
                  <a:cubicBezTo>
                    <a:pt x="460" y="167"/>
                    <a:pt x="518" y="117"/>
                    <a:pt x="577" y="125"/>
                  </a:cubicBezTo>
                  <a:cubicBezTo>
                    <a:pt x="635" y="134"/>
                    <a:pt x="677" y="192"/>
                    <a:pt x="669" y="251"/>
                  </a:cubicBezTo>
                  <a:cubicBezTo>
                    <a:pt x="660" y="317"/>
                    <a:pt x="610" y="359"/>
                    <a:pt x="543" y="351"/>
                  </a:cubicBezTo>
                  <a:cubicBezTo>
                    <a:pt x="485" y="343"/>
                    <a:pt x="443" y="284"/>
                    <a:pt x="451" y="226"/>
                  </a:cubicBezTo>
                  <a:close/>
                  <a:moveTo>
                    <a:pt x="226" y="343"/>
                  </a:moveTo>
                  <a:cubicBezTo>
                    <a:pt x="226" y="301"/>
                    <a:pt x="267" y="267"/>
                    <a:pt x="318" y="276"/>
                  </a:cubicBezTo>
                  <a:cubicBezTo>
                    <a:pt x="359" y="284"/>
                    <a:pt x="393" y="326"/>
                    <a:pt x="385" y="368"/>
                  </a:cubicBezTo>
                  <a:cubicBezTo>
                    <a:pt x="376" y="409"/>
                    <a:pt x="334" y="443"/>
                    <a:pt x="293" y="435"/>
                  </a:cubicBezTo>
                  <a:cubicBezTo>
                    <a:pt x="251" y="435"/>
                    <a:pt x="217" y="393"/>
                    <a:pt x="226" y="343"/>
                  </a:cubicBezTo>
                  <a:close/>
                  <a:moveTo>
                    <a:pt x="251" y="710"/>
                  </a:moveTo>
                  <a:cubicBezTo>
                    <a:pt x="200" y="710"/>
                    <a:pt x="167" y="669"/>
                    <a:pt x="176" y="618"/>
                  </a:cubicBezTo>
                  <a:cubicBezTo>
                    <a:pt x="184" y="577"/>
                    <a:pt x="226" y="543"/>
                    <a:pt x="267" y="552"/>
                  </a:cubicBezTo>
                  <a:cubicBezTo>
                    <a:pt x="318" y="560"/>
                    <a:pt x="343" y="602"/>
                    <a:pt x="343" y="644"/>
                  </a:cubicBezTo>
                  <a:cubicBezTo>
                    <a:pt x="334" y="685"/>
                    <a:pt x="293" y="719"/>
                    <a:pt x="251" y="710"/>
                  </a:cubicBezTo>
                  <a:close/>
                  <a:moveTo>
                    <a:pt x="251" y="710"/>
                  </a:moveTo>
                  <a:lnTo>
                    <a:pt x="251" y="71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6" name="Freeform 409"/>
            <p:cNvSpPr>
              <a:spLocks noChangeArrowheads="1"/>
            </p:cNvSpPr>
            <p:nvPr/>
          </p:nvSpPr>
          <p:spPr bwMode="auto">
            <a:xfrm>
              <a:off x="3270250" y="4052887"/>
              <a:ext cx="204788" cy="223837"/>
            </a:xfrm>
            <a:custGeom>
              <a:avLst/>
              <a:gdLst>
                <a:gd name="T0" fmla="*/ 142 w 569"/>
                <a:gd name="T1" fmla="*/ 619 h 620"/>
                <a:gd name="T2" fmla="*/ 150 w 569"/>
                <a:gd name="T3" fmla="*/ 611 h 620"/>
                <a:gd name="T4" fmla="*/ 568 w 569"/>
                <a:gd name="T5" fmla="*/ 67 h 620"/>
                <a:gd name="T6" fmla="*/ 543 w 569"/>
                <a:gd name="T7" fmla="*/ 25 h 620"/>
                <a:gd name="T8" fmla="*/ 493 w 569"/>
                <a:gd name="T9" fmla="*/ 17 h 620"/>
                <a:gd name="T10" fmla="*/ 8 w 569"/>
                <a:gd name="T11" fmla="*/ 485 h 620"/>
                <a:gd name="T12" fmla="*/ 0 w 569"/>
                <a:gd name="T13" fmla="*/ 494 h 620"/>
                <a:gd name="T14" fmla="*/ 142 w 569"/>
                <a:gd name="T15" fmla="*/ 619 h 620"/>
                <a:gd name="T16" fmla="*/ 142 w 569"/>
                <a:gd name="T17" fmla="*/ 619 h 620"/>
                <a:gd name="T18" fmla="*/ 142 w 569"/>
                <a:gd name="T19" fmla="*/ 61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" h="620">
                  <a:moveTo>
                    <a:pt x="142" y="619"/>
                  </a:moveTo>
                  <a:cubicBezTo>
                    <a:pt x="150" y="611"/>
                    <a:pt x="150" y="611"/>
                    <a:pt x="150" y="611"/>
                  </a:cubicBezTo>
                  <a:cubicBezTo>
                    <a:pt x="568" y="67"/>
                    <a:pt x="568" y="67"/>
                    <a:pt x="568" y="67"/>
                  </a:cubicBezTo>
                  <a:cubicBezTo>
                    <a:pt x="568" y="59"/>
                    <a:pt x="560" y="42"/>
                    <a:pt x="543" y="25"/>
                  </a:cubicBezTo>
                  <a:cubicBezTo>
                    <a:pt x="518" y="0"/>
                    <a:pt x="493" y="17"/>
                    <a:pt x="493" y="17"/>
                  </a:cubicBezTo>
                  <a:cubicBezTo>
                    <a:pt x="8" y="485"/>
                    <a:pt x="8" y="485"/>
                    <a:pt x="8" y="485"/>
                  </a:cubicBezTo>
                  <a:cubicBezTo>
                    <a:pt x="0" y="494"/>
                    <a:pt x="0" y="494"/>
                    <a:pt x="0" y="494"/>
                  </a:cubicBezTo>
                  <a:lnTo>
                    <a:pt x="142" y="619"/>
                  </a:lnTo>
                  <a:close/>
                  <a:moveTo>
                    <a:pt x="142" y="619"/>
                  </a:moveTo>
                  <a:lnTo>
                    <a:pt x="142" y="6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7" name="Freeform 410"/>
            <p:cNvSpPr>
              <a:spLocks noChangeArrowheads="1"/>
            </p:cNvSpPr>
            <p:nvPr/>
          </p:nvSpPr>
          <p:spPr bwMode="auto">
            <a:xfrm>
              <a:off x="3209925" y="4241799"/>
              <a:ext cx="103188" cy="103188"/>
            </a:xfrm>
            <a:custGeom>
              <a:avLst/>
              <a:gdLst>
                <a:gd name="T0" fmla="*/ 143 w 286"/>
                <a:gd name="T1" fmla="*/ 284 h 285"/>
                <a:gd name="T2" fmla="*/ 151 w 286"/>
                <a:gd name="T3" fmla="*/ 268 h 285"/>
                <a:gd name="T4" fmla="*/ 285 w 286"/>
                <a:gd name="T5" fmla="*/ 125 h 285"/>
                <a:gd name="T6" fmla="*/ 143 w 286"/>
                <a:gd name="T7" fmla="*/ 0 h 285"/>
                <a:gd name="T8" fmla="*/ 9 w 286"/>
                <a:gd name="T9" fmla="*/ 142 h 285"/>
                <a:gd name="T10" fmla="*/ 0 w 286"/>
                <a:gd name="T11" fmla="*/ 151 h 285"/>
                <a:gd name="T12" fmla="*/ 143 w 286"/>
                <a:gd name="T13" fmla="*/ 284 h 285"/>
                <a:gd name="T14" fmla="*/ 59 w 286"/>
                <a:gd name="T15" fmla="*/ 134 h 285"/>
                <a:gd name="T16" fmla="*/ 126 w 286"/>
                <a:gd name="T17" fmla="*/ 59 h 285"/>
                <a:gd name="T18" fmla="*/ 151 w 286"/>
                <a:gd name="T19" fmla="*/ 59 h 285"/>
                <a:gd name="T20" fmla="*/ 159 w 286"/>
                <a:gd name="T21" fmla="*/ 67 h 285"/>
                <a:gd name="T22" fmla="*/ 159 w 286"/>
                <a:gd name="T23" fmla="*/ 75 h 285"/>
                <a:gd name="T24" fmla="*/ 159 w 286"/>
                <a:gd name="T25" fmla="*/ 92 h 285"/>
                <a:gd name="T26" fmla="*/ 92 w 286"/>
                <a:gd name="T27" fmla="*/ 159 h 285"/>
                <a:gd name="T28" fmla="*/ 68 w 286"/>
                <a:gd name="T29" fmla="*/ 167 h 285"/>
                <a:gd name="T30" fmla="*/ 59 w 286"/>
                <a:gd name="T31" fmla="*/ 159 h 285"/>
                <a:gd name="T32" fmla="*/ 59 w 286"/>
                <a:gd name="T33" fmla="*/ 142 h 285"/>
                <a:gd name="T34" fmla="*/ 59 w 286"/>
                <a:gd name="T35" fmla="*/ 134 h 285"/>
                <a:gd name="T36" fmla="*/ 59 w 286"/>
                <a:gd name="T37" fmla="*/ 134 h 285"/>
                <a:gd name="T38" fmla="*/ 59 w 286"/>
                <a:gd name="T39" fmla="*/ 13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6" h="285">
                  <a:moveTo>
                    <a:pt x="143" y="284"/>
                  </a:moveTo>
                  <a:cubicBezTo>
                    <a:pt x="151" y="268"/>
                    <a:pt x="151" y="268"/>
                    <a:pt x="151" y="268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143" y="284"/>
                  </a:lnTo>
                  <a:close/>
                  <a:moveTo>
                    <a:pt x="59" y="134"/>
                  </a:moveTo>
                  <a:cubicBezTo>
                    <a:pt x="126" y="59"/>
                    <a:pt x="126" y="59"/>
                    <a:pt x="126" y="59"/>
                  </a:cubicBezTo>
                  <a:cubicBezTo>
                    <a:pt x="134" y="50"/>
                    <a:pt x="143" y="50"/>
                    <a:pt x="151" y="59"/>
                  </a:cubicBezTo>
                  <a:cubicBezTo>
                    <a:pt x="159" y="67"/>
                    <a:pt x="159" y="67"/>
                    <a:pt x="159" y="67"/>
                  </a:cubicBezTo>
                  <a:lnTo>
                    <a:pt x="159" y="75"/>
                  </a:lnTo>
                  <a:cubicBezTo>
                    <a:pt x="159" y="84"/>
                    <a:pt x="159" y="84"/>
                    <a:pt x="159" y="92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84" y="167"/>
                    <a:pt x="76" y="167"/>
                    <a:pt x="68" y="16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1"/>
                    <a:pt x="59" y="151"/>
                    <a:pt x="59" y="142"/>
                  </a:cubicBezTo>
                  <a:lnTo>
                    <a:pt x="59" y="134"/>
                  </a:lnTo>
                  <a:close/>
                  <a:moveTo>
                    <a:pt x="59" y="134"/>
                  </a:moveTo>
                  <a:lnTo>
                    <a:pt x="59" y="13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8" name="Freeform 411"/>
            <p:cNvSpPr>
              <a:spLocks noChangeArrowheads="1"/>
            </p:cNvSpPr>
            <p:nvPr/>
          </p:nvSpPr>
          <p:spPr bwMode="auto">
            <a:xfrm>
              <a:off x="3122613" y="4308474"/>
              <a:ext cx="127000" cy="103188"/>
            </a:xfrm>
            <a:custGeom>
              <a:avLst/>
              <a:gdLst>
                <a:gd name="T0" fmla="*/ 343 w 352"/>
                <a:gd name="T1" fmla="*/ 134 h 285"/>
                <a:gd name="T2" fmla="*/ 351 w 352"/>
                <a:gd name="T3" fmla="*/ 125 h 285"/>
                <a:gd name="T4" fmla="*/ 218 w 352"/>
                <a:gd name="T5" fmla="*/ 0 h 285"/>
                <a:gd name="T6" fmla="*/ 209 w 352"/>
                <a:gd name="T7" fmla="*/ 8 h 285"/>
                <a:gd name="T8" fmla="*/ 100 w 352"/>
                <a:gd name="T9" fmla="*/ 276 h 285"/>
                <a:gd name="T10" fmla="*/ 126 w 352"/>
                <a:gd name="T11" fmla="*/ 276 h 285"/>
                <a:gd name="T12" fmla="*/ 134 w 352"/>
                <a:gd name="T13" fmla="*/ 268 h 285"/>
                <a:gd name="T14" fmla="*/ 159 w 352"/>
                <a:gd name="T15" fmla="*/ 217 h 285"/>
                <a:gd name="T16" fmla="*/ 343 w 352"/>
                <a:gd name="T17" fmla="*/ 134 h 285"/>
                <a:gd name="T18" fmla="*/ 218 w 352"/>
                <a:gd name="T19" fmla="*/ 167 h 285"/>
                <a:gd name="T20" fmla="*/ 142 w 352"/>
                <a:gd name="T21" fmla="*/ 192 h 285"/>
                <a:gd name="T22" fmla="*/ 126 w 352"/>
                <a:gd name="T23" fmla="*/ 201 h 285"/>
                <a:gd name="T24" fmla="*/ 109 w 352"/>
                <a:gd name="T25" fmla="*/ 209 h 285"/>
                <a:gd name="T26" fmla="*/ 100 w 352"/>
                <a:gd name="T27" fmla="*/ 201 h 285"/>
                <a:gd name="T28" fmla="*/ 100 w 352"/>
                <a:gd name="T29" fmla="*/ 142 h 285"/>
                <a:gd name="T30" fmla="*/ 109 w 352"/>
                <a:gd name="T31" fmla="*/ 109 h 285"/>
                <a:gd name="T32" fmla="*/ 209 w 352"/>
                <a:gd name="T33" fmla="*/ 150 h 285"/>
                <a:gd name="T34" fmla="*/ 284 w 352"/>
                <a:gd name="T35" fmla="*/ 150 h 285"/>
                <a:gd name="T36" fmla="*/ 218 w 352"/>
                <a:gd name="T37" fmla="*/ 167 h 285"/>
                <a:gd name="T38" fmla="*/ 218 w 352"/>
                <a:gd name="T39" fmla="*/ 167 h 285"/>
                <a:gd name="T40" fmla="*/ 218 w 352"/>
                <a:gd name="T41" fmla="*/ 16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" h="285">
                  <a:moveTo>
                    <a:pt x="343" y="134"/>
                  </a:moveTo>
                  <a:lnTo>
                    <a:pt x="351" y="125"/>
                  </a:ln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09" y="0"/>
                    <a:pt x="209" y="8"/>
                  </a:cubicBezTo>
                  <a:cubicBezTo>
                    <a:pt x="100" y="34"/>
                    <a:pt x="0" y="142"/>
                    <a:pt x="100" y="276"/>
                  </a:cubicBezTo>
                  <a:cubicBezTo>
                    <a:pt x="109" y="276"/>
                    <a:pt x="117" y="284"/>
                    <a:pt x="126" y="276"/>
                  </a:cubicBezTo>
                  <a:cubicBezTo>
                    <a:pt x="134" y="276"/>
                    <a:pt x="134" y="276"/>
                    <a:pt x="134" y="268"/>
                  </a:cubicBezTo>
                  <a:cubicBezTo>
                    <a:pt x="142" y="251"/>
                    <a:pt x="151" y="226"/>
                    <a:pt x="159" y="217"/>
                  </a:cubicBezTo>
                  <a:cubicBezTo>
                    <a:pt x="192" y="184"/>
                    <a:pt x="284" y="234"/>
                    <a:pt x="343" y="134"/>
                  </a:cubicBezTo>
                  <a:close/>
                  <a:moveTo>
                    <a:pt x="218" y="167"/>
                  </a:moveTo>
                  <a:cubicBezTo>
                    <a:pt x="184" y="167"/>
                    <a:pt x="159" y="167"/>
                    <a:pt x="142" y="192"/>
                  </a:cubicBezTo>
                  <a:cubicBezTo>
                    <a:pt x="134" y="192"/>
                    <a:pt x="134" y="201"/>
                    <a:pt x="126" y="201"/>
                  </a:cubicBezTo>
                  <a:cubicBezTo>
                    <a:pt x="126" y="209"/>
                    <a:pt x="117" y="209"/>
                    <a:pt x="109" y="209"/>
                  </a:cubicBezTo>
                  <a:lnTo>
                    <a:pt x="100" y="201"/>
                  </a:lnTo>
                  <a:cubicBezTo>
                    <a:pt x="92" y="176"/>
                    <a:pt x="92" y="159"/>
                    <a:pt x="100" y="142"/>
                  </a:cubicBezTo>
                  <a:cubicBezTo>
                    <a:pt x="100" y="125"/>
                    <a:pt x="109" y="117"/>
                    <a:pt x="109" y="109"/>
                  </a:cubicBezTo>
                  <a:cubicBezTo>
                    <a:pt x="142" y="134"/>
                    <a:pt x="167" y="150"/>
                    <a:pt x="209" y="150"/>
                  </a:cubicBezTo>
                  <a:cubicBezTo>
                    <a:pt x="234" y="142"/>
                    <a:pt x="259" y="150"/>
                    <a:pt x="284" y="150"/>
                  </a:cubicBezTo>
                  <a:cubicBezTo>
                    <a:pt x="259" y="167"/>
                    <a:pt x="234" y="167"/>
                    <a:pt x="218" y="167"/>
                  </a:cubicBezTo>
                  <a:close/>
                  <a:moveTo>
                    <a:pt x="218" y="167"/>
                  </a:moveTo>
                  <a:lnTo>
                    <a:pt x="218" y="16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29" name="Freeform 544"/>
          <p:cNvSpPr>
            <a:spLocks noChangeAspect="1" noChangeArrowheads="1"/>
          </p:cNvSpPr>
          <p:nvPr/>
        </p:nvSpPr>
        <p:spPr bwMode="auto">
          <a:xfrm>
            <a:off x="6459350" y="2475740"/>
            <a:ext cx="454400" cy="481032"/>
          </a:xfrm>
          <a:custGeom>
            <a:avLst/>
            <a:gdLst>
              <a:gd name="T0" fmla="*/ 995 w 1588"/>
              <a:gd name="T1" fmla="*/ 870 h 1682"/>
              <a:gd name="T2" fmla="*/ 1078 w 1588"/>
              <a:gd name="T3" fmla="*/ 753 h 1682"/>
              <a:gd name="T4" fmla="*/ 1463 w 1588"/>
              <a:gd name="T5" fmla="*/ 661 h 1682"/>
              <a:gd name="T6" fmla="*/ 1546 w 1588"/>
              <a:gd name="T7" fmla="*/ 352 h 1682"/>
              <a:gd name="T8" fmla="*/ 1346 w 1588"/>
              <a:gd name="T9" fmla="*/ 527 h 1682"/>
              <a:gd name="T10" fmla="*/ 1120 w 1588"/>
              <a:gd name="T11" fmla="*/ 310 h 1682"/>
              <a:gd name="T12" fmla="*/ 1296 w 1588"/>
              <a:gd name="T13" fmla="*/ 101 h 1682"/>
              <a:gd name="T14" fmla="*/ 995 w 1588"/>
              <a:gd name="T15" fmla="*/ 184 h 1682"/>
              <a:gd name="T16" fmla="*/ 894 w 1588"/>
              <a:gd name="T17" fmla="*/ 577 h 1682"/>
              <a:gd name="T18" fmla="*/ 501 w 1588"/>
              <a:gd name="T19" fmla="*/ 452 h 1682"/>
              <a:gd name="T20" fmla="*/ 501 w 1588"/>
              <a:gd name="T21" fmla="*/ 427 h 1682"/>
              <a:gd name="T22" fmla="*/ 493 w 1588"/>
              <a:gd name="T23" fmla="*/ 0 h 1682"/>
              <a:gd name="T24" fmla="*/ 250 w 1588"/>
              <a:gd name="T25" fmla="*/ 285 h 1682"/>
              <a:gd name="T26" fmla="*/ 175 w 1588"/>
              <a:gd name="T27" fmla="*/ 393 h 1682"/>
              <a:gd name="T28" fmla="*/ 150 w 1588"/>
              <a:gd name="T29" fmla="*/ 427 h 1682"/>
              <a:gd name="T30" fmla="*/ 117 w 1588"/>
              <a:gd name="T31" fmla="*/ 477 h 1682"/>
              <a:gd name="T32" fmla="*/ 100 w 1588"/>
              <a:gd name="T33" fmla="*/ 502 h 1682"/>
              <a:gd name="T34" fmla="*/ 66 w 1588"/>
              <a:gd name="T35" fmla="*/ 586 h 1682"/>
              <a:gd name="T36" fmla="*/ 58 w 1588"/>
              <a:gd name="T37" fmla="*/ 611 h 1682"/>
              <a:gd name="T38" fmla="*/ 50 w 1588"/>
              <a:gd name="T39" fmla="*/ 678 h 1682"/>
              <a:gd name="T40" fmla="*/ 41 w 1588"/>
              <a:gd name="T41" fmla="*/ 728 h 1682"/>
              <a:gd name="T42" fmla="*/ 41 w 1588"/>
              <a:gd name="T43" fmla="*/ 744 h 1682"/>
              <a:gd name="T44" fmla="*/ 50 w 1588"/>
              <a:gd name="T45" fmla="*/ 778 h 1682"/>
              <a:gd name="T46" fmla="*/ 58 w 1588"/>
              <a:gd name="T47" fmla="*/ 811 h 1682"/>
              <a:gd name="T48" fmla="*/ 100 w 1588"/>
              <a:gd name="T49" fmla="*/ 878 h 1682"/>
              <a:gd name="T50" fmla="*/ 125 w 1588"/>
              <a:gd name="T51" fmla="*/ 853 h 1682"/>
              <a:gd name="T52" fmla="*/ 133 w 1588"/>
              <a:gd name="T53" fmla="*/ 795 h 1682"/>
              <a:gd name="T54" fmla="*/ 142 w 1588"/>
              <a:gd name="T55" fmla="*/ 770 h 1682"/>
              <a:gd name="T56" fmla="*/ 150 w 1588"/>
              <a:gd name="T57" fmla="*/ 753 h 1682"/>
              <a:gd name="T58" fmla="*/ 167 w 1588"/>
              <a:gd name="T59" fmla="*/ 720 h 1682"/>
              <a:gd name="T60" fmla="*/ 183 w 1588"/>
              <a:gd name="T61" fmla="*/ 694 h 1682"/>
              <a:gd name="T62" fmla="*/ 200 w 1588"/>
              <a:gd name="T63" fmla="*/ 669 h 1682"/>
              <a:gd name="T64" fmla="*/ 225 w 1588"/>
              <a:gd name="T65" fmla="*/ 644 h 1682"/>
              <a:gd name="T66" fmla="*/ 250 w 1588"/>
              <a:gd name="T67" fmla="*/ 619 h 1682"/>
              <a:gd name="T68" fmla="*/ 267 w 1588"/>
              <a:gd name="T69" fmla="*/ 611 h 1682"/>
              <a:gd name="T70" fmla="*/ 301 w 1588"/>
              <a:gd name="T71" fmla="*/ 594 h 1682"/>
              <a:gd name="T72" fmla="*/ 326 w 1588"/>
              <a:gd name="T73" fmla="*/ 577 h 1682"/>
              <a:gd name="T74" fmla="*/ 342 w 1588"/>
              <a:gd name="T75" fmla="*/ 569 h 1682"/>
              <a:gd name="T76" fmla="*/ 359 w 1588"/>
              <a:gd name="T77" fmla="*/ 586 h 1682"/>
              <a:gd name="T78" fmla="*/ 75 w 1588"/>
              <a:gd name="T79" fmla="*/ 1363 h 1682"/>
              <a:gd name="T80" fmla="*/ 292 w 1588"/>
              <a:gd name="T81" fmla="*/ 1581 h 1682"/>
              <a:gd name="T82" fmla="*/ 777 w 1588"/>
              <a:gd name="T83" fmla="*/ 1087 h 1682"/>
              <a:gd name="T84" fmla="*/ 1530 w 1588"/>
              <a:gd name="T85" fmla="*/ 1623 h 1682"/>
              <a:gd name="T86" fmla="*/ 217 w 1588"/>
              <a:gd name="T87" fmla="*/ 1522 h 1682"/>
              <a:gd name="T88" fmla="*/ 133 w 1588"/>
              <a:gd name="T89" fmla="*/ 1438 h 1682"/>
              <a:gd name="T90" fmla="*/ 217 w 1588"/>
              <a:gd name="T91" fmla="*/ 1522 h 1682"/>
              <a:gd name="T92" fmla="*/ 217 w 1588"/>
              <a:gd name="T93" fmla="*/ 1522 h 1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588" h="1682">
                <a:moveTo>
                  <a:pt x="1530" y="1405"/>
                </a:moveTo>
                <a:cubicBezTo>
                  <a:pt x="995" y="870"/>
                  <a:pt x="995" y="870"/>
                  <a:pt x="995" y="870"/>
                </a:cubicBezTo>
                <a:cubicBezTo>
                  <a:pt x="995" y="862"/>
                  <a:pt x="986" y="862"/>
                  <a:pt x="978" y="853"/>
                </a:cubicBezTo>
                <a:cubicBezTo>
                  <a:pt x="1078" y="753"/>
                  <a:pt x="1078" y="753"/>
                  <a:pt x="1078" y="753"/>
                </a:cubicBezTo>
                <a:cubicBezTo>
                  <a:pt x="1078" y="753"/>
                  <a:pt x="1086" y="744"/>
                  <a:pt x="1086" y="736"/>
                </a:cubicBezTo>
                <a:cubicBezTo>
                  <a:pt x="1212" y="786"/>
                  <a:pt x="1362" y="761"/>
                  <a:pt x="1463" y="661"/>
                </a:cubicBezTo>
                <a:cubicBezTo>
                  <a:pt x="1538" y="586"/>
                  <a:pt x="1570" y="485"/>
                  <a:pt x="1562" y="377"/>
                </a:cubicBezTo>
                <a:cubicBezTo>
                  <a:pt x="1562" y="368"/>
                  <a:pt x="1554" y="352"/>
                  <a:pt x="1546" y="352"/>
                </a:cubicBezTo>
                <a:cubicBezTo>
                  <a:pt x="1538" y="352"/>
                  <a:pt x="1521" y="352"/>
                  <a:pt x="1513" y="360"/>
                </a:cubicBezTo>
                <a:cubicBezTo>
                  <a:pt x="1346" y="527"/>
                  <a:pt x="1346" y="527"/>
                  <a:pt x="1346" y="527"/>
                </a:cubicBezTo>
                <a:cubicBezTo>
                  <a:pt x="1170" y="485"/>
                  <a:pt x="1170" y="485"/>
                  <a:pt x="1170" y="485"/>
                </a:cubicBezTo>
                <a:cubicBezTo>
                  <a:pt x="1120" y="310"/>
                  <a:pt x="1120" y="310"/>
                  <a:pt x="1120" y="310"/>
                </a:cubicBezTo>
                <a:cubicBezTo>
                  <a:pt x="1287" y="134"/>
                  <a:pt x="1287" y="134"/>
                  <a:pt x="1287" y="134"/>
                </a:cubicBezTo>
                <a:cubicBezTo>
                  <a:pt x="1296" y="126"/>
                  <a:pt x="1304" y="118"/>
                  <a:pt x="1296" y="101"/>
                </a:cubicBezTo>
                <a:cubicBezTo>
                  <a:pt x="1296" y="92"/>
                  <a:pt x="1287" y="84"/>
                  <a:pt x="1270" y="84"/>
                </a:cubicBezTo>
                <a:cubicBezTo>
                  <a:pt x="1170" y="76"/>
                  <a:pt x="1061" y="109"/>
                  <a:pt x="995" y="184"/>
                </a:cubicBezTo>
                <a:cubicBezTo>
                  <a:pt x="886" y="285"/>
                  <a:pt x="861" y="435"/>
                  <a:pt x="911" y="561"/>
                </a:cubicBezTo>
                <a:cubicBezTo>
                  <a:pt x="903" y="569"/>
                  <a:pt x="903" y="569"/>
                  <a:pt x="894" y="577"/>
                </a:cubicBezTo>
                <a:cubicBezTo>
                  <a:pt x="752" y="711"/>
                  <a:pt x="752" y="711"/>
                  <a:pt x="752" y="711"/>
                </a:cubicBezTo>
                <a:cubicBezTo>
                  <a:pt x="501" y="452"/>
                  <a:pt x="501" y="452"/>
                  <a:pt x="501" y="452"/>
                </a:cubicBezTo>
                <a:cubicBezTo>
                  <a:pt x="493" y="452"/>
                  <a:pt x="493" y="443"/>
                  <a:pt x="484" y="443"/>
                </a:cubicBezTo>
                <a:cubicBezTo>
                  <a:pt x="493" y="435"/>
                  <a:pt x="493" y="435"/>
                  <a:pt x="501" y="427"/>
                </a:cubicBezTo>
                <a:cubicBezTo>
                  <a:pt x="551" y="435"/>
                  <a:pt x="652" y="335"/>
                  <a:pt x="735" y="251"/>
                </a:cubicBezTo>
                <a:cubicBezTo>
                  <a:pt x="493" y="0"/>
                  <a:pt x="493" y="0"/>
                  <a:pt x="493" y="0"/>
                </a:cubicBezTo>
                <a:cubicBezTo>
                  <a:pt x="376" y="109"/>
                  <a:pt x="301" y="184"/>
                  <a:pt x="309" y="243"/>
                </a:cubicBezTo>
                <a:cubicBezTo>
                  <a:pt x="284" y="251"/>
                  <a:pt x="259" y="268"/>
                  <a:pt x="250" y="285"/>
                </a:cubicBezTo>
                <a:cubicBezTo>
                  <a:pt x="209" y="318"/>
                  <a:pt x="209" y="318"/>
                  <a:pt x="209" y="318"/>
                </a:cubicBezTo>
                <a:cubicBezTo>
                  <a:pt x="192" y="343"/>
                  <a:pt x="175" y="368"/>
                  <a:pt x="175" y="393"/>
                </a:cubicBezTo>
                <a:cubicBezTo>
                  <a:pt x="167" y="402"/>
                  <a:pt x="167" y="402"/>
                  <a:pt x="159" y="410"/>
                </a:cubicBezTo>
                <a:cubicBezTo>
                  <a:pt x="150" y="427"/>
                  <a:pt x="150" y="427"/>
                  <a:pt x="150" y="427"/>
                </a:cubicBezTo>
                <a:cubicBezTo>
                  <a:pt x="133" y="443"/>
                  <a:pt x="133" y="443"/>
                  <a:pt x="133" y="443"/>
                </a:cubicBezTo>
                <a:cubicBezTo>
                  <a:pt x="125" y="452"/>
                  <a:pt x="125" y="469"/>
                  <a:pt x="117" y="477"/>
                </a:cubicBezTo>
                <a:lnTo>
                  <a:pt x="108" y="485"/>
                </a:lnTo>
                <a:cubicBezTo>
                  <a:pt x="100" y="502"/>
                  <a:pt x="100" y="502"/>
                  <a:pt x="100" y="502"/>
                </a:cubicBezTo>
                <a:cubicBezTo>
                  <a:pt x="100" y="510"/>
                  <a:pt x="91" y="519"/>
                  <a:pt x="83" y="536"/>
                </a:cubicBezTo>
                <a:cubicBezTo>
                  <a:pt x="75" y="552"/>
                  <a:pt x="66" y="569"/>
                  <a:pt x="66" y="586"/>
                </a:cubicBezTo>
                <a:cubicBezTo>
                  <a:pt x="66" y="594"/>
                  <a:pt x="66" y="594"/>
                  <a:pt x="66" y="594"/>
                </a:cubicBezTo>
                <a:cubicBezTo>
                  <a:pt x="58" y="602"/>
                  <a:pt x="58" y="602"/>
                  <a:pt x="58" y="611"/>
                </a:cubicBezTo>
                <a:cubicBezTo>
                  <a:pt x="50" y="636"/>
                  <a:pt x="50" y="636"/>
                  <a:pt x="50" y="636"/>
                </a:cubicBezTo>
                <a:cubicBezTo>
                  <a:pt x="50" y="653"/>
                  <a:pt x="50" y="669"/>
                  <a:pt x="50" y="678"/>
                </a:cubicBezTo>
                <a:cubicBezTo>
                  <a:pt x="50" y="686"/>
                  <a:pt x="50" y="686"/>
                  <a:pt x="50" y="686"/>
                </a:cubicBezTo>
                <a:cubicBezTo>
                  <a:pt x="41" y="703"/>
                  <a:pt x="41" y="711"/>
                  <a:pt x="41" y="728"/>
                </a:cubicBezTo>
                <a:lnTo>
                  <a:pt x="41" y="736"/>
                </a:lnTo>
                <a:lnTo>
                  <a:pt x="41" y="744"/>
                </a:lnTo>
                <a:cubicBezTo>
                  <a:pt x="50" y="744"/>
                  <a:pt x="50" y="753"/>
                  <a:pt x="50" y="761"/>
                </a:cubicBezTo>
                <a:cubicBezTo>
                  <a:pt x="50" y="778"/>
                  <a:pt x="50" y="778"/>
                  <a:pt x="50" y="778"/>
                </a:cubicBezTo>
                <a:cubicBezTo>
                  <a:pt x="50" y="786"/>
                  <a:pt x="50" y="786"/>
                  <a:pt x="50" y="786"/>
                </a:cubicBezTo>
                <a:cubicBezTo>
                  <a:pt x="50" y="795"/>
                  <a:pt x="50" y="803"/>
                  <a:pt x="58" y="811"/>
                </a:cubicBezTo>
                <a:cubicBezTo>
                  <a:pt x="66" y="853"/>
                  <a:pt x="66" y="853"/>
                  <a:pt x="66" y="853"/>
                </a:cubicBezTo>
                <a:cubicBezTo>
                  <a:pt x="75" y="870"/>
                  <a:pt x="83" y="878"/>
                  <a:pt x="100" y="878"/>
                </a:cubicBezTo>
                <a:cubicBezTo>
                  <a:pt x="108" y="878"/>
                  <a:pt x="117" y="870"/>
                  <a:pt x="117" y="870"/>
                </a:cubicBezTo>
                <a:cubicBezTo>
                  <a:pt x="125" y="862"/>
                  <a:pt x="125" y="862"/>
                  <a:pt x="125" y="853"/>
                </a:cubicBezTo>
                <a:cubicBezTo>
                  <a:pt x="133" y="811"/>
                  <a:pt x="133" y="811"/>
                  <a:pt x="133" y="811"/>
                </a:cubicBezTo>
                <a:cubicBezTo>
                  <a:pt x="133" y="803"/>
                  <a:pt x="133" y="803"/>
                  <a:pt x="133" y="795"/>
                </a:cubicBezTo>
                <a:cubicBezTo>
                  <a:pt x="133" y="786"/>
                  <a:pt x="142" y="786"/>
                  <a:pt x="142" y="786"/>
                </a:cubicBezTo>
                <a:cubicBezTo>
                  <a:pt x="142" y="770"/>
                  <a:pt x="142" y="770"/>
                  <a:pt x="142" y="770"/>
                </a:cubicBezTo>
                <a:cubicBezTo>
                  <a:pt x="142" y="761"/>
                  <a:pt x="142" y="761"/>
                  <a:pt x="150" y="761"/>
                </a:cubicBezTo>
                <a:lnTo>
                  <a:pt x="150" y="753"/>
                </a:lnTo>
                <a:lnTo>
                  <a:pt x="150" y="744"/>
                </a:lnTo>
                <a:cubicBezTo>
                  <a:pt x="159" y="736"/>
                  <a:pt x="159" y="728"/>
                  <a:pt x="167" y="720"/>
                </a:cubicBezTo>
                <a:lnTo>
                  <a:pt x="167" y="711"/>
                </a:lnTo>
                <a:cubicBezTo>
                  <a:pt x="175" y="703"/>
                  <a:pt x="175" y="703"/>
                  <a:pt x="183" y="694"/>
                </a:cubicBezTo>
                <a:cubicBezTo>
                  <a:pt x="192" y="678"/>
                  <a:pt x="192" y="678"/>
                  <a:pt x="192" y="678"/>
                </a:cubicBezTo>
                <a:lnTo>
                  <a:pt x="200" y="669"/>
                </a:lnTo>
                <a:cubicBezTo>
                  <a:pt x="200" y="669"/>
                  <a:pt x="200" y="661"/>
                  <a:pt x="209" y="661"/>
                </a:cubicBezTo>
                <a:cubicBezTo>
                  <a:pt x="209" y="653"/>
                  <a:pt x="217" y="644"/>
                  <a:pt x="225" y="644"/>
                </a:cubicBezTo>
                <a:cubicBezTo>
                  <a:pt x="234" y="636"/>
                  <a:pt x="234" y="636"/>
                  <a:pt x="234" y="636"/>
                </a:cubicBezTo>
                <a:cubicBezTo>
                  <a:pt x="234" y="636"/>
                  <a:pt x="242" y="628"/>
                  <a:pt x="250" y="619"/>
                </a:cubicBezTo>
                <a:lnTo>
                  <a:pt x="259" y="619"/>
                </a:lnTo>
                <a:cubicBezTo>
                  <a:pt x="259" y="611"/>
                  <a:pt x="267" y="611"/>
                  <a:pt x="267" y="611"/>
                </a:cubicBezTo>
                <a:cubicBezTo>
                  <a:pt x="275" y="602"/>
                  <a:pt x="275" y="602"/>
                  <a:pt x="284" y="602"/>
                </a:cubicBezTo>
                <a:cubicBezTo>
                  <a:pt x="301" y="594"/>
                  <a:pt x="301" y="594"/>
                  <a:pt x="301" y="594"/>
                </a:cubicBezTo>
                <a:cubicBezTo>
                  <a:pt x="309" y="586"/>
                  <a:pt x="309" y="586"/>
                  <a:pt x="309" y="586"/>
                </a:cubicBezTo>
                <a:cubicBezTo>
                  <a:pt x="317" y="586"/>
                  <a:pt x="317" y="586"/>
                  <a:pt x="326" y="577"/>
                </a:cubicBezTo>
                <a:lnTo>
                  <a:pt x="334" y="577"/>
                </a:lnTo>
                <a:cubicBezTo>
                  <a:pt x="342" y="577"/>
                  <a:pt x="342" y="569"/>
                  <a:pt x="342" y="569"/>
                </a:cubicBezTo>
                <a:cubicBezTo>
                  <a:pt x="351" y="569"/>
                  <a:pt x="351" y="569"/>
                  <a:pt x="351" y="569"/>
                </a:cubicBezTo>
                <a:cubicBezTo>
                  <a:pt x="351" y="577"/>
                  <a:pt x="359" y="586"/>
                  <a:pt x="359" y="586"/>
                </a:cubicBezTo>
                <a:cubicBezTo>
                  <a:pt x="618" y="845"/>
                  <a:pt x="618" y="845"/>
                  <a:pt x="618" y="845"/>
                </a:cubicBezTo>
                <a:cubicBezTo>
                  <a:pt x="75" y="1363"/>
                  <a:pt x="75" y="1363"/>
                  <a:pt x="75" y="1363"/>
                </a:cubicBezTo>
                <a:cubicBezTo>
                  <a:pt x="8" y="1430"/>
                  <a:pt x="0" y="1531"/>
                  <a:pt x="66" y="1597"/>
                </a:cubicBezTo>
                <a:cubicBezTo>
                  <a:pt x="133" y="1664"/>
                  <a:pt x="225" y="1647"/>
                  <a:pt x="292" y="1581"/>
                </a:cubicBezTo>
                <a:cubicBezTo>
                  <a:pt x="769" y="1079"/>
                  <a:pt x="769" y="1079"/>
                  <a:pt x="769" y="1079"/>
                </a:cubicBezTo>
                <a:cubicBezTo>
                  <a:pt x="769" y="1079"/>
                  <a:pt x="777" y="1079"/>
                  <a:pt x="777" y="1087"/>
                </a:cubicBezTo>
                <a:cubicBezTo>
                  <a:pt x="1312" y="1623"/>
                  <a:pt x="1312" y="1623"/>
                  <a:pt x="1312" y="1623"/>
                </a:cubicBezTo>
                <a:cubicBezTo>
                  <a:pt x="1371" y="1681"/>
                  <a:pt x="1471" y="1681"/>
                  <a:pt x="1530" y="1623"/>
                </a:cubicBezTo>
                <a:cubicBezTo>
                  <a:pt x="1587" y="1564"/>
                  <a:pt x="1587" y="1464"/>
                  <a:pt x="1530" y="1405"/>
                </a:cubicBezTo>
                <a:close/>
                <a:moveTo>
                  <a:pt x="217" y="1522"/>
                </a:moveTo>
                <a:cubicBezTo>
                  <a:pt x="192" y="1547"/>
                  <a:pt x="159" y="1547"/>
                  <a:pt x="133" y="1522"/>
                </a:cubicBezTo>
                <a:cubicBezTo>
                  <a:pt x="108" y="1497"/>
                  <a:pt x="108" y="1455"/>
                  <a:pt x="133" y="1438"/>
                </a:cubicBezTo>
                <a:cubicBezTo>
                  <a:pt x="159" y="1413"/>
                  <a:pt x="192" y="1413"/>
                  <a:pt x="217" y="1438"/>
                </a:cubicBezTo>
                <a:cubicBezTo>
                  <a:pt x="242" y="1455"/>
                  <a:pt x="242" y="1497"/>
                  <a:pt x="217" y="1522"/>
                </a:cubicBezTo>
                <a:close/>
                <a:moveTo>
                  <a:pt x="217" y="1522"/>
                </a:moveTo>
                <a:lnTo>
                  <a:pt x="217" y="15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837650" y="698436"/>
            <a:ext cx="2661265" cy="855711"/>
            <a:chOff x="4951950" y="698436"/>
            <a:chExt cx="2661265" cy="855711"/>
          </a:xfrm>
        </p:grpSpPr>
        <p:sp>
          <p:nvSpPr>
            <p:cNvPr id="31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31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92497" y="1286772"/>
            <a:ext cx="26055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>
                <a:solidFill>
                  <a:schemeClr val="accent2"/>
                </a:solidFill>
              </a:rPr>
              <a:t>04</a:t>
            </a:r>
            <a:endParaRPr lang="zh-CN" altLang="en-US" sz="13800" b="1" dirty="0">
              <a:solidFill>
                <a:schemeClr val="accent2"/>
              </a:solidFill>
            </a:endParaRPr>
          </a:p>
        </p:txBody>
      </p:sp>
      <p:sp>
        <p:nvSpPr>
          <p:cNvPr id="17" name="TextBox 74"/>
          <p:cNvSpPr txBox="1"/>
          <p:nvPr/>
        </p:nvSpPr>
        <p:spPr>
          <a:xfrm>
            <a:off x="4099969" y="4752192"/>
            <a:ext cx="4267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sz="48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5213819" y="1149585"/>
            <a:ext cx="1686702" cy="5384133"/>
            <a:chOff x="6219048" y="873757"/>
            <a:chExt cx="1560195" cy="4980309"/>
          </a:xfrm>
        </p:grpSpPr>
        <p:grpSp>
          <p:nvGrpSpPr>
            <p:cNvPr id="15" name="组合 14"/>
            <p:cNvGrpSpPr/>
            <p:nvPr/>
          </p:nvGrpSpPr>
          <p:grpSpPr>
            <a:xfrm>
              <a:off x="6739113" y="1510348"/>
              <a:ext cx="1040130" cy="3742058"/>
              <a:chOff x="-1" y="1612901"/>
              <a:chExt cx="1040130" cy="3742058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-498477" y="2111378"/>
                <a:ext cx="2037083" cy="1040129"/>
              </a:xfrm>
              <a:prstGeom prst="triangle">
                <a:avLst/>
              </a:prstGeom>
              <a:solidFill>
                <a:srgbClr val="48C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5400000">
                <a:off x="-488159" y="3826671"/>
                <a:ext cx="2016446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16200000">
                <a:off x="-299566" y="3042758"/>
                <a:ext cx="1773558" cy="886780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-73818" y="3412331"/>
                <a:ext cx="295274" cy="14763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219048" y="873757"/>
              <a:ext cx="1495426" cy="4980309"/>
              <a:chOff x="2713848" y="873757"/>
              <a:chExt cx="1495426" cy="4980309"/>
            </a:xfrm>
          </p:grpSpPr>
          <p:sp>
            <p:nvSpPr>
              <p:cNvPr id="11" name="等腰三角形 10"/>
              <p:cNvSpPr/>
              <p:nvPr/>
            </p:nvSpPr>
            <p:spPr>
              <a:xfrm rot="16200000" flipH="1">
                <a:off x="2215372" y="1372234"/>
                <a:ext cx="2037083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6200000" flipH="1">
                <a:off x="2225690" y="4325778"/>
                <a:ext cx="2016446" cy="1040129"/>
              </a:xfrm>
              <a:prstGeom prst="triangle">
                <a:avLst/>
              </a:prstGeom>
              <a:solidFill>
                <a:srgbClr val="48C2D1">
                  <a:alpha val="5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>
                <a:off x="1966137" y="2633664"/>
                <a:ext cx="2990848" cy="1495426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419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5559091" y="3554976"/>
            <a:ext cx="655016" cy="1020190"/>
          </a:xfrm>
          <a:custGeom>
            <a:avLst/>
            <a:gdLst>
              <a:gd name="T0" fmla="*/ 171 w 678"/>
              <a:gd name="T1" fmla="*/ 297 h 1060"/>
              <a:gd name="T2" fmla="*/ 313 w 678"/>
              <a:gd name="T3" fmla="*/ 531 h 1060"/>
              <a:gd name="T4" fmla="*/ 171 w 678"/>
              <a:gd name="T5" fmla="*/ 765 h 1060"/>
              <a:gd name="T6" fmla="*/ 0 w 678"/>
              <a:gd name="T7" fmla="*/ 1060 h 1060"/>
              <a:gd name="T8" fmla="*/ 366 w 678"/>
              <a:gd name="T9" fmla="*/ 1060 h 1060"/>
              <a:gd name="T10" fmla="*/ 536 w 678"/>
              <a:gd name="T11" fmla="*/ 765 h 1060"/>
              <a:gd name="T12" fmla="*/ 678 w 678"/>
              <a:gd name="T13" fmla="*/ 531 h 1060"/>
              <a:gd name="T14" fmla="*/ 536 w 678"/>
              <a:gd name="T15" fmla="*/ 297 h 1060"/>
              <a:gd name="T16" fmla="*/ 366 w 678"/>
              <a:gd name="T17" fmla="*/ 0 h 1060"/>
              <a:gd name="T18" fmla="*/ 0 w 678"/>
              <a:gd name="T19" fmla="*/ 0 h 1060"/>
              <a:gd name="T20" fmla="*/ 171 w 678"/>
              <a:gd name="T21" fmla="*/ 297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8" h="1060">
                <a:moveTo>
                  <a:pt x="171" y="297"/>
                </a:moveTo>
                <a:cubicBezTo>
                  <a:pt x="188" y="448"/>
                  <a:pt x="313" y="531"/>
                  <a:pt x="313" y="531"/>
                </a:cubicBezTo>
                <a:cubicBezTo>
                  <a:pt x="313" y="531"/>
                  <a:pt x="188" y="614"/>
                  <a:pt x="171" y="765"/>
                </a:cubicBezTo>
                <a:cubicBezTo>
                  <a:pt x="153" y="916"/>
                  <a:pt x="68" y="1060"/>
                  <a:pt x="0" y="1060"/>
                </a:cubicBezTo>
                <a:cubicBezTo>
                  <a:pt x="366" y="1060"/>
                  <a:pt x="366" y="1060"/>
                  <a:pt x="366" y="1060"/>
                </a:cubicBezTo>
                <a:cubicBezTo>
                  <a:pt x="434" y="1060"/>
                  <a:pt x="519" y="916"/>
                  <a:pt x="536" y="765"/>
                </a:cubicBezTo>
                <a:cubicBezTo>
                  <a:pt x="554" y="614"/>
                  <a:pt x="678" y="531"/>
                  <a:pt x="678" y="531"/>
                </a:cubicBezTo>
                <a:cubicBezTo>
                  <a:pt x="678" y="531"/>
                  <a:pt x="554" y="448"/>
                  <a:pt x="536" y="297"/>
                </a:cubicBezTo>
                <a:cubicBezTo>
                  <a:pt x="519" y="145"/>
                  <a:pt x="434" y="0"/>
                  <a:pt x="366" y="0"/>
                </a:cubicBezTo>
                <a:cubicBezTo>
                  <a:pt x="0" y="0"/>
                  <a:pt x="0" y="0"/>
                  <a:pt x="0" y="0"/>
                </a:cubicBezTo>
                <a:cubicBezTo>
                  <a:pt x="68" y="0"/>
                  <a:pt x="153" y="146"/>
                  <a:pt x="171" y="2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5979170" y="3032751"/>
            <a:ext cx="653739" cy="1018913"/>
          </a:xfrm>
          <a:custGeom>
            <a:avLst/>
            <a:gdLst>
              <a:gd name="T0" fmla="*/ 507 w 678"/>
              <a:gd name="T1" fmla="*/ 763 h 1060"/>
              <a:gd name="T2" fmla="*/ 365 w 678"/>
              <a:gd name="T3" fmla="*/ 529 h 1060"/>
              <a:gd name="T4" fmla="*/ 507 w 678"/>
              <a:gd name="T5" fmla="*/ 296 h 1060"/>
              <a:gd name="T6" fmla="*/ 678 w 678"/>
              <a:gd name="T7" fmla="*/ 0 h 1060"/>
              <a:gd name="T8" fmla="*/ 312 w 678"/>
              <a:gd name="T9" fmla="*/ 0 h 1060"/>
              <a:gd name="T10" fmla="*/ 142 w 678"/>
              <a:gd name="T11" fmla="*/ 296 h 1060"/>
              <a:gd name="T12" fmla="*/ 0 w 678"/>
              <a:gd name="T13" fmla="*/ 529 h 1060"/>
              <a:gd name="T14" fmla="*/ 142 w 678"/>
              <a:gd name="T15" fmla="*/ 764 h 1060"/>
              <a:gd name="T16" fmla="*/ 312 w 678"/>
              <a:gd name="T17" fmla="*/ 1060 h 1060"/>
              <a:gd name="T18" fmla="*/ 678 w 678"/>
              <a:gd name="T19" fmla="*/ 1060 h 1060"/>
              <a:gd name="T20" fmla="*/ 507 w 678"/>
              <a:gd name="T21" fmla="*/ 76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8" h="1060">
                <a:moveTo>
                  <a:pt x="507" y="763"/>
                </a:moveTo>
                <a:cubicBezTo>
                  <a:pt x="490" y="612"/>
                  <a:pt x="365" y="529"/>
                  <a:pt x="365" y="529"/>
                </a:cubicBezTo>
                <a:cubicBezTo>
                  <a:pt x="365" y="529"/>
                  <a:pt x="490" y="447"/>
                  <a:pt x="507" y="296"/>
                </a:cubicBezTo>
                <a:cubicBezTo>
                  <a:pt x="525" y="144"/>
                  <a:pt x="610" y="0"/>
                  <a:pt x="678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244" y="0"/>
                  <a:pt x="159" y="144"/>
                  <a:pt x="142" y="296"/>
                </a:cubicBezTo>
                <a:cubicBezTo>
                  <a:pt x="124" y="447"/>
                  <a:pt x="0" y="529"/>
                  <a:pt x="0" y="529"/>
                </a:cubicBezTo>
                <a:cubicBezTo>
                  <a:pt x="0" y="529"/>
                  <a:pt x="124" y="613"/>
                  <a:pt x="142" y="764"/>
                </a:cubicBezTo>
                <a:cubicBezTo>
                  <a:pt x="159" y="915"/>
                  <a:pt x="244" y="1060"/>
                  <a:pt x="312" y="1060"/>
                </a:cubicBezTo>
                <a:cubicBezTo>
                  <a:pt x="678" y="1060"/>
                  <a:pt x="678" y="1060"/>
                  <a:pt x="678" y="1060"/>
                </a:cubicBezTo>
                <a:cubicBezTo>
                  <a:pt x="610" y="1060"/>
                  <a:pt x="525" y="915"/>
                  <a:pt x="507" y="7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5979170" y="1974256"/>
            <a:ext cx="653739" cy="1020190"/>
          </a:xfrm>
          <a:custGeom>
            <a:avLst/>
            <a:gdLst>
              <a:gd name="T0" fmla="*/ 507 w 678"/>
              <a:gd name="T1" fmla="*/ 763 h 1060"/>
              <a:gd name="T2" fmla="*/ 365 w 678"/>
              <a:gd name="T3" fmla="*/ 529 h 1060"/>
              <a:gd name="T4" fmla="*/ 507 w 678"/>
              <a:gd name="T5" fmla="*/ 296 h 1060"/>
              <a:gd name="T6" fmla="*/ 678 w 678"/>
              <a:gd name="T7" fmla="*/ 0 h 1060"/>
              <a:gd name="T8" fmla="*/ 312 w 678"/>
              <a:gd name="T9" fmla="*/ 0 h 1060"/>
              <a:gd name="T10" fmla="*/ 142 w 678"/>
              <a:gd name="T11" fmla="*/ 296 h 1060"/>
              <a:gd name="T12" fmla="*/ 0 w 678"/>
              <a:gd name="T13" fmla="*/ 529 h 1060"/>
              <a:gd name="T14" fmla="*/ 142 w 678"/>
              <a:gd name="T15" fmla="*/ 764 h 1060"/>
              <a:gd name="T16" fmla="*/ 312 w 678"/>
              <a:gd name="T17" fmla="*/ 1060 h 1060"/>
              <a:gd name="T18" fmla="*/ 678 w 678"/>
              <a:gd name="T19" fmla="*/ 1060 h 1060"/>
              <a:gd name="T20" fmla="*/ 507 w 678"/>
              <a:gd name="T21" fmla="*/ 76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8" h="1060">
                <a:moveTo>
                  <a:pt x="507" y="763"/>
                </a:moveTo>
                <a:cubicBezTo>
                  <a:pt x="490" y="612"/>
                  <a:pt x="365" y="529"/>
                  <a:pt x="365" y="529"/>
                </a:cubicBezTo>
                <a:cubicBezTo>
                  <a:pt x="365" y="529"/>
                  <a:pt x="490" y="447"/>
                  <a:pt x="507" y="296"/>
                </a:cubicBezTo>
                <a:cubicBezTo>
                  <a:pt x="525" y="145"/>
                  <a:pt x="610" y="0"/>
                  <a:pt x="678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244" y="0"/>
                  <a:pt x="159" y="144"/>
                  <a:pt x="142" y="296"/>
                </a:cubicBezTo>
                <a:cubicBezTo>
                  <a:pt x="124" y="447"/>
                  <a:pt x="0" y="529"/>
                  <a:pt x="0" y="529"/>
                </a:cubicBezTo>
                <a:cubicBezTo>
                  <a:pt x="0" y="529"/>
                  <a:pt x="124" y="613"/>
                  <a:pt x="142" y="764"/>
                </a:cubicBezTo>
                <a:cubicBezTo>
                  <a:pt x="159" y="915"/>
                  <a:pt x="244" y="1060"/>
                  <a:pt x="312" y="1060"/>
                </a:cubicBezTo>
                <a:cubicBezTo>
                  <a:pt x="678" y="1060"/>
                  <a:pt x="678" y="1060"/>
                  <a:pt x="678" y="1060"/>
                </a:cubicBezTo>
                <a:cubicBezTo>
                  <a:pt x="610" y="1060"/>
                  <a:pt x="525" y="915"/>
                  <a:pt x="507" y="7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5559091" y="2504142"/>
            <a:ext cx="655016" cy="1020190"/>
          </a:xfrm>
          <a:custGeom>
            <a:avLst/>
            <a:gdLst>
              <a:gd name="T0" fmla="*/ 171 w 678"/>
              <a:gd name="T1" fmla="*/ 297 h 1061"/>
              <a:gd name="T2" fmla="*/ 313 w 678"/>
              <a:gd name="T3" fmla="*/ 532 h 1061"/>
              <a:gd name="T4" fmla="*/ 171 w 678"/>
              <a:gd name="T5" fmla="*/ 765 h 1061"/>
              <a:gd name="T6" fmla="*/ 0 w 678"/>
              <a:gd name="T7" fmla="*/ 1061 h 1061"/>
              <a:gd name="T8" fmla="*/ 366 w 678"/>
              <a:gd name="T9" fmla="*/ 1061 h 1061"/>
              <a:gd name="T10" fmla="*/ 536 w 678"/>
              <a:gd name="T11" fmla="*/ 765 h 1061"/>
              <a:gd name="T12" fmla="*/ 678 w 678"/>
              <a:gd name="T13" fmla="*/ 532 h 1061"/>
              <a:gd name="T14" fmla="*/ 536 w 678"/>
              <a:gd name="T15" fmla="*/ 297 h 1061"/>
              <a:gd name="T16" fmla="*/ 366 w 678"/>
              <a:gd name="T17" fmla="*/ 0 h 1061"/>
              <a:gd name="T18" fmla="*/ 0 w 678"/>
              <a:gd name="T19" fmla="*/ 0 h 1061"/>
              <a:gd name="T20" fmla="*/ 171 w 678"/>
              <a:gd name="T21" fmla="*/ 297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8" h="1061">
                <a:moveTo>
                  <a:pt x="171" y="297"/>
                </a:moveTo>
                <a:cubicBezTo>
                  <a:pt x="188" y="449"/>
                  <a:pt x="313" y="532"/>
                  <a:pt x="313" y="532"/>
                </a:cubicBezTo>
                <a:cubicBezTo>
                  <a:pt x="313" y="532"/>
                  <a:pt x="188" y="614"/>
                  <a:pt x="171" y="765"/>
                </a:cubicBezTo>
                <a:cubicBezTo>
                  <a:pt x="153" y="916"/>
                  <a:pt x="68" y="1061"/>
                  <a:pt x="0" y="1061"/>
                </a:cubicBezTo>
                <a:cubicBezTo>
                  <a:pt x="366" y="1061"/>
                  <a:pt x="366" y="1061"/>
                  <a:pt x="366" y="1061"/>
                </a:cubicBezTo>
                <a:cubicBezTo>
                  <a:pt x="434" y="1061"/>
                  <a:pt x="519" y="916"/>
                  <a:pt x="536" y="765"/>
                </a:cubicBezTo>
                <a:cubicBezTo>
                  <a:pt x="554" y="614"/>
                  <a:pt x="678" y="532"/>
                  <a:pt x="678" y="532"/>
                </a:cubicBezTo>
                <a:cubicBezTo>
                  <a:pt x="678" y="532"/>
                  <a:pt x="554" y="448"/>
                  <a:pt x="536" y="297"/>
                </a:cubicBezTo>
                <a:cubicBezTo>
                  <a:pt x="519" y="146"/>
                  <a:pt x="434" y="0"/>
                  <a:pt x="366" y="0"/>
                </a:cubicBezTo>
                <a:cubicBezTo>
                  <a:pt x="0" y="0"/>
                  <a:pt x="0" y="0"/>
                  <a:pt x="0" y="0"/>
                </a:cubicBezTo>
                <a:cubicBezTo>
                  <a:pt x="68" y="0"/>
                  <a:pt x="153" y="146"/>
                  <a:pt x="171" y="2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559091" y="4600507"/>
            <a:ext cx="655016" cy="1020190"/>
          </a:xfrm>
          <a:custGeom>
            <a:avLst/>
            <a:gdLst>
              <a:gd name="T0" fmla="*/ 171 w 678"/>
              <a:gd name="T1" fmla="*/ 297 h 1060"/>
              <a:gd name="T2" fmla="*/ 313 w 678"/>
              <a:gd name="T3" fmla="*/ 531 h 1060"/>
              <a:gd name="T4" fmla="*/ 171 w 678"/>
              <a:gd name="T5" fmla="*/ 765 h 1060"/>
              <a:gd name="T6" fmla="*/ 0 w 678"/>
              <a:gd name="T7" fmla="*/ 1060 h 1060"/>
              <a:gd name="T8" fmla="*/ 366 w 678"/>
              <a:gd name="T9" fmla="*/ 1060 h 1060"/>
              <a:gd name="T10" fmla="*/ 536 w 678"/>
              <a:gd name="T11" fmla="*/ 765 h 1060"/>
              <a:gd name="T12" fmla="*/ 678 w 678"/>
              <a:gd name="T13" fmla="*/ 531 h 1060"/>
              <a:gd name="T14" fmla="*/ 536 w 678"/>
              <a:gd name="T15" fmla="*/ 297 h 1060"/>
              <a:gd name="T16" fmla="*/ 366 w 678"/>
              <a:gd name="T17" fmla="*/ 0 h 1060"/>
              <a:gd name="T18" fmla="*/ 0 w 678"/>
              <a:gd name="T19" fmla="*/ 0 h 1060"/>
              <a:gd name="T20" fmla="*/ 171 w 678"/>
              <a:gd name="T21" fmla="*/ 297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8" h="1060">
                <a:moveTo>
                  <a:pt x="171" y="297"/>
                </a:moveTo>
                <a:cubicBezTo>
                  <a:pt x="188" y="448"/>
                  <a:pt x="313" y="531"/>
                  <a:pt x="313" y="531"/>
                </a:cubicBezTo>
                <a:cubicBezTo>
                  <a:pt x="313" y="531"/>
                  <a:pt x="188" y="614"/>
                  <a:pt x="171" y="765"/>
                </a:cubicBezTo>
                <a:cubicBezTo>
                  <a:pt x="153" y="916"/>
                  <a:pt x="68" y="1060"/>
                  <a:pt x="0" y="1060"/>
                </a:cubicBezTo>
                <a:cubicBezTo>
                  <a:pt x="366" y="1060"/>
                  <a:pt x="366" y="1060"/>
                  <a:pt x="366" y="1060"/>
                </a:cubicBezTo>
                <a:cubicBezTo>
                  <a:pt x="434" y="1060"/>
                  <a:pt x="519" y="916"/>
                  <a:pt x="536" y="765"/>
                </a:cubicBezTo>
                <a:cubicBezTo>
                  <a:pt x="554" y="614"/>
                  <a:pt x="678" y="531"/>
                  <a:pt x="678" y="531"/>
                </a:cubicBezTo>
                <a:cubicBezTo>
                  <a:pt x="678" y="531"/>
                  <a:pt x="554" y="448"/>
                  <a:pt x="536" y="297"/>
                </a:cubicBezTo>
                <a:cubicBezTo>
                  <a:pt x="519" y="145"/>
                  <a:pt x="434" y="0"/>
                  <a:pt x="366" y="0"/>
                </a:cubicBezTo>
                <a:cubicBezTo>
                  <a:pt x="0" y="0"/>
                  <a:pt x="0" y="0"/>
                  <a:pt x="0" y="0"/>
                </a:cubicBezTo>
                <a:cubicBezTo>
                  <a:pt x="68" y="0"/>
                  <a:pt x="153" y="146"/>
                  <a:pt x="171" y="29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79170" y="4078282"/>
            <a:ext cx="653739" cy="1018913"/>
          </a:xfrm>
          <a:custGeom>
            <a:avLst/>
            <a:gdLst>
              <a:gd name="T0" fmla="*/ 507 w 678"/>
              <a:gd name="T1" fmla="*/ 763 h 1060"/>
              <a:gd name="T2" fmla="*/ 365 w 678"/>
              <a:gd name="T3" fmla="*/ 529 h 1060"/>
              <a:gd name="T4" fmla="*/ 507 w 678"/>
              <a:gd name="T5" fmla="*/ 296 h 1060"/>
              <a:gd name="T6" fmla="*/ 678 w 678"/>
              <a:gd name="T7" fmla="*/ 0 h 1060"/>
              <a:gd name="T8" fmla="*/ 312 w 678"/>
              <a:gd name="T9" fmla="*/ 0 h 1060"/>
              <a:gd name="T10" fmla="*/ 142 w 678"/>
              <a:gd name="T11" fmla="*/ 296 h 1060"/>
              <a:gd name="T12" fmla="*/ 0 w 678"/>
              <a:gd name="T13" fmla="*/ 529 h 1060"/>
              <a:gd name="T14" fmla="*/ 142 w 678"/>
              <a:gd name="T15" fmla="*/ 764 h 1060"/>
              <a:gd name="T16" fmla="*/ 312 w 678"/>
              <a:gd name="T17" fmla="*/ 1060 h 1060"/>
              <a:gd name="T18" fmla="*/ 678 w 678"/>
              <a:gd name="T19" fmla="*/ 1060 h 1060"/>
              <a:gd name="T20" fmla="*/ 507 w 678"/>
              <a:gd name="T21" fmla="*/ 76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8" h="1060">
                <a:moveTo>
                  <a:pt x="507" y="763"/>
                </a:moveTo>
                <a:cubicBezTo>
                  <a:pt x="490" y="612"/>
                  <a:pt x="365" y="529"/>
                  <a:pt x="365" y="529"/>
                </a:cubicBezTo>
                <a:cubicBezTo>
                  <a:pt x="365" y="529"/>
                  <a:pt x="490" y="447"/>
                  <a:pt x="507" y="296"/>
                </a:cubicBezTo>
                <a:cubicBezTo>
                  <a:pt x="525" y="144"/>
                  <a:pt x="610" y="0"/>
                  <a:pt x="678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244" y="0"/>
                  <a:pt x="159" y="144"/>
                  <a:pt x="142" y="296"/>
                </a:cubicBezTo>
                <a:cubicBezTo>
                  <a:pt x="124" y="447"/>
                  <a:pt x="0" y="529"/>
                  <a:pt x="0" y="529"/>
                </a:cubicBezTo>
                <a:cubicBezTo>
                  <a:pt x="0" y="529"/>
                  <a:pt x="124" y="613"/>
                  <a:pt x="142" y="764"/>
                </a:cubicBezTo>
                <a:cubicBezTo>
                  <a:pt x="159" y="915"/>
                  <a:pt x="244" y="1060"/>
                  <a:pt x="312" y="1060"/>
                </a:cubicBezTo>
                <a:cubicBezTo>
                  <a:pt x="678" y="1060"/>
                  <a:pt x="678" y="1060"/>
                  <a:pt x="678" y="1060"/>
                </a:cubicBezTo>
                <a:cubicBezTo>
                  <a:pt x="610" y="1060"/>
                  <a:pt x="525" y="915"/>
                  <a:pt x="507" y="7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7884055" y="1999624"/>
            <a:ext cx="1008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Speaker</a:t>
            </a:r>
            <a:endParaRPr lang="id-ID" sz="1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7884055" y="2256937"/>
            <a:ext cx="3112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顶部“开始”面板中可以对字体、顶部“开始”</a:t>
            </a:r>
          </a:p>
        </p:txBody>
      </p:sp>
      <p:sp>
        <p:nvSpPr>
          <p:cNvPr id="10" name="AutoShape 19"/>
          <p:cNvSpPr>
            <a:spLocks noChangeAspect="1"/>
          </p:cNvSpPr>
          <p:nvPr/>
        </p:nvSpPr>
        <p:spPr bwMode="auto">
          <a:xfrm>
            <a:off x="7258641" y="2127009"/>
            <a:ext cx="492286" cy="492414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98">
              <a:defRPr/>
            </a:pPr>
            <a:endParaRPr lang="es-ES" sz="3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7884055" y="3094557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Home</a:t>
            </a:r>
            <a:endParaRPr lang="id-ID" sz="1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7884055" y="3351870"/>
            <a:ext cx="3112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顶部“开始”面板中可以对字体、顶部“开始”</a:t>
            </a:r>
          </a:p>
        </p:txBody>
      </p:sp>
      <p:sp>
        <p:nvSpPr>
          <p:cNvPr id="13" name="TextBox 20"/>
          <p:cNvSpPr txBox="1"/>
          <p:nvPr/>
        </p:nvSpPr>
        <p:spPr>
          <a:xfrm>
            <a:off x="7884055" y="4142864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Plane</a:t>
            </a:r>
            <a:endParaRPr lang="id-ID" sz="1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7884055" y="4400177"/>
            <a:ext cx="3112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顶部“开始”面板中可以对字体、顶部“开始”</a:t>
            </a:r>
          </a:p>
        </p:txBody>
      </p:sp>
      <p:sp>
        <p:nvSpPr>
          <p:cNvPr id="15" name="TextBox 23"/>
          <p:cNvSpPr txBox="1"/>
          <p:nvPr/>
        </p:nvSpPr>
        <p:spPr>
          <a:xfrm flipH="1">
            <a:off x="3578257" y="2619422"/>
            <a:ext cx="7296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Ideas</a:t>
            </a:r>
            <a:endParaRPr lang="id-ID" sz="1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 flipH="1">
            <a:off x="1195309" y="2876735"/>
            <a:ext cx="3112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顶部“开始”面板中可以对字体、顶部“开始”</a:t>
            </a:r>
          </a:p>
        </p:txBody>
      </p:sp>
      <p:sp>
        <p:nvSpPr>
          <p:cNvPr id="17" name="TextBox 26"/>
          <p:cNvSpPr txBox="1"/>
          <p:nvPr/>
        </p:nvSpPr>
        <p:spPr>
          <a:xfrm flipH="1">
            <a:off x="3124608" y="3714355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>
                <a:solidFill>
                  <a:schemeClr val="tx2"/>
                </a:solidFill>
                <a:cs typeface="+mn-ea"/>
                <a:sym typeface="+mn-lt"/>
              </a:rPr>
              <a:t>Carlendar</a:t>
            </a:r>
            <a:endParaRPr lang="id-ID" sz="1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8" name="TextBox 27"/>
          <p:cNvSpPr txBox="1"/>
          <p:nvPr/>
        </p:nvSpPr>
        <p:spPr>
          <a:xfrm flipH="1">
            <a:off x="1195309" y="3971668"/>
            <a:ext cx="3112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顶部“开始”面板中可以对字体、顶部“开始”</a:t>
            </a:r>
          </a:p>
        </p:txBody>
      </p:sp>
      <p:sp>
        <p:nvSpPr>
          <p:cNvPr id="19" name="TextBox 29"/>
          <p:cNvSpPr txBox="1"/>
          <p:nvPr/>
        </p:nvSpPr>
        <p:spPr>
          <a:xfrm flipH="1">
            <a:off x="3581464" y="4762662"/>
            <a:ext cx="726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/>
                </a:solidFill>
                <a:cs typeface="+mn-ea"/>
                <a:sym typeface="+mn-lt"/>
              </a:rPr>
              <a:t>Draw</a:t>
            </a:r>
            <a:endParaRPr lang="id-ID" sz="1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0" name="TextBox 30"/>
          <p:cNvSpPr txBox="1"/>
          <p:nvPr/>
        </p:nvSpPr>
        <p:spPr>
          <a:xfrm flipH="1">
            <a:off x="1195309" y="5019975"/>
            <a:ext cx="3112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顶部“开始”面板中可以对字体、顶部“开始”</a:t>
            </a:r>
          </a:p>
        </p:txBody>
      </p:sp>
      <p:grpSp>
        <p:nvGrpSpPr>
          <p:cNvPr id="21" name="Group 4700"/>
          <p:cNvGrpSpPr>
            <a:grpSpLocks noChangeAspect="1"/>
          </p:cNvGrpSpPr>
          <p:nvPr/>
        </p:nvGrpSpPr>
        <p:grpSpPr bwMode="auto">
          <a:xfrm>
            <a:off x="4479836" y="4860369"/>
            <a:ext cx="551625" cy="551769"/>
            <a:chOff x="3062288" y="3998912"/>
            <a:chExt cx="412750" cy="412750"/>
          </a:xfrm>
          <a:solidFill>
            <a:schemeClr val="accent6"/>
          </a:solidFill>
        </p:grpSpPr>
        <p:sp>
          <p:nvSpPr>
            <p:cNvPr id="22" name="Freeform 408"/>
            <p:cNvSpPr>
              <a:spLocks noChangeArrowheads="1"/>
            </p:cNvSpPr>
            <p:nvPr/>
          </p:nvSpPr>
          <p:spPr bwMode="auto">
            <a:xfrm>
              <a:off x="3062288" y="3998912"/>
              <a:ext cx="328612" cy="315912"/>
            </a:xfrm>
            <a:custGeom>
              <a:avLst/>
              <a:gdLst>
                <a:gd name="T0" fmla="*/ 911 w 912"/>
                <a:gd name="T1" fmla="*/ 242 h 879"/>
                <a:gd name="T2" fmla="*/ 594 w 912"/>
                <a:gd name="T3" fmla="*/ 33 h 879"/>
                <a:gd name="T4" fmla="*/ 75 w 912"/>
                <a:gd name="T5" fmla="*/ 435 h 879"/>
                <a:gd name="T6" fmla="*/ 242 w 912"/>
                <a:gd name="T7" fmla="*/ 878 h 879"/>
                <a:gd name="T8" fmla="*/ 343 w 912"/>
                <a:gd name="T9" fmla="*/ 819 h 879"/>
                <a:gd name="T10" fmla="*/ 911 w 912"/>
                <a:gd name="T11" fmla="*/ 242 h 879"/>
                <a:gd name="T12" fmla="*/ 451 w 912"/>
                <a:gd name="T13" fmla="*/ 226 h 879"/>
                <a:gd name="T14" fmla="*/ 577 w 912"/>
                <a:gd name="T15" fmla="*/ 125 h 879"/>
                <a:gd name="T16" fmla="*/ 669 w 912"/>
                <a:gd name="T17" fmla="*/ 251 h 879"/>
                <a:gd name="T18" fmla="*/ 543 w 912"/>
                <a:gd name="T19" fmla="*/ 351 h 879"/>
                <a:gd name="T20" fmla="*/ 451 w 912"/>
                <a:gd name="T21" fmla="*/ 226 h 879"/>
                <a:gd name="T22" fmla="*/ 226 w 912"/>
                <a:gd name="T23" fmla="*/ 343 h 879"/>
                <a:gd name="T24" fmla="*/ 318 w 912"/>
                <a:gd name="T25" fmla="*/ 276 h 879"/>
                <a:gd name="T26" fmla="*/ 385 w 912"/>
                <a:gd name="T27" fmla="*/ 368 h 879"/>
                <a:gd name="T28" fmla="*/ 293 w 912"/>
                <a:gd name="T29" fmla="*/ 435 h 879"/>
                <a:gd name="T30" fmla="*/ 226 w 912"/>
                <a:gd name="T31" fmla="*/ 343 h 879"/>
                <a:gd name="T32" fmla="*/ 251 w 912"/>
                <a:gd name="T33" fmla="*/ 710 h 879"/>
                <a:gd name="T34" fmla="*/ 176 w 912"/>
                <a:gd name="T35" fmla="*/ 618 h 879"/>
                <a:gd name="T36" fmla="*/ 267 w 912"/>
                <a:gd name="T37" fmla="*/ 552 h 879"/>
                <a:gd name="T38" fmla="*/ 343 w 912"/>
                <a:gd name="T39" fmla="*/ 644 h 879"/>
                <a:gd name="T40" fmla="*/ 251 w 912"/>
                <a:gd name="T41" fmla="*/ 710 h 879"/>
                <a:gd name="T42" fmla="*/ 251 w 912"/>
                <a:gd name="T43" fmla="*/ 710 h 879"/>
                <a:gd name="T44" fmla="*/ 251 w 912"/>
                <a:gd name="T45" fmla="*/ 7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2" h="879">
                  <a:moveTo>
                    <a:pt x="911" y="242"/>
                  </a:moveTo>
                  <a:cubicBezTo>
                    <a:pt x="844" y="134"/>
                    <a:pt x="727" y="50"/>
                    <a:pt x="594" y="33"/>
                  </a:cubicBezTo>
                  <a:cubicBezTo>
                    <a:pt x="343" y="0"/>
                    <a:pt x="134" y="184"/>
                    <a:pt x="75" y="435"/>
                  </a:cubicBezTo>
                  <a:cubicBezTo>
                    <a:pt x="0" y="761"/>
                    <a:pt x="84" y="869"/>
                    <a:pt x="242" y="878"/>
                  </a:cubicBezTo>
                  <a:cubicBezTo>
                    <a:pt x="267" y="853"/>
                    <a:pt x="309" y="828"/>
                    <a:pt x="343" y="819"/>
                  </a:cubicBezTo>
                  <a:lnTo>
                    <a:pt x="911" y="242"/>
                  </a:lnTo>
                  <a:close/>
                  <a:moveTo>
                    <a:pt x="451" y="226"/>
                  </a:moveTo>
                  <a:cubicBezTo>
                    <a:pt x="460" y="167"/>
                    <a:pt x="518" y="117"/>
                    <a:pt x="577" y="125"/>
                  </a:cubicBezTo>
                  <a:cubicBezTo>
                    <a:pt x="635" y="134"/>
                    <a:pt x="677" y="192"/>
                    <a:pt x="669" y="251"/>
                  </a:cubicBezTo>
                  <a:cubicBezTo>
                    <a:pt x="660" y="317"/>
                    <a:pt x="610" y="359"/>
                    <a:pt x="543" y="351"/>
                  </a:cubicBezTo>
                  <a:cubicBezTo>
                    <a:pt x="485" y="343"/>
                    <a:pt x="443" y="284"/>
                    <a:pt x="451" y="226"/>
                  </a:cubicBezTo>
                  <a:close/>
                  <a:moveTo>
                    <a:pt x="226" y="343"/>
                  </a:moveTo>
                  <a:cubicBezTo>
                    <a:pt x="226" y="301"/>
                    <a:pt x="267" y="267"/>
                    <a:pt x="318" y="276"/>
                  </a:cubicBezTo>
                  <a:cubicBezTo>
                    <a:pt x="359" y="284"/>
                    <a:pt x="393" y="326"/>
                    <a:pt x="385" y="368"/>
                  </a:cubicBezTo>
                  <a:cubicBezTo>
                    <a:pt x="376" y="409"/>
                    <a:pt x="334" y="443"/>
                    <a:pt x="293" y="435"/>
                  </a:cubicBezTo>
                  <a:cubicBezTo>
                    <a:pt x="251" y="435"/>
                    <a:pt x="217" y="393"/>
                    <a:pt x="226" y="343"/>
                  </a:cubicBezTo>
                  <a:close/>
                  <a:moveTo>
                    <a:pt x="251" y="710"/>
                  </a:moveTo>
                  <a:cubicBezTo>
                    <a:pt x="200" y="710"/>
                    <a:pt x="167" y="669"/>
                    <a:pt x="176" y="618"/>
                  </a:cubicBezTo>
                  <a:cubicBezTo>
                    <a:pt x="184" y="577"/>
                    <a:pt x="226" y="543"/>
                    <a:pt x="267" y="552"/>
                  </a:cubicBezTo>
                  <a:cubicBezTo>
                    <a:pt x="318" y="560"/>
                    <a:pt x="343" y="602"/>
                    <a:pt x="343" y="644"/>
                  </a:cubicBezTo>
                  <a:cubicBezTo>
                    <a:pt x="334" y="685"/>
                    <a:pt x="293" y="719"/>
                    <a:pt x="251" y="710"/>
                  </a:cubicBezTo>
                  <a:close/>
                  <a:moveTo>
                    <a:pt x="251" y="710"/>
                  </a:moveTo>
                  <a:lnTo>
                    <a:pt x="251" y="71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3" name="Freeform 409"/>
            <p:cNvSpPr>
              <a:spLocks noChangeArrowheads="1"/>
            </p:cNvSpPr>
            <p:nvPr/>
          </p:nvSpPr>
          <p:spPr bwMode="auto">
            <a:xfrm>
              <a:off x="3270250" y="4052887"/>
              <a:ext cx="204788" cy="223837"/>
            </a:xfrm>
            <a:custGeom>
              <a:avLst/>
              <a:gdLst>
                <a:gd name="T0" fmla="*/ 142 w 569"/>
                <a:gd name="T1" fmla="*/ 619 h 620"/>
                <a:gd name="T2" fmla="*/ 150 w 569"/>
                <a:gd name="T3" fmla="*/ 611 h 620"/>
                <a:gd name="T4" fmla="*/ 568 w 569"/>
                <a:gd name="T5" fmla="*/ 67 h 620"/>
                <a:gd name="T6" fmla="*/ 543 w 569"/>
                <a:gd name="T7" fmla="*/ 25 h 620"/>
                <a:gd name="T8" fmla="*/ 493 w 569"/>
                <a:gd name="T9" fmla="*/ 17 h 620"/>
                <a:gd name="T10" fmla="*/ 8 w 569"/>
                <a:gd name="T11" fmla="*/ 485 h 620"/>
                <a:gd name="T12" fmla="*/ 0 w 569"/>
                <a:gd name="T13" fmla="*/ 494 h 620"/>
                <a:gd name="T14" fmla="*/ 142 w 569"/>
                <a:gd name="T15" fmla="*/ 619 h 620"/>
                <a:gd name="T16" fmla="*/ 142 w 569"/>
                <a:gd name="T17" fmla="*/ 619 h 620"/>
                <a:gd name="T18" fmla="*/ 142 w 569"/>
                <a:gd name="T19" fmla="*/ 61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" h="620">
                  <a:moveTo>
                    <a:pt x="142" y="619"/>
                  </a:moveTo>
                  <a:cubicBezTo>
                    <a:pt x="150" y="611"/>
                    <a:pt x="150" y="611"/>
                    <a:pt x="150" y="611"/>
                  </a:cubicBezTo>
                  <a:cubicBezTo>
                    <a:pt x="568" y="67"/>
                    <a:pt x="568" y="67"/>
                    <a:pt x="568" y="67"/>
                  </a:cubicBezTo>
                  <a:cubicBezTo>
                    <a:pt x="568" y="59"/>
                    <a:pt x="560" y="42"/>
                    <a:pt x="543" y="25"/>
                  </a:cubicBezTo>
                  <a:cubicBezTo>
                    <a:pt x="518" y="0"/>
                    <a:pt x="493" y="17"/>
                    <a:pt x="493" y="17"/>
                  </a:cubicBezTo>
                  <a:cubicBezTo>
                    <a:pt x="8" y="485"/>
                    <a:pt x="8" y="485"/>
                    <a:pt x="8" y="485"/>
                  </a:cubicBezTo>
                  <a:cubicBezTo>
                    <a:pt x="0" y="494"/>
                    <a:pt x="0" y="494"/>
                    <a:pt x="0" y="494"/>
                  </a:cubicBezTo>
                  <a:lnTo>
                    <a:pt x="142" y="619"/>
                  </a:lnTo>
                  <a:close/>
                  <a:moveTo>
                    <a:pt x="142" y="619"/>
                  </a:moveTo>
                  <a:lnTo>
                    <a:pt x="142" y="6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4" name="Freeform 410"/>
            <p:cNvSpPr>
              <a:spLocks noChangeArrowheads="1"/>
            </p:cNvSpPr>
            <p:nvPr/>
          </p:nvSpPr>
          <p:spPr bwMode="auto">
            <a:xfrm>
              <a:off x="3209925" y="4241799"/>
              <a:ext cx="103188" cy="103188"/>
            </a:xfrm>
            <a:custGeom>
              <a:avLst/>
              <a:gdLst>
                <a:gd name="T0" fmla="*/ 143 w 286"/>
                <a:gd name="T1" fmla="*/ 284 h 285"/>
                <a:gd name="T2" fmla="*/ 151 w 286"/>
                <a:gd name="T3" fmla="*/ 268 h 285"/>
                <a:gd name="T4" fmla="*/ 285 w 286"/>
                <a:gd name="T5" fmla="*/ 125 h 285"/>
                <a:gd name="T6" fmla="*/ 143 w 286"/>
                <a:gd name="T7" fmla="*/ 0 h 285"/>
                <a:gd name="T8" fmla="*/ 9 w 286"/>
                <a:gd name="T9" fmla="*/ 142 h 285"/>
                <a:gd name="T10" fmla="*/ 0 w 286"/>
                <a:gd name="T11" fmla="*/ 151 h 285"/>
                <a:gd name="T12" fmla="*/ 143 w 286"/>
                <a:gd name="T13" fmla="*/ 284 h 285"/>
                <a:gd name="T14" fmla="*/ 59 w 286"/>
                <a:gd name="T15" fmla="*/ 134 h 285"/>
                <a:gd name="T16" fmla="*/ 126 w 286"/>
                <a:gd name="T17" fmla="*/ 59 h 285"/>
                <a:gd name="T18" fmla="*/ 151 w 286"/>
                <a:gd name="T19" fmla="*/ 59 h 285"/>
                <a:gd name="T20" fmla="*/ 159 w 286"/>
                <a:gd name="T21" fmla="*/ 67 h 285"/>
                <a:gd name="T22" fmla="*/ 159 w 286"/>
                <a:gd name="T23" fmla="*/ 75 h 285"/>
                <a:gd name="T24" fmla="*/ 159 w 286"/>
                <a:gd name="T25" fmla="*/ 92 h 285"/>
                <a:gd name="T26" fmla="*/ 92 w 286"/>
                <a:gd name="T27" fmla="*/ 159 h 285"/>
                <a:gd name="T28" fmla="*/ 68 w 286"/>
                <a:gd name="T29" fmla="*/ 167 h 285"/>
                <a:gd name="T30" fmla="*/ 59 w 286"/>
                <a:gd name="T31" fmla="*/ 159 h 285"/>
                <a:gd name="T32" fmla="*/ 59 w 286"/>
                <a:gd name="T33" fmla="*/ 142 h 285"/>
                <a:gd name="T34" fmla="*/ 59 w 286"/>
                <a:gd name="T35" fmla="*/ 134 h 285"/>
                <a:gd name="T36" fmla="*/ 59 w 286"/>
                <a:gd name="T37" fmla="*/ 134 h 285"/>
                <a:gd name="T38" fmla="*/ 59 w 286"/>
                <a:gd name="T39" fmla="*/ 13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6" h="285">
                  <a:moveTo>
                    <a:pt x="143" y="284"/>
                  </a:moveTo>
                  <a:cubicBezTo>
                    <a:pt x="151" y="268"/>
                    <a:pt x="151" y="268"/>
                    <a:pt x="151" y="268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143" y="284"/>
                  </a:lnTo>
                  <a:close/>
                  <a:moveTo>
                    <a:pt x="59" y="134"/>
                  </a:moveTo>
                  <a:cubicBezTo>
                    <a:pt x="126" y="59"/>
                    <a:pt x="126" y="59"/>
                    <a:pt x="126" y="59"/>
                  </a:cubicBezTo>
                  <a:cubicBezTo>
                    <a:pt x="134" y="50"/>
                    <a:pt x="143" y="50"/>
                    <a:pt x="151" y="59"/>
                  </a:cubicBezTo>
                  <a:cubicBezTo>
                    <a:pt x="159" y="67"/>
                    <a:pt x="159" y="67"/>
                    <a:pt x="159" y="67"/>
                  </a:cubicBezTo>
                  <a:lnTo>
                    <a:pt x="159" y="75"/>
                  </a:lnTo>
                  <a:cubicBezTo>
                    <a:pt x="159" y="84"/>
                    <a:pt x="159" y="84"/>
                    <a:pt x="159" y="92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84" y="167"/>
                    <a:pt x="76" y="167"/>
                    <a:pt x="68" y="16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1"/>
                    <a:pt x="59" y="151"/>
                    <a:pt x="59" y="142"/>
                  </a:cubicBezTo>
                  <a:lnTo>
                    <a:pt x="59" y="134"/>
                  </a:lnTo>
                  <a:close/>
                  <a:moveTo>
                    <a:pt x="59" y="134"/>
                  </a:moveTo>
                  <a:lnTo>
                    <a:pt x="59" y="13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5" name="Freeform 411"/>
            <p:cNvSpPr>
              <a:spLocks noChangeArrowheads="1"/>
            </p:cNvSpPr>
            <p:nvPr/>
          </p:nvSpPr>
          <p:spPr bwMode="auto">
            <a:xfrm>
              <a:off x="3122613" y="4308474"/>
              <a:ext cx="127000" cy="103188"/>
            </a:xfrm>
            <a:custGeom>
              <a:avLst/>
              <a:gdLst>
                <a:gd name="T0" fmla="*/ 343 w 352"/>
                <a:gd name="T1" fmla="*/ 134 h 285"/>
                <a:gd name="T2" fmla="*/ 351 w 352"/>
                <a:gd name="T3" fmla="*/ 125 h 285"/>
                <a:gd name="T4" fmla="*/ 218 w 352"/>
                <a:gd name="T5" fmla="*/ 0 h 285"/>
                <a:gd name="T6" fmla="*/ 209 w 352"/>
                <a:gd name="T7" fmla="*/ 8 h 285"/>
                <a:gd name="T8" fmla="*/ 100 w 352"/>
                <a:gd name="T9" fmla="*/ 276 h 285"/>
                <a:gd name="T10" fmla="*/ 126 w 352"/>
                <a:gd name="T11" fmla="*/ 276 h 285"/>
                <a:gd name="T12" fmla="*/ 134 w 352"/>
                <a:gd name="T13" fmla="*/ 268 h 285"/>
                <a:gd name="T14" fmla="*/ 159 w 352"/>
                <a:gd name="T15" fmla="*/ 217 h 285"/>
                <a:gd name="T16" fmla="*/ 343 w 352"/>
                <a:gd name="T17" fmla="*/ 134 h 285"/>
                <a:gd name="T18" fmla="*/ 218 w 352"/>
                <a:gd name="T19" fmla="*/ 167 h 285"/>
                <a:gd name="T20" fmla="*/ 142 w 352"/>
                <a:gd name="T21" fmla="*/ 192 h 285"/>
                <a:gd name="T22" fmla="*/ 126 w 352"/>
                <a:gd name="T23" fmla="*/ 201 h 285"/>
                <a:gd name="T24" fmla="*/ 109 w 352"/>
                <a:gd name="T25" fmla="*/ 209 h 285"/>
                <a:gd name="T26" fmla="*/ 100 w 352"/>
                <a:gd name="T27" fmla="*/ 201 h 285"/>
                <a:gd name="T28" fmla="*/ 100 w 352"/>
                <a:gd name="T29" fmla="*/ 142 h 285"/>
                <a:gd name="T30" fmla="*/ 109 w 352"/>
                <a:gd name="T31" fmla="*/ 109 h 285"/>
                <a:gd name="T32" fmla="*/ 209 w 352"/>
                <a:gd name="T33" fmla="*/ 150 h 285"/>
                <a:gd name="T34" fmla="*/ 284 w 352"/>
                <a:gd name="T35" fmla="*/ 150 h 285"/>
                <a:gd name="T36" fmla="*/ 218 w 352"/>
                <a:gd name="T37" fmla="*/ 167 h 285"/>
                <a:gd name="T38" fmla="*/ 218 w 352"/>
                <a:gd name="T39" fmla="*/ 167 h 285"/>
                <a:gd name="T40" fmla="*/ 218 w 352"/>
                <a:gd name="T41" fmla="*/ 16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" h="285">
                  <a:moveTo>
                    <a:pt x="343" y="134"/>
                  </a:moveTo>
                  <a:lnTo>
                    <a:pt x="351" y="125"/>
                  </a:ln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09" y="0"/>
                    <a:pt x="209" y="8"/>
                  </a:cubicBezTo>
                  <a:cubicBezTo>
                    <a:pt x="100" y="34"/>
                    <a:pt x="0" y="142"/>
                    <a:pt x="100" y="276"/>
                  </a:cubicBezTo>
                  <a:cubicBezTo>
                    <a:pt x="109" y="276"/>
                    <a:pt x="117" y="284"/>
                    <a:pt x="126" y="276"/>
                  </a:cubicBezTo>
                  <a:cubicBezTo>
                    <a:pt x="134" y="276"/>
                    <a:pt x="134" y="276"/>
                    <a:pt x="134" y="268"/>
                  </a:cubicBezTo>
                  <a:cubicBezTo>
                    <a:pt x="142" y="251"/>
                    <a:pt x="151" y="226"/>
                    <a:pt x="159" y="217"/>
                  </a:cubicBezTo>
                  <a:cubicBezTo>
                    <a:pt x="192" y="184"/>
                    <a:pt x="284" y="234"/>
                    <a:pt x="343" y="134"/>
                  </a:cubicBezTo>
                  <a:close/>
                  <a:moveTo>
                    <a:pt x="218" y="167"/>
                  </a:moveTo>
                  <a:cubicBezTo>
                    <a:pt x="184" y="167"/>
                    <a:pt x="159" y="167"/>
                    <a:pt x="142" y="192"/>
                  </a:cubicBezTo>
                  <a:cubicBezTo>
                    <a:pt x="134" y="192"/>
                    <a:pt x="134" y="201"/>
                    <a:pt x="126" y="201"/>
                  </a:cubicBezTo>
                  <a:cubicBezTo>
                    <a:pt x="126" y="209"/>
                    <a:pt x="117" y="209"/>
                    <a:pt x="109" y="209"/>
                  </a:cubicBezTo>
                  <a:lnTo>
                    <a:pt x="100" y="201"/>
                  </a:lnTo>
                  <a:cubicBezTo>
                    <a:pt x="92" y="176"/>
                    <a:pt x="92" y="159"/>
                    <a:pt x="100" y="142"/>
                  </a:cubicBezTo>
                  <a:cubicBezTo>
                    <a:pt x="100" y="125"/>
                    <a:pt x="109" y="117"/>
                    <a:pt x="109" y="109"/>
                  </a:cubicBezTo>
                  <a:cubicBezTo>
                    <a:pt x="142" y="134"/>
                    <a:pt x="167" y="150"/>
                    <a:pt x="209" y="150"/>
                  </a:cubicBezTo>
                  <a:cubicBezTo>
                    <a:pt x="234" y="142"/>
                    <a:pt x="259" y="150"/>
                    <a:pt x="284" y="150"/>
                  </a:cubicBezTo>
                  <a:cubicBezTo>
                    <a:pt x="259" y="167"/>
                    <a:pt x="234" y="167"/>
                    <a:pt x="218" y="167"/>
                  </a:cubicBezTo>
                  <a:close/>
                  <a:moveTo>
                    <a:pt x="218" y="167"/>
                  </a:moveTo>
                  <a:lnTo>
                    <a:pt x="218" y="16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26" name="AutoShape 44"/>
          <p:cNvSpPr>
            <a:spLocks noChangeAspect="1"/>
          </p:cNvSpPr>
          <p:nvPr/>
        </p:nvSpPr>
        <p:spPr bwMode="auto">
          <a:xfrm>
            <a:off x="7268002" y="4311664"/>
            <a:ext cx="463636" cy="443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6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Freeform 38"/>
          <p:cNvSpPr>
            <a:spLocks noChangeAspect="1" noChangeArrowheads="1"/>
          </p:cNvSpPr>
          <p:nvPr/>
        </p:nvSpPr>
        <p:spPr bwMode="auto">
          <a:xfrm>
            <a:off x="4486081" y="3861361"/>
            <a:ext cx="488973" cy="432423"/>
          </a:xfrm>
          <a:custGeom>
            <a:avLst/>
            <a:gdLst>
              <a:gd name="connsiteX0" fmla="*/ 358785 w 512434"/>
              <a:gd name="connsiteY0" fmla="*/ 409158 h 453171"/>
              <a:gd name="connsiteX1" fmla="*/ 345300 w 512434"/>
              <a:gd name="connsiteY1" fmla="*/ 425866 h 453171"/>
              <a:gd name="connsiteX2" fmla="*/ 358785 w 512434"/>
              <a:gd name="connsiteY2" fmla="*/ 439722 h 453171"/>
              <a:gd name="connsiteX3" fmla="*/ 372270 w 512434"/>
              <a:gd name="connsiteY3" fmla="*/ 425866 h 453171"/>
              <a:gd name="connsiteX4" fmla="*/ 358785 w 512434"/>
              <a:gd name="connsiteY4" fmla="*/ 409158 h 453171"/>
              <a:gd name="connsiteX5" fmla="*/ 151153 w 512434"/>
              <a:gd name="connsiteY5" fmla="*/ 300585 h 453171"/>
              <a:gd name="connsiteX6" fmla="*/ 195731 w 512434"/>
              <a:gd name="connsiteY6" fmla="*/ 300585 h 453171"/>
              <a:gd name="connsiteX7" fmla="*/ 195731 w 512434"/>
              <a:gd name="connsiteY7" fmla="*/ 345175 h 453171"/>
              <a:gd name="connsiteX8" fmla="*/ 151153 w 512434"/>
              <a:gd name="connsiteY8" fmla="*/ 345175 h 453171"/>
              <a:gd name="connsiteX9" fmla="*/ 71978 w 512434"/>
              <a:gd name="connsiteY9" fmla="*/ 300585 h 453171"/>
              <a:gd name="connsiteX10" fmla="*/ 120152 w 512434"/>
              <a:gd name="connsiteY10" fmla="*/ 300585 h 453171"/>
              <a:gd name="connsiteX11" fmla="*/ 120152 w 512434"/>
              <a:gd name="connsiteY11" fmla="*/ 345175 h 453171"/>
              <a:gd name="connsiteX12" fmla="*/ 71978 w 512434"/>
              <a:gd name="connsiteY12" fmla="*/ 345175 h 453171"/>
              <a:gd name="connsiteX13" fmla="*/ 481786 w 512434"/>
              <a:gd name="connsiteY13" fmla="*/ 286492 h 453171"/>
              <a:gd name="connsiteX14" fmla="*/ 468300 w 512434"/>
              <a:gd name="connsiteY14" fmla="*/ 299940 h 453171"/>
              <a:gd name="connsiteX15" fmla="*/ 481786 w 512434"/>
              <a:gd name="connsiteY15" fmla="*/ 313389 h 453171"/>
              <a:gd name="connsiteX16" fmla="*/ 498948 w 512434"/>
              <a:gd name="connsiteY16" fmla="*/ 299940 h 453171"/>
              <a:gd name="connsiteX17" fmla="*/ 481786 w 512434"/>
              <a:gd name="connsiteY17" fmla="*/ 286492 h 453171"/>
              <a:gd name="connsiteX18" fmla="*/ 235785 w 512434"/>
              <a:gd name="connsiteY18" fmla="*/ 286492 h 453171"/>
              <a:gd name="connsiteX19" fmla="*/ 222300 w 512434"/>
              <a:gd name="connsiteY19" fmla="*/ 299940 h 453171"/>
              <a:gd name="connsiteX20" fmla="*/ 235785 w 512434"/>
              <a:gd name="connsiteY20" fmla="*/ 313389 h 453171"/>
              <a:gd name="connsiteX21" fmla="*/ 249270 w 512434"/>
              <a:gd name="connsiteY21" fmla="*/ 299940 h 453171"/>
              <a:gd name="connsiteX22" fmla="*/ 235785 w 512434"/>
              <a:gd name="connsiteY22" fmla="*/ 286492 h 453171"/>
              <a:gd name="connsiteX23" fmla="*/ 151153 w 512434"/>
              <a:gd name="connsiteY23" fmla="*/ 228588 h 453171"/>
              <a:gd name="connsiteX24" fmla="*/ 195731 w 512434"/>
              <a:gd name="connsiteY24" fmla="*/ 228588 h 453171"/>
              <a:gd name="connsiteX25" fmla="*/ 195731 w 512434"/>
              <a:gd name="connsiteY25" fmla="*/ 273178 h 453171"/>
              <a:gd name="connsiteX26" fmla="*/ 151153 w 512434"/>
              <a:gd name="connsiteY26" fmla="*/ 273178 h 453171"/>
              <a:gd name="connsiteX27" fmla="*/ 71978 w 512434"/>
              <a:gd name="connsiteY27" fmla="*/ 228588 h 453171"/>
              <a:gd name="connsiteX28" fmla="*/ 120152 w 512434"/>
              <a:gd name="connsiteY28" fmla="*/ 228588 h 453171"/>
              <a:gd name="connsiteX29" fmla="*/ 120152 w 512434"/>
              <a:gd name="connsiteY29" fmla="*/ 273178 h 453171"/>
              <a:gd name="connsiteX30" fmla="*/ 71978 w 512434"/>
              <a:gd name="connsiteY30" fmla="*/ 273178 h 453171"/>
              <a:gd name="connsiteX31" fmla="*/ 427028 w 512434"/>
              <a:gd name="connsiteY31" fmla="*/ 221695 h 453171"/>
              <a:gd name="connsiteX32" fmla="*/ 372270 w 512434"/>
              <a:gd name="connsiteY32" fmla="*/ 275896 h 453171"/>
              <a:gd name="connsiteX33" fmla="*/ 358785 w 512434"/>
              <a:gd name="connsiteY33" fmla="*/ 272636 h 453171"/>
              <a:gd name="connsiteX34" fmla="*/ 341622 w 512434"/>
              <a:gd name="connsiteY34" fmla="*/ 279564 h 453171"/>
              <a:gd name="connsiteX35" fmla="*/ 283596 w 512434"/>
              <a:gd name="connsiteY35" fmla="*/ 238404 h 453171"/>
              <a:gd name="connsiteX36" fmla="*/ 266433 w 512434"/>
              <a:gd name="connsiteY36" fmla="*/ 238404 h 453171"/>
              <a:gd name="connsiteX37" fmla="*/ 270111 w 512434"/>
              <a:gd name="connsiteY37" fmla="*/ 255520 h 453171"/>
              <a:gd name="connsiteX38" fmla="*/ 331406 w 512434"/>
              <a:gd name="connsiteY38" fmla="*/ 303200 h 453171"/>
              <a:gd name="connsiteX39" fmla="*/ 358785 w 512434"/>
              <a:gd name="connsiteY39" fmla="*/ 327245 h 453171"/>
              <a:gd name="connsiteX40" fmla="*/ 386164 w 512434"/>
              <a:gd name="connsiteY40" fmla="*/ 299940 h 453171"/>
              <a:gd name="connsiteX41" fmla="*/ 386164 w 512434"/>
              <a:gd name="connsiteY41" fmla="*/ 296680 h 453171"/>
              <a:gd name="connsiteX42" fmla="*/ 444191 w 512434"/>
              <a:gd name="connsiteY42" fmla="*/ 238404 h 453171"/>
              <a:gd name="connsiteX43" fmla="*/ 444191 w 512434"/>
              <a:gd name="connsiteY43" fmla="*/ 221695 h 453171"/>
              <a:gd name="connsiteX44" fmla="*/ 427028 w 512434"/>
              <a:gd name="connsiteY44" fmla="*/ 221695 h 453171"/>
              <a:gd name="connsiteX45" fmla="*/ 358785 w 512434"/>
              <a:gd name="connsiteY45" fmla="*/ 163826 h 453171"/>
              <a:gd name="connsiteX46" fmla="*/ 345300 w 512434"/>
              <a:gd name="connsiteY46" fmla="*/ 177274 h 453171"/>
              <a:gd name="connsiteX47" fmla="*/ 358785 w 512434"/>
              <a:gd name="connsiteY47" fmla="*/ 190723 h 453171"/>
              <a:gd name="connsiteX48" fmla="*/ 372270 w 512434"/>
              <a:gd name="connsiteY48" fmla="*/ 177274 h 453171"/>
              <a:gd name="connsiteX49" fmla="*/ 358785 w 512434"/>
              <a:gd name="connsiteY49" fmla="*/ 163826 h 453171"/>
              <a:gd name="connsiteX50" fmla="*/ 151153 w 512434"/>
              <a:gd name="connsiteY50" fmla="*/ 156592 h 453171"/>
              <a:gd name="connsiteX51" fmla="*/ 195731 w 512434"/>
              <a:gd name="connsiteY51" fmla="*/ 156592 h 453171"/>
              <a:gd name="connsiteX52" fmla="*/ 195731 w 512434"/>
              <a:gd name="connsiteY52" fmla="*/ 201182 h 453171"/>
              <a:gd name="connsiteX53" fmla="*/ 151153 w 512434"/>
              <a:gd name="connsiteY53" fmla="*/ 201182 h 453171"/>
              <a:gd name="connsiteX54" fmla="*/ 37595 w 512434"/>
              <a:gd name="connsiteY54" fmla="*/ 102289 h 453171"/>
              <a:gd name="connsiteX55" fmla="*/ 37595 w 512434"/>
              <a:gd name="connsiteY55" fmla="*/ 374925 h 453171"/>
              <a:gd name="connsiteX56" fmla="*/ 228838 w 512434"/>
              <a:gd name="connsiteY56" fmla="*/ 374925 h 453171"/>
              <a:gd name="connsiteX57" fmla="*/ 208406 w 512434"/>
              <a:gd name="connsiteY57" fmla="*/ 299940 h 453171"/>
              <a:gd name="connsiteX58" fmla="*/ 246001 w 512434"/>
              <a:gd name="connsiteY58" fmla="*/ 201318 h 453171"/>
              <a:gd name="connsiteX59" fmla="*/ 225569 w 512434"/>
              <a:gd name="connsiteY59" fmla="*/ 201318 h 453171"/>
              <a:gd name="connsiteX60" fmla="*/ 225569 w 512434"/>
              <a:gd name="connsiteY60" fmla="*/ 156898 h 453171"/>
              <a:gd name="connsiteX61" fmla="*/ 270111 w 512434"/>
              <a:gd name="connsiteY61" fmla="*/ 156898 h 453171"/>
              <a:gd name="connsiteX62" fmla="*/ 270111 w 512434"/>
              <a:gd name="connsiteY62" fmla="*/ 177274 h 453171"/>
              <a:gd name="connsiteX63" fmla="*/ 358785 w 512434"/>
              <a:gd name="connsiteY63" fmla="*/ 149970 h 453171"/>
              <a:gd name="connsiteX64" fmla="*/ 382895 w 512434"/>
              <a:gd name="connsiteY64" fmla="*/ 149970 h 453171"/>
              <a:gd name="connsiteX65" fmla="*/ 382895 w 512434"/>
              <a:gd name="connsiteY65" fmla="*/ 102289 h 453171"/>
              <a:gd name="connsiteX66" fmla="*/ 37595 w 512434"/>
              <a:gd name="connsiteY66" fmla="*/ 102289 h 453171"/>
              <a:gd name="connsiteX67" fmla="*/ 136894 w 512434"/>
              <a:gd name="connsiteY67" fmla="*/ 30564 h 453171"/>
              <a:gd name="connsiteX68" fmla="*/ 136894 w 512434"/>
              <a:gd name="connsiteY68" fmla="*/ 68057 h 453171"/>
              <a:gd name="connsiteX69" fmla="*/ 283596 w 512434"/>
              <a:gd name="connsiteY69" fmla="*/ 68057 h 453171"/>
              <a:gd name="connsiteX70" fmla="*/ 283596 w 512434"/>
              <a:gd name="connsiteY70" fmla="*/ 30564 h 453171"/>
              <a:gd name="connsiteX71" fmla="*/ 136894 w 512434"/>
              <a:gd name="connsiteY71" fmla="*/ 30564 h 453171"/>
              <a:gd name="connsiteX72" fmla="*/ 30648 w 512434"/>
              <a:gd name="connsiteY72" fmla="*/ 0 h 453171"/>
              <a:gd name="connsiteX73" fmla="*/ 389433 w 512434"/>
              <a:gd name="connsiteY73" fmla="*/ 0 h 453171"/>
              <a:gd name="connsiteX74" fmla="*/ 420490 w 512434"/>
              <a:gd name="connsiteY74" fmla="*/ 30564 h 453171"/>
              <a:gd name="connsiteX75" fmla="*/ 420490 w 512434"/>
              <a:gd name="connsiteY75" fmla="*/ 163826 h 453171"/>
              <a:gd name="connsiteX76" fmla="*/ 512434 w 512434"/>
              <a:gd name="connsiteY76" fmla="*/ 299940 h 453171"/>
              <a:gd name="connsiteX77" fmla="*/ 358785 w 512434"/>
              <a:gd name="connsiteY77" fmla="*/ 453171 h 453171"/>
              <a:gd name="connsiteX78" fmla="*/ 263164 w 512434"/>
              <a:gd name="connsiteY78" fmla="*/ 419346 h 453171"/>
              <a:gd name="connsiteX79" fmla="*/ 30648 w 512434"/>
              <a:gd name="connsiteY79" fmla="*/ 419346 h 453171"/>
              <a:gd name="connsiteX80" fmla="*/ 0 w 512434"/>
              <a:gd name="connsiteY80" fmla="*/ 388374 h 453171"/>
              <a:gd name="connsiteX81" fmla="*/ 0 w 512434"/>
              <a:gd name="connsiteY81" fmla="*/ 30564 h 453171"/>
              <a:gd name="connsiteX82" fmla="*/ 30648 w 512434"/>
              <a:gd name="connsiteY82" fmla="*/ 0 h 45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12434" h="453171">
                <a:moveTo>
                  <a:pt x="358785" y="409158"/>
                </a:moveTo>
                <a:cubicBezTo>
                  <a:pt x="351838" y="409158"/>
                  <a:pt x="345300" y="415678"/>
                  <a:pt x="345300" y="425866"/>
                </a:cubicBezTo>
                <a:cubicBezTo>
                  <a:pt x="345300" y="432794"/>
                  <a:pt x="351838" y="439722"/>
                  <a:pt x="358785" y="439722"/>
                </a:cubicBezTo>
                <a:cubicBezTo>
                  <a:pt x="365732" y="439722"/>
                  <a:pt x="372270" y="432794"/>
                  <a:pt x="372270" y="425866"/>
                </a:cubicBezTo>
                <a:cubicBezTo>
                  <a:pt x="372270" y="415678"/>
                  <a:pt x="365732" y="409158"/>
                  <a:pt x="358785" y="409158"/>
                </a:cubicBezTo>
                <a:close/>
                <a:moveTo>
                  <a:pt x="151153" y="300585"/>
                </a:moveTo>
                <a:lnTo>
                  <a:pt x="195731" y="300585"/>
                </a:lnTo>
                <a:lnTo>
                  <a:pt x="195731" y="345175"/>
                </a:lnTo>
                <a:lnTo>
                  <a:pt x="151153" y="345175"/>
                </a:lnTo>
                <a:close/>
                <a:moveTo>
                  <a:pt x="71978" y="300585"/>
                </a:moveTo>
                <a:lnTo>
                  <a:pt x="120152" y="300585"/>
                </a:lnTo>
                <a:lnTo>
                  <a:pt x="120152" y="345175"/>
                </a:lnTo>
                <a:lnTo>
                  <a:pt x="71978" y="345175"/>
                </a:lnTo>
                <a:close/>
                <a:moveTo>
                  <a:pt x="481786" y="286492"/>
                </a:moveTo>
                <a:cubicBezTo>
                  <a:pt x="474839" y="286492"/>
                  <a:pt x="468300" y="293012"/>
                  <a:pt x="468300" y="299940"/>
                </a:cubicBezTo>
                <a:cubicBezTo>
                  <a:pt x="468300" y="310128"/>
                  <a:pt x="474839" y="313389"/>
                  <a:pt x="481786" y="313389"/>
                </a:cubicBezTo>
                <a:cubicBezTo>
                  <a:pt x="492002" y="313389"/>
                  <a:pt x="498948" y="310128"/>
                  <a:pt x="498948" y="299940"/>
                </a:cubicBezTo>
                <a:cubicBezTo>
                  <a:pt x="498948" y="293012"/>
                  <a:pt x="492002" y="286492"/>
                  <a:pt x="481786" y="286492"/>
                </a:cubicBezTo>
                <a:close/>
                <a:moveTo>
                  <a:pt x="235785" y="286492"/>
                </a:moveTo>
                <a:cubicBezTo>
                  <a:pt x="228838" y="286492"/>
                  <a:pt x="222300" y="293012"/>
                  <a:pt x="222300" y="299940"/>
                </a:cubicBezTo>
                <a:cubicBezTo>
                  <a:pt x="222300" y="310128"/>
                  <a:pt x="228838" y="313389"/>
                  <a:pt x="235785" y="313389"/>
                </a:cubicBezTo>
                <a:cubicBezTo>
                  <a:pt x="242732" y="313389"/>
                  <a:pt x="249270" y="310128"/>
                  <a:pt x="249270" y="299940"/>
                </a:cubicBezTo>
                <a:cubicBezTo>
                  <a:pt x="249270" y="293012"/>
                  <a:pt x="242732" y="286492"/>
                  <a:pt x="235785" y="286492"/>
                </a:cubicBezTo>
                <a:close/>
                <a:moveTo>
                  <a:pt x="151153" y="228588"/>
                </a:moveTo>
                <a:lnTo>
                  <a:pt x="195731" y="228588"/>
                </a:lnTo>
                <a:lnTo>
                  <a:pt x="195731" y="273178"/>
                </a:lnTo>
                <a:lnTo>
                  <a:pt x="151153" y="273178"/>
                </a:lnTo>
                <a:close/>
                <a:moveTo>
                  <a:pt x="71978" y="228588"/>
                </a:moveTo>
                <a:lnTo>
                  <a:pt x="120152" y="228588"/>
                </a:lnTo>
                <a:lnTo>
                  <a:pt x="120152" y="273178"/>
                </a:lnTo>
                <a:lnTo>
                  <a:pt x="71978" y="273178"/>
                </a:lnTo>
                <a:close/>
                <a:moveTo>
                  <a:pt x="427028" y="221695"/>
                </a:moveTo>
                <a:cubicBezTo>
                  <a:pt x="427028" y="221695"/>
                  <a:pt x="427028" y="221695"/>
                  <a:pt x="372270" y="275896"/>
                </a:cubicBezTo>
                <a:cubicBezTo>
                  <a:pt x="369001" y="275896"/>
                  <a:pt x="365732" y="272636"/>
                  <a:pt x="358785" y="272636"/>
                </a:cubicBezTo>
                <a:cubicBezTo>
                  <a:pt x="351838" y="272636"/>
                  <a:pt x="345300" y="275896"/>
                  <a:pt x="341622" y="279564"/>
                </a:cubicBezTo>
                <a:cubicBezTo>
                  <a:pt x="341622" y="279564"/>
                  <a:pt x="341622" y="279564"/>
                  <a:pt x="283596" y="238404"/>
                </a:cubicBezTo>
                <a:cubicBezTo>
                  <a:pt x="280327" y="231883"/>
                  <a:pt x="270111" y="235143"/>
                  <a:pt x="266433" y="238404"/>
                </a:cubicBezTo>
                <a:cubicBezTo>
                  <a:pt x="263164" y="242071"/>
                  <a:pt x="266433" y="252260"/>
                  <a:pt x="270111" y="255520"/>
                </a:cubicBezTo>
                <a:cubicBezTo>
                  <a:pt x="270111" y="255520"/>
                  <a:pt x="270111" y="255520"/>
                  <a:pt x="331406" y="303200"/>
                </a:cubicBezTo>
                <a:cubicBezTo>
                  <a:pt x="331406" y="317056"/>
                  <a:pt x="345300" y="327245"/>
                  <a:pt x="358785" y="327245"/>
                </a:cubicBezTo>
                <a:cubicBezTo>
                  <a:pt x="375948" y="327245"/>
                  <a:pt x="386164" y="317056"/>
                  <a:pt x="386164" y="299940"/>
                </a:cubicBezTo>
                <a:lnTo>
                  <a:pt x="386164" y="296680"/>
                </a:lnTo>
                <a:cubicBezTo>
                  <a:pt x="386164" y="296680"/>
                  <a:pt x="386164" y="296680"/>
                  <a:pt x="444191" y="238404"/>
                </a:cubicBezTo>
                <a:cubicBezTo>
                  <a:pt x="447869" y="231883"/>
                  <a:pt x="451138" y="224955"/>
                  <a:pt x="444191" y="221695"/>
                </a:cubicBezTo>
                <a:cubicBezTo>
                  <a:pt x="440922" y="218027"/>
                  <a:pt x="433975" y="218027"/>
                  <a:pt x="427028" y="221695"/>
                </a:cubicBezTo>
                <a:close/>
                <a:moveTo>
                  <a:pt x="358785" y="163826"/>
                </a:moveTo>
                <a:cubicBezTo>
                  <a:pt x="351838" y="163826"/>
                  <a:pt x="345300" y="170346"/>
                  <a:pt x="345300" y="177274"/>
                </a:cubicBezTo>
                <a:cubicBezTo>
                  <a:pt x="345300" y="184202"/>
                  <a:pt x="351838" y="190723"/>
                  <a:pt x="358785" y="190723"/>
                </a:cubicBezTo>
                <a:cubicBezTo>
                  <a:pt x="365732" y="190723"/>
                  <a:pt x="372270" y="184202"/>
                  <a:pt x="372270" y="177274"/>
                </a:cubicBezTo>
                <a:cubicBezTo>
                  <a:pt x="372270" y="170346"/>
                  <a:pt x="365732" y="163826"/>
                  <a:pt x="358785" y="163826"/>
                </a:cubicBezTo>
                <a:close/>
                <a:moveTo>
                  <a:pt x="151153" y="156592"/>
                </a:moveTo>
                <a:lnTo>
                  <a:pt x="195731" y="156592"/>
                </a:lnTo>
                <a:lnTo>
                  <a:pt x="195731" y="201182"/>
                </a:lnTo>
                <a:lnTo>
                  <a:pt x="151153" y="201182"/>
                </a:lnTo>
                <a:close/>
                <a:moveTo>
                  <a:pt x="37595" y="102289"/>
                </a:moveTo>
                <a:lnTo>
                  <a:pt x="37595" y="374925"/>
                </a:lnTo>
                <a:cubicBezTo>
                  <a:pt x="37595" y="374925"/>
                  <a:pt x="37595" y="374925"/>
                  <a:pt x="228838" y="374925"/>
                </a:cubicBezTo>
                <a:cubicBezTo>
                  <a:pt x="215353" y="354549"/>
                  <a:pt x="208406" y="327245"/>
                  <a:pt x="208406" y="299940"/>
                </a:cubicBezTo>
                <a:cubicBezTo>
                  <a:pt x="208406" y="262448"/>
                  <a:pt x="222300" y="228215"/>
                  <a:pt x="246001" y="201318"/>
                </a:cubicBezTo>
                <a:cubicBezTo>
                  <a:pt x="246001" y="201318"/>
                  <a:pt x="246001" y="201318"/>
                  <a:pt x="225569" y="201318"/>
                </a:cubicBezTo>
                <a:cubicBezTo>
                  <a:pt x="225569" y="201318"/>
                  <a:pt x="225569" y="201318"/>
                  <a:pt x="225569" y="156898"/>
                </a:cubicBezTo>
                <a:cubicBezTo>
                  <a:pt x="225569" y="156898"/>
                  <a:pt x="225569" y="156898"/>
                  <a:pt x="270111" y="156898"/>
                </a:cubicBezTo>
                <a:cubicBezTo>
                  <a:pt x="270111" y="156898"/>
                  <a:pt x="270111" y="156898"/>
                  <a:pt x="270111" y="177274"/>
                </a:cubicBezTo>
                <a:cubicBezTo>
                  <a:pt x="293812" y="160158"/>
                  <a:pt x="324868" y="149970"/>
                  <a:pt x="358785" y="149970"/>
                </a:cubicBezTo>
                <a:cubicBezTo>
                  <a:pt x="365732" y="149970"/>
                  <a:pt x="375948" y="149970"/>
                  <a:pt x="382895" y="149970"/>
                </a:cubicBezTo>
                <a:cubicBezTo>
                  <a:pt x="382895" y="149970"/>
                  <a:pt x="382895" y="149970"/>
                  <a:pt x="382895" y="102289"/>
                </a:cubicBezTo>
                <a:cubicBezTo>
                  <a:pt x="382895" y="102289"/>
                  <a:pt x="382895" y="102289"/>
                  <a:pt x="37595" y="102289"/>
                </a:cubicBezTo>
                <a:close/>
                <a:moveTo>
                  <a:pt x="136894" y="30564"/>
                </a:moveTo>
                <a:lnTo>
                  <a:pt x="136894" y="68057"/>
                </a:lnTo>
                <a:cubicBezTo>
                  <a:pt x="136894" y="68057"/>
                  <a:pt x="136894" y="68057"/>
                  <a:pt x="283596" y="68057"/>
                </a:cubicBezTo>
                <a:cubicBezTo>
                  <a:pt x="283596" y="68057"/>
                  <a:pt x="283596" y="68057"/>
                  <a:pt x="283596" y="30564"/>
                </a:cubicBezTo>
                <a:cubicBezTo>
                  <a:pt x="283596" y="30564"/>
                  <a:pt x="283596" y="30564"/>
                  <a:pt x="136894" y="30564"/>
                </a:cubicBezTo>
                <a:close/>
                <a:moveTo>
                  <a:pt x="30648" y="0"/>
                </a:moveTo>
                <a:cubicBezTo>
                  <a:pt x="30648" y="0"/>
                  <a:pt x="30648" y="0"/>
                  <a:pt x="389433" y="0"/>
                </a:cubicBezTo>
                <a:cubicBezTo>
                  <a:pt x="406596" y="0"/>
                  <a:pt x="420490" y="13856"/>
                  <a:pt x="420490" y="30564"/>
                </a:cubicBezTo>
                <a:cubicBezTo>
                  <a:pt x="420490" y="30564"/>
                  <a:pt x="420490" y="30564"/>
                  <a:pt x="420490" y="163826"/>
                </a:cubicBezTo>
                <a:cubicBezTo>
                  <a:pt x="474839" y="187463"/>
                  <a:pt x="512434" y="238404"/>
                  <a:pt x="512434" y="299940"/>
                </a:cubicBezTo>
                <a:cubicBezTo>
                  <a:pt x="512434" y="385113"/>
                  <a:pt x="444191" y="453171"/>
                  <a:pt x="358785" y="453171"/>
                </a:cubicBezTo>
                <a:cubicBezTo>
                  <a:pt x="324868" y="453171"/>
                  <a:pt x="290543" y="439722"/>
                  <a:pt x="263164" y="419346"/>
                </a:cubicBezTo>
                <a:cubicBezTo>
                  <a:pt x="263164" y="419346"/>
                  <a:pt x="263164" y="419346"/>
                  <a:pt x="30648" y="419346"/>
                </a:cubicBezTo>
                <a:cubicBezTo>
                  <a:pt x="13894" y="419346"/>
                  <a:pt x="0" y="405490"/>
                  <a:pt x="0" y="388374"/>
                </a:cubicBezTo>
                <a:cubicBezTo>
                  <a:pt x="0" y="388374"/>
                  <a:pt x="0" y="388374"/>
                  <a:pt x="0" y="30564"/>
                </a:cubicBezTo>
                <a:cubicBezTo>
                  <a:pt x="0" y="13856"/>
                  <a:pt x="13894" y="0"/>
                  <a:pt x="3064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sp>
        <p:nvSpPr>
          <p:cNvPr id="28" name="Freeform 106"/>
          <p:cNvSpPr>
            <a:spLocks noChangeAspect="1" noChangeArrowheads="1"/>
          </p:cNvSpPr>
          <p:nvPr/>
        </p:nvSpPr>
        <p:spPr bwMode="auto">
          <a:xfrm>
            <a:off x="4455141" y="2754239"/>
            <a:ext cx="519913" cy="449952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sp>
        <p:nvSpPr>
          <p:cNvPr id="29" name="AutoShape 87"/>
          <p:cNvSpPr>
            <a:spLocks noChangeAspect="1"/>
          </p:cNvSpPr>
          <p:nvPr/>
        </p:nvSpPr>
        <p:spPr bwMode="auto">
          <a:xfrm>
            <a:off x="7248713" y="3212297"/>
            <a:ext cx="502214" cy="474571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6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883474" y="698436"/>
            <a:ext cx="2661265" cy="855711"/>
            <a:chOff x="4951950" y="698436"/>
            <a:chExt cx="2661265" cy="855711"/>
          </a:xfrm>
        </p:grpSpPr>
        <p:sp>
          <p:nvSpPr>
            <p:cNvPr id="31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036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6" grpId="0" animBg="1"/>
      <p:bldP spid="27" grpId="0" animBg="1"/>
      <p:bldP spid="28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395" y="1554147"/>
            <a:ext cx="3657607" cy="6096012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198" y="1554147"/>
            <a:ext cx="3657607" cy="6096012"/>
          </a:xfrm>
          <a:prstGeom prst="rect">
            <a:avLst/>
          </a:prstGeom>
        </p:spPr>
      </p:pic>
      <p:sp>
        <p:nvSpPr>
          <p:cNvPr id="4" name="TextBox 32"/>
          <p:cNvSpPr txBox="1"/>
          <p:nvPr/>
        </p:nvSpPr>
        <p:spPr>
          <a:xfrm>
            <a:off x="1138023" y="2510338"/>
            <a:ext cx="2852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Rectangle 33"/>
          <p:cNvSpPr/>
          <p:nvPr/>
        </p:nvSpPr>
        <p:spPr>
          <a:xfrm>
            <a:off x="1132305" y="2240467"/>
            <a:ext cx="102900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>
                <a:solidFill>
                  <a:schemeClr val="tx2"/>
                </a:solidFill>
                <a:cs typeface="+mn-ea"/>
                <a:sym typeface="+mn-lt"/>
              </a:rPr>
              <a:t>Awesome</a:t>
            </a:r>
          </a:p>
        </p:txBody>
      </p:sp>
      <p:sp>
        <p:nvSpPr>
          <p:cNvPr id="6" name="TextBox 36"/>
          <p:cNvSpPr txBox="1"/>
          <p:nvPr/>
        </p:nvSpPr>
        <p:spPr>
          <a:xfrm>
            <a:off x="1138023" y="4065742"/>
            <a:ext cx="3040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Rectangle 37"/>
          <p:cNvSpPr/>
          <p:nvPr/>
        </p:nvSpPr>
        <p:spPr>
          <a:xfrm>
            <a:off x="1132305" y="3795872"/>
            <a:ext cx="14125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>
                <a:solidFill>
                  <a:schemeClr val="tx2"/>
                </a:solidFill>
                <a:cs typeface="+mn-ea"/>
                <a:sym typeface="+mn-lt"/>
              </a:rPr>
              <a:t>Great Pictures</a:t>
            </a:r>
          </a:p>
        </p:txBody>
      </p:sp>
      <p:sp>
        <p:nvSpPr>
          <p:cNvPr id="10" name="TextBox 32"/>
          <p:cNvSpPr txBox="1"/>
          <p:nvPr/>
        </p:nvSpPr>
        <p:spPr>
          <a:xfrm>
            <a:off x="8069765" y="2510338"/>
            <a:ext cx="2852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Rectangle 33"/>
          <p:cNvSpPr/>
          <p:nvPr/>
        </p:nvSpPr>
        <p:spPr>
          <a:xfrm>
            <a:off x="8064047" y="2240467"/>
            <a:ext cx="102900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>
                <a:solidFill>
                  <a:schemeClr val="tx2"/>
                </a:solidFill>
                <a:cs typeface="+mn-ea"/>
                <a:sym typeface="+mn-lt"/>
              </a:rPr>
              <a:t>Awesome</a:t>
            </a:r>
          </a:p>
        </p:txBody>
      </p:sp>
      <p:sp>
        <p:nvSpPr>
          <p:cNvPr id="12" name="TextBox 36"/>
          <p:cNvSpPr txBox="1"/>
          <p:nvPr/>
        </p:nvSpPr>
        <p:spPr>
          <a:xfrm>
            <a:off x="8069765" y="4065742"/>
            <a:ext cx="3040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37"/>
          <p:cNvSpPr/>
          <p:nvPr/>
        </p:nvSpPr>
        <p:spPr>
          <a:xfrm>
            <a:off x="8064047" y="3795872"/>
            <a:ext cx="14125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>
                <a:solidFill>
                  <a:schemeClr val="tx2"/>
                </a:solidFill>
                <a:cs typeface="+mn-ea"/>
                <a:sym typeface="+mn-lt"/>
              </a:rPr>
              <a:t>Great Pictures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770975" y="698436"/>
            <a:ext cx="2661265" cy="855711"/>
            <a:chOff x="4951950" y="698436"/>
            <a:chExt cx="2661265" cy="855711"/>
          </a:xfrm>
        </p:grpSpPr>
        <p:sp>
          <p:nvSpPr>
            <p:cNvPr id="15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193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4083007" y="1775450"/>
            <a:ext cx="3575838" cy="4382835"/>
            <a:chOff x="6845608" y="1634105"/>
            <a:chExt cx="4088690" cy="5128979"/>
          </a:xfrm>
        </p:grpSpPr>
        <p:sp>
          <p:nvSpPr>
            <p:cNvPr id="3" name="Freeform 33"/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" name="Freeform 36"/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" name="Freeform 30"/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" name="Freeform 30"/>
            <p:cNvSpPr>
              <a:spLocks/>
            </p:cNvSpPr>
            <p:nvPr/>
          </p:nvSpPr>
          <p:spPr bwMode="auto">
            <a:xfrm rot="1666479" flipH="1">
              <a:off x="7272030" y="1634105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" name="Freeform 31"/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" name="Freeform 27"/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6950269" y="2316437"/>
            <a:ext cx="1582795" cy="282804"/>
            <a:chOff x="7528087" y="2680840"/>
            <a:chExt cx="2803259" cy="316190"/>
          </a:xfrm>
        </p:grpSpPr>
        <p:cxnSp>
          <p:nvCxnSpPr>
            <p:cNvPr id="25" name="Straight Connector 26"/>
            <p:cNvCxnSpPr/>
            <p:nvPr/>
          </p:nvCxnSpPr>
          <p:spPr>
            <a:xfrm flipV="1">
              <a:off x="7528087" y="2680840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7"/>
            <p:cNvCxnSpPr/>
            <p:nvPr/>
          </p:nvCxnSpPr>
          <p:spPr>
            <a:xfrm>
              <a:off x="8026053" y="2680840"/>
              <a:ext cx="230529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8"/>
          <p:cNvGrpSpPr/>
          <p:nvPr/>
        </p:nvGrpSpPr>
        <p:grpSpPr>
          <a:xfrm>
            <a:off x="7222221" y="3628196"/>
            <a:ext cx="1241173" cy="236738"/>
            <a:chOff x="8125333" y="4745260"/>
            <a:chExt cx="2389596" cy="203034"/>
          </a:xfrm>
        </p:grpSpPr>
        <p:cxnSp>
          <p:nvCxnSpPr>
            <p:cNvPr id="28" name="Straight Connector 29"/>
            <p:cNvCxnSpPr/>
            <p:nvPr/>
          </p:nvCxnSpPr>
          <p:spPr>
            <a:xfrm>
              <a:off x="8125333" y="4745260"/>
              <a:ext cx="522140" cy="20303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0"/>
            <p:cNvCxnSpPr/>
            <p:nvPr/>
          </p:nvCxnSpPr>
          <p:spPr>
            <a:xfrm>
              <a:off x="8647472" y="4948294"/>
              <a:ext cx="18674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31"/>
          <p:cNvGrpSpPr/>
          <p:nvPr/>
        </p:nvGrpSpPr>
        <p:grpSpPr>
          <a:xfrm>
            <a:off x="3834613" y="2893120"/>
            <a:ext cx="1764651" cy="416648"/>
            <a:chOff x="1582038" y="2697524"/>
            <a:chExt cx="2577213" cy="316190"/>
          </a:xfrm>
        </p:grpSpPr>
        <p:cxnSp>
          <p:nvCxnSpPr>
            <p:cNvPr id="31" name="Straight Connector 32"/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3"/>
            <p:cNvCxnSpPr/>
            <p:nvPr/>
          </p:nvCxnSpPr>
          <p:spPr>
            <a:xfrm flipH="1">
              <a:off x="1582038" y="2697524"/>
              <a:ext cx="207924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4"/>
          <p:cNvGrpSpPr/>
          <p:nvPr/>
        </p:nvGrpSpPr>
        <p:grpSpPr>
          <a:xfrm>
            <a:off x="3891915" y="3885007"/>
            <a:ext cx="891283" cy="387404"/>
            <a:chOff x="1804697" y="4994858"/>
            <a:chExt cx="2493744" cy="316190"/>
          </a:xfrm>
        </p:grpSpPr>
        <p:cxnSp>
          <p:nvCxnSpPr>
            <p:cNvPr id="34" name="Straight Connector 35"/>
            <p:cNvCxnSpPr/>
            <p:nvPr/>
          </p:nvCxnSpPr>
          <p:spPr>
            <a:xfrm flipH="1">
              <a:off x="3800475" y="4994858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6"/>
            <p:cNvCxnSpPr/>
            <p:nvPr/>
          </p:nvCxnSpPr>
          <p:spPr>
            <a:xfrm flipH="1">
              <a:off x="1804697" y="5311048"/>
              <a:ext cx="199577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8267055" y="2013853"/>
            <a:ext cx="576000" cy="590145"/>
            <a:chOff x="8267055" y="2013853"/>
            <a:chExt cx="576000" cy="590145"/>
          </a:xfrm>
        </p:grpSpPr>
        <p:sp>
          <p:nvSpPr>
            <p:cNvPr id="36" name="Teardrop 37"/>
            <p:cNvSpPr/>
            <p:nvPr/>
          </p:nvSpPr>
          <p:spPr>
            <a:xfrm>
              <a:off x="8267055" y="2013853"/>
              <a:ext cx="576000" cy="590145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pic>
          <p:nvPicPr>
            <p:cNvPr id="37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20517" y="2171982"/>
              <a:ext cx="335362" cy="316725"/>
            </a:xfrm>
            <a:prstGeom prst="rect">
              <a:avLst/>
            </a:prstGeom>
          </p:spPr>
        </p:pic>
      </p:grpSp>
      <p:sp>
        <p:nvSpPr>
          <p:cNvPr id="38" name="Content Placeholder 2"/>
          <p:cNvSpPr txBox="1">
            <a:spLocks/>
          </p:cNvSpPr>
          <p:nvPr/>
        </p:nvSpPr>
        <p:spPr>
          <a:xfrm>
            <a:off x="8958194" y="1988473"/>
            <a:ext cx="1880903" cy="776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426851" y="2631577"/>
            <a:ext cx="576000" cy="576000"/>
            <a:chOff x="3426851" y="2631577"/>
            <a:chExt cx="576000" cy="576000"/>
          </a:xfrm>
        </p:grpSpPr>
        <p:sp>
          <p:nvSpPr>
            <p:cNvPr id="39" name="Teardrop 40"/>
            <p:cNvSpPr/>
            <p:nvPr/>
          </p:nvSpPr>
          <p:spPr>
            <a:xfrm>
              <a:off x="3426851" y="2631577"/>
              <a:ext cx="576000" cy="57600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cs typeface="+mn-ea"/>
                <a:sym typeface="+mn-lt"/>
              </a:endParaRPr>
            </a:p>
          </p:txBody>
        </p:sp>
        <p:pic>
          <p:nvPicPr>
            <p:cNvPr id="40" name="Picture 4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98937" y="2768019"/>
              <a:ext cx="495000" cy="303750"/>
            </a:xfrm>
            <a:prstGeom prst="rect">
              <a:avLst/>
            </a:prstGeom>
          </p:spPr>
        </p:pic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1512171" y="2603564"/>
            <a:ext cx="1681795" cy="758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569298" y="3964600"/>
            <a:ext cx="576000" cy="576000"/>
            <a:chOff x="3569298" y="3964600"/>
            <a:chExt cx="576000" cy="576000"/>
          </a:xfrm>
        </p:grpSpPr>
        <p:sp>
          <p:nvSpPr>
            <p:cNvPr id="42" name="Teardrop 43"/>
            <p:cNvSpPr/>
            <p:nvPr/>
          </p:nvSpPr>
          <p:spPr>
            <a:xfrm>
              <a:off x="3569298" y="3964600"/>
              <a:ext cx="576000" cy="576000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cs typeface="+mn-ea"/>
                <a:sym typeface="+mn-lt"/>
              </a:endParaRPr>
            </a:p>
          </p:txBody>
        </p:sp>
        <p:pic>
          <p:nvPicPr>
            <p:cNvPr id="43" name="Picture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2367" y="4096908"/>
              <a:ext cx="229861" cy="364607"/>
            </a:xfrm>
            <a:prstGeom prst="rect">
              <a:avLst/>
            </a:prstGeom>
          </p:spPr>
        </p:pic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1649880" y="3941963"/>
            <a:ext cx="1681795" cy="758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8258516" y="3580731"/>
            <a:ext cx="576000" cy="576000"/>
            <a:chOff x="8258516" y="3580731"/>
            <a:chExt cx="576000" cy="576000"/>
          </a:xfrm>
        </p:grpSpPr>
        <p:sp>
          <p:nvSpPr>
            <p:cNvPr id="45" name="Teardrop 46"/>
            <p:cNvSpPr/>
            <p:nvPr/>
          </p:nvSpPr>
          <p:spPr>
            <a:xfrm>
              <a:off x="8258516" y="3580731"/>
              <a:ext cx="576000" cy="576000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pic>
          <p:nvPicPr>
            <p:cNvPr id="46" name="Picture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0602" y="3717173"/>
              <a:ext cx="495000" cy="303750"/>
            </a:xfrm>
            <a:prstGeom prst="rect">
              <a:avLst/>
            </a:prstGeom>
          </p:spPr>
        </p:pic>
      </p:grpSp>
      <p:sp>
        <p:nvSpPr>
          <p:cNvPr id="47" name="Content Placeholder 2"/>
          <p:cNvSpPr txBox="1">
            <a:spLocks/>
          </p:cNvSpPr>
          <p:nvPr/>
        </p:nvSpPr>
        <p:spPr>
          <a:xfrm>
            <a:off x="8954735" y="3505883"/>
            <a:ext cx="1681795" cy="758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843441" y="698436"/>
            <a:ext cx="2661265" cy="855711"/>
            <a:chOff x="4951950" y="698436"/>
            <a:chExt cx="2661265" cy="855711"/>
          </a:xfrm>
        </p:grpSpPr>
        <p:sp>
          <p:nvSpPr>
            <p:cNvPr id="49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461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4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291460" y="514349"/>
            <a:ext cx="11557640" cy="5937135"/>
          </a:xfrm>
          <a:prstGeom prst="roundRect">
            <a:avLst>
              <a:gd name="adj" fmla="val 607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Group 123"/>
          <p:cNvGrpSpPr/>
          <p:nvPr/>
        </p:nvGrpSpPr>
        <p:grpSpPr>
          <a:xfrm>
            <a:off x="1795889" y="4322050"/>
            <a:ext cx="3473610" cy="1620167"/>
            <a:chOff x="13102660" y="7741953"/>
            <a:chExt cx="6947220" cy="3240333"/>
          </a:xfrm>
        </p:grpSpPr>
        <p:sp>
          <p:nvSpPr>
            <p:cNvPr id="18" name="Freeform 1"/>
            <p:cNvSpPr>
              <a:spLocks noChangeArrowheads="1"/>
            </p:cNvSpPr>
            <p:nvPr/>
          </p:nvSpPr>
          <p:spPr bwMode="auto">
            <a:xfrm rot="21133775">
              <a:off x="13102660" y="7748014"/>
              <a:ext cx="6866520" cy="3212492"/>
            </a:xfrm>
            <a:custGeom>
              <a:avLst/>
              <a:gdLst>
                <a:gd name="T0" fmla="*/ 610 w 14140"/>
                <a:gd name="T1" fmla="*/ 4685 h 6615"/>
                <a:gd name="T2" fmla="*/ 610 w 14140"/>
                <a:gd name="T3" fmla="*/ 4685 h 6615"/>
                <a:gd name="T4" fmla="*/ 505 w 14140"/>
                <a:gd name="T5" fmla="*/ 5029 h 6615"/>
                <a:gd name="T6" fmla="*/ 1120 w 14140"/>
                <a:gd name="T7" fmla="*/ 5639 h 6615"/>
                <a:gd name="T8" fmla="*/ 1714 w 14140"/>
                <a:gd name="T9" fmla="*/ 5184 h 6615"/>
                <a:gd name="T10" fmla="*/ 2335 w 14140"/>
                <a:gd name="T11" fmla="*/ 4507 h 6615"/>
                <a:gd name="T12" fmla="*/ 2335 w 14140"/>
                <a:gd name="T13" fmla="*/ 4485 h 6615"/>
                <a:gd name="T14" fmla="*/ 3050 w 14140"/>
                <a:gd name="T15" fmla="*/ 3753 h 6615"/>
                <a:gd name="T16" fmla="*/ 4608 w 14140"/>
                <a:gd name="T17" fmla="*/ 3903 h 6615"/>
                <a:gd name="T18" fmla="*/ 6821 w 14140"/>
                <a:gd name="T19" fmla="*/ 3554 h 6615"/>
                <a:gd name="T20" fmla="*/ 7673 w 14140"/>
                <a:gd name="T21" fmla="*/ 3903 h 6615"/>
                <a:gd name="T22" fmla="*/ 8394 w 14140"/>
                <a:gd name="T23" fmla="*/ 3665 h 6615"/>
                <a:gd name="T24" fmla="*/ 9409 w 14140"/>
                <a:gd name="T25" fmla="*/ 3936 h 6615"/>
                <a:gd name="T26" fmla="*/ 10296 w 14140"/>
                <a:gd name="T27" fmla="*/ 3731 h 6615"/>
                <a:gd name="T28" fmla="*/ 11333 w 14140"/>
                <a:gd name="T29" fmla="*/ 4252 h 6615"/>
                <a:gd name="T30" fmla="*/ 11533 w 14140"/>
                <a:gd name="T31" fmla="*/ 4768 h 6615"/>
                <a:gd name="T32" fmla="*/ 11056 w 14140"/>
                <a:gd name="T33" fmla="*/ 5616 h 6615"/>
                <a:gd name="T34" fmla="*/ 12065 w 14140"/>
                <a:gd name="T35" fmla="*/ 6614 h 6615"/>
                <a:gd name="T36" fmla="*/ 13041 w 14140"/>
                <a:gd name="T37" fmla="*/ 5877 h 6615"/>
                <a:gd name="T38" fmla="*/ 13335 w 14140"/>
                <a:gd name="T39" fmla="*/ 5932 h 6615"/>
                <a:gd name="T40" fmla="*/ 14139 w 14140"/>
                <a:gd name="T41" fmla="*/ 5139 h 6615"/>
                <a:gd name="T42" fmla="*/ 13734 w 14140"/>
                <a:gd name="T43" fmla="*/ 4457 h 6615"/>
                <a:gd name="T44" fmla="*/ 13795 w 14140"/>
                <a:gd name="T45" fmla="*/ 4086 h 6615"/>
                <a:gd name="T46" fmla="*/ 13091 w 14140"/>
                <a:gd name="T47" fmla="*/ 2977 h 6615"/>
                <a:gd name="T48" fmla="*/ 13124 w 14140"/>
                <a:gd name="T49" fmla="*/ 2655 h 6615"/>
                <a:gd name="T50" fmla="*/ 11499 w 14140"/>
                <a:gd name="T51" fmla="*/ 1047 h 6615"/>
                <a:gd name="T52" fmla="*/ 11183 w 14140"/>
                <a:gd name="T53" fmla="*/ 1081 h 6615"/>
                <a:gd name="T54" fmla="*/ 9409 w 14140"/>
                <a:gd name="T55" fmla="*/ 0 h 6615"/>
                <a:gd name="T56" fmla="*/ 7475 w 14140"/>
                <a:gd name="T57" fmla="*/ 1513 h 6615"/>
                <a:gd name="T58" fmla="*/ 6471 w 14140"/>
                <a:gd name="T59" fmla="*/ 2539 h 6615"/>
                <a:gd name="T60" fmla="*/ 4608 w 14140"/>
                <a:gd name="T61" fmla="*/ 2317 h 6615"/>
                <a:gd name="T62" fmla="*/ 4536 w 14140"/>
                <a:gd name="T63" fmla="*/ 2317 h 6615"/>
                <a:gd name="T64" fmla="*/ 4192 w 14140"/>
                <a:gd name="T65" fmla="*/ 1996 h 6615"/>
                <a:gd name="T66" fmla="*/ 3543 w 14140"/>
                <a:gd name="T67" fmla="*/ 1369 h 6615"/>
                <a:gd name="T68" fmla="*/ 3399 w 14140"/>
                <a:gd name="T69" fmla="*/ 1386 h 6615"/>
                <a:gd name="T70" fmla="*/ 3089 w 14140"/>
                <a:gd name="T71" fmla="*/ 1314 h 6615"/>
                <a:gd name="T72" fmla="*/ 2806 w 14140"/>
                <a:gd name="T73" fmla="*/ 1375 h 6615"/>
                <a:gd name="T74" fmla="*/ 2806 w 14140"/>
                <a:gd name="T75" fmla="*/ 1369 h 6615"/>
                <a:gd name="T76" fmla="*/ 2279 w 14140"/>
                <a:gd name="T77" fmla="*/ 848 h 6615"/>
                <a:gd name="T78" fmla="*/ 1780 w 14140"/>
                <a:gd name="T79" fmla="*/ 1203 h 6615"/>
                <a:gd name="T80" fmla="*/ 1719 w 14140"/>
                <a:gd name="T81" fmla="*/ 1203 h 6615"/>
                <a:gd name="T82" fmla="*/ 1154 w 14140"/>
                <a:gd name="T83" fmla="*/ 1757 h 6615"/>
                <a:gd name="T84" fmla="*/ 1597 w 14140"/>
                <a:gd name="T85" fmla="*/ 2301 h 6615"/>
                <a:gd name="T86" fmla="*/ 1736 w 14140"/>
                <a:gd name="T87" fmla="*/ 2556 h 6615"/>
                <a:gd name="T88" fmla="*/ 1037 w 14140"/>
                <a:gd name="T89" fmla="*/ 3515 h 6615"/>
                <a:gd name="T90" fmla="*/ 1037 w 14140"/>
                <a:gd name="T91" fmla="*/ 3520 h 6615"/>
                <a:gd name="T92" fmla="*/ 655 w 14140"/>
                <a:gd name="T93" fmla="*/ 3393 h 6615"/>
                <a:gd name="T94" fmla="*/ 0 w 14140"/>
                <a:gd name="T95" fmla="*/ 4042 h 6615"/>
                <a:gd name="T96" fmla="*/ 610 w 14140"/>
                <a:gd name="T97" fmla="*/ 4685 h 6615"/>
                <a:gd name="T98" fmla="*/ 2723 w 14140"/>
                <a:gd name="T99" fmla="*/ 2545 h 6615"/>
                <a:gd name="T100" fmla="*/ 2723 w 14140"/>
                <a:gd name="T101" fmla="*/ 2545 h 6615"/>
                <a:gd name="T102" fmla="*/ 2573 w 14140"/>
                <a:gd name="T103" fmla="*/ 2594 h 6615"/>
                <a:gd name="T104" fmla="*/ 2656 w 14140"/>
                <a:gd name="T105" fmla="*/ 2500 h 6615"/>
                <a:gd name="T106" fmla="*/ 2723 w 14140"/>
                <a:gd name="T107" fmla="*/ 2545 h 6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140" h="6615">
                  <a:moveTo>
                    <a:pt x="610" y="4685"/>
                  </a:moveTo>
                  <a:lnTo>
                    <a:pt x="610" y="4685"/>
                  </a:lnTo>
                  <a:cubicBezTo>
                    <a:pt x="544" y="4785"/>
                    <a:pt x="505" y="4901"/>
                    <a:pt x="505" y="5029"/>
                  </a:cubicBezTo>
                  <a:cubicBezTo>
                    <a:pt x="505" y="5367"/>
                    <a:pt x="777" y="5639"/>
                    <a:pt x="1120" y="5639"/>
                  </a:cubicBezTo>
                  <a:cubicBezTo>
                    <a:pt x="1409" y="5639"/>
                    <a:pt x="1647" y="5444"/>
                    <a:pt x="1714" y="5184"/>
                  </a:cubicBezTo>
                  <a:cubicBezTo>
                    <a:pt x="2063" y="5145"/>
                    <a:pt x="2335" y="4857"/>
                    <a:pt x="2335" y="4507"/>
                  </a:cubicBezTo>
                  <a:cubicBezTo>
                    <a:pt x="2335" y="4496"/>
                    <a:pt x="2335" y="4491"/>
                    <a:pt x="2335" y="4485"/>
                  </a:cubicBezTo>
                  <a:cubicBezTo>
                    <a:pt x="2684" y="4391"/>
                    <a:pt x="2961" y="4108"/>
                    <a:pt x="3050" y="3753"/>
                  </a:cubicBezTo>
                  <a:cubicBezTo>
                    <a:pt x="3488" y="3848"/>
                    <a:pt x="4026" y="3903"/>
                    <a:pt x="4608" y="3903"/>
                  </a:cubicBezTo>
                  <a:cubicBezTo>
                    <a:pt x="5529" y="3903"/>
                    <a:pt x="6338" y="3764"/>
                    <a:pt x="6821" y="3554"/>
                  </a:cubicBezTo>
                  <a:cubicBezTo>
                    <a:pt x="7042" y="3770"/>
                    <a:pt x="7342" y="3903"/>
                    <a:pt x="7673" y="3903"/>
                  </a:cubicBezTo>
                  <a:cubicBezTo>
                    <a:pt x="7945" y="3903"/>
                    <a:pt x="8195" y="3814"/>
                    <a:pt x="8394" y="3665"/>
                  </a:cubicBezTo>
                  <a:cubicBezTo>
                    <a:pt x="8694" y="3836"/>
                    <a:pt x="9037" y="3936"/>
                    <a:pt x="9409" y="3936"/>
                  </a:cubicBezTo>
                  <a:cubicBezTo>
                    <a:pt x="9731" y="3936"/>
                    <a:pt x="10030" y="3864"/>
                    <a:pt x="10296" y="3731"/>
                  </a:cubicBezTo>
                  <a:cubicBezTo>
                    <a:pt x="10562" y="4014"/>
                    <a:pt x="10923" y="4208"/>
                    <a:pt x="11333" y="4252"/>
                  </a:cubicBezTo>
                  <a:cubicBezTo>
                    <a:pt x="11355" y="4441"/>
                    <a:pt x="11427" y="4618"/>
                    <a:pt x="11533" y="4768"/>
                  </a:cubicBezTo>
                  <a:cubicBezTo>
                    <a:pt x="11244" y="4945"/>
                    <a:pt x="11056" y="5262"/>
                    <a:pt x="11056" y="5616"/>
                  </a:cubicBezTo>
                  <a:cubicBezTo>
                    <a:pt x="11056" y="6171"/>
                    <a:pt x="11510" y="6614"/>
                    <a:pt x="12065" y="6614"/>
                  </a:cubicBezTo>
                  <a:cubicBezTo>
                    <a:pt x="12536" y="6614"/>
                    <a:pt x="12924" y="6304"/>
                    <a:pt x="13041" y="5877"/>
                  </a:cubicBezTo>
                  <a:cubicBezTo>
                    <a:pt x="13135" y="5910"/>
                    <a:pt x="13235" y="5932"/>
                    <a:pt x="13335" y="5932"/>
                  </a:cubicBezTo>
                  <a:cubicBezTo>
                    <a:pt x="13778" y="5932"/>
                    <a:pt x="14139" y="5578"/>
                    <a:pt x="14139" y="5139"/>
                  </a:cubicBezTo>
                  <a:cubicBezTo>
                    <a:pt x="14139" y="4851"/>
                    <a:pt x="13978" y="4596"/>
                    <a:pt x="13734" y="4457"/>
                  </a:cubicBezTo>
                  <a:cubicBezTo>
                    <a:pt x="13773" y="4341"/>
                    <a:pt x="13795" y="4213"/>
                    <a:pt x="13795" y="4086"/>
                  </a:cubicBezTo>
                  <a:cubicBezTo>
                    <a:pt x="13795" y="3598"/>
                    <a:pt x="13506" y="3177"/>
                    <a:pt x="13091" y="2977"/>
                  </a:cubicBezTo>
                  <a:cubicBezTo>
                    <a:pt x="13113" y="2872"/>
                    <a:pt x="13124" y="2766"/>
                    <a:pt x="13124" y="2655"/>
                  </a:cubicBezTo>
                  <a:cubicBezTo>
                    <a:pt x="13124" y="1768"/>
                    <a:pt x="12398" y="1047"/>
                    <a:pt x="11499" y="1047"/>
                  </a:cubicBezTo>
                  <a:cubicBezTo>
                    <a:pt x="11394" y="1047"/>
                    <a:pt x="11283" y="1059"/>
                    <a:pt x="11183" y="1081"/>
                  </a:cubicBezTo>
                  <a:cubicBezTo>
                    <a:pt x="10856" y="439"/>
                    <a:pt x="10185" y="0"/>
                    <a:pt x="9409" y="0"/>
                  </a:cubicBezTo>
                  <a:cubicBezTo>
                    <a:pt x="8466" y="0"/>
                    <a:pt x="7679" y="648"/>
                    <a:pt x="7475" y="1513"/>
                  </a:cubicBezTo>
                  <a:cubicBezTo>
                    <a:pt x="6954" y="1602"/>
                    <a:pt x="6543" y="2018"/>
                    <a:pt x="6471" y="2539"/>
                  </a:cubicBezTo>
                  <a:cubicBezTo>
                    <a:pt x="5989" y="2400"/>
                    <a:pt x="5334" y="2317"/>
                    <a:pt x="4608" y="2317"/>
                  </a:cubicBezTo>
                  <a:cubicBezTo>
                    <a:pt x="4586" y="2317"/>
                    <a:pt x="4564" y="2317"/>
                    <a:pt x="4536" y="2317"/>
                  </a:cubicBezTo>
                  <a:cubicBezTo>
                    <a:pt x="4486" y="2162"/>
                    <a:pt x="4353" y="2040"/>
                    <a:pt x="4192" y="1996"/>
                  </a:cubicBezTo>
                  <a:cubicBezTo>
                    <a:pt x="4181" y="1652"/>
                    <a:pt x="3898" y="1369"/>
                    <a:pt x="3543" y="1369"/>
                  </a:cubicBezTo>
                  <a:cubicBezTo>
                    <a:pt x="3494" y="1369"/>
                    <a:pt x="3444" y="1375"/>
                    <a:pt x="3399" y="1386"/>
                  </a:cubicBezTo>
                  <a:cubicBezTo>
                    <a:pt x="3305" y="1341"/>
                    <a:pt x="3200" y="1314"/>
                    <a:pt x="3089" y="1314"/>
                  </a:cubicBezTo>
                  <a:cubicBezTo>
                    <a:pt x="2989" y="1314"/>
                    <a:pt x="2895" y="1336"/>
                    <a:pt x="2806" y="1375"/>
                  </a:cubicBezTo>
                  <a:lnTo>
                    <a:pt x="2806" y="1369"/>
                  </a:lnTo>
                  <a:cubicBezTo>
                    <a:pt x="2806" y="1081"/>
                    <a:pt x="2573" y="848"/>
                    <a:pt x="2279" y="848"/>
                  </a:cubicBezTo>
                  <a:cubicBezTo>
                    <a:pt x="2046" y="848"/>
                    <a:pt x="1852" y="998"/>
                    <a:pt x="1780" y="1203"/>
                  </a:cubicBezTo>
                  <a:cubicBezTo>
                    <a:pt x="1758" y="1203"/>
                    <a:pt x="1741" y="1203"/>
                    <a:pt x="1719" y="1203"/>
                  </a:cubicBezTo>
                  <a:cubicBezTo>
                    <a:pt x="1409" y="1203"/>
                    <a:pt x="1154" y="1452"/>
                    <a:pt x="1154" y="1757"/>
                  </a:cubicBezTo>
                  <a:cubicBezTo>
                    <a:pt x="1154" y="2023"/>
                    <a:pt x="1348" y="2251"/>
                    <a:pt x="1597" y="2301"/>
                  </a:cubicBezTo>
                  <a:cubicBezTo>
                    <a:pt x="1625" y="2400"/>
                    <a:pt x="1669" y="2484"/>
                    <a:pt x="1736" y="2556"/>
                  </a:cubicBezTo>
                  <a:cubicBezTo>
                    <a:pt x="1331" y="2689"/>
                    <a:pt x="1037" y="3066"/>
                    <a:pt x="1037" y="3515"/>
                  </a:cubicBezTo>
                  <a:cubicBezTo>
                    <a:pt x="1037" y="3515"/>
                    <a:pt x="1037" y="3515"/>
                    <a:pt x="1037" y="3520"/>
                  </a:cubicBezTo>
                  <a:cubicBezTo>
                    <a:pt x="932" y="3443"/>
                    <a:pt x="799" y="3393"/>
                    <a:pt x="655" y="3393"/>
                  </a:cubicBezTo>
                  <a:cubicBezTo>
                    <a:pt x="294" y="3393"/>
                    <a:pt x="0" y="3681"/>
                    <a:pt x="0" y="4042"/>
                  </a:cubicBezTo>
                  <a:cubicBezTo>
                    <a:pt x="0" y="4385"/>
                    <a:pt x="266" y="4663"/>
                    <a:pt x="610" y="4685"/>
                  </a:cubicBezTo>
                  <a:close/>
                  <a:moveTo>
                    <a:pt x="2723" y="2545"/>
                  </a:moveTo>
                  <a:lnTo>
                    <a:pt x="2723" y="2545"/>
                  </a:lnTo>
                  <a:cubicBezTo>
                    <a:pt x="2667" y="2561"/>
                    <a:pt x="2623" y="2578"/>
                    <a:pt x="2573" y="2594"/>
                  </a:cubicBezTo>
                  <a:cubicBezTo>
                    <a:pt x="2606" y="2567"/>
                    <a:pt x="2634" y="2534"/>
                    <a:pt x="2656" y="2500"/>
                  </a:cubicBezTo>
                  <a:cubicBezTo>
                    <a:pt x="2678" y="2517"/>
                    <a:pt x="2701" y="2534"/>
                    <a:pt x="2723" y="254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19" name="Freeform 2"/>
            <p:cNvSpPr>
              <a:spLocks noChangeArrowheads="1"/>
            </p:cNvSpPr>
            <p:nvPr/>
          </p:nvSpPr>
          <p:spPr bwMode="auto">
            <a:xfrm rot="21133775">
              <a:off x="13112704" y="7741953"/>
              <a:ext cx="6937176" cy="3240333"/>
            </a:xfrm>
            <a:custGeom>
              <a:avLst/>
              <a:gdLst>
                <a:gd name="T0" fmla="*/ 14288 w 14289"/>
                <a:gd name="T1" fmla="*/ 4069 h 6671"/>
                <a:gd name="T2" fmla="*/ 14288 w 14289"/>
                <a:gd name="T3" fmla="*/ 4069 h 6671"/>
                <a:gd name="T4" fmla="*/ 13628 w 14289"/>
                <a:gd name="T5" fmla="*/ 3421 h 6671"/>
                <a:gd name="T6" fmla="*/ 13240 w 14289"/>
                <a:gd name="T7" fmla="*/ 3548 h 6671"/>
                <a:gd name="T8" fmla="*/ 13240 w 14289"/>
                <a:gd name="T9" fmla="*/ 3537 h 6671"/>
                <a:gd name="T10" fmla="*/ 12536 w 14289"/>
                <a:gd name="T11" fmla="*/ 2572 h 6671"/>
                <a:gd name="T12" fmla="*/ 12675 w 14289"/>
                <a:gd name="T13" fmla="*/ 2323 h 6671"/>
                <a:gd name="T14" fmla="*/ 13124 w 14289"/>
                <a:gd name="T15" fmla="*/ 1774 h 6671"/>
                <a:gd name="T16" fmla="*/ 12552 w 14289"/>
                <a:gd name="T17" fmla="*/ 1208 h 6671"/>
                <a:gd name="T18" fmla="*/ 12491 w 14289"/>
                <a:gd name="T19" fmla="*/ 1214 h 6671"/>
                <a:gd name="T20" fmla="*/ 11987 w 14289"/>
                <a:gd name="T21" fmla="*/ 853 h 6671"/>
                <a:gd name="T22" fmla="*/ 11449 w 14289"/>
                <a:gd name="T23" fmla="*/ 1380 h 6671"/>
                <a:gd name="T24" fmla="*/ 11449 w 14289"/>
                <a:gd name="T25" fmla="*/ 1386 h 6671"/>
                <a:gd name="T26" fmla="*/ 11166 w 14289"/>
                <a:gd name="T27" fmla="*/ 1325 h 6671"/>
                <a:gd name="T28" fmla="*/ 10856 w 14289"/>
                <a:gd name="T29" fmla="*/ 1397 h 6671"/>
                <a:gd name="T30" fmla="*/ 10706 w 14289"/>
                <a:gd name="T31" fmla="*/ 1380 h 6671"/>
                <a:gd name="T32" fmla="*/ 10052 w 14289"/>
                <a:gd name="T33" fmla="*/ 2012 h 6671"/>
                <a:gd name="T34" fmla="*/ 9703 w 14289"/>
                <a:gd name="T35" fmla="*/ 2334 h 6671"/>
                <a:gd name="T36" fmla="*/ 9630 w 14289"/>
                <a:gd name="T37" fmla="*/ 2334 h 6671"/>
                <a:gd name="T38" fmla="*/ 7751 w 14289"/>
                <a:gd name="T39" fmla="*/ 2556 h 6671"/>
                <a:gd name="T40" fmla="*/ 6737 w 14289"/>
                <a:gd name="T41" fmla="*/ 1524 h 6671"/>
                <a:gd name="T42" fmla="*/ 4780 w 14289"/>
                <a:gd name="T43" fmla="*/ 0 h 6671"/>
                <a:gd name="T44" fmla="*/ 2989 w 14289"/>
                <a:gd name="T45" fmla="*/ 1086 h 6671"/>
                <a:gd name="T46" fmla="*/ 2667 w 14289"/>
                <a:gd name="T47" fmla="*/ 1059 h 6671"/>
                <a:gd name="T48" fmla="*/ 1026 w 14289"/>
                <a:gd name="T49" fmla="*/ 2672 h 6671"/>
                <a:gd name="T50" fmla="*/ 1059 w 14289"/>
                <a:gd name="T51" fmla="*/ 3005 h 6671"/>
                <a:gd name="T52" fmla="*/ 349 w 14289"/>
                <a:gd name="T53" fmla="*/ 4119 h 6671"/>
                <a:gd name="T54" fmla="*/ 405 w 14289"/>
                <a:gd name="T55" fmla="*/ 4491 h 6671"/>
                <a:gd name="T56" fmla="*/ 0 w 14289"/>
                <a:gd name="T57" fmla="*/ 5184 h 6671"/>
                <a:gd name="T58" fmla="*/ 810 w 14289"/>
                <a:gd name="T59" fmla="*/ 5977 h 6671"/>
                <a:gd name="T60" fmla="*/ 1109 w 14289"/>
                <a:gd name="T61" fmla="*/ 5921 h 6671"/>
                <a:gd name="T62" fmla="*/ 2096 w 14289"/>
                <a:gd name="T63" fmla="*/ 6670 h 6671"/>
                <a:gd name="T64" fmla="*/ 3116 w 14289"/>
                <a:gd name="T65" fmla="*/ 5661 h 6671"/>
                <a:gd name="T66" fmla="*/ 2634 w 14289"/>
                <a:gd name="T67" fmla="*/ 4807 h 6671"/>
                <a:gd name="T68" fmla="*/ 2839 w 14289"/>
                <a:gd name="T69" fmla="*/ 4286 h 6671"/>
                <a:gd name="T70" fmla="*/ 3881 w 14289"/>
                <a:gd name="T71" fmla="*/ 3759 h 6671"/>
                <a:gd name="T72" fmla="*/ 4780 w 14289"/>
                <a:gd name="T73" fmla="*/ 3970 h 6671"/>
                <a:gd name="T74" fmla="*/ 5805 w 14289"/>
                <a:gd name="T75" fmla="*/ 3692 h 6671"/>
                <a:gd name="T76" fmla="*/ 6532 w 14289"/>
                <a:gd name="T77" fmla="*/ 3931 h 6671"/>
                <a:gd name="T78" fmla="*/ 7397 w 14289"/>
                <a:gd name="T79" fmla="*/ 3581 h 6671"/>
                <a:gd name="T80" fmla="*/ 9630 w 14289"/>
                <a:gd name="T81" fmla="*/ 3931 h 6671"/>
                <a:gd name="T82" fmla="*/ 11205 w 14289"/>
                <a:gd name="T83" fmla="*/ 3781 h 6671"/>
                <a:gd name="T84" fmla="*/ 11931 w 14289"/>
                <a:gd name="T85" fmla="*/ 4518 h 6671"/>
                <a:gd name="T86" fmla="*/ 11931 w 14289"/>
                <a:gd name="T87" fmla="*/ 4541 h 6671"/>
                <a:gd name="T88" fmla="*/ 12558 w 14289"/>
                <a:gd name="T89" fmla="*/ 5223 h 6671"/>
                <a:gd name="T90" fmla="*/ 13157 w 14289"/>
                <a:gd name="T91" fmla="*/ 5683 h 6671"/>
                <a:gd name="T92" fmla="*/ 13783 w 14289"/>
                <a:gd name="T93" fmla="*/ 5067 h 6671"/>
                <a:gd name="T94" fmla="*/ 13673 w 14289"/>
                <a:gd name="T95" fmla="*/ 4724 h 6671"/>
                <a:gd name="T96" fmla="*/ 14288 w 14289"/>
                <a:gd name="T97" fmla="*/ 4069 h 6671"/>
                <a:gd name="T98" fmla="*/ 11604 w 14289"/>
                <a:gd name="T99" fmla="*/ 2517 h 6671"/>
                <a:gd name="T100" fmla="*/ 11604 w 14289"/>
                <a:gd name="T101" fmla="*/ 2517 h 6671"/>
                <a:gd name="T102" fmla="*/ 11687 w 14289"/>
                <a:gd name="T103" fmla="*/ 2611 h 6671"/>
                <a:gd name="T104" fmla="*/ 11538 w 14289"/>
                <a:gd name="T105" fmla="*/ 2567 h 6671"/>
                <a:gd name="T106" fmla="*/ 11604 w 14289"/>
                <a:gd name="T107" fmla="*/ 2517 h 6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289" h="6671">
                  <a:moveTo>
                    <a:pt x="14288" y="4069"/>
                  </a:moveTo>
                  <a:lnTo>
                    <a:pt x="14288" y="4069"/>
                  </a:lnTo>
                  <a:cubicBezTo>
                    <a:pt x="14288" y="3715"/>
                    <a:pt x="13994" y="3421"/>
                    <a:pt x="13628" y="3421"/>
                  </a:cubicBezTo>
                  <a:cubicBezTo>
                    <a:pt x="13484" y="3421"/>
                    <a:pt x="13351" y="3465"/>
                    <a:pt x="13240" y="3548"/>
                  </a:cubicBezTo>
                  <a:cubicBezTo>
                    <a:pt x="13240" y="3543"/>
                    <a:pt x="13240" y="3543"/>
                    <a:pt x="13240" y="3537"/>
                  </a:cubicBezTo>
                  <a:cubicBezTo>
                    <a:pt x="13240" y="3088"/>
                    <a:pt x="12946" y="2711"/>
                    <a:pt x="12536" y="2572"/>
                  </a:cubicBezTo>
                  <a:cubicBezTo>
                    <a:pt x="12602" y="2506"/>
                    <a:pt x="12647" y="2417"/>
                    <a:pt x="12675" y="2323"/>
                  </a:cubicBezTo>
                  <a:cubicBezTo>
                    <a:pt x="12930" y="2267"/>
                    <a:pt x="13124" y="2040"/>
                    <a:pt x="13124" y="1774"/>
                  </a:cubicBezTo>
                  <a:cubicBezTo>
                    <a:pt x="13124" y="1463"/>
                    <a:pt x="12868" y="1208"/>
                    <a:pt x="12552" y="1208"/>
                  </a:cubicBezTo>
                  <a:cubicBezTo>
                    <a:pt x="12530" y="1208"/>
                    <a:pt x="12508" y="1214"/>
                    <a:pt x="12491" y="1214"/>
                  </a:cubicBezTo>
                  <a:cubicBezTo>
                    <a:pt x="12419" y="1003"/>
                    <a:pt x="12220" y="853"/>
                    <a:pt x="11987" y="853"/>
                  </a:cubicBezTo>
                  <a:cubicBezTo>
                    <a:pt x="11687" y="853"/>
                    <a:pt x="11449" y="1092"/>
                    <a:pt x="11449" y="1380"/>
                  </a:cubicBezTo>
                  <a:cubicBezTo>
                    <a:pt x="11449" y="1380"/>
                    <a:pt x="11449" y="1380"/>
                    <a:pt x="11449" y="1386"/>
                  </a:cubicBezTo>
                  <a:cubicBezTo>
                    <a:pt x="11366" y="1347"/>
                    <a:pt x="11272" y="1325"/>
                    <a:pt x="11166" y="1325"/>
                  </a:cubicBezTo>
                  <a:cubicBezTo>
                    <a:pt x="11055" y="1325"/>
                    <a:pt x="10950" y="1352"/>
                    <a:pt x="10856" y="1397"/>
                  </a:cubicBezTo>
                  <a:cubicBezTo>
                    <a:pt x="10806" y="1386"/>
                    <a:pt x="10761" y="1380"/>
                    <a:pt x="10706" y="1380"/>
                  </a:cubicBezTo>
                  <a:cubicBezTo>
                    <a:pt x="10351" y="1380"/>
                    <a:pt x="10063" y="1663"/>
                    <a:pt x="10052" y="2012"/>
                  </a:cubicBezTo>
                  <a:cubicBezTo>
                    <a:pt x="9891" y="2057"/>
                    <a:pt x="9758" y="2179"/>
                    <a:pt x="9703" y="2334"/>
                  </a:cubicBezTo>
                  <a:cubicBezTo>
                    <a:pt x="9680" y="2334"/>
                    <a:pt x="9652" y="2334"/>
                    <a:pt x="9630" y="2334"/>
                  </a:cubicBezTo>
                  <a:cubicBezTo>
                    <a:pt x="8898" y="2334"/>
                    <a:pt x="8239" y="2417"/>
                    <a:pt x="7751" y="2556"/>
                  </a:cubicBezTo>
                  <a:cubicBezTo>
                    <a:pt x="7679" y="2034"/>
                    <a:pt x="7264" y="1613"/>
                    <a:pt x="6737" y="1524"/>
                  </a:cubicBezTo>
                  <a:cubicBezTo>
                    <a:pt x="6526" y="654"/>
                    <a:pt x="5733" y="0"/>
                    <a:pt x="4780" y="0"/>
                  </a:cubicBezTo>
                  <a:cubicBezTo>
                    <a:pt x="3998" y="0"/>
                    <a:pt x="3321" y="444"/>
                    <a:pt x="2989" y="1086"/>
                  </a:cubicBezTo>
                  <a:cubicBezTo>
                    <a:pt x="2883" y="1070"/>
                    <a:pt x="2778" y="1059"/>
                    <a:pt x="2667" y="1059"/>
                  </a:cubicBezTo>
                  <a:cubicBezTo>
                    <a:pt x="1763" y="1059"/>
                    <a:pt x="1026" y="1779"/>
                    <a:pt x="1026" y="2672"/>
                  </a:cubicBezTo>
                  <a:cubicBezTo>
                    <a:pt x="1026" y="2789"/>
                    <a:pt x="1037" y="2894"/>
                    <a:pt x="1059" y="3005"/>
                  </a:cubicBezTo>
                  <a:cubicBezTo>
                    <a:pt x="638" y="3199"/>
                    <a:pt x="349" y="3626"/>
                    <a:pt x="349" y="4119"/>
                  </a:cubicBezTo>
                  <a:cubicBezTo>
                    <a:pt x="349" y="4247"/>
                    <a:pt x="366" y="4374"/>
                    <a:pt x="405" y="4491"/>
                  </a:cubicBezTo>
                  <a:cubicBezTo>
                    <a:pt x="166" y="4629"/>
                    <a:pt x="0" y="4885"/>
                    <a:pt x="0" y="5184"/>
                  </a:cubicBezTo>
                  <a:cubicBezTo>
                    <a:pt x="0" y="5622"/>
                    <a:pt x="366" y="5977"/>
                    <a:pt x="810" y="5977"/>
                  </a:cubicBezTo>
                  <a:cubicBezTo>
                    <a:pt x="915" y="5977"/>
                    <a:pt x="1015" y="5960"/>
                    <a:pt x="1109" y="5921"/>
                  </a:cubicBezTo>
                  <a:cubicBezTo>
                    <a:pt x="1225" y="6354"/>
                    <a:pt x="1625" y="6670"/>
                    <a:pt x="2096" y="6670"/>
                  </a:cubicBezTo>
                  <a:cubicBezTo>
                    <a:pt x="2656" y="6670"/>
                    <a:pt x="3116" y="6215"/>
                    <a:pt x="3116" y="5661"/>
                  </a:cubicBezTo>
                  <a:cubicBezTo>
                    <a:pt x="3116" y="5300"/>
                    <a:pt x="2922" y="4984"/>
                    <a:pt x="2634" y="4807"/>
                  </a:cubicBezTo>
                  <a:cubicBezTo>
                    <a:pt x="2739" y="4652"/>
                    <a:pt x="2811" y="4474"/>
                    <a:pt x="2839" y="4286"/>
                  </a:cubicBezTo>
                  <a:cubicBezTo>
                    <a:pt x="3249" y="4241"/>
                    <a:pt x="3615" y="4047"/>
                    <a:pt x="3881" y="3759"/>
                  </a:cubicBezTo>
                  <a:cubicBezTo>
                    <a:pt x="4153" y="3892"/>
                    <a:pt x="4458" y="3970"/>
                    <a:pt x="4780" y="3970"/>
                  </a:cubicBezTo>
                  <a:cubicBezTo>
                    <a:pt x="5157" y="3970"/>
                    <a:pt x="5506" y="3870"/>
                    <a:pt x="5805" y="3692"/>
                  </a:cubicBezTo>
                  <a:cubicBezTo>
                    <a:pt x="6005" y="3842"/>
                    <a:pt x="6260" y="3931"/>
                    <a:pt x="6532" y="3931"/>
                  </a:cubicBezTo>
                  <a:cubicBezTo>
                    <a:pt x="6870" y="3931"/>
                    <a:pt x="7175" y="3798"/>
                    <a:pt x="7397" y="3581"/>
                  </a:cubicBezTo>
                  <a:cubicBezTo>
                    <a:pt x="7884" y="3792"/>
                    <a:pt x="8699" y="3931"/>
                    <a:pt x="9630" y="3931"/>
                  </a:cubicBezTo>
                  <a:cubicBezTo>
                    <a:pt x="10218" y="3931"/>
                    <a:pt x="10761" y="3875"/>
                    <a:pt x="11205" y="3781"/>
                  </a:cubicBezTo>
                  <a:cubicBezTo>
                    <a:pt x="11294" y="4141"/>
                    <a:pt x="11577" y="4424"/>
                    <a:pt x="11931" y="4518"/>
                  </a:cubicBezTo>
                  <a:cubicBezTo>
                    <a:pt x="11931" y="4530"/>
                    <a:pt x="11931" y="4535"/>
                    <a:pt x="11931" y="4541"/>
                  </a:cubicBezTo>
                  <a:cubicBezTo>
                    <a:pt x="11931" y="4896"/>
                    <a:pt x="12203" y="5189"/>
                    <a:pt x="12558" y="5223"/>
                  </a:cubicBezTo>
                  <a:cubicBezTo>
                    <a:pt x="12624" y="5489"/>
                    <a:pt x="12868" y="5683"/>
                    <a:pt x="13157" y="5683"/>
                  </a:cubicBezTo>
                  <a:cubicBezTo>
                    <a:pt x="13501" y="5683"/>
                    <a:pt x="13783" y="5406"/>
                    <a:pt x="13783" y="5067"/>
                  </a:cubicBezTo>
                  <a:cubicBezTo>
                    <a:pt x="13783" y="4940"/>
                    <a:pt x="13739" y="4818"/>
                    <a:pt x="13673" y="4724"/>
                  </a:cubicBezTo>
                  <a:cubicBezTo>
                    <a:pt x="14016" y="4701"/>
                    <a:pt x="14288" y="4419"/>
                    <a:pt x="14288" y="4069"/>
                  </a:cubicBezTo>
                  <a:close/>
                  <a:moveTo>
                    <a:pt x="11604" y="2517"/>
                  </a:moveTo>
                  <a:lnTo>
                    <a:pt x="11604" y="2517"/>
                  </a:lnTo>
                  <a:cubicBezTo>
                    <a:pt x="11626" y="2556"/>
                    <a:pt x="11660" y="2583"/>
                    <a:pt x="11687" y="2611"/>
                  </a:cubicBezTo>
                  <a:cubicBezTo>
                    <a:pt x="11643" y="2594"/>
                    <a:pt x="11593" y="2583"/>
                    <a:pt x="11538" y="2567"/>
                  </a:cubicBezTo>
                  <a:cubicBezTo>
                    <a:pt x="11560" y="2550"/>
                    <a:pt x="11582" y="2534"/>
                    <a:pt x="11604" y="25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</p:grpSp>
      <p:grpSp>
        <p:nvGrpSpPr>
          <p:cNvPr id="20" name="Group 126"/>
          <p:cNvGrpSpPr/>
          <p:nvPr/>
        </p:nvGrpSpPr>
        <p:grpSpPr>
          <a:xfrm>
            <a:off x="754725" y="3347312"/>
            <a:ext cx="3882683" cy="2630905"/>
            <a:chOff x="11271562" y="5846272"/>
            <a:chExt cx="7765365" cy="5261809"/>
          </a:xfrm>
        </p:grpSpPr>
        <p:sp>
          <p:nvSpPr>
            <p:cNvPr id="21" name="Freeform 3"/>
            <p:cNvSpPr>
              <a:spLocks noChangeArrowheads="1"/>
            </p:cNvSpPr>
            <p:nvPr/>
          </p:nvSpPr>
          <p:spPr bwMode="auto">
            <a:xfrm rot="21133775">
              <a:off x="11271562" y="5846272"/>
              <a:ext cx="6795862" cy="3842141"/>
            </a:xfrm>
            <a:custGeom>
              <a:avLst/>
              <a:gdLst>
                <a:gd name="T0" fmla="*/ 13994 w 13995"/>
                <a:gd name="T1" fmla="*/ 94 h 7912"/>
                <a:gd name="T2" fmla="*/ 13994 w 13995"/>
                <a:gd name="T3" fmla="*/ 94 h 7912"/>
                <a:gd name="T4" fmla="*/ 1785 w 13995"/>
                <a:gd name="T5" fmla="*/ 2928 h 7912"/>
                <a:gd name="T6" fmla="*/ 5733 w 13995"/>
                <a:gd name="T7" fmla="*/ 7789 h 7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5" h="7912">
                  <a:moveTo>
                    <a:pt x="13994" y="94"/>
                  </a:moveTo>
                  <a:lnTo>
                    <a:pt x="13994" y="94"/>
                  </a:lnTo>
                  <a:cubicBezTo>
                    <a:pt x="10563" y="1841"/>
                    <a:pt x="3565" y="0"/>
                    <a:pt x="1785" y="2928"/>
                  </a:cubicBezTo>
                  <a:cubicBezTo>
                    <a:pt x="0" y="5854"/>
                    <a:pt x="2750" y="7911"/>
                    <a:pt x="5733" y="7789"/>
                  </a:cubicBezTo>
                </a:path>
              </a:pathLst>
            </a:custGeom>
            <a:noFill/>
            <a:ln w="20160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76183" tIns="38092" rIns="76183" bIns="38092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22" name="Freeform 4"/>
            <p:cNvSpPr>
              <a:spLocks noChangeArrowheads="1"/>
            </p:cNvSpPr>
            <p:nvPr/>
          </p:nvSpPr>
          <p:spPr bwMode="auto">
            <a:xfrm rot="21133775">
              <a:off x="12241065" y="7265940"/>
              <a:ext cx="6795862" cy="3842141"/>
            </a:xfrm>
            <a:custGeom>
              <a:avLst/>
              <a:gdLst>
                <a:gd name="T0" fmla="*/ 13995 w 13996"/>
                <a:gd name="T1" fmla="*/ 94 h 7912"/>
                <a:gd name="T2" fmla="*/ 13995 w 13996"/>
                <a:gd name="T3" fmla="*/ 94 h 7912"/>
                <a:gd name="T4" fmla="*/ 1786 w 13996"/>
                <a:gd name="T5" fmla="*/ 2927 h 7912"/>
                <a:gd name="T6" fmla="*/ 5734 w 13996"/>
                <a:gd name="T7" fmla="*/ 7789 h 7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6" h="7912">
                  <a:moveTo>
                    <a:pt x="13995" y="94"/>
                  </a:moveTo>
                  <a:lnTo>
                    <a:pt x="13995" y="94"/>
                  </a:lnTo>
                  <a:cubicBezTo>
                    <a:pt x="10563" y="1840"/>
                    <a:pt x="3566" y="0"/>
                    <a:pt x="1786" y="2927"/>
                  </a:cubicBezTo>
                  <a:cubicBezTo>
                    <a:pt x="0" y="5854"/>
                    <a:pt x="2751" y="7911"/>
                    <a:pt x="5734" y="7789"/>
                  </a:cubicBezTo>
                </a:path>
              </a:pathLst>
            </a:custGeom>
            <a:noFill/>
            <a:ln w="20160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76183" tIns="38092" rIns="76183" bIns="38092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23" name="Freeform 5"/>
            <p:cNvSpPr>
              <a:spLocks noChangeArrowheads="1"/>
            </p:cNvSpPr>
            <p:nvPr/>
          </p:nvSpPr>
          <p:spPr bwMode="auto">
            <a:xfrm rot="21133775">
              <a:off x="11342175" y="6807155"/>
              <a:ext cx="6795862" cy="3842141"/>
            </a:xfrm>
            <a:custGeom>
              <a:avLst/>
              <a:gdLst>
                <a:gd name="T0" fmla="*/ 13994 w 13995"/>
                <a:gd name="T1" fmla="*/ 94 h 7912"/>
                <a:gd name="T2" fmla="*/ 13994 w 13995"/>
                <a:gd name="T3" fmla="*/ 94 h 7912"/>
                <a:gd name="T4" fmla="*/ 1785 w 13995"/>
                <a:gd name="T5" fmla="*/ 2926 h 7912"/>
                <a:gd name="T6" fmla="*/ 5739 w 13995"/>
                <a:gd name="T7" fmla="*/ 7789 h 7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5" h="7912">
                  <a:moveTo>
                    <a:pt x="13994" y="94"/>
                  </a:moveTo>
                  <a:lnTo>
                    <a:pt x="13994" y="94"/>
                  </a:lnTo>
                  <a:cubicBezTo>
                    <a:pt x="10568" y="1840"/>
                    <a:pt x="3571" y="0"/>
                    <a:pt x="1785" y="2926"/>
                  </a:cubicBezTo>
                  <a:cubicBezTo>
                    <a:pt x="0" y="5854"/>
                    <a:pt x="2756" y="7911"/>
                    <a:pt x="5739" y="7789"/>
                  </a:cubicBezTo>
                </a:path>
              </a:pathLst>
            </a:custGeom>
            <a:noFill/>
            <a:ln w="59760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76183" tIns="38092" rIns="76183" bIns="38092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</p:grpSp>
      <p:sp>
        <p:nvSpPr>
          <p:cNvPr id="24" name="TextBox 75"/>
          <p:cNvSpPr txBox="1"/>
          <p:nvPr/>
        </p:nvSpPr>
        <p:spPr>
          <a:xfrm>
            <a:off x="6629304" y="1848498"/>
            <a:ext cx="3944876" cy="48011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just"/>
            <a:r>
              <a:rPr lang="zh-CN" altLang="en-US" sz="1200" dirty="0"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r>
              <a:rPr lang="zh-CN" altLang="en-US" sz="1200" dirty="0">
                <a:cs typeface="+mn-ea"/>
                <a:sym typeface="+mn-lt"/>
              </a:rPr>
              <a:t>顶部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25" name="Round Same Side Corner Rectangle 32"/>
          <p:cNvSpPr/>
          <p:nvPr/>
        </p:nvSpPr>
        <p:spPr>
          <a:xfrm rot="10800000" flipH="1">
            <a:off x="6604512" y="1641450"/>
            <a:ext cx="54849" cy="662532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cs typeface="+mn-ea"/>
              <a:sym typeface="+mn-lt"/>
            </a:endParaRPr>
          </a:p>
        </p:txBody>
      </p:sp>
      <p:sp>
        <p:nvSpPr>
          <p:cNvPr id="26" name="TextBox 37"/>
          <p:cNvSpPr txBox="1"/>
          <p:nvPr/>
        </p:nvSpPr>
        <p:spPr>
          <a:xfrm>
            <a:off x="5972622" y="1460339"/>
            <a:ext cx="599854" cy="900253"/>
          </a:xfrm>
          <a:prstGeom prst="rect">
            <a:avLst/>
          </a:prstGeom>
          <a:noFill/>
        </p:spPr>
        <p:txBody>
          <a:bodyPr wrap="none" lIns="91445" tIns="45723" rIns="91445" bIns="45723" rtlCol="0">
            <a:spAutoFit/>
          </a:bodyPr>
          <a:lstStyle/>
          <a:p>
            <a:r>
              <a:rPr lang="id-ID" sz="5250" b="1" dirty="0">
                <a:cs typeface="+mn-ea"/>
                <a:sym typeface="+mn-lt"/>
              </a:rPr>
              <a:t>1</a:t>
            </a:r>
          </a:p>
        </p:txBody>
      </p:sp>
      <p:sp>
        <p:nvSpPr>
          <p:cNvPr id="27" name="TextBox 74"/>
          <p:cNvSpPr txBox="1"/>
          <p:nvPr/>
        </p:nvSpPr>
        <p:spPr>
          <a:xfrm>
            <a:off x="6685747" y="1612901"/>
            <a:ext cx="1706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sz="1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28" name="TextBox 79"/>
          <p:cNvSpPr txBox="1"/>
          <p:nvPr/>
        </p:nvSpPr>
        <p:spPr>
          <a:xfrm>
            <a:off x="6627821" y="2713443"/>
            <a:ext cx="3880343" cy="48011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just"/>
            <a:r>
              <a:rPr lang="zh-CN" altLang="en-US" sz="1200" dirty="0"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29" name="Round Same Side Corner Rectangle 83"/>
          <p:cNvSpPr/>
          <p:nvPr/>
        </p:nvSpPr>
        <p:spPr>
          <a:xfrm rot="10800000" flipH="1">
            <a:off x="6603029" y="2506395"/>
            <a:ext cx="54849" cy="662532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cs typeface="+mn-ea"/>
              <a:sym typeface="+mn-lt"/>
            </a:endParaRPr>
          </a:p>
        </p:txBody>
      </p:sp>
      <p:sp>
        <p:nvSpPr>
          <p:cNvPr id="30" name="TextBox 84"/>
          <p:cNvSpPr txBox="1"/>
          <p:nvPr/>
        </p:nvSpPr>
        <p:spPr>
          <a:xfrm>
            <a:off x="6684264" y="2477846"/>
            <a:ext cx="1934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  <a:cs typeface="+mn-ea"/>
                <a:sym typeface="+mn-lt"/>
              </a:rPr>
              <a:t>此处添加标题</a:t>
            </a:r>
            <a:endParaRPr lang="id-ID" altLang="zh-CN" sz="16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1" name="TextBox 85"/>
          <p:cNvSpPr txBox="1"/>
          <p:nvPr/>
        </p:nvSpPr>
        <p:spPr>
          <a:xfrm>
            <a:off x="6627821" y="3590401"/>
            <a:ext cx="3880343" cy="48011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just"/>
            <a:r>
              <a:rPr lang="zh-CN" altLang="en-US" sz="1200" dirty="0"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32" name="Round Same Side Corner Rectangle 86"/>
          <p:cNvSpPr/>
          <p:nvPr/>
        </p:nvSpPr>
        <p:spPr>
          <a:xfrm rot="10800000" flipH="1">
            <a:off x="6603029" y="3383353"/>
            <a:ext cx="54849" cy="662532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cs typeface="+mn-ea"/>
              <a:sym typeface="+mn-lt"/>
            </a:endParaRPr>
          </a:p>
        </p:txBody>
      </p:sp>
      <p:sp>
        <p:nvSpPr>
          <p:cNvPr id="33" name="TextBox 87"/>
          <p:cNvSpPr txBox="1"/>
          <p:nvPr/>
        </p:nvSpPr>
        <p:spPr>
          <a:xfrm>
            <a:off x="6684264" y="3354803"/>
            <a:ext cx="4506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altLang="zh-CN" sz="1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34" name="TextBox 80"/>
          <p:cNvSpPr txBox="1"/>
          <p:nvPr/>
        </p:nvSpPr>
        <p:spPr>
          <a:xfrm>
            <a:off x="6630374" y="4516998"/>
            <a:ext cx="3880343" cy="48011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just"/>
            <a:r>
              <a:rPr lang="zh-CN" altLang="en-US" sz="1200" dirty="0">
                <a:cs typeface="+mn-ea"/>
                <a:sym typeface="+mn-lt"/>
              </a:rPr>
              <a:t>顶部“开始”面板中可以对字体、字号、颜色、行距等进行修改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35" name="Round Same Side Corner Rectangle 81"/>
          <p:cNvSpPr/>
          <p:nvPr/>
        </p:nvSpPr>
        <p:spPr>
          <a:xfrm rot="10800000" flipH="1">
            <a:off x="6605582" y="4309950"/>
            <a:ext cx="54849" cy="662532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cs typeface="+mn-ea"/>
              <a:sym typeface="+mn-lt"/>
            </a:endParaRPr>
          </a:p>
        </p:txBody>
      </p:sp>
      <p:sp>
        <p:nvSpPr>
          <p:cNvPr id="36" name="TextBox 82"/>
          <p:cNvSpPr txBox="1"/>
          <p:nvPr/>
        </p:nvSpPr>
        <p:spPr>
          <a:xfrm>
            <a:off x="6686817" y="4281400"/>
            <a:ext cx="4506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altLang="zh-CN" sz="1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37" name="TextBox 88"/>
          <p:cNvSpPr txBox="1"/>
          <p:nvPr/>
        </p:nvSpPr>
        <p:spPr>
          <a:xfrm>
            <a:off x="6628892" y="5415363"/>
            <a:ext cx="3880343" cy="48011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just"/>
            <a:r>
              <a:rPr lang="zh-CN" altLang="en-US" sz="1200" dirty="0"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38" name="Round Same Side Corner Rectangle 89"/>
          <p:cNvSpPr/>
          <p:nvPr/>
        </p:nvSpPr>
        <p:spPr>
          <a:xfrm rot="10800000" flipH="1">
            <a:off x="6604100" y="5208315"/>
            <a:ext cx="54849" cy="662532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cs typeface="+mn-ea"/>
              <a:sym typeface="+mn-lt"/>
            </a:endParaRPr>
          </a:p>
        </p:txBody>
      </p:sp>
      <p:sp>
        <p:nvSpPr>
          <p:cNvPr id="39" name="TextBox 90"/>
          <p:cNvSpPr txBox="1"/>
          <p:nvPr/>
        </p:nvSpPr>
        <p:spPr>
          <a:xfrm>
            <a:off x="6685335" y="5179765"/>
            <a:ext cx="4506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  <a:cs typeface="+mn-ea"/>
                <a:sym typeface="+mn-lt"/>
              </a:rPr>
              <a:t>此处添加标题</a:t>
            </a:r>
            <a:endParaRPr lang="id-ID" altLang="zh-CN" sz="16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40" name="TextBox 95"/>
          <p:cNvSpPr txBox="1"/>
          <p:nvPr/>
        </p:nvSpPr>
        <p:spPr>
          <a:xfrm>
            <a:off x="5961482" y="2340214"/>
            <a:ext cx="599854" cy="900253"/>
          </a:xfrm>
          <a:prstGeom prst="rect">
            <a:avLst/>
          </a:prstGeom>
          <a:noFill/>
        </p:spPr>
        <p:txBody>
          <a:bodyPr wrap="none" lIns="91445" tIns="45723" rIns="91445" bIns="45723" rtlCol="0">
            <a:spAutoFit/>
          </a:bodyPr>
          <a:lstStyle/>
          <a:p>
            <a:r>
              <a:rPr lang="id-ID" sz="5250" b="1" dirty="0">
                <a:cs typeface="+mn-ea"/>
                <a:sym typeface="+mn-lt"/>
              </a:rPr>
              <a:t>2</a:t>
            </a:r>
          </a:p>
        </p:txBody>
      </p:sp>
      <p:sp>
        <p:nvSpPr>
          <p:cNvPr id="41" name="TextBox 96"/>
          <p:cNvSpPr txBox="1"/>
          <p:nvPr/>
        </p:nvSpPr>
        <p:spPr>
          <a:xfrm>
            <a:off x="5957929" y="3196135"/>
            <a:ext cx="599854" cy="900253"/>
          </a:xfrm>
          <a:prstGeom prst="rect">
            <a:avLst/>
          </a:prstGeom>
          <a:noFill/>
        </p:spPr>
        <p:txBody>
          <a:bodyPr wrap="none" lIns="91445" tIns="45723" rIns="91445" bIns="45723" rtlCol="0">
            <a:spAutoFit/>
          </a:bodyPr>
          <a:lstStyle/>
          <a:p>
            <a:r>
              <a:rPr lang="id-ID" sz="5250" b="1" dirty="0">
                <a:cs typeface="+mn-ea"/>
                <a:sym typeface="+mn-lt"/>
              </a:rPr>
              <a:t>3</a:t>
            </a:r>
          </a:p>
        </p:txBody>
      </p:sp>
      <p:sp>
        <p:nvSpPr>
          <p:cNvPr id="42" name="TextBox 97"/>
          <p:cNvSpPr txBox="1"/>
          <p:nvPr/>
        </p:nvSpPr>
        <p:spPr>
          <a:xfrm>
            <a:off x="5969069" y="4142850"/>
            <a:ext cx="599854" cy="900253"/>
          </a:xfrm>
          <a:prstGeom prst="rect">
            <a:avLst/>
          </a:prstGeom>
          <a:noFill/>
        </p:spPr>
        <p:txBody>
          <a:bodyPr wrap="none" lIns="91445" tIns="45723" rIns="91445" bIns="45723" rtlCol="0">
            <a:spAutoFit/>
          </a:bodyPr>
          <a:lstStyle/>
          <a:p>
            <a:r>
              <a:rPr lang="id-ID" sz="5250" b="1" dirty="0">
                <a:cs typeface="+mn-ea"/>
                <a:sym typeface="+mn-lt"/>
              </a:rPr>
              <a:t>4</a:t>
            </a:r>
          </a:p>
        </p:txBody>
      </p:sp>
      <p:sp>
        <p:nvSpPr>
          <p:cNvPr id="43" name="TextBox 98"/>
          <p:cNvSpPr txBox="1"/>
          <p:nvPr/>
        </p:nvSpPr>
        <p:spPr>
          <a:xfrm>
            <a:off x="5969069" y="5030531"/>
            <a:ext cx="599854" cy="900253"/>
          </a:xfrm>
          <a:prstGeom prst="rect">
            <a:avLst/>
          </a:prstGeom>
          <a:noFill/>
        </p:spPr>
        <p:txBody>
          <a:bodyPr wrap="none" lIns="91445" tIns="45723" rIns="91445" bIns="45723" rtlCol="0">
            <a:spAutoFit/>
          </a:bodyPr>
          <a:lstStyle/>
          <a:p>
            <a:r>
              <a:rPr lang="id-ID" sz="5250" b="1" dirty="0">
                <a:cs typeface="+mn-ea"/>
                <a:sym typeface="+mn-lt"/>
              </a:rPr>
              <a:t>5</a:t>
            </a:r>
          </a:p>
        </p:txBody>
      </p:sp>
      <p:grpSp>
        <p:nvGrpSpPr>
          <p:cNvPr id="44" name="Group 4"/>
          <p:cNvGrpSpPr/>
          <p:nvPr/>
        </p:nvGrpSpPr>
        <p:grpSpPr>
          <a:xfrm>
            <a:off x="3940628" y="2604838"/>
            <a:ext cx="1798935" cy="1402342"/>
            <a:chOff x="17392138" y="4307530"/>
            <a:chExt cx="3597870" cy="2804683"/>
          </a:xfrm>
        </p:grpSpPr>
        <p:sp>
          <p:nvSpPr>
            <p:cNvPr id="45" name="Freeform 6"/>
            <p:cNvSpPr>
              <a:spLocks noChangeArrowheads="1"/>
            </p:cNvSpPr>
            <p:nvPr/>
          </p:nvSpPr>
          <p:spPr bwMode="auto">
            <a:xfrm rot="21133775">
              <a:off x="18434406" y="5853598"/>
              <a:ext cx="1295368" cy="1023714"/>
            </a:xfrm>
            <a:custGeom>
              <a:avLst/>
              <a:gdLst>
                <a:gd name="T0" fmla="*/ 1936 w 2669"/>
                <a:gd name="T1" fmla="*/ 820 h 2108"/>
                <a:gd name="T2" fmla="*/ 1936 w 2669"/>
                <a:gd name="T3" fmla="*/ 820 h 2108"/>
                <a:gd name="T4" fmla="*/ 2668 w 2669"/>
                <a:gd name="T5" fmla="*/ 0 h 2108"/>
                <a:gd name="T6" fmla="*/ 572 w 2669"/>
                <a:gd name="T7" fmla="*/ 793 h 2108"/>
                <a:gd name="T8" fmla="*/ 455 w 2669"/>
                <a:gd name="T9" fmla="*/ 1658 h 2108"/>
                <a:gd name="T10" fmla="*/ 1936 w 2669"/>
                <a:gd name="T11" fmla="*/ 820 h 2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9" h="2108">
                  <a:moveTo>
                    <a:pt x="1936" y="820"/>
                  </a:moveTo>
                  <a:lnTo>
                    <a:pt x="1936" y="820"/>
                  </a:lnTo>
                  <a:cubicBezTo>
                    <a:pt x="1936" y="820"/>
                    <a:pt x="1686" y="482"/>
                    <a:pt x="2668" y="0"/>
                  </a:cubicBezTo>
                  <a:cubicBezTo>
                    <a:pt x="572" y="793"/>
                    <a:pt x="572" y="793"/>
                    <a:pt x="572" y="793"/>
                  </a:cubicBezTo>
                  <a:cubicBezTo>
                    <a:pt x="572" y="793"/>
                    <a:pt x="910" y="1214"/>
                    <a:pt x="455" y="1658"/>
                  </a:cubicBezTo>
                  <a:cubicBezTo>
                    <a:pt x="0" y="2107"/>
                    <a:pt x="1936" y="820"/>
                    <a:pt x="1936" y="820"/>
                  </a:cubicBez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46" name="Freeform 7"/>
            <p:cNvSpPr>
              <a:spLocks noChangeArrowheads="1"/>
            </p:cNvSpPr>
            <p:nvPr/>
          </p:nvSpPr>
          <p:spPr bwMode="auto">
            <a:xfrm rot="21133775">
              <a:off x="18567836" y="6095970"/>
              <a:ext cx="1295366" cy="815972"/>
            </a:xfrm>
            <a:custGeom>
              <a:avLst/>
              <a:gdLst>
                <a:gd name="T0" fmla="*/ 2667 w 2668"/>
                <a:gd name="T1" fmla="*/ 222 h 1681"/>
                <a:gd name="T2" fmla="*/ 2667 w 2668"/>
                <a:gd name="T3" fmla="*/ 222 h 1681"/>
                <a:gd name="T4" fmla="*/ 1586 w 2668"/>
                <a:gd name="T5" fmla="*/ 1198 h 1681"/>
                <a:gd name="T6" fmla="*/ 133 w 2668"/>
                <a:gd name="T7" fmla="*/ 1630 h 1681"/>
                <a:gd name="T8" fmla="*/ 67 w 2668"/>
                <a:gd name="T9" fmla="*/ 1497 h 1681"/>
                <a:gd name="T10" fmla="*/ 0 w 2668"/>
                <a:gd name="T11" fmla="*/ 1364 h 1681"/>
                <a:gd name="T12" fmla="*/ 1231 w 2668"/>
                <a:gd name="T13" fmla="*/ 483 h 1681"/>
                <a:gd name="T14" fmla="*/ 2667 w 2668"/>
                <a:gd name="T15" fmla="*/ 222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8" h="1681">
                  <a:moveTo>
                    <a:pt x="2667" y="222"/>
                  </a:moveTo>
                  <a:lnTo>
                    <a:pt x="2667" y="222"/>
                  </a:lnTo>
                  <a:cubicBezTo>
                    <a:pt x="2667" y="222"/>
                    <a:pt x="2573" y="715"/>
                    <a:pt x="1586" y="1198"/>
                  </a:cubicBezTo>
                  <a:cubicBezTo>
                    <a:pt x="599" y="1680"/>
                    <a:pt x="133" y="1630"/>
                    <a:pt x="133" y="1630"/>
                  </a:cubicBezTo>
                  <a:cubicBezTo>
                    <a:pt x="67" y="1497"/>
                    <a:pt x="67" y="1497"/>
                    <a:pt x="67" y="1497"/>
                  </a:cubicBezTo>
                  <a:cubicBezTo>
                    <a:pt x="0" y="1364"/>
                    <a:pt x="0" y="1364"/>
                    <a:pt x="0" y="1364"/>
                  </a:cubicBezTo>
                  <a:cubicBezTo>
                    <a:pt x="0" y="1364"/>
                    <a:pt x="244" y="965"/>
                    <a:pt x="1231" y="483"/>
                  </a:cubicBezTo>
                  <a:cubicBezTo>
                    <a:pt x="2224" y="0"/>
                    <a:pt x="2667" y="222"/>
                    <a:pt x="2667" y="22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47" name="Freeform 8"/>
            <p:cNvSpPr>
              <a:spLocks noChangeArrowheads="1"/>
            </p:cNvSpPr>
            <p:nvPr/>
          </p:nvSpPr>
          <p:spPr bwMode="auto">
            <a:xfrm rot="21133775">
              <a:off x="19375209" y="6170351"/>
              <a:ext cx="237662" cy="346949"/>
            </a:xfrm>
            <a:custGeom>
              <a:avLst/>
              <a:gdLst>
                <a:gd name="T0" fmla="*/ 488 w 489"/>
                <a:gd name="T1" fmla="*/ 593 h 716"/>
                <a:gd name="T2" fmla="*/ 488 w 489"/>
                <a:gd name="T3" fmla="*/ 593 h 716"/>
                <a:gd name="T4" fmla="*/ 321 w 489"/>
                <a:gd name="T5" fmla="*/ 715 h 716"/>
                <a:gd name="T6" fmla="*/ 0 w 489"/>
                <a:gd name="T7" fmla="*/ 55 h 716"/>
                <a:gd name="T8" fmla="*/ 199 w 489"/>
                <a:gd name="T9" fmla="*/ 0 h 716"/>
                <a:gd name="T10" fmla="*/ 488 w 489"/>
                <a:gd name="T11" fmla="*/ 59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" h="716">
                  <a:moveTo>
                    <a:pt x="488" y="593"/>
                  </a:moveTo>
                  <a:lnTo>
                    <a:pt x="488" y="593"/>
                  </a:lnTo>
                  <a:cubicBezTo>
                    <a:pt x="438" y="632"/>
                    <a:pt x="382" y="671"/>
                    <a:pt x="321" y="71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2" y="33"/>
                    <a:pt x="138" y="11"/>
                    <a:pt x="199" y="0"/>
                  </a:cubicBezTo>
                  <a:lnTo>
                    <a:pt x="488" y="593"/>
                  </a:ln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48" name="Freeform 9"/>
            <p:cNvSpPr>
              <a:spLocks noChangeArrowheads="1"/>
            </p:cNvSpPr>
            <p:nvPr/>
          </p:nvSpPr>
          <p:spPr bwMode="auto">
            <a:xfrm rot="21133775">
              <a:off x="19535642" y="6092496"/>
              <a:ext cx="293332" cy="284842"/>
            </a:xfrm>
            <a:custGeom>
              <a:avLst/>
              <a:gdLst>
                <a:gd name="T0" fmla="*/ 0 w 605"/>
                <a:gd name="T1" fmla="*/ 66 h 588"/>
                <a:gd name="T2" fmla="*/ 0 w 605"/>
                <a:gd name="T3" fmla="*/ 66 h 588"/>
                <a:gd name="T4" fmla="*/ 604 w 605"/>
                <a:gd name="T5" fmla="*/ 94 h 588"/>
                <a:gd name="T6" fmla="*/ 255 w 605"/>
                <a:gd name="T7" fmla="*/ 587 h 588"/>
                <a:gd name="T8" fmla="*/ 0 w 605"/>
                <a:gd name="T9" fmla="*/ 66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5" h="588">
                  <a:moveTo>
                    <a:pt x="0" y="66"/>
                  </a:moveTo>
                  <a:lnTo>
                    <a:pt x="0" y="66"/>
                  </a:lnTo>
                  <a:cubicBezTo>
                    <a:pt x="416" y="0"/>
                    <a:pt x="604" y="94"/>
                    <a:pt x="604" y="94"/>
                  </a:cubicBezTo>
                  <a:cubicBezTo>
                    <a:pt x="604" y="94"/>
                    <a:pt x="566" y="305"/>
                    <a:pt x="255" y="587"/>
                  </a:cubicBezTo>
                  <a:lnTo>
                    <a:pt x="0" y="66"/>
                  </a:ln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49" name="Freeform 10"/>
            <p:cNvSpPr>
              <a:spLocks noChangeArrowheads="1"/>
            </p:cNvSpPr>
            <p:nvPr/>
          </p:nvSpPr>
          <p:spPr bwMode="auto">
            <a:xfrm rot="21133775">
              <a:off x="18506032" y="6845550"/>
              <a:ext cx="179852" cy="197034"/>
            </a:xfrm>
            <a:custGeom>
              <a:avLst/>
              <a:gdLst>
                <a:gd name="T0" fmla="*/ 0 w 372"/>
                <a:gd name="T1" fmla="*/ 83 h 406"/>
                <a:gd name="T2" fmla="*/ 161 w 372"/>
                <a:gd name="T3" fmla="*/ 405 h 406"/>
                <a:gd name="T4" fmla="*/ 371 w 372"/>
                <a:gd name="T5" fmla="*/ 272 h 406"/>
                <a:gd name="T6" fmla="*/ 238 w 372"/>
                <a:gd name="T7" fmla="*/ 0 h 406"/>
                <a:gd name="T8" fmla="*/ 0 w 372"/>
                <a:gd name="T9" fmla="*/ 83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406">
                  <a:moveTo>
                    <a:pt x="0" y="83"/>
                  </a:moveTo>
                  <a:lnTo>
                    <a:pt x="161" y="405"/>
                  </a:lnTo>
                  <a:lnTo>
                    <a:pt x="371" y="272"/>
                  </a:lnTo>
                  <a:lnTo>
                    <a:pt x="238" y="0"/>
                  </a:lnTo>
                  <a:lnTo>
                    <a:pt x="0" y="83"/>
                  </a:lnTo>
                </a:path>
              </a:pathLst>
            </a:cu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0" name="Freeform 11"/>
            <p:cNvSpPr>
              <a:spLocks noChangeArrowheads="1"/>
            </p:cNvSpPr>
            <p:nvPr/>
          </p:nvSpPr>
          <p:spPr bwMode="auto">
            <a:xfrm rot="21133775">
              <a:off x="18342527" y="6908756"/>
              <a:ext cx="246226" cy="203457"/>
            </a:xfrm>
            <a:custGeom>
              <a:avLst/>
              <a:gdLst>
                <a:gd name="T0" fmla="*/ 354 w 505"/>
                <a:gd name="T1" fmla="*/ 5 h 417"/>
                <a:gd name="T2" fmla="*/ 354 w 505"/>
                <a:gd name="T3" fmla="*/ 5 h 417"/>
                <a:gd name="T4" fmla="*/ 432 w 505"/>
                <a:gd name="T5" fmla="*/ 155 h 417"/>
                <a:gd name="T6" fmla="*/ 504 w 505"/>
                <a:gd name="T7" fmla="*/ 305 h 417"/>
                <a:gd name="T8" fmla="*/ 349 w 505"/>
                <a:gd name="T9" fmla="*/ 416 h 417"/>
                <a:gd name="T10" fmla="*/ 360 w 505"/>
                <a:gd name="T11" fmla="*/ 333 h 417"/>
                <a:gd name="T12" fmla="*/ 0 w 505"/>
                <a:gd name="T13" fmla="*/ 366 h 417"/>
                <a:gd name="T14" fmla="*/ 244 w 505"/>
                <a:gd name="T15" fmla="*/ 100 h 417"/>
                <a:gd name="T16" fmla="*/ 177 w 505"/>
                <a:gd name="T17" fmla="*/ 61 h 417"/>
                <a:gd name="T18" fmla="*/ 354 w 505"/>
                <a:gd name="T19" fmla="*/ 5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5" h="417">
                  <a:moveTo>
                    <a:pt x="354" y="5"/>
                  </a:moveTo>
                  <a:lnTo>
                    <a:pt x="354" y="5"/>
                  </a:lnTo>
                  <a:cubicBezTo>
                    <a:pt x="432" y="155"/>
                    <a:pt x="432" y="155"/>
                    <a:pt x="432" y="155"/>
                  </a:cubicBezTo>
                  <a:cubicBezTo>
                    <a:pt x="504" y="305"/>
                    <a:pt x="504" y="305"/>
                    <a:pt x="504" y="305"/>
                  </a:cubicBezTo>
                  <a:cubicBezTo>
                    <a:pt x="504" y="305"/>
                    <a:pt x="449" y="388"/>
                    <a:pt x="349" y="416"/>
                  </a:cubicBezTo>
                  <a:cubicBezTo>
                    <a:pt x="349" y="416"/>
                    <a:pt x="382" y="355"/>
                    <a:pt x="360" y="333"/>
                  </a:cubicBezTo>
                  <a:cubicBezTo>
                    <a:pt x="360" y="333"/>
                    <a:pt x="155" y="416"/>
                    <a:pt x="0" y="366"/>
                  </a:cubicBezTo>
                  <a:cubicBezTo>
                    <a:pt x="55" y="216"/>
                    <a:pt x="244" y="100"/>
                    <a:pt x="244" y="100"/>
                  </a:cubicBezTo>
                  <a:cubicBezTo>
                    <a:pt x="244" y="72"/>
                    <a:pt x="177" y="61"/>
                    <a:pt x="177" y="61"/>
                  </a:cubicBezTo>
                  <a:cubicBezTo>
                    <a:pt x="255" y="0"/>
                    <a:pt x="354" y="5"/>
                    <a:pt x="354" y="5"/>
                  </a:cubicBezTo>
                </a:path>
              </a:pathLst>
            </a:custGeom>
            <a:solidFill>
              <a:srgbClr val="F693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1" name="Freeform 12"/>
            <p:cNvSpPr>
              <a:spLocks noChangeArrowheads="1"/>
            </p:cNvSpPr>
            <p:nvPr/>
          </p:nvSpPr>
          <p:spPr bwMode="auto">
            <a:xfrm rot="21133775">
              <a:off x="18396088" y="6909838"/>
              <a:ext cx="184135" cy="167050"/>
            </a:xfrm>
            <a:custGeom>
              <a:avLst/>
              <a:gdLst>
                <a:gd name="T0" fmla="*/ 266 w 378"/>
                <a:gd name="T1" fmla="*/ 33 h 345"/>
                <a:gd name="T2" fmla="*/ 266 w 378"/>
                <a:gd name="T3" fmla="*/ 33 h 345"/>
                <a:gd name="T4" fmla="*/ 321 w 378"/>
                <a:gd name="T5" fmla="*/ 144 h 345"/>
                <a:gd name="T6" fmla="*/ 377 w 378"/>
                <a:gd name="T7" fmla="*/ 255 h 345"/>
                <a:gd name="T8" fmla="*/ 288 w 378"/>
                <a:gd name="T9" fmla="*/ 344 h 345"/>
                <a:gd name="T10" fmla="*/ 266 w 378"/>
                <a:gd name="T11" fmla="*/ 277 h 345"/>
                <a:gd name="T12" fmla="*/ 0 w 378"/>
                <a:gd name="T13" fmla="*/ 299 h 345"/>
                <a:gd name="T14" fmla="*/ 182 w 378"/>
                <a:gd name="T15" fmla="*/ 105 h 345"/>
                <a:gd name="T16" fmla="*/ 138 w 378"/>
                <a:gd name="T17" fmla="*/ 50 h 345"/>
                <a:gd name="T18" fmla="*/ 266 w 378"/>
                <a:gd name="T19" fmla="*/ 3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45">
                  <a:moveTo>
                    <a:pt x="266" y="33"/>
                  </a:moveTo>
                  <a:lnTo>
                    <a:pt x="266" y="33"/>
                  </a:lnTo>
                  <a:cubicBezTo>
                    <a:pt x="321" y="144"/>
                    <a:pt x="321" y="144"/>
                    <a:pt x="321" y="144"/>
                  </a:cubicBezTo>
                  <a:cubicBezTo>
                    <a:pt x="377" y="255"/>
                    <a:pt x="377" y="255"/>
                    <a:pt x="377" y="255"/>
                  </a:cubicBezTo>
                  <a:cubicBezTo>
                    <a:pt x="377" y="255"/>
                    <a:pt x="360" y="327"/>
                    <a:pt x="288" y="344"/>
                  </a:cubicBezTo>
                  <a:cubicBezTo>
                    <a:pt x="288" y="344"/>
                    <a:pt x="282" y="294"/>
                    <a:pt x="266" y="277"/>
                  </a:cubicBezTo>
                  <a:cubicBezTo>
                    <a:pt x="266" y="277"/>
                    <a:pt x="116" y="338"/>
                    <a:pt x="0" y="299"/>
                  </a:cubicBezTo>
                  <a:cubicBezTo>
                    <a:pt x="38" y="188"/>
                    <a:pt x="182" y="105"/>
                    <a:pt x="182" y="105"/>
                  </a:cubicBezTo>
                  <a:cubicBezTo>
                    <a:pt x="177" y="83"/>
                    <a:pt x="138" y="50"/>
                    <a:pt x="138" y="50"/>
                  </a:cubicBezTo>
                  <a:cubicBezTo>
                    <a:pt x="199" y="0"/>
                    <a:pt x="266" y="33"/>
                    <a:pt x="266" y="33"/>
                  </a:cubicBezTo>
                </a:path>
              </a:pathLst>
            </a:custGeom>
            <a:solidFill>
              <a:srgbClr val="FAED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2" name="Freeform 13"/>
            <p:cNvSpPr>
              <a:spLocks noChangeArrowheads="1"/>
            </p:cNvSpPr>
            <p:nvPr/>
          </p:nvSpPr>
          <p:spPr bwMode="auto">
            <a:xfrm rot="21133775">
              <a:off x="18451125" y="6934813"/>
              <a:ext cx="115619" cy="104942"/>
            </a:xfrm>
            <a:custGeom>
              <a:avLst/>
              <a:gdLst>
                <a:gd name="T0" fmla="*/ 172 w 239"/>
                <a:gd name="T1" fmla="*/ 17 h 218"/>
                <a:gd name="T2" fmla="*/ 172 w 239"/>
                <a:gd name="T3" fmla="*/ 17 h 218"/>
                <a:gd name="T4" fmla="*/ 205 w 239"/>
                <a:gd name="T5" fmla="*/ 89 h 218"/>
                <a:gd name="T6" fmla="*/ 238 w 239"/>
                <a:gd name="T7" fmla="*/ 161 h 218"/>
                <a:gd name="T8" fmla="*/ 183 w 239"/>
                <a:gd name="T9" fmla="*/ 217 h 218"/>
                <a:gd name="T10" fmla="*/ 172 w 239"/>
                <a:gd name="T11" fmla="*/ 172 h 218"/>
                <a:gd name="T12" fmla="*/ 0 w 239"/>
                <a:gd name="T13" fmla="*/ 189 h 218"/>
                <a:gd name="T14" fmla="*/ 116 w 239"/>
                <a:gd name="T15" fmla="*/ 61 h 218"/>
                <a:gd name="T16" fmla="*/ 89 w 239"/>
                <a:gd name="T17" fmla="*/ 28 h 218"/>
                <a:gd name="T18" fmla="*/ 172 w 239"/>
                <a:gd name="T19" fmla="*/ 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218">
                  <a:moveTo>
                    <a:pt x="172" y="17"/>
                  </a:moveTo>
                  <a:lnTo>
                    <a:pt x="172" y="17"/>
                  </a:lnTo>
                  <a:cubicBezTo>
                    <a:pt x="205" y="89"/>
                    <a:pt x="205" y="89"/>
                    <a:pt x="205" y="89"/>
                  </a:cubicBezTo>
                  <a:cubicBezTo>
                    <a:pt x="238" y="161"/>
                    <a:pt x="238" y="161"/>
                    <a:pt x="238" y="161"/>
                  </a:cubicBezTo>
                  <a:cubicBezTo>
                    <a:pt x="238" y="161"/>
                    <a:pt x="227" y="200"/>
                    <a:pt x="183" y="217"/>
                  </a:cubicBezTo>
                  <a:cubicBezTo>
                    <a:pt x="183" y="217"/>
                    <a:pt x="183" y="183"/>
                    <a:pt x="172" y="172"/>
                  </a:cubicBezTo>
                  <a:cubicBezTo>
                    <a:pt x="172" y="172"/>
                    <a:pt x="72" y="211"/>
                    <a:pt x="0" y="189"/>
                  </a:cubicBezTo>
                  <a:cubicBezTo>
                    <a:pt x="28" y="117"/>
                    <a:pt x="116" y="61"/>
                    <a:pt x="116" y="61"/>
                  </a:cubicBezTo>
                  <a:cubicBezTo>
                    <a:pt x="116" y="50"/>
                    <a:pt x="89" y="28"/>
                    <a:pt x="89" y="28"/>
                  </a:cubicBezTo>
                  <a:cubicBezTo>
                    <a:pt x="127" y="0"/>
                    <a:pt x="172" y="17"/>
                    <a:pt x="172" y="17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3" name="Freeform 14"/>
            <p:cNvSpPr>
              <a:spLocks noChangeArrowheads="1"/>
            </p:cNvSpPr>
            <p:nvPr/>
          </p:nvSpPr>
          <p:spPr bwMode="auto">
            <a:xfrm rot="21133775">
              <a:off x="17565616" y="5086577"/>
              <a:ext cx="1603687" cy="571823"/>
            </a:xfrm>
            <a:custGeom>
              <a:avLst/>
              <a:gdLst>
                <a:gd name="T0" fmla="*/ 2202 w 3301"/>
                <a:gd name="T1" fmla="*/ 77 h 1176"/>
                <a:gd name="T2" fmla="*/ 2202 w 3301"/>
                <a:gd name="T3" fmla="*/ 77 h 1176"/>
                <a:gd name="T4" fmla="*/ 3300 w 3301"/>
                <a:gd name="T5" fmla="*/ 0 h 1176"/>
                <a:gd name="T6" fmla="*/ 1392 w 3301"/>
                <a:gd name="T7" fmla="*/ 1175 h 1176"/>
                <a:gd name="T8" fmla="*/ 633 w 3301"/>
                <a:gd name="T9" fmla="*/ 732 h 1176"/>
                <a:gd name="T10" fmla="*/ 2202 w 3301"/>
                <a:gd name="T11" fmla="*/ 77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01" h="1176">
                  <a:moveTo>
                    <a:pt x="2202" y="77"/>
                  </a:moveTo>
                  <a:lnTo>
                    <a:pt x="2202" y="77"/>
                  </a:lnTo>
                  <a:cubicBezTo>
                    <a:pt x="2202" y="77"/>
                    <a:pt x="2318" y="482"/>
                    <a:pt x="3300" y="0"/>
                  </a:cubicBezTo>
                  <a:cubicBezTo>
                    <a:pt x="1392" y="1175"/>
                    <a:pt x="1392" y="1175"/>
                    <a:pt x="1392" y="1175"/>
                  </a:cubicBezTo>
                  <a:cubicBezTo>
                    <a:pt x="1392" y="1175"/>
                    <a:pt x="1265" y="648"/>
                    <a:pt x="633" y="732"/>
                  </a:cubicBezTo>
                  <a:cubicBezTo>
                    <a:pt x="0" y="820"/>
                    <a:pt x="2202" y="77"/>
                    <a:pt x="2202" y="77"/>
                  </a:cubicBez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4" name="Freeform 15"/>
            <p:cNvSpPr>
              <a:spLocks noChangeArrowheads="1"/>
            </p:cNvSpPr>
            <p:nvPr/>
          </p:nvSpPr>
          <p:spPr bwMode="auto">
            <a:xfrm rot="21133775">
              <a:off x="17797623" y="4315578"/>
              <a:ext cx="3192385" cy="2017445"/>
            </a:xfrm>
            <a:custGeom>
              <a:avLst/>
              <a:gdLst>
                <a:gd name="T0" fmla="*/ 6576 w 6577"/>
                <a:gd name="T1" fmla="*/ 555 h 4154"/>
                <a:gd name="T2" fmla="*/ 6576 w 6577"/>
                <a:gd name="T3" fmla="*/ 555 h 4154"/>
                <a:gd name="T4" fmla="*/ 3038 w 6577"/>
                <a:gd name="T5" fmla="*/ 1192 h 4154"/>
                <a:gd name="T6" fmla="*/ 0 w 6577"/>
                <a:gd name="T7" fmla="*/ 3371 h 4154"/>
                <a:gd name="T8" fmla="*/ 161 w 6577"/>
                <a:gd name="T9" fmla="*/ 3698 h 4154"/>
                <a:gd name="T10" fmla="*/ 321 w 6577"/>
                <a:gd name="T11" fmla="*/ 4031 h 4154"/>
                <a:gd name="T12" fmla="*/ 3903 w 6577"/>
                <a:gd name="T13" fmla="*/ 2961 h 4154"/>
                <a:gd name="T14" fmla="*/ 6576 w 6577"/>
                <a:gd name="T15" fmla="*/ 555 h 4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77" h="4154">
                  <a:moveTo>
                    <a:pt x="6576" y="555"/>
                  </a:moveTo>
                  <a:lnTo>
                    <a:pt x="6576" y="555"/>
                  </a:lnTo>
                  <a:cubicBezTo>
                    <a:pt x="6576" y="555"/>
                    <a:pt x="5472" y="0"/>
                    <a:pt x="3038" y="1192"/>
                  </a:cubicBezTo>
                  <a:cubicBezTo>
                    <a:pt x="604" y="2390"/>
                    <a:pt x="0" y="3371"/>
                    <a:pt x="0" y="3371"/>
                  </a:cubicBezTo>
                  <a:cubicBezTo>
                    <a:pt x="161" y="3698"/>
                    <a:pt x="161" y="3698"/>
                    <a:pt x="161" y="3698"/>
                  </a:cubicBezTo>
                  <a:cubicBezTo>
                    <a:pt x="321" y="4031"/>
                    <a:pt x="321" y="4031"/>
                    <a:pt x="321" y="4031"/>
                  </a:cubicBezTo>
                  <a:cubicBezTo>
                    <a:pt x="321" y="4031"/>
                    <a:pt x="1469" y="4153"/>
                    <a:pt x="3903" y="2961"/>
                  </a:cubicBezTo>
                  <a:cubicBezTo>
                    <a:pt x="6343" y="1763"/>
                    <a:pt x="6576" y="555"/>
                    <a:pt x="6576" y="5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5" name="Freeform 16"/>
            <p:cNvSpPr>
              <a:spLocks noChangeArrowheads="1"/>
            </p:cNvSpPr>
            <p:nvPr/>
          </p:nvSpPr>
          <p:spPr bwMode="auto">
            <a:xfrm rot="21133775">
              <a:off x="18143588" y="5657724"/>
              <a:ext cx="513866" cy="721739"/>
            </a:xfrm>
            <a:custGeom>
              <a:avLst/>
              <a:gdLst>
                <a:gd name="T0" fmla="*/ 571 w 1060"/>
                <a:gd name="T1" fmla="*/ 1486 h 1487"/>
                <a:gd name="T2" fmla="*/ 571 w 1060"/>
                <a:gd name="T3" fmla="*/ 1486 h 1487"/>
                <a:gd name="T4" fmla="*/ 1059 w 1060"/>
                <a:gd name="T5" fmla="*/ 1381 h 1487"/>
                <a:gd name="T6" fmla="*/ 382 w 1060"/>
                <a:gd name="T7" fmla="*/ 0 h 1487"/>
                <a:gd name="T8" fmla="*/ 0 w 1060"/>
                <a:gd name="T9" fmla="*/ 316 h 1487"/>
                <a:gd name="T10" fmla="*/ 571 w 1060"/>
                <a:gd name="T11" fmla="*/ 1486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0" h="1487">
                  <a:moveTo>
                    <a:pt x="571" y="1486"/>
                  </a:moveTo>
                  <a:lnTo>
                    <a:pt x="571" y="1486"/>
                  </a:lnTo>
                  <a:cubicBezTo>
                    <a:pt x="715" y="1458"/>
                    <a:pt x="876" y="1425"/>
                    <a:pt x="1059" y="1381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232" y="117"/>
                    <a:pt x="105" y="222"/>
                    <a:pt x="0" y="316"/>
                  </a:cubicBezTo>
                  <a:lnTo>
                    <a:pt x="571" y="1486"/>
                  </a:ln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6" name="Freeform 17"/>
            <p:cNvSpPr>
              <a:spLocks noChangeArrowheads="1"/>
            </p:cNvSpPr>
            <p:nvPr/>
          </p:nvSpPr>
          <p:spPr bwMode="auto">
            <a:xfrm rot="21133775">
              <a:off x="20216038" y="4307530"/>
              <a:ext cx="695859" cy="687472"/>
            </a:xfrm>
            <a:custGeom>
              <a:avLst/>
              <a:gdLst>
                <a:gd name="T0" fmla="*/ 616 w 1432"/>
                <a:gd name="T1" fmla="*/ 1414 h 1415"/>
                <a:gd name="T2" fmla="*/ 616 w 1432"/>
                <a:gd name="T3" fmla="*/ 1414 h 1415"/>
                <a:gd name="T4" fmla="*/ 1431 w 1432"/>
                <a:gd name="T5" fmla="*/ 233 h 1415"/>
                <a:gd name="T6" fmla="*/ 0 w 1432"/>
                <a:gd name="T7" fmla="*/ 155 h 1415"/>
                <a:gd name="T8" fmla="*/ 616 w 1432"/>
                <a:gd name="T9" fmla="*/ 141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2" h="1415">
                  <a:moveTo>
                    <a:pt x="616" y="1414"/>
                  </a:moveTo>
                  <a:lnTo>
                    <a:pt x="616" y="1414"/>
                  </a:lnTo>
                  <a:cubicBezTo>
                    <a:pt x="1337" y="737"/>
                    <a:pt x="1431" y="233"/>
                    <a:pt x="1431" y="233"/>
                  </a:cubicBezTo>
                  <a:cubicBezTo>
                    <a:pt x="1431" y="233"/>
                    <a:pt x="976" y="0"/>
                    <a:pt x="0" y="155"/>
                  </a:cubicBezTo>
                  <a:lnTo>
                    <a:pt x="616" y="1414"/>
                  </a:ln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7" name="Freeform 18"/>
            <p:cNvSpPr>
              <a:spLocks noChangeArrowheads="1"/>
            </p:cNvSpPr>
            <p:nvPr/>
          </p:nvSpPr>
          <p:spPr bwMode="auto">
            <a:xfrm rot="21133775">
              <a:off x="17613473" y="4674257"/>
              <a:ext cx="1295366" cy="820255"/>
            </a:xfrm>
            <a:custGeom>
              <a:avLst/>
              <a:gdLst>
                <a:gd name="T0" fmla="*/ 2667 w 2668"/>
                <a:gd name="T1" fmla="*/ 227 h 1687"/>
                <a:gd name="T2" fmla="*/ 2667 w 2668"/>
                <a:gd name="T3" fmla="*/ 227 h 1687"/>
                <a:gd name="T4" fmla="*/ 1236 w 2668"/>
                <a:gd name="T5" fmla="*/ 482 h 1687"/>
                <a:gd name="T6" fmla="*/ 0 w 2668"/>
                <a:gd name="T7" fmla="*/ 1364 h 1687"/>
                <a:gd name="T8" fmla="*/ 66 w 2668"/>
                <a:gd name="T9" fmla="*/ 1497 h 1687"/>
                <a:gd name="T10" fmla="*/ 133 w 2668"/>
                <a:gd name="T11" fmla="*/ 1636 h 1687"/>
                <a:gd name="T12" fmla="*/ 1586 w 2668"/>
                <a:gd name="T13" fmla="*/ 1198 h 1687"/>
                <a:gd name="T14" fmla="*/ 2667 w 2668"/>
                <a:gd name="T15" fmla="*/ 227 h 1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8" h="1687">
                  <a:moveTo>
                    <a:pt x="2667" y="227"/>
                  </a:moveTo>
                  <a:lnTo>
                    <a:pt x="2667" y="227"/>
                  </a:lnTo>
                  <a:cubicBezTo>
                    <a:pt x="2667" y="227"/>
                    <a:pt x="2223" y="0"/>
                    <a:pt x="1236" y="482"/>
                  </a:cubicBezTo>
                  <a:cubicBezTo>
                    <a:pt x="249" y="970"/>
                    <a:pt x="0" y="1364"/>
                    <a:pt x="0" y="1364"/>
                  </a:cubicBezTo>
                  <a:cubicBezTo>
                    <a:pt x="66" y="1497"/>
                    <a:pt x="66" y="1497"/>
                    <a:pt x="66" y="1497"/>
                  </a:cubicBezTo>
                  <a:cubicBezTo>
                    <a:pt x="133" y="1636"/>
                    <a:pt x="133" y="1636"/>
                    <a:pt x="133" y="1636"/>
                  </a:cubicBezTo>
                  <a:cubicBezTo>
                    <a:pt x="133" y="1636"/>
                    <a:pt x="599" y="1686"/>
                    <a:pt x="1586" y="1198"/>
                  </a:cubicBezTo>
                  <a:cubicBezTo>
                    <a:pt x="2573" y="715"/>
                    <a:pt x="2667" y="227"/>
                    <a:pt x="2667" y="22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8" name="Freeform 19"/>
            <p:cNvSpPr>
              <a:spLocks noChangeArrowheads="1"/>
            </p:cNvSpPr>
            <p:nvPr/>
          </p:nvSpPr>
          <p:spPr bwMode="auto">
            <a:xfrm rot="21133775">
              <a:off x="18420546" y="4748513"/>
              <a:ext cx="239803" cy="346949"/>
            </a:xfrm>
            <a:custGeom>
              <a:avLst/>
              <a:gdLst>
                <a:gd name="T0" fmla="*/ 200 w 494"/>
                <a:gd name="T1" fmla="*/ 0 h 716"/>
                <a:gd name="T2" fmla="*/ 200 w 494"/>
                <a:gd name="T3" fmla="*/ 0 h 716"/>
                <a:gd name="T4" fmla="*/ 0 w 494"/>
                <a:gd name="T5" fmla="*/ 55 h 716"/>
                <a:gd name="T6" fmla="*/ 322 w 494"/>
                <a:gd name="T7" fmla="*/ 715 h 716"/>
                <a:gd name="T8" fmla="*/ 493 w 494"/>
                <a:gd name="T9" fmla="*/ 593 h 716"/>
                <a:gd name="T10" fmla="*/ 200 w 494"/>
                <a:gd name="T11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4" h="716">
                  <a:moveTo>
                    <a:pt x="200" y="0"/>
                  </a:moveTo>
                  <a:lnTo>
                    <a:pt x="200" y="0"/>
                  </a:lnTo>
                  <a:cubicBezTo>
                    <a:pt x="139" y="17"/>
                    <a:pt x="72" y="33"/>
                    <a:pt x="0" y="55"/>
                  </a:cubicBezTo>
                  <a:cubicBezTo>
                    <a:pt x="322" y="715"/>
                    <a:pt x="322" y="715"/>
                    <a:pt x="322" y="715"/>
                  </a:cubicBezTo>
                  <a:cubicBezTo>
                    <a:pt x="383" y="676"/>
                    <a:pt x="444" y="632"/>
                    <a:pt x="493" y="593"/>
                  </a:cubicBezTo>
                  <a:lnTo>
                    <a:pt x="200" y="0"/>
                  </a:ln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59" name="Freeform 20"/>
            <p:cNvSpPr>
              <a:spLocks noChangeArrowheads="1"/>
            </p:cNvSpPr>
            <p:nvPr/>
          </p:nvSpPr>
          <p:spPr bwMode="auto">
            <a:xfrm rot="21133775">
              <a:off x="18585241" y="4670367"/>
              <a:ext cx="291191" cy="284842"/>
            </a:xfrm>
            <a:custGeom>
              <a:avLst/>
              <a:gdLst>
                <a:gd name="T0" fmla="*/ 255 w 600"/>
                <a:gd name="T1" fmla="*/ 587 h 588"/>
                <a:gd name="T2" fmla="*/ 255 w 600"/>
                <a:gd name="T3" fmla="*/ 587 h 588"/>
                <a:gd name="T4" fmla="*/ 599 w 600"/>
                <a:gd name="T5" fmla="*/ 99 h 588"/>
                <a:gd name="T6" fmla="*/ 0 w 600"/>
                <a:gd name="T7" fmla="*/ 72 h 588"/>
                <a:gd name="T8" fmla="*/ 255 w 600"/>
                <a:gd name="T9" fmla="*/ 587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0" h="588">
                  <a:moveTo>
                    <a:pt x="255" y="587"/>
                  </a:moveTo>
                  <a:lnTo>
                    <a:pt x="255" y="587"/>
                  </a:lnTo>
                  <a:cubicBezTo>
                    <a:pt x="560" y="310"/>
                    <a:pt x="599" y="99"/>
                    <a:pt x="599" y="99"/>
                  </a:cubicBezTo>
                  <a:cubicBezTo>
                    <a:pt x="599" y="99"/>
                    <a:pt x="410" y="0"/>
                    <a:pt x="0" y="72"/>
                  </a:cubicBezTo>
                  <a:lnTo>
                    <a:pt x="255" y="587"/>
                  </a:lnTo>
                </a:path>
              </a:pathLst>
            </a:custGeom>
            <a:solidFill>
              <a:srgbClr val="BF282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0" name="Freeform 21"/>
            <p:cNvSpPr>
              <a:spLocks noChangeArrowheads="1"/>
            </p:cNvSpPr>
            <p:nvPr/>
          </p:nvSpPr>
          <p:spPr bwMode="auto">
            <a:xfrm rot="21133775">
              <a:off x="19622774" y="4739965"/>
              <a:ext cx="573816" cy="573965"/>
            </a:xfrm>
            <a:custGeom>
              <a:avLst/>
              <a:gdLst>
                <a:gd name="T0" fmla="*/ 821 w 1182"/>
                <a:gd name="T1" fmla="*/ 1054 h 1182"/>
                <a:gd name="T2" fmla="*/ 821 w 1182"/>
                <a:gd name="T3" fmla="*/ 1054 h 1182"/>
                <a:gd name="T4" fmla="*/ 128 w 1182"/>
                <a:gd name="T5" fmla="*/ 821 h 1182"/>
                <a:gd name="T6" fmla="*/ 361 w 1182"/>
                <a:gd name="T7" fmla="*/ 122 h 1182"/>
                <a:gd name="T8" fmla="*/ 1059 w 1182"/>
                <a:gd name="T9" fmla="*/ 361 h 1182"/>
                <a:gd name="T10" fmla="*/ 821 w 1182"/>
                <a:gd name="T11" fmla="*/ 1054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2" h="1182">
                  <a:moveTo>
                    <a:pt x="821" y="1054"/>
                  </a:moveTo>
                  <a:lnTo>
                    <a:pt x="821" y="1054"/>
                  </a:lnTo>
                  <a:cubicBezTo>
                    <a:pt x="560" y="1181"/>
                    <a:pt x="250" y="1076"/>
                    <a:pt x="128" y="821"/>
                  </a:cubicBezTo>
                  <a:cubicBezTo>
                    <a:pt x="0" y="560"/>
                    <a:pt x="105" y="250"/>
                    <a:pt x="361" y="122"/>
                  </a:cubicBezTo>
                  <a:cubicBezTo>
                    <a:pt x="621" y="0"/>
                    <a:pt x="932" y="106"/>
                    <a:pt x="1059" y="361"/>
                  </a:cubicBezTo>
                  <a:cubicBezTo>
                    <a:pt x="1181" y="621"/>
                    <a:pt x="1076" y="932"/>
                    <a:pt x="821" y="1054"/>
                  </a:cubicBezTo>
                </a:path>
              </a:pathLst>
            </a:custGeom>
            <a:solidFill>
              <a:srgbClr val="2935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1" name="Freeform 22"/>
            <p:cNvSpPr>
              <a:spLocks noChangeArrowheads="1"/>
            </p:cNvSpPr>
            <p:nvPr/>
          </p:nvSpPr>
          <p:spPr bwMode="auto">
            <a:xfrm rot="21133775">
              <a:off x="19695417" y="4808365"/>
              <a:ext cx="430362" cy="434758"/>
            </a:xfrm>
            <a:custGeom>
              <a:avLst/>
              <a:gdLst>
                <a:gd name="T0" fmla="*/ 615 w 888"/>
                <a:gd name="T1" fmla="*/ 792 h 893"/>
                <a:gd name="T2" fmla="*/ 615 w 888"/>
                <a:gd name="T3" fmla="*/ 792 h 893"/>
                <a:gd name="T4" fmla="*/ 94 w 888"/>
                <a:gd name="T5" fmla="*/ 615 h 893"/>
                <a:gd name="T6" fmla="*/ 271 w 888"/>
                <a:gd name="T7" fmla="*/ 94 h 893"/>
                <a:gd name="T8" fmla="*/ 793 w 888"/>
                <a:gd name="T9" fmla="*/ 277 h 893"/>
                <a:gd name="T10" fmla="*/ 615 w 888"/>
                <a:gd name="T11" fmla="*/ 79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8" h="893">
                  <a:moveTo>
                    <a:pt x="615" y="792"/>
                  </a:moveTo>
                  <a:lnTo>
                    <a:pt x="615" y="792"/>
                  </a:lnTo>
                  <a:cubicBezTo>
                    <a:pt x="421" y="892"/>
                    <a:pt x="188" y="809"/>
                    <a:pt x="94" y="615"/>
                  </a:cubicBezTo>
                  <a:cubicBezTo>
                    <a:pt x="0" y="426"/>
                    <a:pt x="78" y="188"/>
                    <a:pt x="271" y="94"/>
                  </a:cubicBezTo>
                  <a:cubicBezTo>
                    <a:pt x="466" y="0"/>
                    <a:pt x="699" y="83"/>
                    <a:pt x="793" y="277"/>
                  </a:cubicBezTo>
                  <a:cubicBezTo>
                    <a:pt x="887" y="465"/>
                    <a:pt x="804" y="698"/>
                    <a:pt x="615" y="792"/>
                  </a:cubicBezTo>
                </a:path>
              </a:pathLst>
            </a:custGeom>
            <a:solidFill>
              <a:srgbClr val="FEDF5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2" name="Freeform 23"/>
            <p:cNvSpPr>
              <a:spLocks noChangeArrowheads="1"/>
            </p:cNvSpPr>
            <p:nvPr/>
          </p:nvSpPr>
          <p:spPr bwMode="auto">
            <a:xfrm rot="21133775">
              <a:off x="17800433" y="6157663"/>
              <a:ext cx="282626" cy="409058"/>
            </a:xfrm>
            <a:custGeom>
              <a:avLst/>
              <a:gdLst>
                <a:gd name="T0" fmla="*/ 393 w 583"/>
                <a:gd name="T1" fmla="*/ 843 h 844"/>
                <a:gd name="T2" fmla="*/ 0 w 583"/>
                <a:gd name="T3" fmla="*/ 44 h 844"/>
                <a:gd name="T4" fmla="*/ 255 w 583"/>
                <a:gd name="T5" fmla="*/ 0 h 844"/>
                <a:gd name="T6" fmla="*/ 582 w 583"/>
                <a:gd name="T7" fmla="*/ 665 h 844"/>
                <a:gd name="T8" fmla="*/ 393 w 583"/>
                <a:gd name="T9" fmla="*/ 843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844">
                  <a:moveTo>
                    <a:pt x="393" y="843"/>
                  </a:moveTo>
                  <a:lnTo>
                    <a:pt x="0" y="44"/>
                  </a:lnTo>
                  <a:lnTo>
                    <a:pt x="255" y="0"/>
                  </a:lnTo>
                  <a:lnTo>
                    <a:pt x="582" y="665"/>
                  </a:lnTo>
                  <a:lnTo>
                    <a:pt x="393" y="843"/>
                  </a:lnTo>
                </a:path>
              </a:pathLst>
            </a:cu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3" name="Freeform 24"/>
            <p:cNvSpPr>
              <a:spLocks noChangeArrowheads="1"/>
            </p:cNvSpPr>
            <p:nvPr/>
          </p:nvSpPr>
          <p:spPr bwMode="auto">
            <a:xfrm rot="21133775">
              <a:off x="17553511" y="5423712"/>
              <a:ext cx="177713" cy="197034"/>
            </a:xfrm>
            <a:custGeom>
              <a:avLst/>
              <a:gdLst>
                <a:gd name="T0" fmla="*/ 155 w 367"/>
                <a:gd name="T1" fmla="*/ 405 h 406"/>
                <a:gd name="T2" fmla="*/ 0 w 367"/>
                <a:gd name="T3" fmla="*/ 83 h 406"/>
                <a:gd name="T4" fmla="*/ 233 w 367"/>
                <a:gd name="T5" fmla="*/ 0 h 406"/>
                <a:gd name="T6" fmla="*/ 366 w 367"/>
                <a:gd name="T7" fmla="*/ 272 h 406"/>
                <a:gd name="T8" fmla="*/ 155 w 367"/>
                <a:gd name="T9" fmla="*/ 40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406">
                  <a:moveTo>
                    <a:pt x="155" y="405"/>
                  </a:moveTo>
                  <a:lnTo>
                    <a:pt x="0" y="83"/>
                  </a:lnTo>
                  <a:lnTo>
                    <a:pt x="233" y="0"/>
                  </a:lnTo>
                  <a:lnTo>
                    <a:pt x="366" y="272"/>
                  </a:lnTo>
                  <a:lnTo>
                    <a:pt x="155" y="405"/>
                  </a:lnTo>
                </a:path>
              </a:pathLst>
            </a:cu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4" name="Freeform 25"/>
            <p:cNvSpPr>
              <a:spLocks noChangeArrowheads="1"/>
            </p:cNvSpPr>
            <p:nvPr/>
          </p:nvSpPr>
          <p:spPr bwMode="auto">
            <a:xfrm rot="21133775">
              <a:off x="17439196" y="6234296"/>
              <a:ext cx="550262" cy="454032"/>
            </a:xfrm>
            <a:custGeom>
              <a:avLst/>
              <a:gdLst>
                <a:gd name="T0" fmla="*/ 1131 w 1132"/>
                <a:gd name="T1" fmla="*/ 688 h 933"/>
                <a:gd name="T2" fmla="*/ 1131 w 1132"/>
                <a:gd name="T3" fmla="*/ 688 h 933"/>
                <a:gd name="T4" fmla="*/ 965 w 1132"/>
                <a:gd name="T5" fmla="*/ 349 h 933"/>
                <a:gd name="T6" fmla="*/ 798 w 1132"/>
                <a:gd name="T7" fmla="*/ 11 h 933"/>
                <a:gd name="T8" fmla="*/ 394 w 1132"/>
                <a:gd name="T9" fmla="*/ 133 h 933"/>
                <a:gd name="T10" fmla="*/ 549 w 1132"/>
                <a:gd name="T11" fmla="*/ 227 h 933"/>
                <a:gd name="T12" fmla="*/ 0 w 1132"/>
                <a:gd name="T13" fmla="*/ 821 h 933"/>
                <a:gd name="T14" fmla="*/ 804 w 1132"/>
                <a:gd name="T15" fmla="*/ 749 h 933"/>
                <a:gd name="T16" fmla="*/ 787 w 1132"/>
                <a:gd name="T17" fmla="*/ 932 h 933"/>
                <a:gd name="T18" fmla="*/ 1131 w 1132"/>
                <a:gd name="T19" fmla="*/ 68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2" h="933">
                  <a:moveTo>
                    <a:pt x="1131" y="688"/>
                  </a:moveTo>
                  <a:lnTo>
                    <a:pt x="1131" y="688"/>
                  </a:lnTo>
                  <a:cubicBezTo>
                    <a:pt x="965" y="349"/>
                    <a:pt x="965" y="349"/>
                    <a:pt x="965" y="349"/>
                  </a:cubicBezTo>
                  <a:cubicBezTo>
                    <a:pt x="798" y="11"/>
                    <a:pt x="798" y="11"/>
                    <a:pt x="798" y="11"/>
                  </a:cubicBezTo>
                  <a:cubicBezTo>
                    <a:pt x="798" y="11"/>
                    <a:pt x="576" y="0"/>
                    <a:pt x="394" y="133"/>
                  </a:cubicBezTo>
                  <a:cubicBezTo>
                    <a:pt x="394" y="133"/>
                    <a:pt x="543" y="161"/>
                    <a:pt x="549" y="227"/>
                  </a:cubicBezTo>
                  <a:cubicBezTo>
                    <a:pt x="549" y="227"/>
                    <a:pt x="127" y="482"/>
                    <a:pt x="0" y="821"/>
                  </a:cubicBezTo>
                  <a:cubicBezTo>
                    <a:pt x="344" y="932"/>
                    <a:pt x="804" y="749"/>
                    <a:pt x="804" y="749"/>
                  </a:cubicBezTo>
                  <a:cubicBezTo>
                    <a:pt x="854" y="798"/>
                    <a:pt x="787" y="932"/>
                    <a:pt x="787" y="932"/>
                  </a:cubicBezTo>
                  <a:cubicBezTo>
                    <a:pt x="1004" y="870"/>
                    <a:pt x="1131" y="688"/>
                    <a:pt x="1131" y="688"/>
                  </a:cubicBezTo>
                </a:path>
              </a:pathLst>
            </a:custGeom>
            <a:solidFill>
              <a:srgbClr val="F693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5" name="Freeform 26"/>
            <p:cNvSpPr>
              <a:spLocks noChangeArrowheads="1"/>
            </p:cNvSpPr>
            <p:nvPr/>
          </p:nvSpPr>
          <p:spPr bwMode="auto">
            <a:xfrm rot="21133775">
              <a:off x="17553048" y="6243155"/>
              <a:ext cx="408951" cy="372649"/>
            </a:xfrm>
            <a:custGeom>
              <a:avLst/>
              <a:gdLst>
                <a:gd name="T0" fmla="*/ 843 w 844"/>
                <a:gd name="T1" fmla="*/ 566 h 766"/>
                <a:gd name="T2" fmla="*/ 843 w 844"/>
                <a:gd name="T3" fmla="*/ 566 h 766"/>
                <a:gd name="T4" fmla="*/ 721 w 844"/>
                <a:gd name="T5" fmla="*/ 316 h 766"/>
                <a:gd name="T6" fmla="*/ 599 w 844"/>
                <a:gd name="T7" fmla="*/ 61 h 766"/>
                <a:gd name="T8" fmla="*/ 316 w 844"/>
                <a:gd name="T9" fmla="*/ 100 h 766"/>
                <a:gd name="T10" fmla="*/ 410 w 844"/>
                <a:gd name="T11" fmla="*/ 228 h 766"/>
                <a:gd name="T12" fmla="*/ 0 w 844"/>
                <a:gd name="T13" fmla="*/ 666 h 766"/>
                <a:gd name="T14" fmla="*/ 604 w 844"/>
                <a:gd name="T15" fmla="*/ 616 h 766"/>
                <a:gd name="T16" fmla="*/ 643 w 844"/>
                <a:gd name="T17" fmla="*/ 765 h 766"/>
                <a:gd name="T18" fmla="*/ 843 w 844"/>
                <a:gd name="T19" fmla="*/ 5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4" h="766">
                  <a:moveTo>
                    <a:pt x="843" y="566"/>
                  </a:moveTo>
                  <a:lnTo>
                    <a:pt x="843" y="566"/>
                  </a:lnTo>
                  <a:cubicBezTo>
                    <a:pt x="721" y="316"/>
                    <a:pt x="721" y="316"/>
                    <a:pt x="721" y="316"/>
                  </a:cubicBezTo>
                  <a:cubicBezTo>
                    <a:pt x="599" y="61"/>
                    <a:pt x="599" y="61"/>
                    <a:pt x="599" y="61"/>
                  </a:cubicBezTo>
                  <a:cubicBezTo>
                    <a:pt x="599" y="61"/>
                    <a:pt x="449" y="0"/>
                    <a:pt x="316" y="100"/>
                  </a:cubicBezTo>
                  <a:cubicBezTo>
                    <a:pt x="316" y="100"/>
                    <a:pt x="405" y="178"/>
                    <a:pt x="410" y="228"/>
                  </a:cubicBezTo>
                  <a:cubicBezTo>
                    <a:pt x="410" y="228"/>
                    <a:pt x="94" y="416"/>
                    <a:pt x="0" y="666"/>
                  </a:cubicBezTo>
                  <a:cubicBezTo>
                    <a:pt x="260" y="749"/>
                    <a:pt x="604" y="616"/>
                    <a:pt x="604" y="616"/>
                  </a:cubicBezTo>
                  <a:cubicBezTo>
                    <a:pt x="637" y="649"/>
                    <a:pt x="643" y="765"/>
                    <a:pt x="643" y="765"/>
                  </a:cubicBezTo>
                  <a:cubicBezTo>
                    <a:pt x="809" y="721"/>
                    <a:pt x="843" y="566"/>
                    <a:pt x="843" y="566"/>
                  </a:cubicBezTo>
                </a:path>
              </a:pathLst>
            </a:custGeom>
            <a:solidFill>
              <a:srgbClr val="FAED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6" name="Freeform 27"/>
            <p:cNvSpPr>
              <a:spLocks noChangeArrowheads="1"/>
            </p:cNvSpPr>
            <p:nvPr/>
          </p:nvSpPr>
          <p:spPr bwMode="auto">
            <a:xfrm rot="21133775">
              <a:off x="17683827" y="6293408"/>
              <a:ext cx="256932" cy="235583"/>
            </a:xfrm>
            <a:custGeom>
              <a:avLst/>
              <a:gdLst>
                <a:gd name="T0" fmla="*/ 526 w 527"/>
                <a:gd name="T1" fmla="*/ 355 h 483"/>
                <a:gd name="T2" fmla="*/ 526 w 527"/>
                <a:gd name="T3" fmla="*/ 355 h 483"/>
                <a:gd name="T4" fmla="*/ 449 w 527"/>
                <a:gd name="T5" fmla="*/ 199 h 483"/>
                <a:gd name="T6" fmla="*/ 371 w 527"/>
                <a:gd name="T7" fmla="*/ 39 h 483"/>
                <a:gd name="T8" fmla="*/ 194 w 527"/>
                <a:gd name="T9" fmla="*/ 61 h 483"/>
                <a:gd name="T10" fmla="*/ 255 w 527"/>
                <a:gd name="T11" fmla="*/ 144 h 483"/>
                <a:gd name="T12" fmla="*/ 0 w 527"/>
                <a:gd name="T13" fmla="*/ 421 h 483"/>
                <a:gd name="T14" fmla="*/ 377 w 527"/>
                <a:gd name="T15" fmla="*/ 388 h 483"/>
                <a:gd name="T16" fmla="*/ 404 w 527"/>
                <a:gd name="T17" fmla="*/ 482 h 483"/>
                <a:gd name="T18" fmla="*/ 526 w 527"/>
                <a:gd name="T19" fmla="*/ 35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7" h="483">
                  <a:moveTo>
                    <a:pt x="526" y="355"/>
                  </a:moveTo>
                  <a:lnTo>
                    <a:pt x="526" y="355"/>
                  </a:lnTo>
                  <a:cubicBezTo>
                    <a:pt x="449" y="199"/>
                    <a:pt x="449" y="199"/>
                    <a:pt x="449" y="199"/>
                  </a:cubicBezTo>
                  <a:cubicBezTo>
                    <a:pt x="371" y="39"/>
                    <a:pt x="371" y="39"/>
                    <a:pt x="371" y="39"/>
                  </a:cubicBezTo>
                  <a:cubicBezTo>
                    <a:pt x="371" y="39"/>
                    <a:pt x="282" y="0"/>
                    <a:pt x="194" y="61"/>
                  </a:cubicBezTo>
                  <a:cubicBezTo>
                    <a:pt x="194" y="61"/>
                    <a:pt x="249" y="111"/>
                    <a:pt x="255" y="144"/>
                  </a:cubicBezTo>
                  <a:cubicBezTo>
                    <a:pt x="255" y="144"/>
                    <a:pt x="55" y="260"/>
                    <a:pt x="0" y="421"/>
                  </a:cubicBezTo>
                  <a:cubicBezTo>
                    <a:pt x="160" y="471"/>
                    <a:pt x="377" y="388"/>
                    <a:pt x="377" y="388"/>
                  </a:cubicBezTo>
                  <a:cubicBezTo>
                    <a:pt x="399" y="410"/>
                    <a:pt x="404" y="482"/>
                    <a:pt x="404" y="482"/>
                  </a:cubicBezTo>
                  <a:cubicBezTo>
                    <a:pt x="504" y="454"/>
                    <a:pt x="526" y="355"/>
                    <a:pt x="526" y="355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7" name="Freeform 28"/>
            <p:cNvSpPr>
              <a:spLocks noChangeArrowheads="1"/>
            </p:cNvSpPr>
            <p:nvPr/>
          </p:nvSpPr>
          <p:spPr bwMode="auto">
            <a:xfrm rot="21133775">
              <a:off x="17392138" y="5486773"/>
              <a:ext cx="241944" cy="203457"/>
            </a:xfrm>
            <a:custGeom>
              <a:avLst/>
              <a:gdLst>
                <a:gd name="T0" fmla="*/ 499 w 500"/>
                <a:gd name="T1" fmla="*/ 305 h 417"/>
                <a:gd name="T2" fmla="*/ 499 w 500"/>
                <a:gd name="T3" fmla="*/ 305 h 417"/>
                <a:gd name="T4" fmla="*/ 426 w 500"/>
                <a:gd name="T5" fmla="*/ 155 h 417"/>
                <a:gd name="T6" fmla="*/ 354 w 500"/>
                <a:gd name="T7" fmla="*/ 5 h 417"/>
                <a:gd name="T8" fmla="*/ 172 w 500"/>
                <a:gd name="T9" fmla="*/ 61 h 417"/>
                <a:gd name="T10" fmla="*/ 244 w 500"/>
                <a:gd name="T11" fmla="*/ 105 h 417"/>
                <a:gd name="T12" fmla="*/ 0 w 500"/>
                <a:gd name="T13" fmla="*/ 366 h 417"/>
                <a:gd name="T14" fmla="*/ 354 w 500"/>
                <a:gd name="T15" fmla="*/ 332 h 417"/>
                <a:gd name="T16" fmla="*/ 349 w 500"/>
                <a:gd name="T17" fmla="*/ 416 h 417"/>
                <a:gd name="T18" fmla="*/ 499 w 500"/>
                <a:gd name="T19" fmla="*/ 305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0" h="417">
                  <a:moveTo>
                    <a:pt x="499" y="305"/>
                  </a:moveTo>
                  <a:lnTo>
                    <a:pt x="499" y="305"/>
                  </a:lnTo>
                  <a:cubicBezTo>
                    <a:pt x="426" y="155"/>
                    <a:pt x="426" y="155"/>
                    <a:pt x="426" y="155"/>
                  </a:cubicBezTo>
                  <a:cubicBezTo>
                    <a:pt x="354" y="5"/>
                    <a:pt x="354" y="5"/>
                    <a:pt x="354" y="5"/>
                  </a:cubicBezTo>
                  <a:cubicBezTo>
                    <a:pt x="354" y="5"/>
                    <a:pt x="255" y="0"/>
                    <a:pt x="172" y="61"/>
                  </a:cubicBezTo>
                  <a:cubicBezTo>
                    <a:pt x="172" y="61"/>
                    <a:pt x="238" y="72"/>
                    <a:pt x="244" y="105"/>
                  </a:cubicBezTo>
                  <a:cubicBezTo>
                    <a:pt x="244" y="105"/>
                    <a:pt x="49" y="216"/>
                    <a:pt x="0" y="366"/>
                  </a:cubicBezTo>
                  <a:cubicBezTo>
                    <a:pt x="149" y="416"/>
                    <a:pt x="354" y="332"/>
                    <a:pt x="354" y="332"/>
                  </a:cubicBezTo>
                  <a:cubicBezTo>
                    <a:pt x="377" y="355"/>
                    <a:pt x="349" y="416"/>
                    <a:pt x="349" y="416"/>
                  </a:cubicBezTo>
                  <a:cubicBezTo>
                    <a:pt x="443" y="388"/>
                    <a:pt x="499" y="305"/>
                    <a:pt x="499" y="305"/>
                  </a:cubicBezTo>
                </a:path>
              </a:pathLst>
            </a:custGeom>
            <a:solidFill>
              <a:srgbClr val="F693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8" name="Freeform 29"/>
            <p:cNvSpPr>
              <a:spLocks noChangeArrowheads="1"/>
            </p:cNvSpPr>
            <p:nvPr/>
          </p:nvSpPr>
          <p:spPr bwMode="auto">
            <a:xfrm rot="21133775">
              <a:off x="17439603" y="5490555"/>
              <a:ext cx="184135" cy="167050"/>
            </a:xfrm>
            <a:custGeom>
              <a:avLst/>
              <a:gdLst>
                <a:gd name="T0" fmla="*/ 377 w 378"/>
                <a:gd name="T1" fmla="*/ 255 h 345"/>
                <a:gd name="T2" fmla="*/ 377 w 378"/>
                <a:gd name="T3" fmla="*/ 255 h 345"/>
                <a:gd name="T4" fmla="*/ 321 w 378"/>
                <a:gd name="T5" fmla="*/ 139 h 345"/>
                <a:gd name="T6" fmla="*/ 266 w 378"/>
                <a:gd name="T7" fmla="*/ 28 h 345"/>
                <a:gd name="T8" fmla="*/ 144 w 378"/>
                <a:gd name="T9" fmla="*/ 45 h 345"/>
                <a:gd name="T10" fmla="*/ 183 w 378"/>
                <a:gd name="T11" fmla="*/ 100 h 345"/>
                <a:gd name="T12" fmla="*/ 0 w 378"/>
                <a:gd name="T13" fmla="*/ 300 h 345"/>
                <a:gd name="T14" fmla="*/ 266 w 378"/>
                <a:gd name="T15" fmla="*/ 272 h 345"/>
                <a:gd name="T16" fmla="*/ 288 w 378"/>
                <a:gd name="T17" fmla="*/ 344 h 345"/>
                <a:gd name="T18" fmla="*/ 377 w 378"/>
                <a:gd name="T19" fmla="*/ 25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45">
                  <a:moveTo>
                    <a:pt x="377" y="255"/>
                  </a:moveTo>
                  <a:lnTo>
                    <a:pt x="377" y="255"/>
                  </a:lnTo>
                  <a:cubicBezTo>
                    <a:pt x="321" y="139"/>
                    <a:pt x="321" y="139"/>
                    <a:pt x="321" y="13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8"/>
                    <a:pt x="200" y="0"/>
                    <a:pt x="144" y="45"/>
                  </a:cubicBezTo>
                  <a:cubicBezTo>
                    <a:pt x="144" y="45"/>
                    <a:pt x="183" y="78"/>
                    <a:pt x="183" y="100"/>
                  </a:cubicBezTo>
                  <a:cubicBezTo>
                    <a:pt x="183" y="100"/>
                    <a:pt x="44" y="183"/>
                    <a:pt x="0" y="300"/>
                  </a:cubicBezTo>
                  <a:cubicBezTo>
                    <a:pt x="116" y="333"/>
                    <a:pt x="266" y="272"/>
                    <a:pt x="266" y="272"/>
                  </a:cubicBezTo>
                  <a:cubicBezTo>
                    <a:pt x="283" y="289"/>
                    <a:pt x="288" y="344"/>
                    <a:pt x="288" y="344"/>
                  </a:cubicBezTo>
                  <a:cubicBezTo>
                    <a:pt x="360" y="322"/>
                    <a:pt x="377" y="255"/>
                    <a:pt x="377" y="255"/>
                  </a:cubicBezTo>
                </a:path>
              </a:pathLst>
            </a:custGeom>
            <a:solidFill>
              <a:srgbClr val="FAED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69" name="Freeform 30"/>
            <p:cNvSpPr>
              <a:spLocks noChangeArrowheads="1"/>
            </p:cNvSpPr>
            <p:nvPr/>
          </p:nvSpPr>
          <p:spPr bwMode="auto">
            <a:xfrm rot="21133775">
              <a:off x="17498603" y="5512975"/>
              <a:ext cx="113479" cy="104942"/>
            </a:xfrm>
            <a:custGeom>
              <a:avLst/>
              <a:gdLst>
                <a:gd name="T0" fmla="*/ 233 w 234"/>
                <a:gd name="T1" fmla="*/ 161 h 218"/>
                <a:gd name="T2" fmla="*/ 233 w 234"/>
                <a:gd name="T3" fmla="*/ 161 h 218"/>
                <a:gd name="T4" fmla="*/ 199 w 234"/>
                <a:gd name="T5" fmla="*/ 89 h 218"/>
                <a:gd name="T6" fmla="*/ 166 w 234"/>
                <a:gd name="T7" fmla="*/ 23 h 218"/>
                <a:gd name="T8" fmla="*/ 89 w 234"/>
                <a:gd name="T9" fmla="*/ 28 h 218"/>
                <a:gd name="T10" fmla="*/ 111 w 234"/>
                <a:gd name="T11" fmla="*/ 67 h 218"/>
                <a:gd name="T12" fmla="*/ 0 w 234"/>
                <a:gd name="T13" fmla="*/ 189 h 218"/>
                <a:gd name="T14" fmla="*/ 166 w 234"/>
                <a:gd name="T15" fmla="*/ 172 h 218"/>
                <a:gd name="T16" fmla="*/ 177 w 234"/>
                <a:gd name="T17" fmla="*/ 217 h 218"/>
                <a:gd name="T18" fmla="*/ 233 w 234"/>
                <a:gd name="T19" fmla="*/ 16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218">
                  <a:moveTo>
                    <a:pt x="233" y="161"/>
                  </a:moveTo>
                  <a:lnTo>
                    <a:pt x="233" y="161"/>
                  </a:lnTo>
                  <a:cubicBezTo>
                    <a:pt x="199" y="89"/>
                    <a:pt x="199" y="89"/>
                    <a:pt x="199" y="89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6" y="23"/>
                    <a:pt x="122" y="0"/>
                    <a:pt x="89" y="28"/>
                  </a:cubicBezTo>
                  <a:cubicBezTo>
                    <a:pt x="89" y="28"/>
                    <a:pt x="111" y="50"/>
                    <a:pt x="111" y="67"/>
                  </a:cubicBezTo>
                  <a:cubicBezTo>
                    <a:pt x="111" y="67"/>
                    <a:pt x="22" y="117"/>
                    <a:pt x="0" y="189"/>
                  </a:cubicBezTo>
                  <a:cubicBezTo>
                    <a:pt x="72" y="211"/>
                    <a:pt x="166" y="172"/>
                    <a:pt x="166" y="172"/>
                  </a:cubicBezTo>
                  <a:cubicBezTo>
                    <a:pt x="177" y="183"/>
                    <a:pt x="177" y="217"/>
                    <a:pt x="177" y="217"/>
                  </a:cubicBezTo>
                  <a:cubicBezTo>
                    <a:pt x="222" y="205"/>
                    <a:pt x="233" y="161"/>
                    <a:pt x="233" y="161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76183" tIns="38092" rIns="76183" bIns="38092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</p:grpSp>
      <p:sp>
        <p:nvSpPr>
          <p:cNvPr id="70" name="TextBox 74"/>
          <p:cNvSpPr txBox="1"/>
          <p:nvPr/>
        </p:nvSpPr>
        <p:spPr>
          <a:xfrm>
            <a:off x="1361618" y="2637498"/>
            <a:ext cx="2371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6"/>
                </a:solidFill>
                <a:cs typeface="+mn-ea"/>
                <a:sym typeface="+mn-lt"/>
              </a:rPr>
              <a:t>目    录</a:t>
            </a:r>
            <a:endParaRPr lang="id-ID" sz="48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71" name="TextBox 74"/>
          <p:cNvSpPr txBox="1"/>
          <p:nvPr/>
        </p:nvSpPr>
        <p:spPr>
          <a:xfrm>
            <a:off x="1331589" y="2282444"/>
            <a:ext cx="2371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6"/>
                </a:solidFill>
                <a:cs typeface="+mn-ea"/>
                <a:sym typeface="+mn-lt"/>
              </a:rPr>
              <a:t>CONTENGTS</a:t>
            </a:r>
          </a:p>
        </p:txBody>
      </p:sp>
    </p:spTree>
    <p:extLst>
      <p:ext uri="{BB962C8B-B14F-4D97-AF65-F5344CB8AC3E}">
        <p14:creationId xmlns:p14="http://schemas.microsoft.com/office/powerpoint/2010/main" val="112198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2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80"/>
                            </p:stCondLst>
                            <p:childTnLst>
                              <p:par>
                                <p:cTn id="1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8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8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8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8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8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8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8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68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18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68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18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/>
      <p:bldP spid="42" grpId="0"/>
      <p:bldP spid="43" grpId="0"/>
      <p:bldP spid="70" grpId="0"/>
      <p:bldP spid="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 noChangeArrowheads="1"/>
          </p:cNvSpPr>
          <p:nvPr/>
        </p:nvSpPr>
        <p:spPr bwMode="auto">
          <a:xfrm>
            <a:off x="8598096" y="1920138"/>
            <a:ext cx="1416717" cy="1372313"/>
          </a:xfrm>
          <a:custGeom>
            <a:avLst/>
            <a:gdLst>
              <a:gd name="T0" fmla="*/ 4968 w 6000"/>
              <a:gd name="T1" fmla="*/ 3500 h 5814"/>
              <a:gd name="T2" fmla="*/ 4968 w 6000"/>
              <a:gd name="T3" fmla="*/ 3500 h 5814"/>
              <a:gd name="T4" fmla="*/ 5999 w 6000"/>
              <a:gd name="T5" fmla="*/ 2469 h 5814"/>
              <a:gd name="T6" fmla="*/ 5999 w 6000"/>
              <a:gd name="T7" fmla="*/ 2469 h 5814"/>
              <a:gd name="T8" fmla="*/ 0 w 6000"/>
              <a:gd name="T9" fmla="*/ 0 h 5814"/>
              <a:gd name="T10" fmla="*/ 0 w 6000"/>
              <a:gd name="T11" fmla="*/ 4688 h 5814"/>
              <a:gd name="T12" fmla="*/ 2656 w 6000"/>
              <a:gd name="T13" fmla="*/ 5813 h 5814"/>
              <a:gd name="T14" fmla="*/ 2656 w 6000"/>
              <a:gd name="T15" fmla="*/ 5813 h 5814"/>
              <a:gd name="T16" fmla="*/ 3937 w 6000"/>
              <a:gd name="T17" fmla="*/ 4532 h 5814"/>
              <a:gd name="T18" fmla="*/ 4905 w 6000"/>
              <a:gd name="T19" fmla="*/ 4500 h 5814"/>
              <a:gd name="T20" fmla="*/ 4968 w 6000"/>
              <a:gd name="T21" fmla="*/ 3500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00" h="5814">
                <a:moveTo>
                  <a:pt x="4968" y="3500"/>
                </a:moveTo>
                <a:lnTo>
                  <a:pt x="4968" y="3500"/>
                </a:lnTo>
                <a:cubicBezTo>
                  <a:pt x="5999" y="2469"/>
                  <a:pt x="5999" y="2469"/>
                  <a:pt x="5999" y="2469"/>
                </a:cubicBezTo>
                <a:lnTo>
                  <a:pt x="5999" y="2469"/>
                </a:lnTo>
                <a:cubicBezTo>
                  <a:pt x="4343" y="813"/>
                  <a:pt x="2156" y="0"/>
                  <a:pt x="0" y="0"/>
                </a:cubicBezTo>
                <a:cubicBezTo>
                  <a:pt x="0" y="4688"/>
                  <a:pt x="0" y="4688"/>
                  <a:pt x="0" y="4688"/>
                </a:cubicBezTo>
                <a:cubicBezTo>
                  <a:pt x="968" y="4688"/>
                  <a:pt x="1937" y="5063"/>
                  <a:pt x="2656" y="5813"/>
                </a:cubicBezTo>
                <a:lnTo>
                  <a:pt x="2656" y="5813"/>
                </a:lnTo>
                <a:cubicBezTo>
                  <a:pt x="3937" y="4532"/>
                  <a:pt x="3937" y="4532"/>
                  <a:pt x="3937" y="4532"/>
                </a:cubicBezTo>
                <a:cubicBezTo>
                  <a:pt x="4905" y="4500"/>
                  <a:pt x="4905" y="4500"/>
                  <a:pt x="4905" y="4500"/>
                </a:cubicBezTo>
                <a:lnTo>
                  <a:pt x="4968" y="350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1919474" y="1745393"/>
            <a:ext cx="983299" cy="2564892"/>
            <a:chOff x="2323305" y="2203133"/>
            <a:chExt cx="979488" cy="2554284"/>
          </a:xfrm>
          <a:solidFill>
            <a:schemeClr val="accent2"/>
          </a:solidFill>
        </p:grpSpPr>
        <p:sp>
          <p:nvSpPr>
            <p:cNvPr id="19" name="Freeform 3"/>
            <p:cNvSpPr>
              <a:spLocks noChangeArrowheads="1"/>
            </p:cNvSpPr>
            <p:nvPr/>
          </p:nvSpPr>
          <p:spPr bwMode="auto">
            <a:xfrm>
              <a:off x="2323305" y="2720656"/>
              <a:ext cx="979488" cy="2036761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20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</p:grpSp>
      <p:grpSp>
        <p:nvGrpSpPr>
          <p:cNvPr id="21" name="Group 26"/>
          <p:cNvGrpSpPr/>
          <p:nvPr/>
        </p:nvGrpSpPr>
        <p:grpSpPr>
          <a:xfrm>
            <a:off x="4184227" y="1760109"/>
            <a:ext cx="1125386" cy="2564885"/>
            <a:chOff x="5481408" y="1426062"/>
            <a:chExt cx="341669" cy="778500"/>
          </a:xfrm>
          <a:solidFill>
            <a:schemeClr val="accent3"/>
          </a:solidFill>
        </p:grpSpPr>
        <p:sp>
          <p:nvSpPr>
            <p:cNvPr id="22" name="Freeform 1"/>
            <p:cNvSpPr>
              <a:spLocks noChangeArrowheads="1"/>
            </p:cNvSpPr>
            <p:nvPr/>
          </p:nvSpPr>
          <p:spPr bwMode="auto">
            <a:xfrm>
              <a:off x="5481408" y="1565662"/>
              <a:ext cx="341669" cy="63890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23" name="Freeform 2"/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cs typeface="+mn-ea"/>
                <a:sym typeface="+mn-lt"/>
              </a:endParaRPr>
            </a:p>
          </p:txBody>
        </p:sp>
      </p:grpSp>
      <p:sp>
        <p:nvSpPr>
          <p:cNvPr id="24" name="TextBox 29"/>
          <p:cNvSpPr txBox="1"/>
          <p:nvPr/>
        </p:nvSpPr>
        <p:spPr>
          <a:xfrm>
            <a:off x="1174286" y="4536237"/>
            <a:ext cx="2498401" cy="1231078"/>
          </a:xfrm>
          <a:prstGeom prst="rect">
            <a:avLst/>
          </a:prstGeom>
          <a:noFill/>
        </p:spPr>
        <p:txBody>
          <a:bodyPr wrap="square" lIns="121893" tIns="60946" rIns="121893" bIns="60946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2"/>
                </a:solidFill>
                <a:cs typeface="+mn-ea"/>
                <a:sym typeface="+mn-lt"/>
              </a:rPr>
              <a:t>55%</a:t>
            </a:r>
          </a:p>
        </p:txBody>
      </p:sp>
      <p:sp>
        <p:nvSpPr>
          <p:cNvPr id="25" name="TextBox 30"/>
          <p:cNvSpPr txBox="1"/>
          <p:nvPr/>
        </p:nvSpPr>
        <p:spPr>
          <a:xfrm>
            <a:off x="3399571" y="4488528"/>
            <a:ext cx="2720702" cy="1231078"/>
          </a:xfrm>
          <a:prstGeom prst="rect">
            <a:avLst/>
          </a:prstGeom>
          <a:noFill/>
        </p:spPr>
        <p:txBody>
          <a:bodyPr wrap="square" lIns="121893" tIns="60946" rIns="121893" bIns="60946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3"/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26" name="TextBox 31"/>
          <p:cNvSpPr txBox="1"/>
          <p:nvPr/>
        </p:nvSpPr>
        <p:spPr>
          <a:xfrm>
            <a:off x="1532342" y="5555231"/>
            <a:ext cx="1583796" cy="523206"/>
          </a:xfrm>
          <a:prstGeom prst="rect">
            <a:avLst/>
          </a:prstGeom>
          <a:noFill/>
        </p:spPr>
        <p:txBody>
          <a:bodyPr wrap="square" lIns="0" tIns="60946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xtBox 32"/>
          <p:cNvSpPr txBox="1"/>
          <p:nvPr/>
        </p:nvSpPr>
        <p:spPr>
          <a:xfrm>
            <a:off x="3908875" y="5570709"/>
            <a:ext cx="1631386" cy="523206"/>
          </a:xfrm>
          <a:prstGeom prst="rect">
            <a:avLst/>
          </a:prstGeom>
          <a:noFill/>
        </p:spPr>
        <p:txBody>
          <a:bodyPr wrap="square" lIns="0" tIns="60946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 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1792136" y="4385068"/>
            <a:ext cx="1284781" cy="384707"/>
          </a:xfrm>
          <a:prstGeom prst="rect">
            <a:avLst/>
          </a:prstGeom>
          <a:noFill/>
        </p:spPr>
        <p:txBody>
          <a:bodyPr wrap="square" lIns="0" tIns="60946" rIns="0" bIns="0" rtlCol="0">
            <a:spAutoFit/>
          </a:bodyPr>
          <a:lstStyle/>
          <a:p>
            <a:pPr algn="ctr"/>
            <a:r>
              <a:rPr lang="en-US" sz="2100" dirty="0">
                <a:solidFill>
                  <a:schemeClr val="tx2"/>
                </a:solidFill>
                <a:cs typeface="+mn-ea"/>
                <a:sym typeface="+mn-lt"/>
              </a:rPr>
              <a:t>Men</a:t>
            </a:r>
          </a:p>
        </p:txBody>
      </p:sp>
      <p:sp>
        <p:nvSpPr>
          <p:cNvPr id="29" name="TextBox 34"/>
          <p:cNvSpPr txBox="1"/>
          <p:nvPr/>
        </p:nvSpPr>
        <p:spPr>
          <a:xfrm>
            <a:off x="4095988" y="4375190"/>
            <a:ext cx="1284781" cy="384707"/>
          </a:xfrm>
          <a:prstGeom prst="rect">
            <a:avLst/>
          </a:prstGeom>
          <a:noFill/>
        </p:spPr>
        <p:txBody>
          <a:bodyPr wrap="square" lIns="0" tIns="60946" rIns="0" bIns="0" rtlCol="0">
            <a:spAutoFit/>
          </a:bodyPr>
          <a:lstStyle/>
          <a:p>
            <a:pPr algn="ctr"/>
            <a:r>
              <a:rPr lang="en-US" sz="2100" dirty="0">
                <a:solidFill>
                  <a:schemeClr val="tx2"/>
                </a:solidFill>
                <a:cs typeface="+mn-ea"/>
                <a:sym typeface="+mn-lt"/>
              </a:rPr>
              <a:t>Women</a:t>
            </a:r>
          </a:p>
        </p:txBody>
      </p:sp>
      <p:sp>
        <p:nvSpPr>
          <p:cNvPr id="30" name="Freeform 6"/>
          <p:cNvSpPr>
            <a:spLocks noChangeArrowheads="1"/>
          </p:cNvSpPr>
          <p:nvPr/>
        </p:nvSpPr>
        <p:spPr bwMode="auto">
          <a:xfrm>
            <a:off x="7188667" y="1915594"/>
            <a:ext cx="1570774" cy="1372313"/>
          </a:xfrm>
          <a:custGeom>
            <a:avLst/>
            <a:gdLst>
              <a:gd name="T0" fmla="*/ 5968 w 6656"/>
              <a:gd name="T1" fmla="*/ 1438 h 5814"/>
              <a:gd name="T2" fmla="*/ 5968 w 6656"/>
              <a:gd name="T3" fmla="*/ 1438 h 5814"/>
              <a:gd name="T4" fmla="*/ 5968 w 6656"/>
              <a:gd name="T5" fmla="*/ 0 h 5814"/>
              <a:gd name="T6" fmla="*/ 5968 w 6656"/>
              <a:gd name="T7" fmla="*/ 0 h 5814"/>
              <a:gd name="T8" fmla="*/ 0 w 6656"/>
              <a:gd name="T9" fmla="*/ 2469 h 5814"/>
              <a:gd name="T10" fmla="*/ 3312 w 6656"/>
              <a:gd name="T11" fmla="*/ 5813 h 5814"/>
              <a:gd name="T12" fmla="*/ 5968 w 6656"/>
              <a:gd name="T13" fmla="*/ 4688 h 5814"/>
              <a:gd name="T14" fmla="*/ 5968 w 6656"/>
              <a:gd name="T15" fmla="*/ 4688 h 5814"/>
              <a:gd name="T16" fmla="*/ 5968 w 6656"/>
              <a:gd name="T17" fmla="*/ 2907 h 5814"/>
              <a:gd name="T18" fmla="*/ 6655 w 6656"/>
              <a:gd name="T19" fmla="*/ 2188 h 5814"/>
              <a:gd name="T20" fmla="*/ 5968 w 6656"/>
              <a:gd name="T21" fmla="*/ 1438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56" h="5814">
                <a:moveTo>
                  <a:pt x="5968" y="1438"/>
                </a:moveTo>
                <a:lnTo>
                  <a:pt x="5968" y="1438"/>
                </a:lnTo>
                <a:cubicBezTo>
                  <a:pt x="5968" y="0"/>
                  <a:pt x="5968" y="0"/>
                  <a:pt x="5968" y="0"/>
                </a:cubicBezTo>
                <a:lnTo>
                  <a:pt x="5968" y="0"/>
                </a:lnTo>
                <a:cubicBezTo>
                  <a:pt x="3625" y="0"/>
                  <a:pt x="1531" y="938"/>
                  <a:pt x="0" y="2469"/>
                </a:cubicBezTo>
                <a:cubicBezTo>
                  <a:pt x="3312" y="5813"/>
                  <a:pt x="3312" y="5813"/>
                  <a:pt x="3312" y="5813"/>
                </a:cubicBezTo>
                <a:cubicBezTo>
                  <a:pt x="4000" y="5125"/>
                  <a:pt x="4937" y="4688"/>
                  <a:pt x="5968" y="4688"/>
                </a:cubicBezTo>
                <a:lnTo>
                  <a:pt x="5968" y="4688"/>
                </a:lnTo>
                <a:cubicBezTo>
                  <a:pt x="5968" y="2907"/>
                  <a:pt x="5968" y="2907"/>
                  <a:pt x="5968" y="2907"/>
                </a:cubicBezTo>
                <a:cubicBezTo>
                  <a:pt x="6655" y="2188"/>
                  <a:pt x="6655" y="2188"/>
                  <a:pt x="6655" y="2188"/>
                </a:cubicBezTo>
                <a:lnTo>
                  <a:pt x="5968" y="1438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sp>
        <p:nvSpPr>
          <p:cNvPr id="31" name="Freeform 7"/>
          <p:cNvSpPr>
            <a:spLocks noChangeArrowheads="1"/>
          </p:cNvSpPr>
          <p:nvPr/>
        </p:nvSpPr>
        <p:spPr bwMode="auto">
          <a:xfrm>
            <a:off x="6598456" y="2498671"/>
            <a:ext cx="1371956" cy="1417085"/>
          </a:xfrm>
          <a:custGeom>
            <a:avLst/>
            <a:gdLst>
              <a:gd name="T0" fmla="*/ 0 w 5814"/>
              <a:gd name="T1" fmla="*/ 6000 h 6001"/>
              <a:gd name="T2" fmla="*/ 0 w 5814"/>
              <a:gd name="T3" fmla="*/ 6000 h 6001"/>
              <a:gd name="T4" fmla="*/ 4719 w 5814"/>
              <a:gd name="T5" fmla="*/ 6000 h 6001"/>
              <a:gd name="T6" fmla="*/ 5813 w 5814"/>
              <a:gd name="T7" fmla="*/ 3344 h 6001"/>
              <a:gd name="T8" fmla="*/ 4532 w 5814"/>
              <a:gd name="T9" fmla="*/ 2063 h 6001"/>
              <a:gd name="T10" fmla="*/ 4501 w 5814"/>
              <a:gd name="T11" fmla="*/ 1031 h 6001"/>
              <a:gd name="T12" fmla="*/ 3532 w 5814"/>
              <a:gd name="T13" fmla="*/ 1031 h 6001"/>
              <a:gd name="T14" fmla="*/ 2501 w 5814"/>
              <a:gd name="T15" fmla="*/ 0 h 6001"/>
              <a:gd name="T16" fmla="*/ 0 w 5814"/>
              <a:gd name="T17" fmla="*/ 6000 h 6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14" h="6001">
                <a:moveTo>
                  <a:pt x="0" y="6000"/>
                </a:moveTo>
                <a:lnTo>
                  <a:pt x="0" y="6000"/>
                </a:lnTo>
                <a:cubicBezTo>
                  <a:pt x="4719" y="6000"/>
                  <a:pt x="4719" y="6000"/>
                  <a:pt x="4719" y="6000"/>
                </a:cubicBezTo>
                <a:cubicBezTo>
                  <a:pt x="4719" y="5031"/>
                  <a:pt x="5094" y="4063"/>
                  <a:pt x="5813" y="3344"/>
                </a:cubicBezTo>
                <a:cubicBezTo>
                  <a:pt x="4532" y="2063"/>
                  <a:pt x="4532" y="2063"/>
                  <a:pt x="4532" y="2063"/>
                </a:cubicBezTo>
                <a:cubicBezTo>
                  <a:pt x="4501" y="1031"/>
                  <a:pt x="4501" y="1031"/>
                  <a:pt x="4501" y="1031"/>
                </a:cubicBezTo>
                <a:cubicBezTo>
                  <a:pt x="3532" y="1031"/>
                  <a:pt x="3532" y="1031"/>
                  <a:pt x="3532" y="1031"/>
                </a:cubicBezTo>
                <a:cubicBezTo>
                  <a:pt x="2501" y="0"/>
                  <a:pt x="2501" y="0"/>
                  <a:pt x="2501" y="0"/>
                </a:cubicBezTo>
                <a:cubicBezTo>
                  <a:pt x="844" y="1656"/>
                  <a:pt x="0" y="3813"/>
                  <a:pt x="0" y="600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sp>
        <p:nvSpPr>
          <p:cNvPr id="32" name="Freeform 8"/>
          <p:cNvSpPr>
            <a:spLocks noChangeArrowheads="1"/>
          </p:cNvSpPr>
          <p:nvPr/>
        </p:nvSpPr>
        <p:spPr bwMode="auto">
          <a:xfrm>
            <a:off x="6598456" y="3753327"/>
            <a:ext cx="1371956" cy="1571185"/>
          </a:xfrm>
          <a:custGeom>
            <a:avLst/>
            <a:gdLst>
              <a:gd name="T0" fmla="*/ 2501 w 5814"/>
              <a:gd name="T1" fmla="*/ 6655 h 6656"/>
              <a:gd name="T2" fmla="*/ 2501 w 5814"/>
              <a:gd name="T3" fmla="*/ 6655 h 6656"/>
              <a:gd name="T4" fmla="*/ 5813 w 5814"/>
              <a:gd name="T5" fmla="*/ 3342 h 6656"/>
              <a:gd name="T6" fmla="*/ 4719 w 5814"/>
              <a:gd name="T7" fmla="*/ 687 h 6656"/>
              <a:gd name="T8" fmla="*/ 2907 w 5814"/>
              <a:gd name="T9" fmla="*/ 687 h 6656"/>
              <a:gd name="T10" fmla="*/ 2157 w 5814"/>
              <a:gd name="T11" fmla="*/ 0 h 6656"/>
              <a:gd name="T12" fmla="*/ 1469 w 5814"/>
              <a:gd name="T13" fmla="*/ 687 h 6656"/>
              <a:gd name="T14" fmla="*/ 0 w 5814"/>
              <a:gd name="T15" fmla="*/ 687 h 6656"/>
              <a:gd name="T16" fmla="*/ 2501 w 5814"/>
              <a:gd name="T17" fmla="*/ 6655 h 6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14" h="6656">
                <a:moveTo>
                  <a:pt x="2501" y="6655"/>
                </a:moveTo>
                <a:lnTo>
                  <a:pt x="2501" y="6655"/>
                </a:lnTo>
                <a:cubicBezTo>
                  <a:pt x="5813" y="3342"/>
                  <a:pt x="5813" y="3342"/>
                  <a:pt x="5813" y="3342"/>
                </a:cubicBezTo>
                <a:cubicBezTo>
                  <a:pt x="5126" y="2655"/>
                  <a:pt x="4719" y="1717"/>
                  <a:pt x="4719" y="687"/>
                </a:cubicBezTo>
                <a:cubicBezTo>
                  <a:pt x="2907" y="687"/>
                  <a:pt x="2907" y="687"/>
                  <a:pt x="2907" y="687"/>
                </a:cubicBezTo>
                <a:cubicBezTo>
                  <a:pt x="2157" y="0"/>
                  <a:pt x="2157" y="0"/>
                  <a:pt x="2157" y="0"/>
                </a:cubicBezTo>
                <a:cubicBezTo>
                  <a:pt x="1469" y="687"/>
                  <a:pt x="1469" y="687"/>
                  <a:pt x="1469" y="687"/>
                </a:cubicBezTo>
                <a:cubicBezTo>
                  <a:pt x="0" y="687"/>
                  <a:pt x="0" y="687"/>
                  <a:pt x="0" y="687"/>
                </a:cubicBezTo>
                <a:cubicBezTo>
                  <a:pt x="0" y="2999"/>
                  <a:pt x="969" y="5123"/>
                  <a:pt x="2501" y="6655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sp>
        <p:nvSpPr>
          <p:cNvPr id="33" name="Freeform 9"/>
          <p:cNvSpPr>
            <a:spLocks noChangeArrowheads="1"/>
          </p:cNvSpPr>
          <p:nvPr/>
        </p:nvSpPr>
        <p:spPr bwMode="auto">
          <a:xfrm>
            <a:off x="7188667" y="4542564"/>
            <a:ext cx="1409430" cy="1372313"/>
          </a:xfrm>
          <a:custGeom>
            <a:avLst/>
            <a:gdLst>
              <a:gd name="T0" fmla="*/ 5968 w 5969"/>
              <a:gd name="T1" fmla="*/ 5813 h 5814"/>
              <a:gd name="T2" fmla="*/ 5968 w 5969"/>
              <a:gd name="T3" fmla="*/ 5813 h 5814"/>
              <a:gd name="T4" fmla="*/ 5968 w 5969"/>
              <a:gd name="T5" fmla="*/ 1094 h 5814"/>
              <a:gd name="T6" fmla="*/ 3312 w 5969"/>
              <a:gd name="T7" fmla="*/ 0 h 5814"/>
              <a:gd name="T8" fmla="*/ 2031 w 5969"/>
              <a:gd name="T9" fmla="*/ 1250 h 5814"/>
              <a:gd name="T10" fmla="*/ 1031 w 5969"/>
              <a:gd name="T11" fmla="*/ 1313 h 5814"/>
              <a:gd name="T12" fmla="*/ 1031 w 5969"/>
              <a:gd name="T13" fmla="*/ 2282 h 5814"/>
              <a:gd name="T14" fmla="*/ 0 w 5969"/>
              <a:gd name="T15" fmla="*/ 3313 h 5814"/>
              <a:gd name="T16" fmla="*/ 5968 w 5969"/>
              <a:gd name="T17" fmla="*/ 5813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69" h="5814">
                <a:moveTo>
                  <a:pt x="5968" y="5813"/>
                </a:moveTo>
                <a:lnTo>
                  <a:pt x="5968" y="5813"/>
                </a:lnTo>
                <a:cubicBezTo>
                  <a:pt x="5968" y="1094"/>
                  <a:pt x="5968" y="1094"/>
                  <a:pt x="5968" y="1094"/>
                </a:cubicBezTo>
                <a:cubicBezTo>
                  <a:pt x="5000" y="1094"/>
                  <a:pt x="4062" y="719"/>
                  <a:pt x="3312" y="0"/>
                </a:cubicBezTo>
                <a:cubicBezTo>
                  <a:pt x="2031" y="1250"/>
                  <a:pt x="2031" y="1250"/>
                  <a:pt x="2031" y="1250"/>
                </a:cubicBezTo>
                <a:cubicBezTo>
                  <a:pt x="1031" y="1313"/>
                  <a:pt x="1031" y="1313"/>
                  <a:pt x="1031" y="1313"/>
                </a:cubicBezTo>
                <a:cubicBezTo>
                  <a:pt x="1031" y="2282"/>
                  <a:pt x="1031" y="2282"/>
                  <a:pt x="1031" y="2282"/>
                </a:cubicBezTo>
                <a:cubicBezTo>
                  <a:pt x="0" y="3313"/>
                  <a:pt x="0" y="3313"/>
                  <a:pt x="0" y="3313"/>
                </a:cubicBezTo>
                <a:cubicBezTo>
                  <a:pt x="1625" y="4969"/>
                  <a:pt x="3812" y="5813"/>
                  <a:pt x="5968" y="581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sp>
        <p:nvSpPr>
          <p:cNvPr id="34" name="Freeform 10"/>
          <p:cNvSpPr>
            <a:spLocks noChangeArrowheads="1"/>
          </p:cNvSpPr>
          <p:nvPr/>
        </p:nvSpPr>
        <p:spPr bwMode="auto">
          <a:xfrm>
            <a:off x="8434668" y="4542564"/>
            <a:ext cx="1578063" cy="1372313"/>
          </a:xfrm>
          <a:custGeom>
            <a:avLst/>
            <a:gdLst>
              <a:gd name="T0" fmla="*/ 6686 w 6687"/>
              <a:gd name="T1" fmla="*/ 3313 h 5814"/>
              <a:gd name="T2" fmla="*/ 6686 w 6687"/>
              <a:gd name="T3" fmla="*/ 3313 h 5814"/>
              <a:gd name="T4" fmla="*/ 3343 w 6687"/>
              <a:gd name="T5" fmla="*/ 0 h 5814"/>
              <a:gd name="T6" fmla="*/ 687 w 6687"/>
              <a:gd name="T7" fmla="*/ 1094 h 5814"/>
              <a:gd name="T8" fmla="*/ 687 w 6687"/>
              <a:gd name="T9" fmla="*/ 2907 h 5814"/>
              <a:gd name="T10" fmla="*/ 0 w 6687"/>
              <a:gd name="T11" fmla="*/ 3625 h 5814"/>
              <a:gd name="T12" fmla="*/ 687 w 6687"/>
              <a:gd name="T13" fmla="*/ 4344 h 5814"/>
              <a:gd name="T14" fmla="*/ 687 w 6687"/>
              <a:gd name="T15" fmla="*/ 5813 h 5814"/>
              <a:gd name="T16" fmla="*/ 6686 w 6687"/>
              <a:gd name="T17" fmla="*/ 3313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87" h="5814">
                <a:moveTo>
                  <a:pt x="6686" y="3313"/>
                </a:moveTo>
                <a:lnTo>
                  <a:pt x="6686" y="3313"/>
                </a:lnTo>
                <a:cubicBezTo>
                  <a:pt x="3343" y="0"/>
                  <a:pt x="3343" y="0"/>
                  <a:pt x="3343" y="0"/>
                </a:cubicBezTo>
                <a:cubicBezTo>
                  <a:pt x="2655" y="657"/>
                  <a:pt x="1718" y="1094"/>
                  <a:pt x="687" y="1094"/>
                </a:cubicBezTo>
                <a:cubicBezTo>
                  <a:pt x="687" y="2907"/>
                  <a:pt x="687" y="2907"/>
                  <a:pt x="687" y="2907"/>
                </a:cubicBezTo>
                <a:cubicBezTo>
                  <a:pt x="0" y="3625"/>
                  <a:pt x="0" y="3625"/>
                  <a:pt x="0" y="3625"/>
                </a:cubicBezTo>
                <a:cubicBezTo>
                  <a:pt x="687" y="4344"/>
                  <a:pt x="687" y="4344"/>
                  <a:pt x="687" y="4344"/>
                </a:cubicBezTo>
                <a:cubicBezTo>
                  <a:pt x="687" y="5813"/>
                  <a:pt x="687" y="5813"/>
                  <a:pt x="687" y="5813"/>
                </a:cubicBezTo>
                <a:cubicBezTo>
                  <a:pt x="3030" y="5813"/>
                  <a:pt x="5155" y="4844"/>
                  <a:pt x="6686" y="331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sp>
        <p:nvSpPr>
          <p:cNvPr id="35" name="Freeform 11"/>
          <p:cNvSpPr>
            <a:spLocks noChangeArrowheads="1"/>
          </p:cNvSpPr>
          <p:nvPr/>
        </p:nvSpPr>
        <p:spPr bwMode="auto">
          <a:xfrm>
            <a:off x="9223350" y="3917554"/>
            <a:ext cx="1371956" cy="1409797"/>
          </a:xfrm>
          <a:custGeom>
            <a:avLst/>
            <a:gdLst>
              <a:gd name="T0" fmla="*/ 2312 w 5813"/>
              <a:gd name="T1" fmla="*/ 4937 h 5969"/>
              <a:gd name="T2" fmla="*/ 2312 w 5813"/>
              <a:gd name="T3" fmla="*/ 4937 h 5969"/>
              <a:gd name="T4" fmla="*/ 3343 w 5813"/>
              <a:gd name="T5" fmla="*/ 5968 h 5969"/>
              <a:gd name="T6" fmla="*/ 3343 w 5813"/>
              <a:gd name="T7" fmla="*/ 5968 h 5969"/>
              <a:gd name="T8" fmla="*/ 5812 w 5813"/>
              <a:gd name="T9" fmla="*/ 0 h 5969"/>
              <a:gd name="T10" fmla="*/ 1093 w 5813"/>
              <a:gd name="T11" fmla="*/ 0 h 5969"/>
              <a:gd name="T12" fmla="*/ 0 w 5813"/>
              <a:gd name="T13" fmla="*/ 2655 h 5969"/>
              <a:gd name="T14" fmla="*/ 0 w 5813"/>
              <a:gd name="T15" fmla="*/ 2655 h 5969"/>
              <a:gd name="T16" fmla="*/ 1281 w 5813"/>
              <a:gd name="T17" fmla="*/ 3905 h 5969"/>
              <a:gd name="T18" fmla="*/ 1281 w 5813"/>
              <a:gd name="T19" fmla="*/ 4905 h 5969"/>
              <a:gd name="T20" fmla="*/ 2312 w 5813"/>
              <a:gd name="T21" fmla="*/ 4937 h 5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13" h="5969">
                <a:moveTo>
                  <a:pt x="2312" y="4937"/>
                </a:moveTo>
                <a:lnTo>
                  <a:pt x="2312" y="4937"/>
                </a:lnTo>
                <a:cubicBezTo>
                  <a:pt x="3343" y="5968"/>
                  <a:pt x="3343" y="5968"/>
                  <a:pt x="3343" y="5968"/>
                </a:cubicBezTo>
                <a:lnTo>
                  <a:pt x="3343" y="5968"/>
                </a:lnTo>
                <a:cubicBezTo>
                  <a:pt x="5000" y="4312"/>
                  <a:pt x="5812" y="2155"/>
                  <a:pt x="5812" y="0"/>
                </a:cubicBezTo>
                <a:cubicBezTo>
                  <a:pt x="1093" y="0"/>
                  <a:pt x="1093" y="0"/>
                  <a:pt x="1093" y="0"/>
                </a:cubicBezTo>
                <a:cubicBezTo>
                  <a:pt x="1093" y="937"/>
                  <a:pt x="750" y="1905"/>
                  <a:pt x="0" y="2655"/>
                </a:cubicBezTo>
                <a:lnTo>
                  <a:pt x="0" y="2655"/>
                </a:lnTo>
                <a:cubicBezTo>
                  <a:pt x="1281" y="3905"/>
                  <a:pt x="1281" y="3905"/>
                  <a:pt x="1281" y="3905"/>
                </a:cubicBezTo>
                <a:cubicBezTo>
                  <a:pt x="1281" y="4905"/>
                  <a:pt x="1281" y="4905"/>
                  <a:pt x="1281" y="4905"/>
                </a:cubicBezTo>
                <a:lnTo>
                  <a:pt x="2312" y="493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sp>
        <p:nvSpPr>
          <p:cNvPr id="36" name="Freeform 12"/>
          <p:cNvSpPr>
            <a:spLocks noChangeArrowheads="1"/>
          </p:cNvSpPr>
          <p:nvPr/>
        </p:nvSpPr>
        <p:spPr bwMode="auto">
          <a:xfrm>
            <a:off x="9224208" y="2503169"/>
            <a:ext cx="1371956" cy="1578472"/>
          </a:xfrm>
          <a:custGeom>
            <a:avLst/>
            <a:gdLst>
              <a:gd name="T0" fmla="*/ 4343 w 5813"/>
              <a:gd name="T1" fmla="*/ 6000 h 6687"/>
              <a:gd name="T2" fmla="*/ 4343 w 5813"/>
              <a:gd name="T3" fmla="*/ 6000 h 6687"/>
              <a:gd name="T4" fmla="*/ 5812 w 5813"/>
              <a:gd name="T5" fmla="*/ 6000 h 6687"/>
              <a:gd name="T6" fmla="*/ 5812 w 5813"/>
              <a:gd name="T7" fmla="*/ 6000 h 6687"/>
              <a:gd name="T8" fmla="*/ 3343 w 5813"/>
              <a:gd name="T9" fmla="*/ 0 h 6687"/>
              <a:gd name="T10" fmla="*/ 0 w 5813"/>
              <a:gd name="T11" fmla="*/ 3344 h 6687"/>
              <a:gd name="T12" fmla="*/ 1093 w 5813"/>
              <a:gd name="T13" fmla="*/ 6000 h 6687"/>
              <a:gd name="T14" fmla="*/ 1093 w 5813"/>
              <a:gd name="T15" fmla="*/ 6000 h 6687"/>
              <a:gd name="T16" fmla="*/ 2906 w 5813"/>
              <a:gd name="T17" fmla="*/ 6000 h 6687"/>
              <a:gd name="T18" fmla="*/ 3625 w 5813"/>
              <a:gd name="T19" fmla="*/ 6686 h 6687"/>
              <a:gd name="T20" fmla="*/ 4343 w 5813"/>
              <a:gd name="T21" fmla="*/ 6000 h 6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13" h="6687">
                <a:moveTo>
                  <a:pt x="4343" y="6000"/>
                </a:moveTo>
                <a:lnTo>
                  <a:pt x="4343" y="6000"/>
                </a:lnTo>
                <a:cubicBezTo>
                  <a:pt x="5812" y="6000"/>
                  <a:pt x="5812" y="6000"/>
                  <a:pt x="5812" y="6000"/>
                </a:cubicBezTo>
                <a:lnTo>
                  <a:pt x="5812" y="6000"/>
                </a:lnTo>
                <a:cubicBezTo>
                  <a:pt x="5812" y="3656"/>
                  <a:pt x="4875" y="1531"/>
                  <a:pt x="3343" y="0"/>
                </a:cubicBezTo>
                <a:cubicBezTo>
                  <a:pt x="0" y="3344"/>
                  <a:pt x="0" y="3344"/>
                  <a:pt x="0" y="3344"/>
                </a:cubicBezTo>
                <a:cubicBezTo>
                  <a:pt x="687" y="4000"/>
                  <a:pt x="1093" y="4938"/>
                  <a:pt x="1093" y="6000"/>
                </a:cubicBezTo>
                <a:lnTo>
                  <a:pt x="1093" y="6000"/>
                </a:lnTo>
                <a:cubicBezTo>
                  <a:pt x="2906" y="6000"/>
                  <a:pt x="2906" y="6000"/>
                  <a:pt x="2906" y="6000"/>
                </a:cubicBezTo>
                <a:cubicBezTo>
                  <a:pt x="3625" y="6686"/>
                  <a:pt x="3625" y="6686"/>
                  <a:pt x="3625" y="6686"/>
                </a:cubicBezTo>
                <a:lnTo>
                  <a:pt x="4343" y="6000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sp>
        <p:nvSpPr>
          <p:cNvPr id="37" name="Freeform 13"/>
          <p:cNvSpPr>
            <a:spLocks noChangeArrowheads="1"/>
          </p:cNvSpPr>
          <p:nvPr/>
        </p:nvSpPr>
        <p:spPr bwMode="auto">
          <a:xfrm>
            <a:off x="9526613" y="2742313"/>
            <a:ext cx="243580" cy="236354"/>
          </a:xfrm>
          <a:custGeom>
            <a:avLst/>
            <a:gdLst>
              <a:gd name="T0" fmla="*/ 1031 w 1032"/>
              <a:gd name="T1" fmla="*/ 0 h 1001"/>
              <a:gd name="T2" fmla="*/ 968 w 1032"/>
              <a:gd name="T3" fmla="*/ 1000 h 1001"/>
              <a:gd name="T4" fmla="*/ 0 w 1032"/>
              <a:gd name="T5" fmla="*/ 1000 h 1001"/>
              <a:gd name="T6" fmla="*/ 1031 w 1032"/>
              <a:gd name="T7" fmla="*/ 0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2" h="1001">
                <a:moveTo>
                  <a:pt x="1031" y="0"/>
                </a:moveTo>
                <a:lnTo>
                  <a:pt x="968" y="1000"/>
                </a:lnTo>
                <a:lnTo>
                  <a:pt x="0" y="1000"/>
                </a:lnTo>
                <a:lnTo>
                  <a:pt x="1031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893" tIns="60946" rIns="121893" bIns="60946" anchor="ctr"/>
          <a:lstStyle/>
          <a:p>
            <a:endParaRPr lang="en-US" sz="900" dirty="0">
              <a:cs typeface="+mn-ea"/>
              <a:sym typeface="+mn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102350" y="2046916"/>
            <a:ext cx="0" cy="37453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diamon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41"/>
          <p:cNvSpPr>
            <a:spLocks noEditPoints="1"/>
          </p:cNvSpPr>
          <p:nvPr/>
        </p:nvSpPr>
        <p:spPr bwMode="auto">
          <a:xfrm>
            <a:off x="7756048" y="5119077"/>
            <a:ext cx="547472" cy="410868"/>
          </a:xfrm>
          <a:custGeom>
            <a:avLst/>
            <a:gdLst>
              <a:gd name="T0" fmla="*/ 899 w 1092"/>
              <a:gd name="T1" fmla="*/ 20 h 819"/>
              <a:gd name="T2" fmla="*/ 242 w 1092"/>
              <a:gd name="T3" fmla="*/ 0 h 819"/>
              <a:gd name="T4" fmla="*/ 20 w 1092"/>
              <a:gd name="T5" fmla="*/ 193 h 819"/>
              <a:gd name="T6" fmla="*/ 17 w 1092"/>
              <a:gd name="T7" fmla="*/ 287 h 819"/>
              <a:gd name="T8" fmla="*/ 546 w 1092"/>
              <a:gd name="T9" fmla="*/ 819 h 819"/>
              <a:gd name="T10" fmla="*/ 1075 w 1092"/>
              <a:gd name="T11" fmla="*/ 287 h 819"/>
              <a:gd name="T12" fmla="*/ 1072 w 1092"/>
              <a:gd name="T13" fmla="*/ 193 h 819"/>
              <a:gd name="T14" fmla="*/ 470 w 1092"/>
              <a:gd name="T15" fmla="*/ 239 h 819"/>
              <a:gd name="T16" fmla="*/ 622 w 1092"/>
              <a:gd name="T17" fmla="*/ 239 h 819"/>
              <a:gd name="T18" fmla="*/ 666 w 1092"/>
              <a:gd name="T19" fmla="*/ 76 h 819"/>
              <a:gd name="T20" fmla="*/ 648 w 1092"/>
              <a:gd name="T21" fmla="*/ 217 h 819"/>
              <a:gd name="T22" fmla="*/ 444 w 1092"/>
              <a:gd name="T23" fmla="*/ 217 h 819"/>
              <a:gd name="T24" fmla="*/ 426 w 1092"/>
              <a:gd name="T25" fmla="*/ 76 h 819"/>
              <a:gd name="T26" fmla="*/ 444 w 1092"/>
              <a:gd name="T27" fmla="*/ 217 h 819"/>
              <a:gd name="T28" fmla="*/ 546 w 1092"/>
              <a:gd name="T29" fmla="*/ 698 h 819"/>
              <a:gd name="T30" fmla="*/ 631 w 1092"/>
              <a:gd name="T31" fmla="*/ 273 h 819"/>
              <a:gd name="T32" fmla="*/ 833 w 1092"/>
              <a:gd name="T33" fmla="*/ 273 h 819"/>
              <a:gd name="T34" fmla="*/ 666 w 1092"/>
              <a:gd name="T35" fmla="*/ 273 h 819"/>
              <a:gd name="T36" fmla="*/ 759 w 1092"/>
              <a:gd name="T37" fmla="*/ 169 h 819"/>
              <a:gd name="T38" fmla="*/ 675 w 1092"/>
              <a:gd name="T39" fmla="*/ 239 h 819"/>
              <a:gd name="T40" fmla="*/ 826 w 1092"/>
              <a:gd name="T41" fmla="*/ 68 h 819"/>
              <a:gd name="T42" fmla="*/ 707 w 1092"/>
              <a:gd name="T43" fmla="*/ 68 h 819"/>
              <a:gd name="T44" fmla="*/ 470 w 1092"/>
              <a:gd name="T45" fmla="*/ 68 h 819"/>
              <a:gd name="T46" fmla="*/ 546 w 1092"/>
              <a:gd name="T47" fmla="*/ 131 h 819"/>
              <a:gd name="T48" fmla="*/ 266 w 1092"/>
              <a:gd name="T49" fmla="*/ 68 h 819"/>
              <a:gd name="T50" fmla="*/ 331 w 1092"/>
              <a:gd name="T51" fmla="*/ 123 h 819"/>
              <a:gd name="T52" fmla="*/ 417 w 1092"/>
              <a:gd name="T53" fmla="*/ 239 h 819"/>
              <a:gd name="T54" fmla="*/ 333 w 1092"/>
              <a:gd name="T55" fmla="*/ 169 h 819"/>
              <a:gd name="T56" fmla="*/ 510 w 1092"/>
              <a:gd name="T57" fmla="*/ 692 h 819"/>
              <a:gd name="T58" fmla="*/ 426 w 1092"/>
              <a:gd name="T59" fmla="*/ 273 h 819"/>
              <a:gd name="T60" fmla="*/ 98 w 1092"/>
              <a:gd name="T61" fmla="*/ 273 h 819"/>
              <a:gd name="T62" fmla="*/ 434 w 1092"/>
              <a:gd name="T63" fmla="*/ 631 h 819"/>
              <a:gd name="T64" fmla="*/ 994 w 1092"/>
              <a:gd name="T65" fmla="*/ 273 h 819"/>
              <a:gd name="T66" fmla="*/ 873 w 1092"/>
              <a:gd name="T67" fmla="*/ 273 h 819"/>
              <a:gd name="T68" fmla="*/ 785 w 1092"/>
              <a:gd name="T69" fmla="*/ 147 h 819"/>
              <a:gd name="T70" fmla="*/ 1021 w 1092"/>
              <a:gd name="T71" fmla="*/ 239 h 819"/>
              <a:gd name="T72" fmla="*/ 228 w 1092"/>
              <a:gd name="T73" fmla="*/ 82 h 819"/>
              <a:gd name="T74" fmla="*/ 215 w 1092"/>
              <a:gd name="T75" fmla="*/ 239 h 819"/>
              <a:gd name="T76" fmla="*/ 228 w 1092"/>
              <a:gd name="T77" fmla="*/ 82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2" h="819">
                <a:moveTo>
                  <a:pt x="1072" y="193"/>
                </a:moveTo>
                <a:cubicBezTo>
                  <a:pt x="899" y="20"/>
                  <a:pt x="899" y="20"/>
                  <a:pt x="899" y="20"/>
                </a:cubicBezTo>
                <a:cubicBezTo>
                  <a:pt x="886" y="7"/>
                  <a:pt x="868" y="0"/>
                  <a:pt x="850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24" y="0"/>
                  <a:pt x="206" y="7"/>
                  <a:pt x="193" y="20"/>
                </a:cubicBezTo>
                <a:cubicBezTo>
                  <a:pt x="20" y="193"/>
                  <a:pt x="20" y="193"/>
                  <a:pt x="20" y="193"/>
                </a:cubicBezTo>
                <a:cubicBezTo>
                  <a:pt x="7" y="207"/>
                  <a:pt x="0" y="224"/>
                  <a:pt x="0" y="242"/>
                </a:cubicBezTo>
                <a:cubicBezTo>
                  <a:pt x="0" y="258"/>
                  <a:pt x="6" y="274"/>
                  <a:pt x="17" y="287"/>
                </a:cubicBezTo>
                <a:cubicBezTo>
                  <a:pt x="495" y="796"/>
                  <a:pt x="495" y="796"/>
                  <a:pt x="495" y="796"/>
                </a:cubicBezTo>
                <a:cubicBezTo>
                  <a:pt x="508" y="810"/>
                  <a:pt x="527" y="819"/>
                  <a:pt x="546" y="819"/>
                </a:cubicBezTo>
                <a:cubicBezTo>
                  <a:pt x="565" y="819"/>
                  <a:pt x="584" y="810"/>
                  <a:pt x="597" y="796"/>
                </a:cubicBezTo>
                <a:cubicBezTo>
                  <a:pt x="1075" y="287"/>
                  <a:pt x="1075" y="287"/>
                  <a:pt x="1075" y="287"/>
                </a:cubicBezTo>
                <a:cubicBezTo>
                  <a:pt x="1086" y="274"/>
                  <a:pt x="1092" y="257"/>
                  <a:pt x="1092" y="241"/>
                </a:cubicBezTo>
                <a:cubicBezTo>
                  <a:pt x="1092" y="224"/>
                  <a:pt x="1085" y="207"/>
                  <a:pt x="1072" y="193"/>
                </a:cubicBezTo>
                <a:close/>
                <a:moveTo>
                  <a:pt x="622" y="239"/>
                </a:moveTo>
                <a:cubicBezTo>
                  <a:pt x="470" y="239"/>
                  <a:pt x="470" y="239"/>
                  <a:pt x="470" y="239"/>
                </a:cubicBezTo>
                <a:cubicBezTo>
                  <a:pt x="546" y="176"/>
                  <a:pt x="546" y="176"/>
                  <a:pt x="546" y="176"/>
                </a:cubicBezTo>
                <a:lnTo>
                  <a:pt x="622" y="239"/>
                </a:lnTo>
                <a:close/>
                <a:moveTo>
                  <a:pt x="573" y="154"/>
                </a:moveTo>
                <a:cubicBezTo>
                  <a:pt x="666" y="76"/>
                  <a:pt x="666" y="76"/>
                  <a:pt x="666" y="76"/>
                </a:cubicBezTo>
                <a:cubicBezTo>
                  <a:pt x="735" y="145"/>
                  <a:pt x="735" y="145"/>
                  <a:pt x="735" y="145"/>
                </a:cubicBezTo>
                <a:cubicBezTo>
                  <a:pt x="648" y="217"/>
                  <a:pt x="648" y="217"/>
                  <a:pt x="648" y="217"/>
                </a:cubicBezTo>
                <a:lnTo>
                  <a:pt x="573" y="154"/>
                </a:lnTo>
                <a:close/>
                <a:moveTo>
                  <a:pt x="444" y="217"/>
                </a:moveTo>
                <a:cubicBezTo>
                  <a:pt x="357" y="145"/>
                  <a:pt x="357" y="145"/>
                  <a:pt x="357" y="145"/>
                </a:cubicBezTo>
                <a:cubicBezTo>
                  <a:pt x="426" y="76"/>
                  <a:pt x="426" y="76"/>
                  <a:pt x="426" y="76"/>
                </a:cubicBezTo>
                <a:cubicBezTo>
                  <a:pt x="519" y="154"/>
                  <a:pt x="519" y="154"/>
                  <a:pt x="519" y="154"/>
                </a:cubicBezTo>
                <a:lnTo>
                  <a:pt x="444" y="217"/>
                </a:lnTo>
                <a:close/>
                <a:moveTo>
                  <a:pt x="631" y="273"/>
                </a:moveTo>
                <a:cubicBezTo>
                  <a:pt x="546" y="698"/>
                  <a:pt x="546" y="698"/>
                  <a:pt x="546" y="698"/>
                </a:cubicBezTo>
                <a:cubicBezTo>
                  <a:pt x="461" y="273"/>
                  <a:pt x="461" y="273"/>
                  <a:pt x="461" y="273"/>
                </a:cubicBezTo>
                <a:lnTo>
                  <a:pt x="631" y="273"/>
                </a:lnTo>
                <a:close/>
                <a:moveTo>
                  <a:pt x="666" y="273"/>
                </a:moveTo>
                <a:cubicBezTo>
                  <a:pt x="833" y="273"/>
                  <a:pt x="833" y="273"/>
                  <a:pt x="833" y="273"/>
                </a:cubicBezTo>
                <a:cubicBezTo>
                  <a:pt x="582" y="692"/>
                  <a:pt x="582" y="692"/>
                  <a:pt x="582" y="692"/>
                </a:cubicBezTo>
                <a:lnTo>
                  <a:pt x="666" y="273"/>
                </a:lnTo>
                <a:close/>
                <a:moveTo>
                  <a:pt x="675" y="239"/>
                </a:moveTo>
                <a:cubicBezTo>
                  <a:pt x="759" y="169"/>
                  <a:pt x="759" y="169"/>
                  <a:pt x="759" y="169"/>
                </a:cubicBezTo>
                <a:cubicBezTo>
                  <a:pt x="829" y="239"/>
                  <a:pt x="829" y="239"/>
                  <a:pt x="829" y="239"/>
                </a:cubicBezTo>
                <a:lnTo>
                  <a:pt x="675" y="239"/>
                </a:lnTo>
                <a:close/>
                <a:moveTo>
                  <a:pt x="707" y="68"/>
                </a:moveTo>
                <a:cubicBezTo>
                  <a:pt x="826" y="68"/>
                  <a:pt x="826" y="68"/>
                  <a:pt x="826" y="68"/>
                </a:cubicBezTo>
                <a:cubicBezTo>
                  <a:pt x="761" y="123"/>
                  <a:pt x="761" y="123"/>
                  <a:pt x="761" y="123"/>
                </a:cubicBezTo>
                <a:lnTo>
                  <a:pt x="707" y="68"/>
                </a:lnTo>
                <a:close/>
                <a:moveTo>
                  <a:pt x="546" y="131"/>
                </a:moveTo>
                <a:cubicBezTo>
                  <a:pt x="470" y="68"/>
                  <a:pt x="470" y="68"/>
                  <a:pt x="470" y="68"/>
                </a:cubicBezTo>
                <a:cubicBezTo>
                  <a:pt x="622" y="68"/>
                  <a:pt x="622" y="68"/>
                  <a:pt x="622" y="68"/>
                </a:cubicBezTo>
                <a:lnTo>
                  <a:pt x="546" y="131"/>
                </a:lnTo>
                <a:close/>
                <a:moveTo>
                  <a:pt x="331" y="123"/>
                </a:moveTo>
                <a:cubicBezTo>
                  <a:pt x="266" y="68"/>
                  <a:pt x="266" y="68"/>
                  <a:pt x="266" y="68"/>
                </a:cubicBezTo>
                <a:cubicBezTo>
                  <a:pt x="385" y="68"/>
                  <a:pt x="385" y="68"/>
                  <a:pt x="385" y="68"/>
                </a:cubicBezTo>
                <a:lnTo>
                  <a:pt x="331" y="123"/>
                </a:lnTo>
                <a:close/>
                <a:moveTo>
                  <a:pt x="333" y="169"/>
                </a:moveTo>
                <a:cubicBezTo>
                  <a:pt x="417" y="239"/>
                  <a:pt x="417" y="239"/>
                  <a:pt x="417" y="239"/>
                </a:cubicBezTo>
                <a:cubicBezTo>
                  <a:pt x="263" y="239"/>
                  <a:pt x="263" y="239"/>
                  <a:pt x="263" y="239"/>
                </a:cubicBezTo>
                <a:lnTo>
                  <a:pt x="333" y="169"/>
                </a:lnTo>
                <a:close/>
                <a:moveTo>
                  <a:pt x="426" y="273"/>
                </a:moveTo>
                <a:cubicBezTo>
                  <a:pt x="510" y="692"/>
                  <a:pt x="510" y="692"/>
                  <a:pt x="510" y="692"/>
                </a:cubicBezTo>
                <a:cubicBezTo>
                  <a:pt x="259" y="273"/>
                  <a:pt x="259" y="273"/>
                  <a:pt x="259" y="273"/>
                </a:cubicBezTo>
                <a:lnTo>
                  <a:pt x="426" y="273"/>
                </a:lnTo>
                <a:close/>
                <a:moveTo>
                  <a:pt x="434" y="631"/>
                </a:moveTo>
                <a:cubicBezTo>
                  <a:pt x="98" y="273"/>
                  <a:pt x="98" y="273"/>
                  <a:pt x="98" y="273"/>
                </a:cubicBezTo>
                <a:cubicBezTo>
                  <a:pt x="219" y="273"/>
                  <a:pt x="219" y="273"/>
                  <a:pt x="219" y="273"/>
                </a:cubicBezTo>
                <a:lnTo>
                  <a:pt x="434" y="631"/>
                </a:lnTo>
                <a:close/>
                <a:moveTo>
                  <a:pt x="873" y="273"/>
                </a:moveTo>
                <a:cubicBezTo>
                  <a:pt x="994" y="273"/>
                  <a:pt x="994" y="273"/>
                  <a:pt x="994" y="273"/>
                </a:cubicBezTo>
                <a:cubicBezTo>
                  <a:pt x="658" y="631"/>
                  <a:pt x="658" y="631"/>
                  <a:pt x="658" y="631"/>
                </a:cubicBezTo>
                <a:lnTo>
                  <a:pt x="873" y="273"/>
                </a:lnTo>
                <a:close/>
                <a:moveTo>
                  <a:pt x="877" y="239"/>
                </a:moveTo>
                <a:cubicBezTo>
                  <a:pt x="785" y="147"/>
                  <a:pt x="785" y="147"/>
                  <a:pt x="785" y="147"/>
                </a:cubicBezTo>
                <a:cubicBezTo>
                  <a:pt x="864" y="82"/>
                  <a:pt x="864" y="82"/>
                  <a:pt x="864" y="82"/>
                </a:cubicBezTo>
                <a:cubicBezTo>
                  <a:pt x="1021" y="239"/>
                  <a:pt x="1021" y="239"/>
                  <a:pt x="1021" y="239"/>
                </a:cubicBezTo>
                <a:lnTo>
                  <a:pt x="877" y="239"/>
                </a:lnTo>
                <a:close/>
                <a:moveTo>
                  <a:pt x="228" y="82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15" y="239"/>
                  <a:pt x="215" y="239"/>
                  <a:pt x="215" y="239"/>
                </a:cubicBezTo>
                <a:cubicBezTo>
                  <a:pt x="68" y="239"/>
                  <a:pt x="68" y="239"/>
                  <a:pt x="68" y="239"/>
                </a:cubicBezTo>
                <a:lnTo>
                  <a:pt x="228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 dirty="0">
              <a:cs typeface="+mn-ea"/>
              <a:sym typeface="+mn-lt"/>
            </a:endParaRPr>
          </a:p>
        </p:txBody>
      </p:sp>
      <p:sp>
        <p:nvSpPr>
          <p:cNvPr id="40" name="Freeform 45"/>
          <p:cNvSpPr>
            <a:spLocks noEditPoints="1"/>
          </p:cNvSpPr>
          <p:nvPr/>
        </p:nvSpPr>
        <p:spPr bwMode="auto">
          <a:xfrm>
            <a:off x="7731864" y="2152908"/>
            <a:ext cx="556016" cy="556161"/>
          </a:xfrm>
          <a:custGeom>
            <a:avLst/>
            <a:gdLst>
              <a:gd name="T0" fmla="*/ 419 w 425"/>
              <a:gd name="T1" fmla="*/ 2 h 425"/>
              <a:gd name="T2" fmla="*/ 411 w 425"/>
              <a:gd name="T3" fmla="*/ 0 h 425"/>
              <a:gd name="T4" fmla="*/ 404 w 425"/>
              <a:gd name="T5" fmla="*/ 3 h 425"/>
              <a:gd name="T6" fmla="*/ 6 w 425"/>
              <a:gd name="T7" fmla="*/ 268 h 425"/>
              <a:gd name="T8" fmla="*/ 0 w 425"/>
              <a:gd name="T9" fmla="*/ 280 h 425"/>
              <a:gd name="T10" fmla="*/ 8 w 425"/>
              <a:gd name="T11" fmla="*/ 291 h 425"/>
              <a:gd name="T12" fmla="*/ 112 w 425"/>
              <a:gd name="T13" fmla="*/ 333 h 425"/>
              <a:gd name="T14" fmla="*/ 161 w 425"/>
              <a:gd name="T15" fmla="*/ 418 h 425"/>
              <a:gd name="T16" fmla="*/ 172 w 425"/>
              <a:gd name="T17" fmla="*/ 425 h 425"/>
              <a:gd name="T18" fmla="*/ 173 w 425"/>
              <a:gd name="T19" fmla="*/ 425 h 425"/>
              <a:gd name="T20" fmla="*/ 184 w 425"/>
              <a:gd name="T21" fmla="*/ 419 h 425"/>
              <a:gd name="T22" fmla="*/ 211 w 425"/>
              <a:gd name="T23" fmla="*/ 373 h 425"/>
              <a:gd name="T24" fmla="*/ 340 w 425"/>
              <a:gd name="T25" fmla="*/ 424 h 425"/>
              <a:gd name="T26" fmla="*/ 345 w 425"/>
              <a:gd name="T27" fmla="*/ 425 h 425"/>
              <a:gd name="T28" fmla="*/ 352 w 425"/>
              <a:gd name="T29" fmla="*/ 423 h 425"/>
              <a:gd name="T30" fmla="*/ 358 w 425"/>
              <a:gd name="T31" fmla="*/ 414 h 425"/>
              <a:gd name="T32" fmla="*/ 424 w 425"/>
              <a:gd name="T33" fmla="*/ 16 h 425"/>
              <a:gd name="T34" fmla="*/ 419 w 425"/>
              <a:gd name="T35" fmla="*/ 2 h 425"/>
              <a:gd name="T36" fmla="*/ 42 w 425"/>
              <a:gd name="T37" fmla="*/ 276 h 425"/>
              <a:gd name="T38" fmla="*/ 349 w 425"/>
              <a:gd name="T39" fmla="*/ 71 h 425"/>
              <a:gd name="T40" fmla="*/ 126 w 425"/>
              <a:gd name="T41" fmla="*/ 310 h 425"/>
              <a:gd name="T42" fmla="*/ 122 w 425"/>
              <a:gd name="T43" fmla="*/ 308 h 425"/>
              <a:gd name="T44" fmla="*/ 42 w 425"/>
              <a:gd name="T45" fmla="*/ 276 h 425"/>
              <a:gd name="T46" fmla="*/ 135 w 425"/>
              <a:gd name="T47" fmla="*/ 320 h 425"/>
              <a:gd name="T48" fmla="*/ 135 w 425"/>
              <a:gd name="T49" fmla="*/ 320 h 425"/>
              <a:gd name="T50" fmla="*/ 386 w 425"/>
              <a:gd name="T51" fmla="*/ 51 h 425"/>
              <a:gd name="T52" fmla="*/ 172 w 425"/>
              <a:gd name="T53" fmla="*/ 384 h 425"/>
              <a:gd name="T54" fmla="*/ 135 w 425"/>
              <a:gd name="T55" fmla="*/ 320 h 425"/>
              <a:gd name="T56" fmla="*/ 335 w 425"/>
              <a:gd name="T57" fmla="*/ 393 h 425"/>
              <a:gd name="T58" fmla="*/ 221 w 425"/>
              <a:gd name="T59" fmla="*/ 348 h 425"/>
              <a:gd name="T60" fmla="*/ 213 w 425"/>
              <a:gd name="T61" fmla="*/ 346 h 425"/>
              <a:gd name="T62" fmla="*/ 388 w 425"/>
              <a:gd name="T63" fmla="*/ 76 h 425"/>
              <a:gd name="T64" fmla="*/ 335 w 425"/>
              <a:gd name="T65" fmla="*/ 393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5" h="425">
                <a:moveTo>
                  <a:pt x="419" y="2"/>
                </a:moveTo>
                <a:cubicBezTo>
                  <a:pt x="416" y="1"/>
                  <a:pt x="414" y="0"/>
                  <a:pt x="411" y="0"/>
                </a:cubicBezTo>
                <a:cubicBezTo>
                  <a:pt x="409" y="0"/>
                  <a:pt x="406" y="1"/>
                  <a:pt x="404" y="3"/>
                </a:cubicBezTo>
                <a:cubicBezTo>
                  <a:pt x="6" y="268"/>
                  <a:pt x="6" y="268"/>
                  <a:pt x="6" y="268"/>
                </a:cubicBezTo>
                <a:cubicBezTo>
                  <a:pt x="2" y="271"/>
                  <a:pt x="0" y="276"/>
                  <a:pt x="0" y="280"/>
                </a:cubicBezTo>
                <a:cubicBezTo>
                  <a:pt x="1" y="285"/>
                  <a:pt x="4" y="290"/>
                  <a:pt x="8" y="291"/>
                </a:cubicBezTo>
                <a:cubicBezTo>
                  <a:pt x="112" y="333"/>
                  <a:pt x="112" y="333"/>
                  <a:pt x="112" y="333"/>
                </a:cubicBezTo>
                <a:cubicBezTo>
                  <a:pt x="161" y="418"/>
                  <a:pt x="161" y="418"/>
                  <a:pt x="161" y="418"/>
                </a:cubicBezTo>
                <a:cubicBezTo>
                  <a:pt x="163" y="422"/>
                  <a:pt x="168" y="425"/>
                  <a:pt x="172" y="425"/>
                </a:cubicBezTo>
                <a:cubicBezTo>
                  <a:pt x="172" y="425"/>
                  <a:pt x="172" y="425"/>
                  <a:pt x="173" y="425"/>
                </a:cubicBezTo>
                <a:cubicBezTo>
                  <a:pt x="177" y="425"/>
                  <a:pt x="181" y="423"/>
                  <a:pt x="184" y="419"/>
                </a:cubicBezTo>
                <a:cubicBezTo>
                  <a:pt x="211" y="373"/>
                  <a:pt x="211" y="373"/>
                  <a:pt x="211" y="373"/>
                </a:cubicBezTo>
                <a:cubicBezTo>
                  <a:pt x="340" y="424"/>
                  <a:pt x="340" y="424"/>
                  <a:pt x="340" y="424"/>
                </a:cubicBezTo>
                <a:cubicBezTo>
                  <a:pt x="342" y="425"/>
                  <a:pt x="343" y="425"/>
                  <a:pt x="345" y="425"/>
                </a:cubicBezTo>
                <a:cubicBezTo>
                  <a:pt x="347" y="425"/>
                  <a:pt x="350" y="424"/>
                  <a:pt x="352" y="423"/>
                </a:cubicBezTo>
                <a:cubicBezTo>
                  <a:pt x="355" y="421"/>
                  <a:pt x="357" y="418"/>
                  <a:pt x="358" y="414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5" y="11"/>
                  <a:pt x="423" y="5"/>
                  <a:pt x="419" y="2"/>
                </a:cubicBezTo>
                <a:close/>
                <a:moveTo>
                  <a:pt x="42" y="276"/>
                </a:moveTo>
                <a:cubicBezTo>
                  <a:pt x="349" y="71"/>
                  <a:pt x="349" y="71"/>
                  <a:pt x="349" y="71"/>
                </a:cubicBezTo>
                <a:cubicBezTo>
                  <a:pt x="126" y="310"/>
                  <a:pt x="126" y="310"/>
                  <a:pt x="126" y="310"/>
                </a:cubicBezTo>
                <a:cubicBezTo>
                  <a:pt x="124" y="310"/>
                  <a:pt x="123" y="309"/>
                  <a:pt x="122" y="308"/>
                </a:cubicBezTo>
                <a:lnTo>
                  <a:pt x="42" y="276"/>
                </a:lnTo>
                <a:close/>
                <a:moveTo>
                  <a:pt x="135" y="320"/>
                </a:moveTo>
                <a:cubicBezTo>
                  <a:pt x="135" y="320"/>
                  <a:pt x="135" y="320"/>
                  <a:pt x="135" y="320"/>
                </a:cubicBezTo>
                <a:cubicBezTo>
                  <a:pt x="386" y="51"/>
                  <a:pt x="386" y="51"/>
                  <a:pt x="386" y="51"/>
                </a:cubicBezTo>
                <a:cubicBezTo>
                  <a:pt x="172" y="384"/>
                  <a:pt x="172" y="384"/>
                  <a:pt x="172" y="384"/>
                </a:cubicBezTo>
                <a:lnTo>
                  <a:pt x="135" y="320"/>
                </a:lnTo>
                <a:close/>
                <a:moveTo>
                  <a:pt x="335" y="393"/>
                </a:moveTo>
                <a:cubicBezTo>
                  <a:pt x="221" y="348"/>
                  <a:pt x="221" y="348"/>
                  <a:pt x="221" y="348"/>
                </a:cubicBezTo>
                <a:cubicBezTo>
                  <a:pt x="219" y="347"/>
                  <a:pt x="216" y="347"/>
                  <a:pt x="213" y="346"/>
                </a:cubicBezTo>
                <a:cubicBezTo>
                  <a:pt x="388" y="76"/>
                  <a:pt x="388" y="76"/>
                  <a:pt x="388" y="76"/>
                </a:cubicBezTo>
                <a:lnTo>
                  <a:pt x="335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 dirty="0">
              <a:cs typeface="+mn-ea"/>
              <a:sym typeface="+mn-lt"/>
            </a:endParaRPr>
          </a:p>
        </p:txBody>
      </p:sp>
      <p:grpSp>
        <p:nvGrpSpPr>
          <p:cNvPr id="41" name="Group 42"/>
          <p:cNvGrpSpPr/>
          <p:nvPr/>
        </p:nvGrpSpPr>
        <p:grpSpPr>
          <a:xfrm>
            <a:off x="9769189" y="4291237"/>
            <a:ext cx="489969" cy="524159"/>
            <a:chOff x="494476" y="2241785"/>
            <a:chExt cx="239742" cy="256405"/>
          </a:xfrm>
          <a:solidFill>
            <a:schemeClr val="bg1"/>
          </a:solidFill>
        </p:grpSpPr>
        <p:sp>
          <p:nvSpPr>
            <p:cNvPr id="42" name="Freeform 67"/>
            <p:cNvSpPr>
              <a:spLocks noEditPoints="1"/>
            </p:cNvSpPr>
            <p:nvPr/>
          </p:nvSpPr>
          <p:spPr bwMode="auto">
            <a:xfrm>
              <a:off x="494476" y="2241785"/>
              <a:ext cx="239742" cy="256405"/>
            </a:xfrm>
            <a:custGeom>
              <a:avLst/>
              <a:gdLst>
                <a:gd name="T0" fmla="*/ 190 w 219"/>
                <a:gd name="T1" fmla="*/ 0 h 234"/>
                <a:gd name="T2" fmla="*/ 30 w 219"/>
                <a:gd name="T3" fmla="*/ 0 h 234"/>
                <a:gd name="T4" fmla="*/ 0 w 219"/>
                <a:gd name="T5" fmla="*/ 29 h 234"/>
                <a:gd name="T6" fmla="*/ 0 w 219"/>
                <a:gd name="T7" fmla="*/ 205 h 234"/>
                <a:gd name="T8" fmla="*/ 30 w 219"/>
                <a:gd name="T9" fmla="*/ 234 h 234"/>
                <a:gd name="T10" fmla="*/ 190 w 219"/>
                <a:gd name="T11" fmla="*/ 234 h 234"/>
                <a:gd name="T12" fmla="*/ 219 w 219"/>
                <a:gd name="T13" fmla="*/ 205 h 234"/>
                <a:gd name="T14" fmla="*/ 219 w 219"/>
                <a:gd name="T15" fmla="*/ 29 h 234"/>
                <a:gd name="T16" fmla="*/ 190 w 219"/>
                <a:gd name="T17" fmla="*/ 0 h 234"/>
                <a:gd name="T18" fmla="*/ 205 w 219"/>
                <a:gd name="T19" fmla="*/ 205 h 234"/>
                <a:gd name="T20" fmla="*/ 190 w 219"/>
                <a:gd name="T21" fmla="*/ 219 h 234"/>
                <a:gd name="T22" fmla="*/ 30 w 219"/>
                <a:gd name="T23" fmla="*/ 219 h 234"/>
                <a:gd name="T24" fmla="*/ 15 w 219"/>
                <a:gd name="T25" fmla="*/ 205 h 234"/>
                <a:gd name="T26" fmla="*/ 15 w 219"/>
                <a:gd name="T27" fmla="*/ 29 h 234"/>
                <a:gd name="T28" fmla="*/ 30 w 219"/>
                <a:gd name="T29" fmla="*/ 15 h 234"/>
                <a:gd name="T30" fmla="*/ 190 w 219"/>
                <a:gd name="T31" fmla="*/ 15 h 234"/>
                <a:gd name="T32" fmla="*/ 205 w 219"/>
                <a:gd name="T33" fmla="*/ 29 h 234"/>
                <a:gd name="T34" fmla="*/ 205 w 219"/>
                <a:gd name="T35" fmla="*/ 20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9" h="234">
                  <a:moveTo>
                    <a:pt x="19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1"/>
                    <a:pt x="13" y="234"/>
                    <a:pt x="30" y="234"/>
                  </a:cubicBezTo>
                  <a:cubicBezTo>
                    <a:pt x="190" y="234"/>
                    <a:pt x="190" y="234"/>
                    <a:pt x="190" y="234"/>
                  </a:cubicBezTo>
                  <a:cubicBezTo>
                    <a:pt x="206" y="234"/>
                    <a:pt x="219" y="221"/>
                    <a:pt x="219" y="205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19" y="13"/>
                    <a:pt x="206" y="0"/>
                    <a:pt x="190" y="0"/>
                  </a:cubicBezTo>
                  <a:close/>
                  <a:moveTo>
                    <a:pt x="205" y="205"/>
                  </a:moveTo>
                  <a:cubicBezTo>
                    <a:pt x="205" y="213"/>
                    <a:pt x="198" y="219"/>
                    <a:pt x="190" y="219"/>
                  </a:cubicBezTo>
                  <a:cubicBezTo>
                    <a:pt x="30" y="219"/>
                    <a:pt x="30" y="219"/>
                    <a:pt x="30" y="219"/>
                  </a:cubicBezTo>
                  <a:cubicBezTo>
                    <a:pt x="21" y="219"/>
                    <a:pt x="15" y="213"/>
                    <a:pt x="15" y="20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1"/>
                    <a:pt x="21" y="15"/>
                    <a:pt x="30" y="15"/>
                  </a:cubicBezTo>
                  <a:cubicBezTo>
                    <a:pt x="190" y="15"/>
                    <a:pt x="190" y="15"/>
                    <a:pt x="190" y="15"/>
                  </a:cubicBezTo>
                  <a:cubicBezTo>
                    <a:pt x="198" y="15"/>
                    <a:pt x="205" y="21"/>
                    <a:pt x="205" y="29"/>
                  </a:cubicBezTo>
                  <a:lnTo>
                    <a:pt x="205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3" name="Freeform 68"/>
            <p:cNvSpPr>
              <a:spLocks noEditPoints="1"/>
            </p:cNvSpPr>
            <p:nvPr/>
          </p:nvSpPr>
          <p:spPr bwMode="auto">
            <a:xfrm>
              <a:off x="527337" y="2273716"/>
              <a:ext cx="175411" cy="160601"/>
            </a:xfrm>
            <a:custGeom>
              <a:avLst/>
              <a:gdLst>
                <a:gd name="T0" fmla="*/ 153 w 160"/>
                <a:gd name="T1" fmla="*/ 0 h 147"/>
                <a:gd name="T2" fmla="*/ 7 w 160"/>
                <a:gd name="T3" fmla="*/ 0 h 147"/>
                <a:gd name="T4" fmla="*/ 0 w 160"/>
                <a:gd name="T5" fmla="*/ 8 h 147"/>
                <a:gd name="T6" fmla="*/ 0 w 160"/>
                <a:gd name="T7" fmla="*/ 139 h 147"/>
                <a:gd name="T8" fmla="*/ 7 w 160"/>
                <a:gd name="T9" fmla="*/ 147 h 147"/>
                <a:gd name="T10" fmla="*/ 153 w 160"/>
                <a:gd name="T11" fmla="*/ 147 h 147"/>
                <a:gd name="T12" fmla="*/ 160 w 160"/>
                <a:gd name="T13" fmla="*/ 139 h 147"/>
                <a:gd name="T14" fmla="*/ 160 w 160"/>
                <a:gd name="T15" fmla="*/ 8 h 147"/>
                <a:gd name="T16" fmla="*/ 153 w 160"/>
                <a:gd name="T17" fmla="*/ 0 h 147"/>
                <a:gd name="T18" fmla="*/ 153 w 160"/>
                <a:gd name="T19" fmla="*/ 8 h 147"/>
                <a:gd name="T20" fmla="*/ 153 w 160"/>
                <a:gd name="T21" fmla="*/ 109 h 147"/>
                <a:gd name="T22" fmla="*/ 129 w 160"/>
                <a:gd name="T23" fmla="*/ 83 h 147"/>
                <a:gd name="T24" fmla="*/ 124 w 160"/>
                <a:gd name="T25" fmla="*/ 81 h 147"/>
                <a:gd name="T26" fmla="*/ 118 w 160"/>
                <a:gd name="T27" fmla="*/ 83 h 147"/>
                <a:gd name="T28" fmla="*/ 99 w 160"/>
                <a:gd name="T29" fmla="*/ 105 h 147"/>
                <a:gd name="T30" fmla="*/ 42 w 160"/>
                <a:gd name="T31" fmla="*/ 39 h 147"/>
                <a:gd name="T32" fmla="*/ 36 w 160"/>
                <a:gd name="T33" fmla="*/ 37 h 147"/>
                <a:gd name="T34" fmla="*/ 31 w 160"/>
                <a:gd name="T35" fmla="*/ 39 h 147"/>
                <a:gd name="T36" fmla="*/ 7 w 160"/>
                <a:gd name="T37" fmla="*/ 67 h 147"/>
                <a:gd name="T38" fmla="*/ 7 w 160"/>
                <a:gd name="T39" fmla="*/ 8 h 147"/>
                <a:gd name="T40" fmla="*/ 153 w 160"/>
                <a:gd name="T41" fmla="*/ 8 h 147"/>
                <a:gd name="T42" fmla="*/ 7 w 160"/>
                <a:gd name="T43" fmla="*/ 78 h 147"/>
                <a:gd name="T44" fmla="*/ 36 w 160"/>
                <a:gd name="T45" fmla="*/ 44 h 147"/>
                <a:gd name="T46" fmla="*/ 95 w 160"/>
                <a:gd name="T47" fmla="*/ 111 h 147"/>
                <a:gd name="T48" fmla="*/ 99 w 160"/>
                <a:gd name="T49" fmla="*/ 116 h 147"/>
                <a:gd name="T50" fmla="*/ 119 w 160"/>
                <a:gd name="T51" fmla="*/ 139 h 147"/>
                <a:gd name="T52" fmla="*/ 7 w 160"/>
                <a:gd name="T53" fmla="*/ 139 h 147"/>
                <a:gd name="T54" fmla="*/ 7 w 160"/>
                <a:gd name="T55" fmla="*/ 78 h 147"/>
                <a:gd name="T56" fmla="*/ 129 w 160"/>
                <a:gd name="T57" fmla="*/ 139 h 147"/>
                <a:gd name="T58" fmla="*/ 104 w 160"/>
                <a:gd name="T59" fmla="*/ 110 h 147"/>
                <a:gd name="T60" fmla="*/ 124 w 160"/>
                <a:gd name="T61" fmla="*/ 88 h 147"/>
                <a:gd name="T62" fmla="*/ 153 w 160"/>
                <a:gd name="T63" fmla="*/ 120 h 147"/>
                <a:gd name="T64" fmla="*/ 153 w 160"/>
                <a:gd name="T65" fmla="*/ 139 h 147"/>
                <a:gd name="T66" fmla="*/ 129 w 160"/>
                <a:gd name="T67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47">
                  <a:moveTo>
                    <a:pt x="15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3"/>
                    <a:pt x="3" y="147"/>
                    <a:pt x="7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7" y="147"/>
                    <a:pt x="160" y="143"/>
                    <a:pt x="160" y="139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4"/>
                    <a:pt x="157" y="0"/>
                    <a:pt x="153" y="0"/>
                  </a:cubicBezTo>
                  <a:close/>
                  <a:moveTo>
                    <a:pt x="153" y="8"/>
                  </a:moveTo>
                  <a:cubicBezTo>
                    <a:pt x="153" y="109"/>
                    <a:pt x="153" y="109"/>
                    <a:pt x="153" y="109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8" y="82"/>
                    <a:pt x="126" y="81"/>
                    <a:pt x="124" y="81"/>
                  </a:cubicBezTo>
                  <a:cubicBezTo>
                    <a:pt x="122" y="81"/>
                    <a:pt x="120" y="82"/>
                    <a:pt x="118" y="83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0" y="38"/>
                    <a:pt x="38" y="37"/>
                    <a:pt x="36" y="37"/>
                  </a:cubicBezTo>
                  <a:cubicBezTo>
                    <a:pt x="34" y="37"/>
                    <a:pt x="32" y="38"/>
                    <a:pt x="31" y="39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53" y="8"/>
                  </a:lnTo>
                  <a:close/>
                  <a:moveTo>
                    <a:pt x="7" y="78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119" y="139"/>
                    <a:pt x="119" y="139"/>
                    <a:pt x="119" y="139"/>
                  </a:cubicBezTo>
                  <a:cubicBezTo>
                    <a:pt x="7" y="139"/>
                    <a:pt x="7" y="139"/>
                    <a:pt x="7" y="139"/>
                  </a:cubicBezTo>
                  <a:lnTo>
                    <a:pt x="7" y="78"/>
                  </a:lnTo>
                  <a:close/>
                  <a:moveTo>
                    <a:pt x="129" y="139"/>
                  </a:moveTo>
                  <a:cubicBezTo>
                    <a:pt x="104" y="110"/>
                    <a:pt x="104" y="110"/>
                    <a:pt x="104" y="110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29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4" name="Freeform 69"/>
            <p:cNvSpPr>
              <a:spLocks noEditPoints="1"/>
            </p:cNvSpPr>
            <p:nvPr/>
          </p:nvSpPr>
          <p:spPr bwMode="auto">
            <a:xfrm>
              <a:off x="622677" y="2297776"/>
              <a:ext cx="48134" cy="48134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0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37 w 44"/>
                <a:gd name="T13" fmla="*/ 22 h 44"/>
                <a:gd name="T14" fmla="*/ 22 w 44"/>
                <a:gd name="T15" fmla="*/ 37 h 44"/>
                <a:gd name="T16" fmla="*/ 7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lose/>
                  <a:moveTo>
                    <a:pt x="22" y="8"/>
                  </a:moveTo>
                  <a:cubicBezTo>
                    <a:pt x="30" y="8"/>
                    <a:pt x="37" y="14"/>
                    <a:pt x="37" y="22"/>
                  </a:cubicBezTo>
                  <a:cubicBezTo>
                    <a:pt x="37" y="30"/>
                    <a:pt x="30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4"/>
                    <a:pt x="14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sp>
        <p:nvSpPr>
          <p:cNvPr id="45" name="Freeform 73"/>
          <p:cNvSpPr>
            <a:spLocks noEditPoints="1"/>
          </p:cNvSpPr>
          <p:nvPr/>
        </p:nvSpPr>
        <p:spPr bwMode="auto">
          <a:xfrm>
            <a:off x="8919635" y="5062426"/>
            <a:ext cx="459703" cy="524159"/>
          </a:xfrm>
          <a:custGeom>
            <a:avLst/>
            <a:gdLst>
              <a:gd name="T0" fmla="*/ 191 w 205"/>
              <a:gd name="T1" fmla="*/ 37 h 234"/>
              <a:gd name="T2" fmla="*/ 182 w 205"/>
              <a:gd name="T3" fmla="*/ 10 h 234"/>
              <a:gd name="T4" fmla="*/ 168 w 205"/>
              <a:gd name="T5" fmla="*/ 0 h 234"/>
              <a:gd name="T6" fmla="*/ 37 w 205"/>
              <a:gd name="T7" fmla="*/ 0 h 234"/>
              <a:gd name="T8" fmla="*/ 23 w 205"/>
              <a:gd name="T9" fmla="*/ 10 h 234"/>
              <a:gd name="T10" fmla="*/ 14 w 205"/>
              <a:gd name="T11" fmla="*/ 37 h 234"/>
              <a:gd name="T12" fmla="*/ 0 w 205"/>
              <a:gd name="T13" fmla="*/ 51 h 234"/>
              <a:gd name="T14" fmla="*/ 0 w 205"/>
              <a:gd name="T15" fmla="*/ 73 h 234"/>
              <a:gd name="T16" fmla="*/ 15 w 205"/>
              <a:gd name="T17" fmla="*/ 88 h 234"/>
              <a:gd name="T18" fmla="*/ 22 w 205"/>
              <a:gd name="T19" fmla="*/ 88 h 234"/>
              <a:gd name="T20" fmla="*/ 22 w 205"/>
              <a:gd name="T21" fmla="*/ 89 h 234"/>
              <a:gd name="T22" fmla="*/ 37 w 205"/>
              <a:gd name="T23" fmla="*/ 221 h 234"/>
              <a:gd name="T24" fmla="*/ 51 w 205"/>
              <a:gd name="T25" fmla="*/ 234 h 234"/>
              <a:gd name="T26" fmla="*/ 153 w 205"/>
              <a:gd name="T27" fmla="*/ 234 h 234"/>
              <a:gd name="T28" fmla="*/ 168 w 205"/>
              <a:gd name="T29" fmla="*/ 221 h 234"/>
              <a:gd name="T30" fmla="*/ 183 w 205"/>
              <a:gd name="T31" fmla="*/ 89 h 234"/>
              <a:gd name="T32" fmla="*/ 182 w 205"/>
              <a:gd name="T33" fmla="*/ 88 h 234"/>
              <a:gd name="T34" fmla="*/ 190 w 205"/>
              <a:gd name="T35" fmla="*/ 88 h 234"/>
              <a:gd name="T36" fmla="*/ 205 w 205"/>
              <a:gd name="T37" fmla="*/ 73 h 234"/>
              <a:gd name="T38" fmla="*/ 205 w 205"/>
              <a:gd name="T39" fmla="*/ 51 h 234"/>
              <a:gd name="T40" fmla="*/ 191 w 205"/>
              <a:gd name="T41" fmla="*/ 37 h 234"/>
              <a:gd name="T42" fmla="*/ 37 w 205"/>
              <a:gd name="T43" fmla="*/ 14 h 234"/>
              <a:gd name="T44" fmla="*/ 168 w 205"/>
              <a:gd name="T45" fmla="*/ 14 h 234"/>
              <a:gd name="T46" fmla="*/ 175 w 205"/>
              <a:gd name="T47" fmla="*/ 36 h 234"/>
              <a:gd name="T48" fmla="*/ 29 w 205"/>
              <a:gd name="T49" fmla="*/ 36 h 234"/>
              <a:gd name="T50" fmla="*/ 37 w 205"/>
              <a:gd name="T51" fmla="*/ 14 h 234"/>
              <a:gd name="T52" fmla="*/ 51 w 205"/>
              <a:gd name="T53" fmla="*/ 219 h 234"/>
              <a:gd name="T54" fmla="*/ 49 w 205"/>
              <a:gd name="T55" fmla="*/ 197 h 234"/>
              <a:gd name="T56" fmla="*/ 156 w 205"/>
              <a:gd name="T57" fmla="*/ 197 h 234"/>
              <a:gd name="T58" fmla="*/ 153 w 205"/>
              <a:gd name="T59" fmla="*/ 219 h 234"/>
              <a:gd name="T60" fmla="*/ 51 w 205"/>
              <a:gd name="T61" fmla="*/ 219 h 234"/>
              <a:gd name="T62" fmla="*/ 157 w 205"/>
              <a:gd name="T63" fmla="*/ 190 h 234"/>
              <a:gd name="T64" fmla="*/ 48 w 205"/>
              <a:gd name="T65" fmla="*/ 190 h 234"/>
              <a:gd name="T66" fmla="*/ 40 w 205"/>
              <a:gd name="T67" fmla="*/ 117 h 234"/>
              <a:gd name="T68" fmla="*/ 165 w 205"/>
              <a:gd name="T69" fmla="*/ 117 h 234"/>
              <a:gd name="T70" fmla="*/ 157 w 205"/>
              <a:gd name="T71" fmla="*/ 190 h 234"/>
              <a:gd name="T72" fmla="*/ 166 w 205"/>
              <a:gd name="T73" fmla="*/ 109 h 234"/>
              <a:gd name="T74" fmla="*/ 39 w 205"/>
              <a:gd name="T75" fmla="*/ 109 h 234"/>
              <a:gd name="T76" fmla="*/ 37 w 205"/>
              <a:gd name="T77" fmla="*/ 88 h 234"/>
              <a:gd name="T78" fmla="*/ 168 w 205"/>
              <a:gd name="T79" fmla="*/ 88 h 234"/>
              <a:gd name="T80" fmla="*/ 166 w 205"/>
              <a:gd name="T81" fmla="*/ 109 h 234"/>
              <a:gd name="T82" fmla="*/ 190 w 205"/>
              <a:gd name="T83" fmla="*/ 73 h 234"/>
              <a:gd name="T84" fmla="*/ 15 w 205"/>
              <a:gd name="T85" fmla="*/ 73 h 234"/>
              <a:gd name="T86" fmla="*/ 15 w 205"/>
              <a:gd name="T87" fmla="*/ 51 h 234"/>
              <a:gd name="T88" fmla="*/ 190 w 205"/>
              <a:gd name="T89" fmla="*/ 51 h 234"/>
              <a:gd name="T90" fmla="*/ 190 w 205"/>
              <a:gd name="T91" fmla="*/ 7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5" h="234">
                <a:moveTo>
                  <a:pt x="191" y="37"/>
                </a:moveTo>
                <a:cubicBezTo>
                  <a:pt x="182" y="10"/>
                  <a:pt x="182" y="10"/>
                  <a:pt x="182" y="10"/>
                </a:cubicBezTo>
                <a:cubicBezTo>
                  <a:pt x="180" y="4"/>
                  <a:pt x="174" y="0"/>
                  <a:pt x="16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0" y="0"/>
                  <a:pt x="25" y="4"/>
                  <a:pt x="23" y="10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88"/>
                  <a:pt x="22" y="89"/>
                  <a:pt x="22" y="89"/>
                </a:cubicBezTo>
                <a:cubicBezTo>
                  <a:pt x="37" y="221"/>
                  <a:pt x="37" y="221"/>
                  <a:pt x="37" y="221"/>
                </a:cubicBezTo>
                <a:cubicBezTo>
                  <a:pt x="37" y="228"/>
                  <a:pt x="44" y="234"/>
                  <a:pt x="51" y="234"/>
                </a:cubicBezTo>
                <a:cubicBezTo>
                  <a:pt x="153" y="234"/>
                  <a:pt x="153" y="234"/>
                  <a:pt x="153" y="234"/>
                </a:cubicBezTo>
                <a:cubicBezTo>
                  <a:pt x="161" y="234"/>
                  <a:pt x="167" y="228"/>
                  <a:pt x="168" y="221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89"/>
                  <a:pt x="182" y="88"/>
                  <a:pt x="182" y="88"/>
                </a:cubicBezTo>
                <a:cubicBezTo>
                  <a:pt x="190" y="88"/>
                  <a:pt x="190" y="88"/>
                  <a:pt x="190" y="88"/>
                </a:cubicBezTo>
                <a:cubicBezTo>
                  <a:pt x="198" y="88"/>
                  <a:pt x="205" y="81"/>
                  <a:pt x="205" y="73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43"/>
                  <a:pt x="198" y="37"/>
                  <a:pt x="191" y="37"/>
                </a:cubicBezTo>
                <a:close/>
                <a:moveTo>
                  <a:pt x="37" y="14"/>
                </a:moveTo>
                <a:cubicBezTo>
                  <a:pt x="168" y="14"/>
                  <a:pt x="168" y="14"/>
                  <a:pt x="168" y="14"/>
                </a:cubicBezTo>
                <a:cubicBezTo>
                  <a:pt x="175" y="36"/>
                  <a:pt x="175" y="36"/>
                  <a:pt x="175" y="36"/>
                </a:cubicBezTo>
                <a:cubicBezTo>
                  <a:pt x="29" y="36"/>
                  <a:pt x="29" y="36"/>
                  <a:pt x="29" y="36"/>
                </a:cubicBezTo>
                <a:lnTo>
                  <a:pt x="37" y="14"/>
                </a:lnTo>
                <a:close/>
                <a:moveTo>
                  <a:pt x="51" y="219"/>
                </a:moveTo>
                <a:cubicBezTo>
                  <a:pt x="49" y="197"/>
                  <a:pt x="49" y="197"/>
                  <a:pt x="49" y="197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3" y="219"/>
                  <a:pt x="153" y="219"/>
                  <a:pt x="153" y="219"/>
                </a:cubicBezTo>
                <a:lnTo>
                  <a:pt x="51" y="219"/>
                </a:lnTo>
                <a:close/>
                <a:moveTo>
                  <a:pt x="157" y="190"/>
                </a:moveTo>
                <a:cubicBezTo>
                  <a:pt x="48" y="190"/>
                  <a:pt x="48" y="190"/>
                  <a:pt x="48" y="190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165" y="117"/>
                  <a:pt x="165" y="117"/>
                  <a:pt x="165" y="117"/>
                </a:cubicBezTo>
                <a:lnTo>
                  <a:pt x="157" y="190"/>
                </a:lnTo>
                <a:close/>
                <a:moveTo>
                  <a:pt x="166" y="109"/>
                </a:moveTo>
                <a:cubicBezTo>
                  <a:pt x="39" y="109"/>
                  <a:pt x="39" y="109"/>
                  <a:pt x="39" y="109"/>
                </a:cubicBezTo>
                <a:cubicBezTo>
                  <a:pt x="37" y="88"/>
                  <a:pt x="37" y="88"/>
                  <a:pt x="37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6" y="109"/>
                </a:lnTo>
                <a:close/>
                <a:moveTo>
                  <a:pt x="190" y="73"/>
                </a:moveTo>
                <a:cubicBezTo>
                  <a:pt x="15" y="73"/>
                  <a:pt x="15" y="73"/>
                  <a:pt x="15" y="73"/>
                </a:cubicBezTo>
                <a:cubicBezTo>
                  <a:pt x="15" y="51"/>
                  <a:pt x="15" y="51"/>
                  <a:pt x="15" y="51"/>
                </a:cubicBezTo>
                <a:cubicBezTo>
                  <a:pt x="190" y="51"/>
                  <a:pt x="190" y="51"/>
                  <a:pt x="190" y="51"/>
                </a:cubicBezTo>
                <a:lnTo>
                  <a:pt x="19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 dirty="0">
              <a:cs typeface="+mn-ea"/>
              <a:sym typeface="+mn-lt"/>
            </a:endParaRPr>
          </a:p>
        </p:txBody>
      </p:sp>
      <p:grpSp>
        <p:nvGrpSpPr>
          <p:cNvPr id="46" name="Group 47"/>
          <p:cNvGrpSpPr/>
          <p:nvPr/>
        </p:nvGrpSpPr>
        <p:grpSpPr>
          <a:xfrm>
            <a:off x="9856756" y="3105524"/>
            <a:ext cx="358491" cy="524159"/>
            <a:chOff x="527333" y="1217552"/>
            <a:chExt cx="175409" cy="256405"/>
          </a:xfrm>
          <a:solidFill>
            <a:schemeClr val="bg1"/>
          </a:solidFill>
        </p:grpSpPr>
        <p:sp>
          <p:nvSpPr>
            <p:cNvPr id="47" name="Freeform 79"/>
            <p:cNvSpPr>
              <a:spLocks noEditPoints="1"/>
            </p:cNvSpPr>
            <p:nvPr/>
          </p:nvSpPr>
          <p:spPr bwMode="auto">
            <a:xfrm>
              <a:off x="527333" y="1217552"/>
              <a:ext cx="175409" cy="256405"/>
            </a:xfrm>
            <a:custGeom>
              <a:avLst/>
              <a:gdLst>
                <a:gd name="T0" fmla="*/ 80 w 160"/>
                <a:gd name="T1" fmla="*/ 0 h 234"/>
                <a:gd name="T2" fmla="*/ 0 w 160"/>
                <a:gd name="T3" fmla="*/ 81 h 234"/>
                <a:gd name="T4" fmla="*/ 36 w 160"/>
                <a:gd name="T5" fmla="*/ 169 h 234"/>
                <a:gd name="T6" fmla="*/ 80 w 160"/>
                <a:gd name="T7" fmla="*/ 234 h 234"/>
                <a:gd name="T8" fmla="*/ 123 w 160"/>
                <a:gd name="T9" fmla="*/ 169 h 234"/>
                <a:gd name="T10" fmla="*/ 160 w 160"/>
                <a:gd name="T11" fmla="*/ 81 h 234"/>
                <a:gd name="T12" fmla="*/ 80 w 160"/>
                <a:gd name="T13" fmla="*/ 0 h 234"/>
                <a:gd name="T14" fmla="*/ 99 w 160"/>
                <a:gd name="T15" fmla="*/ 199 h 234"/>
                <a:gd name="T16" fmla="*/ 63 w 160"/>
                <a:gd name="T17" fmla="*/ 203 h 234"/>
                <a:gd name="T18" fmla="*/ 58 w 160"/>
                <a:gd name="T19" fmla="*/ 190 h 234"/>
                <a:gd name="T20" fmla="*/ 58 w 160"/>
                <a:gd name="T21" fmla="*/ 189 h 234"/>
                <a:gd name="T22" fmla="*/ 103 w 160"/>
                <a:gd name="T23" fmla="*/ 184 h 234"/>
                <a:gd name="T24" fmla="*/ 101 w 160"/>
                <a:gd name="T25" fmla="*/ 190 h 234"/>
                <a:gd name="T26" fmla="*/ 99 w 160"/>
                <a:gd name="T27" fmla="*/ 199 h 234"/>
                <a:gd name="T28" fmla="*/ 56 w 160"/>
                <a:gd name="T29" fmla="*/ 182 h 234"/>
                <a:gd name="T30" fmla="*/ 52 w 160"/>
                <a:gd name="T31" fmla="*/ 168 h 234"/>
                <a:gd name="T32" fmla="*/ 108 w 160"/>
                <a:gd name="T33" fmla="*/ 168 h 234"/>
                <a:gd name="T34" fmla="*/ 106 w 160"/>
                <a:gd name="T35" fmla="*/ 176 h 234"/>
                <a:gd name="T36" fmla="*/ 56 w 160"/>
                <a:gd name="T37" fmla="*/ 182 h 234"/>
                <a:gd name="T38" fmla="*/ 80 w 160"/>
                <a:gd name="T39" fmla="*/ 220 h 234"/>
                <a:gd name="T40" fmla="*/ 65 w 160"/>
                <a:gd name="T41" fmla="*/ 210 h 234"/>
                <a:gd name="T42" fmla="*/ 96 w 160"/>
                <a:gd name="T43" fmla="*/ 207 h 234"/>
                <a:gd name="T44" fmla="*/ 80 w 160"/>
                <a:gd name="T45" fmla="*/ 220 h 234"/>
                <a:gd name="T46" fmla="*/ 114 w 160"/>
                <a:gd name="T47" fmla="*/ 154 h 234"/>
                <a:gd name="T48" fmla="*/ 46 w 160"/>
                <a:gd name="T49" fmla="*/ 154 h 234"/>
                <a:gd name="T50" fmla="*/ 34 w 160"/>
                <a:gd name="T51" fmla="*/ 130 h 234"/>
                <a:gd name="T52" fmla="*/ 14 w 160"/>
                <a:gd name="T53" fmla="*/ 81 h 234"/>
                <a:gd name="T54" fmla="*/ 80 w 160"/>
                <a:gd name="T55" fmla="*/ 15 h 234"/>
                <a:gd name="T56" fmla="*/ 146 w 160"/>
                <a:gd name="T57" fmla="*/ 81 h 234"/>
                <a:gd name="T58" fmla="*/ 126 w 160"/>
                <a:gd name="T59" fmla="*/ 130 h 234"/>
                <a:gd name="T60" fmla="*/ 114 w 160"/>
                <a:gd name="T61" fmla="*/ 1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0" h="234">
                  <a:moveTo>
                    <a:pt x="80" y="0"/>
                  </a:moveTo>
                  <a:cubicBezTo>
                    <a:pt x="35" y="0"/>
                    <a:pt x="0" y="36"/>
                    <a:pt x="0" y="81"/>
                  </a:cubicBezTo>
                  <a:cubicBezTo>
                    <a:pt x="0" y="110"/>
                    <a:pt x="26" y="141"/>
                    <a:pt x="36" y="169"/>
                  </a:cubicBezTo>
                  <a:cubicBezTo>
                    <a:pt x="51" y="210"/>
                    <a:pt x="49" y="234"/>
                    <a:pt x="80" y="234"/>
                  </a:cubicBezTo>
                  <a:cubicBezTo>
                    <a:pt x="111" y="234"/>
                    <a:pt x="109" y="210"/>
                    <a:pt x="123" y="169"/>
                  </a:cubicBezTo>
                  <a:cubicBezTo>
                    <a:pt x="133" y="142"/>
                    <a:pt x="160" y="110"/>
                    <a:pt x="160" y="81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99" y="199"/>
                  </a:moveTo>
                  <a:cubicBezTo>
                    <a:pt x="63" y="203"/>
                    <a:pt x="63" y="203"/>
                    <a:pt x="63" y="203"/>
                  </a:cubicBezTo>
                  <a:cubicBezTo>
                    <a:pt x="61" y="200"/>
                    <a:pt x="60" y="195"/>
                    <a:pt x="58" y="190"/>
                  </a:cubicBezTo>
                  <a:cubicBezTo>
                    <a:pt x="58" y="190"/>
                    <a:pt x="58" y="189"/>
                    <a:pt x="58" y="189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103" y="186"/>
                    <a:pt x="102" y="188"/>
                    <a:pt x="101" y="190"/>
                  </a:cubicBezTo>
                  <a:cubicBezTo>
                    <a:pt x="100" y="193"/>
                    <a:pt x="100" y="196"/>
                    <a:pt x="99" y="199"/>
                  </a:cubicBezTo>
                  <a:close/>
                  <a:moveTo>
                    <a:pt x="56" y="182"/>
                  </a:moveTo>
                  <a:cubicBezTo>
                    <a:pt x="55" y="178"/>
                    <a:pt x="53" y="173"/>
                    <a:pt x="52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71"/>
                    <a:pt x="106" y="174"/>
                    <a:pt x="106" y="176"/>
                  </a:cubicBezTo>
                  <a:lnTo>
                    <a:pt x="56" y="182"/>
                  </a:lnTo>
                  <a:close/>
                  <a:moveTo>
                    <a:pt x="80" y="220"/>
                  </a:moveTo>
                  <a:cubicBezTo>
                    <a:pt x="72" y="220"/>
                    <a:pt x="69" y="219"/>
                    <a:pt x="65" y="210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92" y="219"/>
                    <a:pt x="88" y="220"/>
                    <a:pt x="80" y="220"/>
                  </a:cubicBezTo>
                  <a:close/>
                  <a:moveTo>
                    <a:pt x="114" y="154"/>
                  </a:moveTo>
                  <a:cubicBezTo>
                    <a:pt x="46" y="154"/>
                    <a:pt x="46" y="154"/>
                    <a:pt x="46" y="154"/>
                  </a:cubicBezTo>
                  <a:cubicBezTo>
                    <a:pt x="42" y="146"/>
                    <a:pt x="38" y="138"/>
                    <a:pt x="34" y="130"/>
                  </a:cubicBezTo>
                  <a:cubicBezTo>
                    <a:pt x="24" y="113"/>
                    <a:pt x="14" y="96"/>
                    <a:pt x="14" y="81"/>
                  </a:cubicBezTo>
                  <a:cubicBezTo>
                    <a:pt x="14" y="45"/>
                    <a:pt x="44" y="15"/>
                    <a:pt x="80" y="15"/>
                  </a:cubicBezTo>
                  <a:cubicBezTo>
                    <a:pt x="116" y="15"/>
                    <a:pt x="146" y="45"/>
                    <a:pt x="146" y="81"/>
                  </a:cubicBezTo>
                  <a:cubicBezTo>
                    <a:pt x="146" y="96"/>
                    <a:pt x="136" y="113"/>
                    <a:pt x="126" y="130"/>
                  </a:cubicBezTo>
                  <a:cubicBezTo>
                    <a:pt x="122" y="138"/>
                    <a:pt x="118" y="146"/>
                    <a:pt x="114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8" name="Freeform 80"/>
            <p:cNvSpPr>
              <a:spLocks/>
            </p:cNvSpPr>
            <p:nvPr/>
          </p:nvSpPr>
          <p:spPr bwMode="auto">
            <a:xfrm>
              <a:off x="566675" y="1258276"/>
              <a:ext cx="52762" cy="51373"/>
            </a:xfrm>
            <a:custGeom>
              <a:avLst/>
              <a:gdLst>
                <a:gd name="T0" fmla="*/ 44 w 48"/>
                <a:gd name="T1" fmla="*/ 0 h 47"/>
                <a:gd name="T2" fmla="*/ 0 w 48"/>
                <a:gd name="T3" fmla="*/ 44 h 47"/>
                <a:gd name="T4" fmla="*/ 4 w 48"/>
                <a:gd name="T5" fmla="*/ 47 h 47"/>
                <a:gd name="T6" fmla="*/ 7 w 48"/>
                <a:gd name="T7" fmla="*/ 44 h 47"/>
                <a:gd name="T8" fmla="*/ 44 w 48"/>
                <a:gd name="T9" fmla="*/ 7 h 47"/>
                <a:gd name="T10" fmla="*/ 48 w 48"/>
                <a:gd name="T11" fmla="*/ 4 h 47"/>
                <a:gd name="T12" fmla="*/ 4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46"/>
                    <a:pt x="2" y="47"/>
                    <a:pt x="4" y="47"/>
                  </a:cubicBezTo>
                  <a:cubicBezTo>
                    <a:pt x="6" y="47"/>
                    <a:pt x="7" y="46"/>
                    <a:pt x="7" y="44"/>
                  </a:cubicBezTo>
                  <a:cubicBezTo>
                    <a:pt x="7" y="24"/>
                    <a:pt x="24" y="7"/>
                    <a:pt x="44" y="7"/>
                  </a:cubicBezTo>
                  <a:cubicBezTo>
                    <a:pt x="46" y="7"/>
                    <a:pt x="48" y="6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grpSp>
        <p:nvGrpSpPr>
          <p:cNvPr id="49" name="Group 50"/>
          <p:cNvGrpSpPr/>
          <p:nvPr/>
        </p:nvGrpSpPr>
        <p:grpSpPr>
          <a:xfrm>
            <a:off x="8932744" y="2279254"/>
            <a:ext cx="524970" cy="441845"/>
            <a:chOff x="1511296" y="730196"/>
            <a:chExt cx="256867" cy="216138"/>
          </a:xfrm>
          <a:solidFill>
            <a:schemeClr val="bg1"/>
          </a:solidFill>
        </p:grpSpPr>
        <p:sp>
          <p:nvSpPr>
            <p:cNvPr id="50" name="Freeform 81"/>
            <p:cNvSpPr>
              <a:spLocks noEditPoints="1"/>
            </p:cNvSpPr>
            <p:nvPr/>
          </p:nvSpPr>
          <p:spPr bwMode="auto">
            <a:xfrm>
              <a:off x="1575166" y="786197"/>
              <a:ext cx="128202" cy="128202"/>
            </a:xfrm>
            <a:custGeom>
              <a:avLst/>
              <a:gdLst>
                <a:gd name="T0" fmla="*/ 59 w 117"/>
                <a:gd name="T1" fmla="*/ 0 h 117"/>
                <a:gd name="T2" fmla="*/ 0 w 117"/>
                <a:gd name="T3" fmla="*/ 58 h 117"/>
                <a:gd name="T4" fmla="*/ 59 w 117"/>
                <a:gd name="T5" fmla="*/ 117 h 117"/>
                <a:gd name="T6" fmla="*/ 117 w 117"/>
                <a:gd name="T7" fmla="*/ 58 h 117"/>
                <a:gd name="T8" fmla="*/ 59 w 117"/>
                <a:gd name="T9" fmla="*/ 0 h 117"/>
                <a:gd name="T10" fmla="*/ 92 w 117"/>
                <a:gd name="T11" fmla="*/ 87 h 117"/>
                <a:gd name="T12" fmla="*/ 30 w 117"/>
                <a:gd name="T13" fmla="*/ 92 h 117"/>
                <a:gd name="T14" fmla="*/ 25 w 117"/>
                <a:gd name="T15" fmla="*/ 30 h 117"/>
                <a:gd name="T16" fmla="*/ 87 w 117"/>
                <a:gd name="T17" fmla="*/ 25 h 117"/>
                <a:gd name="T18" fmla="*/ 92 w 117"/>
                <a:gd name="T19" fmla="*/ 8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17">
                  <a:moveTo>
                    <a:pt x="59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1"/>
                    <a:pt x="26" y="117"/>
                    <a:pt x="59" y="117"/>
                  </a:cubicBezTo>
                  <a:cubicBezTo>
                    <a:pt x="91" y="117"/>
                    <a:pt x="117" y="91"/>
                    <a:pt x="117" y="58"/>
                  </a:cubicBezTo>
                  <a:cubicBezTo>
                    <a:pt x="117" y="26"/>
                    <a:pt x="91" y="0"/>
                    <a:pt x="59" y="0"/>
                  </a:cubicBezTo>
                  <a:close/>
                  <a:moveTo>
                    <a:pt x="92" y="87"/>
                  </a:moveTo>
                  <a:cubicBezTo>
                    <a:pt x="76" y="105"/>
                    <a:pt x="49" y="107"/>
                    <a:pt x="30" y="92"/>
                  </a:cubicBezTo>
                  <a:cubicBezTo>
                    <a:pt x="12" y="76"/>
                    <a:pt x="10" y="48"/>
                    <a:pt x="25" y="30"/>
                  </a:cubicBezTo>
                  <a:cubicBezTo>
                    <a:pt x="41" y="12"/>
                    <a:pt x="69" y="9"/>
                    <a:pt x="87" y="25"/>
                  </a:cubicBezTo>
                  <a:cubicBezTo>
                    <a:pt x="106" y="41"/>
                    <a:pt x="108" y="69"/>
                    <a:pt x="9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1608026" y="818132"/>
              <a:ext cx="35175" cy="36100"/>
            </a:xfrm>
            <a:custGeom>
              <a:avLst/>
              <a:gdLst>
                <a:gd name="T0" fmla="*/ 29 w 32"/>
                <a:gd name="T1" fmla="*/ 0 h 33"/>
                <a:gd name="T2" fmla="*/ 0 w 32"/>
                <a:gd name="T3" fmla="*/ 29 h 33"/>
                <a:gd name="T4" fmla="*/ 0 w 32"/>
                <a:gd name="T5" fmla="*/ 29 h 33"/>
                <a:gd name="T6" fmla="*/ 3 w 32"/>
                <a:gd name="T7" fmla="*/ 33 h 33"/>
                <a:gd name="T8" fmla="*/ 7 w 32"/>
                <a:gd name="T9" fmla="*/ 29 h 33"/>
                <a:gd name="T10" fmla="*/ 7 w 32"/>
                <a:gd name="T11" fmla="*/ 29 h 33"/>
                <a:gd name="T12" fmla="*/ 29 w 32"/>
                <a:gd name="T13" fmla="*/ 8 h 33"/>
                <a:gd name="T14" fmla="*/ 32 w 32"/>
                <a:gd name="T15" fmla="*/ 4 h 33"/>
                <a:gd name="T16" fmla="*/ 29 w 32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3"/>
                    <a:pt x="3" y="33"/>
                  </a:cubicBezTo>
                  <a:cubicBezTo>
                    <a:pt x="5" y="33"/>
                    <a:pt x="7" y="31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17"/>
                    <a:pt x="17" y="8"/>
                    <a:pt x="29" y="8"/>
                  </a:cubicBezTo>
                  <a:cubicBezTo>
                    <a:pt x="31" y="8"/>
                    <a:pt x="32" y="6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2" name="Freeform 83"/>
            <p:cNvSpPr>
              <a:spLocks noEditPoints="1"/>
            </p:cNvSpPr>
            <p:nvPr/>
          </p:nvSpPr>
          <p:spPr bwMode="auto">
            <a:xfrm>
              <a:off x="1511296" y="730196"/>
              <a:ext cx="256867" cy="216138"/>
            </a:xfrm>
            <a:custGeom>
              <a:avLst/>
              <a:gdLst>
                <a:gd name="T0" fmla="*/ 215 w 234"/>
                <a:gd name="T1" fmla="*/ 44 h 197"/>
                <a:gd name="T2" fmla="*/ 184 w 234"/>
                <a:gd name="T3" fmla="*/ 39 h 197"/>
                <a:gd name="T4" fmla="*/ 174 w 234"/>
                <a:gd name="T5" fmla="*/ 14 h 197"/>
                <a:gd name="T6" fmla="*/ 153 w 234"/>
                <a:gd name="T7" fmla="*/ 0 h 197"/>
                <a:gd name="T8" fmla="*/ 80 w 234"/>
                <a:gd name="T9" fmla="*/ 0 h 197"/>
                <a:gd name="T10" fmla="*/ 60 w 234"/>
                <a:gd name="T11" fmla="*/ 14 h 197"/>
                <a:gd name="T12" fmla="*/ 50 w 234"/>
                <a:gd name="T13" fmla="*/ 39 h 197"/>
                <a:gd name="T14" fmla="*/ 18 w 234"/>
                <a:gd name="T15" fmla="*/ 44 h 197"/>
                <a:gd name="T16" fmla="*/ 0 w 234"/>
                <a:gd name="T17" fmla="*/ 66 h 197"/>
                <a:gd name="T18" fmla="*/ 0 w 234"/>
                <a:gd name="T19" fmla="*/ 175 h 197"/>
                <a:gd name="T20" fmla="*/ 22 w 234"/>
                <a:gd name="T21" fmla="*/ 197 h 197"/>
                <a:gd name="T22" fmla="*/ 212 w 234"/>
                <a:gd name="T23" fmla="*/ 197 h 197"/>
                <a:gd name="T24" fmla="*/ 234 w 234"/>
                <a:gd name="T25" fmla="*/ 175 h 197"/>
                <a:gd name="T26" fmla="*/ 234 w 234"/>
                <a:gd name="T27" fmla="*/ 66 h 197"/>
                <a:gd name="T28" fmla="*/ 215 w 234"/>
                <a:gd name="T29" fmla="*/ 44 h 197"/>
                <a:gd name="T30" fmla="*/ 219 w 234"/>
                <a:gd name="T31" fmla="*/ 175 h 197"/>
                <a:gd name="T32" fmla="*/ 212 w 234"/>
                <a:gd name="T33" fmla="*/ 182 h 197"/>
                <a:gd name="T34" fmla="*/ 22 w 234"/>
                <a:gd name="T35" fmla="*/ 182 h 197"/>
                <a:gd name="T36" fmla="*/ 14 w 234"/>
                <a:gd name="T37" fmla="*/ 175 h 197"/>
                <a:gd name="T38" fmla="*/ 14 w 234"/>
                <a:gd name="T39" fmla="*/ 66 h 197"/>
                <a:gd name="T40" fmla="*/ 21 w 234"/>
                <a:gd name="T41" fmla="*/ 58 h 197"/>
                <a:gd name="T42" fmla="*/ 60 w 234"/>
                <a:gd name="T43" fmla="*/ 52 h 197"/>
                <a:gd name="T44" fmla="*/ 73 w 234"/>
                <a:gd name="T45" fmla="*/ 19 h 197"/>
                <a:gd name="T46" fmla="*/ 80 w 234"/>
                <a:gd name="T47" fmla="*/ 15 h 197"/>
                <a:gd name="T48" fmla="*/ 153 w 234"/>
                <a:gd name="T49" fmla="*/ 15 h 197"/>
                <a:gd name="T50" fmla="*/ 160 w 234"/>
                <a:gd name="T51" fmla="*/ 19 h 197"/>
                <a:gd name="T52" fmla="*/ 173 w 234"/>
                <a:gd name="T53" fmla="*/ 52 h 197"/>
                <a:gd name="T54" fmla="*/ 213 w 234"/>
                <a:gd name="T55" fmla="*/ 58 h 197"/>
                <a:gd name="T56" fmla="*/ 219 w 234"/>
                <a:gd name="T57" fmla="*/ 66 h 197"/>
                <a:gd name="T58" fmla="*/ 219 w 234"/>
                <a:gd name="T59" fmla="*/ 17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4" h="197">
                  <a:moveTo>
                    <a:pt x="215" y="44"/>
                  </a:moveTo>
                  <a:cubicBezTo>
                    <a:pt x="184" y="39"/>
                    <a:pt x="184" y="39"/>
                    <a:pt x="184" y="39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0" y="5"/>
                    <a:pt x="162" y="0"/>
                    <a:pt x="15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1" y="0"/>
                    <a:pt x="63" y="5"/>
                    <a:pt x="60" y="14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8" y="46"/>
                    <a:pt x="0" y="55"/>
                    <a:pt x="0" y="6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10" y="197"/>
                    <a:pt x="22" y="197"/>
                  </a:cubicBezTo>
                  <a:cubicBezTo>
                    <a:pt x="212" y="197"/>
                    <a:pt x="212" y="197"/>
                    <a:pt x="212" y="197"/>
                  </a:cubicBezTo>
                  <a:cubicBezTo>
                    <a:pt x="224" y="197"/>
                    <a:pt x="234" y="187"/>
                    <a:pt x="234" y="175"/>
                  </a:cubicBezTo>
                  <a:cubicBezTo>
                    <a:pt x="234" y="66"/>
                    <a:pt x="234" y="66"/>
                    <a:pt x="234" y="66"/>
                  </a:cubicBezTo>
                  <a:cubicBezTo>
                    <a:pt x="234" y="55"/>
                    <a:pt x="226" y="46"/>
                    <a:pt x="215" y="44"/>
                  </a:cubicBezTo>
                  <a:close/>
                  <a:moveTo>
                    <a:pt x="219" y="175"/>
                  </a:moveTo>
                  <a:cubicBezTo>
                    <a:pt x="219" y="179"/>
                    <a:pt x="216" y="182"/>
                    <a:pt x="21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8" y="182"/>
                    <a:pt x="14" y="179"/>
                    <a:pt x="14" y="17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7" y="59"/>
                    <a:pt x="21" y="58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5" y="16"/>
                    <a:pt x="77" y="15"/>
                    <a:pt x="80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6" y="15"/>
                    <a:pt x="159" y="16"/>
                    <a:pt x="160" y="19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213" y="58"/>
                    <a:pt x="213" y="58"/>
                    <a:pt x="213" y="58"/>
                  </a:cubicBezTo>
                  <a:cubicBezTo>
                    <a:pt x="216" y="59"/>
                    <a:pt x="219" y="62"/>
                    <a:pt x="219" y="66"/>
                  </a:cubicBezTo>
                  <a:lnTo>
                    <a:pt x="219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grpSp>
        <p:nvGrpSpPr>
          <p:cNvPr id="53" name="Group 58"/>
          <p:cNvGrpSpPr/>
          <p:nvPr/>
        </p:nvGrpSpPr>
        <p:grpSpPr>
          <a:xfrm>
            <a:off x="6973236" y="4169860"/>
            <a:ext cx="369490" cy="541669"/>
            <a:chOff x="1559893" y="2241774"/>
            <a:chExt cx="174947" cy="256404"/>
          </a:xfrm>
          <a:solidFill>
            <a:schemeClr val="bg1"/>
          </a:solidFill>
        </p:grpSpPr>
        <p:sp>
          <p:nvSpPr>
            <p:cNvPr id="54" name="Oval 49"/>
            <p:cNvSpPr>
              <a:spLocks noChangeArrowheads="1"/>
            </p:cNvSpPr>
            <p:nvPr/>
          </p:nvSpPr>
          <p:spPr bwMode="auto">
            <a:xfrm>
              <a:off x="1630705" y="2313975"/>
              <a:ext cx="16662" cy="166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5" name="Oval 50"/>
            <p:cNvSpPr>
              <a:spLocks noChangeArrowheads="1"/>
            </p:cNvSpPr>
            <p:nvPr/>
          </p:nvSpPr>
          <p:spPr bwMode="auto">
            <a:xfrm>
              <a:off x="1630705" y="2410242"/>
              <a:ext cx="16662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6" name="Oval 51"/>
            <p:cNvSpPr>
              <a:spLocks noChangeArrowheads="1"/>
            </p:cNvSpPr>
            <p:nvPr/>
          </p:nvSpPr>
          <p:spPr bwMode="auto">
            <a:xfrm>
              <a:off x="1583960" y="2362108"/>
              <a:ext cx="15273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7" name="Oval 52"/>
            <p:cNvSpPr>
              <a:spLocks noChangeArrowheads="1"/>
            </p:cNvSpPr>
            <p:nvPr/>
          </p:nvSpPr>
          <p:spPr bwMode="auto">
            <a:xfrm>
              <a:off x="1679301" y="2362108"/>
              <a:ext cx="16199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1596919" y="2394969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1596919" y="2326934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1664953" y="2394969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1" name="Freeform 56"/>
            <p:cNvSpPr>
              <a:spLocks noEditPoints="1"/>
            </p:cNvSpPr>
            <p:nvPr/>
          </p:nvSpPr>
          <p:spPr bwMode="auto">
            <a:xfrm>
              <a:off x="1559893" y="2241774"/>
              <a:ext cx="174947" cy="256404"/>
            </a:xfrm>
            <a:custGeom>
              <a:avLst/>
              <a:gdLst>
                <a:gd name="T0" fmla="*/ 146 w 160"/>
                <a:gd name="T1" fmla="*/ 103 h 234"/>
                <a:gd name="T2" fmla="*/ 144 w 160"/>
                <a:gd name="T3" fmla="*/ 103 h 234"/>
                <a:gd name="T4" fmla="*/ 128 w 160"/>
                <a:gd name="T5" fmla="*/ 69 h 234"/>
                <a:gd name="T6" fmla="*/ 117 w 160"/>
                <a:gd name="T7" fmla="*/ 12 h 234"/>
                <a:gd name="T8" fmla="*/ 103 w 160"/>
                <a:gd name="T9" fmla="*/ 0 h 234"/>
                <a:gd name="T10" fmla="*/ 44 w 160"/>
                <a:gd name="T11" fmla="*/ 0 h 234"/>
                <a:gd name="T12" fmla="*/ 30 w 160"/>
                <a:gd name="T13" fmla="*/ 12 h 234"/>
                <a:gd name="T14" fmla="*/ 20 w 160"/>
                <a:gd name="T15" fmla="*/ 67 h 234"/>
                <a:gd name="T16" fmla="*/ 0 w 160"/>
                <a:gd name="T17" fmla="*/ 117 h 234"/>
                <a:gd name="T18" fmla="*/ 19 w 160"/>
                <a:gd name="T19" fmla="*/ 166 h 234"/>
                <a:gd name="T20" fmla="*/ 29 w 160"/>
                <a:gd name="T21" fmla="*/ 222 h 234"/>
                <a:gd name="T22" fmla="*/ 44 w 160"/>
                <a:gd name="T23" fmla="*/ 234 h 234"/>
                <a:gd name="T24" fmla="*/ 102 w 160"/>
                <a:gd name="T25" fmla="*/ 234 h 234"/>
                <a:gd name="T26" fmla="*/ 116 w 160"/>
                <a:gd name="T27" fmla="*/ 222 h 234"/>
                <a:gd name="T28" fmla="*/ 127 w 160"/>
                <a:gd name="T29" fmla="*/ 166 h 234"/>
                <a:gd name="T30" fmla="*/ 144 w 160"/>
                <a:gd name="T31" fmla="*/ 131 h 234"/>
                <a:gd name="T32" fmla="*/ 146 w 160"/>
                <a:gd name="T33" fmla="*/ 132 h 234"/>
                <a:gd name="T34" fmla="*/ 160 w 160"/>
                <a:gd name="T35" fmla="*/ 117 h 234"/>
                <a:gd name="T36" fmla="*/ 146 w 160"/>
                <a:gd name="T37" fmla="*/ 103 h 234"/>
                <a:gd name="T38" fmla="*/ 44 w 160"/>
                <a:gd name="T39" fmla="*/ 15 h 234"/>
                <a:gd name="T40" fmla="*/ 103 w 160"/>
                <a:gd name="T41" fmla="*/ 15 h 234"/>
                <a:gd name="T42" fmla="*/ 110 w 160"/>
                <a:gd name="T43" fmla="*/ 54 h 234"/>
                <a:gd name="T44" fmla="*/ 73 w 160"/>
                <a:gd name="T45" fmla="*/ 44 h 234"/>
                <a:gd name="T46" fmla="*/ 37 w 160"/>
                <a:gd name="T47" fmla="*/ 54 h 234"/>
                <a:gd name="T48" fmla="*/ 44 w 160"/>
                <a:gd name="T49" fmla="*/ 15 h 234"/>
                <a:gd name="T50" fmla="*/ 102 w 160"/>
                <a:gd name="T51" fmla="*/ 219 h 234"/>
                <a:gd name="T52" fmla="*/ 44 w 160"/>
                <a:gd name="T53" fmla="*/ 219 h 234"/>
                <a:gd name="T54" fmla="*/ 36 w 160"/>
                <a:gd name="T55" fmla="*/ 180 h 234"/>
                <a:gd name="T56" fmla="*/ 73 w 160"/>
                <a:gd name="T57" fmla="*/ 190 h 234"/>
                <a:gd name="T58" fmla="*/ 109 w 160"/>
                <a:gd name="T59" fmla="*/ 180 h 234"/>
                <a:gd name="T60" fmla="*/ 102 w 160"/>
                <a:gd name="T61" fmla="*/ 219 h 234"/>
                <a:gd name="T62" fmla="*/ 73 w 160"/>
                <a:gd name="T63" fmla="*/ 176 h 234"/>
                <a:gd name="T64" fmla="*/ 14 w 160"/>
                <a:gd name="T65" fmla="*/ 117 h 234"/>
                <a:gd name="T66" fmla="*/ 73 w 160"/>
                <a:gd name="T67" fmla="*/ 59 h 234"/>
                <a:gd name="T68" fmla="*/ 131 w 160"/>
                <a:gd name="T69" fmla="*/ 117 h 234"/>
                <a:gd name="T70" fmla="*/ 73 w 160"/>
                <a:gd name="T71" fmla="*/ 17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234">
                  <a:moveTo>
                    <a:pt x="146" y="103"/>
                  </a:moveTo>
                  <a:cubicBezTo>
                    <a:pt x="145" y="103"/>
                    <a:pt x="145" y="103"/>
                    <a:pt x="144" y="103"/>
                  </a:cubicBezTo>
                  <a:cubicBezTo>
                    <a:pt x="142" y="90"/>
                    <a:pt x="136" y="79"/>
                    <a:pt x="128" y="69"/>
                  </a:cubicBezTo>
                  <a:cubicBezTo>
                    <a:pt x="117" y="12"/>
                    <a:pt x="117" y="12"/>
                    <a:pt x="117" y="12"/>
                  </a:cubicBezTo>
                  <a:cubicBezTo>
                    <a:pt x="116" y="5"/>
                    <a:pt x="110" y="0"/>
                    <a:pt x="10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7" y="0"/>
                    <a:pt x="31" y="5"/>
                    <a:pt x="30" y="12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7" y="80"/>
                    <a:pt x="0" y="98"/>
                    <a:pt x="0" y="117"/>
                  </a:cubicBezTo>
                  <a:cubicBezTo>
                    <a:pt x="0" y="136"/>
                    <a:pt x="7" y="153"/>
                    <a:pt x="19" y="166"/>
                  </a:cubicBezTo>
                  <a:cubicBezTo>
                    <a:pt x="29" y="222"/>
                    <a:pt x="29" y="222"/>
                    <a:pt x="29" y="222"/>
                  </a:cubicBezTo>
                  <a:cubicBezTo>
                    <a:pt x="30" y="229"/>
                    <a:pt x="36" y="234"/>
                    <a:pt x="44" y="234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9" y="234"/>
                    <a:pt x="115" y="229"/>
                    <a:pt x="116" y="222"/>
                  </a:cubicBezTo>
                  <a:cubicBezTo>
                    <a:pt x="127" y="166"/>
                    <a:pt x="127" y="166"/>
                    <a:pt x="127" y="166"/>
                  </a:cubicBezTo>
                  <a:cubicBezTo>
                    <a:pt x="135" y="156"/>
                    <a:pt x="142" y="145"/>
                    <a:pt x="144" y="131"/>
                  </a:cubicBezTo>
                  <a:cubicBezTo>
                    <a:pt x="145" y="132"/>
                    <a:pt x="145" y="132"/>
                    <a:pt x="146" y="132"/>
                  </a:cubicBezTo>
                  <a:cubicBezTo>
                    <a:pt x="154" y="132"/>
                    <a:pt x="160" y="125"/>
                    <a:pt x="160" y="117"/>
                  </a:cubicBezTo>
                  <a:cubicBezTo>
                    <a:pt x="160" y="109"/>
                    <a:pt x="154" y="103"/>
                    <a:pt x="146" y="103"/>
                  </a:cubicBezTo>
                  <a:close/>
                  <a:moveTo>
                    <a:pt x="44" y="15"/>
                  </a:moveTo>
                  <a:cubicBezTo>
                    <a:pt x="103" y="15"/>
                    <a:pt x="103" y="15"/>
                    <a:pt x="103" y="15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99" y="48"/>
                    <a:pt x="87" y="44"/>
                    <a:pt x="73" y="44"/>
                  </a:cubicBezTo>
                  <a:cubicBezTo>
                    <a:pt x="60" y="44"/>
                    <a:pt x="48" y="48"/>
                    <a:pt x="37" y="54"/>
                  </a:cubicBezTo>
                  <a:lnTo>
                    <a:pt x="44" y="15"/>
                  </a:lnTo>
                  <a:close/>
                  <a:moveTo>
                    <a:pt x="102" y="219"/>
                  </a:moveTo>
                  <a:cubicBezTo>
                    <a:pt x="44" y="219"/>
                    <a:pt x="44" y="219"/>
                    <a:pt x="44" y="219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47" y="186"/>
                    <a:pt x="59" y="190"/>
                    <a:pt x="73" y="190"/>
                  </a:cubicBezTo>
                  <a:cubicBezTo>
                    <a:pt x="86" y="190"/>
                    <a:pt x="98" y="186"/>
                    <a:pt x="109" y="180"/>
                  </a:cubicBezTo>
                  <a:lnTo>
                    <a:pt x="102" y="219"/>
                  </a:lnTo>
                  <a:close/>
                  <a:moveTo>
                    <a:pt x="73" y="176"/>
                  </a:moveTo>
                  <a:cubicBezTo>
                    <a:pt x="40" y="176"/>
                    <a:pt x="14" y="149"/>
                    <a:pt x="14" y="117"/>
                  </a:cubicBezTo>
                  <a:cubicBezTo>
                    <a:pt x="14" y="85"/>
                    <a:pt x="40" y="59"/>
                    <a:pt x="73" y="59"/>
                  </a:cubicBezTo>
                  <a:cubicBezTo>
                    <a:pt x="105" y="59"/>
                    <a:pt x="131" y="85"/>
                    <a:pt x="131" y="117"/>
                  </a:cubicBezTo>
                  <a:cubicBezTo>
                    <a:pt x="131" y="149"/>
                    <a:pt x="105" y="176"/>
                    <a:pt x="73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1630705" y="2329248"/>
              <a:ext cx="49522" cy="48134"/>
            </a:xfrm>
            <a:custGeom>
              <a:avLst/>
              <a:gdLst>
                <a:gd name="T0" fmla="*/ 44 w 45"/>
                <a:gd name="T1" fmla="*/ 1 h 44"/>
                <a:gd name="T2" fmla="*/ 40 w 45"/>
                <a:gd name="T3" fmla="*/ 1 h 44"/>
                <a:gd name="T4" fmla="*/ 3 w 45"/>
                <a:gd name="T5" fmla="*/ 32 h 44"/>
                <a:gd name="T6" fmla="*/ 0 w 45"/>
                <a:gd name="T7" fmla="*/ 37 h 44"/>
                <a:gd name="T8" fmla="*/ 3 w 45"/>
                <a:gd name="T9" fmla="*/ 42 h 44"/>
                <a:gd name="T10" fmla="*/ 8 w 45"/>
                <a:gd name="T11" fmla="*/ 44 h 44"/>
                <a:gd name="T12" fmla="*/ 13 w 45"/>
                <a:gd name="T13" fmla="*/ 42 h 44"/>
                <a:gd name="T14" fmla="*/ 26 w 45"/>
                <a:gd name="T15" fmla="*/ 26 h 44"/>
                <a:gd name="T16" fmla="*/ 44 w 45"/>
                <a:gd name="T17" fmla="*/ 4 h 44"/>
                <a:gd name="T18" fmla="*/ 44 w 45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44" y="1"/>
                  </a:moveTo>
                  <a:cubicBezTo>
                    <a:pt x="43" y="0"/>
                    <a:pt x="41" y="0"/>
                    <a:pt x="40" y="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3"/>
                    <a:pt x="0" y="35"/>
                    <a:pt x="0" y="37"/>
                  </a:cubicBezTo>
                  <a:cubicBezTo>
                    <a:pt x="0" y="39"/>
                    <a:pt x="1" y="41"/>
                    <a:pt x="3" y="42"/>
                  </a:cubicBezTo>
                  <a:cubicBezTo>
                    <a:pt x="4" y="44"/>
                    <a:pt x="6" y="44"/>
                    <a:pt x="8" y="44"/>
                  </a:cubicBezTo>
                  <a:cubicBezTo>
                    <a:pt x="10" y="44"/>
                    <a:pt x="11" y="44"/>
                    <a:pt x="13" y="42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5" y="3"/>
                    <a:pt x="45" y="2"/>
                    <a:pt x="4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grpSp>
        <p:nvGrpSpPr>
          <p:cNvPr id="63" name="Group 68"/>
          <p:cNvGrpSpPr/>
          <p:nvPr/>
        </p:nvGrpSpPr>
        <p:grpSpPr>
          <a:xfrm>
            <a:off x="7031974" y="3054138"/>
            <a:ext cx="418814" cy="391700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64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7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8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1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grpSp>
        <p:nvGrpSpPr>
          <p:cNvPr id="73" name="Group 94"/>
          <p:cNvGrpSpPr/>
          <p:nvPr/>
        </p:nvGrpSpPr>
        <p:grpSpPr>
          <a:xfrm>
            <a:off x="8073885" y="3513961"/>
            <a:ext cx="1066581" cy="815408"/>
            <a:chOff x="5516563" y="84138"/>
            <a:chExt cx="1414463" cy="1081087"/>
          </a:xfrm>
          <a:solidFill>
            <a:schemeClr val="bg1">
              <a:lumMod val="50000"/>
            </a:schemeClr>
          </a:solidFill>
        </p:grpSpPr>
        <p:sp>
          <p:nvSpPr>
            <p:cNvPr id="7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789640" y="698436"/>
            <a:ext cx="2661265" cy="855711"/>
            <a:chOff x="4951950" y="698436"/>
            <a:chExt cx="2661265" cy="855711"/>
          </a:xfrm>
        </p:grpSpPr>
        <p:sp>
          <p:nvSpPr>
            <p:cNvPr id="82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83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970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92497" y="1286772"/>
            <a:ext cx="26055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>
                <a:solidFill>
                  <a:schemeClr val="accent2"/>
                </a:solidFill>
              </a:rPr>
              <a:t>05</a:t>
            </a:r>
            <a:endParaRPr lang="zh-CN" altLang="en-US" sz="13800" b="1" dirty="0">
              <a:solidFill>
                <a:schemeClr val="accent2"/>
              </a:solidFill>
            </a:endParaRPr>
          </a:p>
        </p:txBody>
      </p:sp>
      <p:sp>
        <p:nvSpPr>
          <p:cNvPr id="17" name="TextBox 74"/>
          <p:cNvSpPr txBox="1"/>
          <p:nvPr/>
        </p:nvSpPr>
        <p:spPr>
          <a:xfrm>
            <a:off x="4099969" y="4752192"/>
            <a:ext cx="4267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sz="48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5213819" y="1149585"/>
            <a:ext cx="1686702" cy="5384133"/>
            <a:chOff x="6219048" y="873757"/>
            <a:chExt cx="1560195" cy="4980309"/>
          </a:xfrm>
        </p:grpSpPr>
        <p:grpSp>
          <p:nvGrpSpPr>
            <p:cNvPr id="15" name="组合 14"/>
            <p:cNvGrpSpPr/>
            <p:nvPr/>
          </p:nvGrpSpPr>
          <p:grpSpPr>
            <a:xfrm>
              <a:off x="6739113" y="1510348"/>
              <a:ext cx="1040130" cy="3742058"/>
              <a:chOff x="-1" y="1612901"/>
              <a:chExt cx="1040130" cy="3742058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-498477" y="2111378"/>
                <a:ext cx="2037083" cy="1040129"/>
              </a:xfrm>
              <a:prstGeom prst="triangle">
                <a:avLst/>
              </a:prstGeom>
              <a:solidFill>
                <a:srgbClr val="48C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5400000">
                <a:off x="-488159" y="3826671"/>
                <a:ext cx="2016446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16200000">
                <a:off x="-299566" y="3042758"/>
                <a:ext cx="1773558" cy="886780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-73818" y="3412331"/>
                <a:ext cx="295274" cy="14763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219048" y="873757"/>
              <a:ext cx="1495426" cy="4980309"/>
              <a:chOff x="2713848" y="873757"/>
              <a:chExt cx="1495426" cy="4980309"/>
            </a:xfrm>
          </p:grpSpPr>
          <p:sp>
            <p:nvSpPr>
              <p:cNvPr id="11" name="等腰三角形 10"/>
              <p:cNvSpPr/>
              <p:nvPr/>
            </p:nvSpPr>
            <p:spPr>
              <a:xfrm rot="16200000" flipH="1">
                <a:off x="2215372" y="1372234"/>
                <a:ext cx="2037083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6200000" flipH="1">
                <a:off x="2225690" y="4325778"/>
                <a:ext cx="2016446" cy="1040129"/>
              </a:xfrm>
              <a:prstGeom prst="triangle">
                <a:avLst/>
              </a:prstGeom>
              <a:solidFill>
                <a:srgbClr val="48C2D1">
                  <a:alpha val="5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>
                <a:off x="1966137" y="2633664"/>
                <a:ext cx="2990848" cy="1495426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524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2"/>
          <p:cNvGrpSpPr>
            <a:grpSpLocks noChangeAspect="1"/>
          </p:cNvGrpSpPr>
          <p:nvPr/>
        </p:nvGrpSpPr>
        <p:grpSpPr bwMode="auto">
          <a:xfrm>
            <a:off x="2355575" y="1965800"/>
            <a:ext cx="6839077" cy="3378191"/>
            <a:chOff x="1113" y="1216"/>
            <a:chExt cx="5541" cy="2737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4390" y="2443"/>
              <a:ext cx="524" cy="1510"/>
            </a:xfrm>
            <a:custGeom>
              <a:avLst/>
              <a:gdLst>
                <a:gd name="T0" fmla="*/ 524 w 524"/>
                <a:gd name="T1" fmla="*/ 0 h 1510"/>
                <a:gd name="T2" fmla="*/ 0 w 524"/>
                <a:gd name="T3" fmla="*/ 462 h 1510"/>
                <a:gd name="T4" fmla="*/ 246 w 524"/>
                <a:gd name="T5" fmla="*/ 1510 h 1510"/>
                <a:gd name="T6" fmla="*/ 524 w 524"/>
                <a:gd name="T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4" h="1510">
                  <a:moveTo>
                    <a:pt x="524" y="0"/>
                  </a:moveTo>
                  <a:lnTo>
                    <a:pt x="0" y="462"/>
                  </a:lnTo>
                  <a:lnTo>
                    <a:pt x="246" y="1510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390" y="2443"/>
              <a:ext cx="524" cy="1510"/>
            </a:xfrm>
            <a:custGeom>
              <a:avLst/>
              <a:gdLst>
                <a:gd name="T0" fmla="*/ 524 w 524"/>
                <a:gd name="T1" fmla="*/ 0 h 1510"/>
                <a:gd name="T2" fmla="*/ 0 w 524"/>
                <a:gd name="T3" fmla="*/ 462 h 1510"/>
                <a:gd name="T4" fmla="*/ 246 w 524"/>
                <a:gd name="T5" fmla="*/ 1510 h 1510"/>
                <a:gd name="T6" fmla="*/ 524 w 524"/>
                <a:gd name="T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4" h="1510">
                  <a:moveTo>
                    <a:pt x="524" y="0"/>
                  </a:moveTo>
                  <a:lnTo>
                    <a:pt x="0" y="462"/>
                  </a:lnTo>
                  <a:lnTo>
                    <a:pt x="246" y="1510"/>
                  </a:lnTo>
                  <a:lnTo>
                    <a:pt x="5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636" y="2443"/>
              <a:ext cx="621" cy="1510"/>
            </a:xfrm>
            <a:custGeom>
              <a:avLst/>
              <a:gdLst>
                <a:gd name="T0" fmla="*/ 621 w 621"/>
                <a:gd name="T1" fmla="*/ 0 h 1510"/>
                <a:gd name="T2" fmla="*/ 278 w 621"/>
                <a:gd name="T3" fmla="*/ 0 h 1510"/>
                <a:gd name="T4" fmla="*/ 0 w 621"/>
                <a:gd name="T5" fmla="*/ 1510 h 1510"/>
                <a:gd name="T6" fmla="*/ 621 w 621"/>
                <a:gd name="T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1" h="1510">
                  <a:moveTo>
                    <a:pt x="621" y="0"/>
                  </a:moveTo>
                  <a:lnTo>
                    <a:pt x="278" y="0"/>
                  </a:lnTo>
                  <a:lnTo>
                    <a:pt x="0" y="151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636" y="2443"/>
              <a:ext cx="621" cy="1510"/>
            </a:xfrm>
            <a:custGeom>
              <a:avLst/>
              <a:gdLst>
                <a:gd name="T0" fmla="*/ 621 w 621"/>
                <a:gd name="T1" fmla="*/ 0 h 1510"/>
                <a:gd name="T2" fmla="*/ 278 w 621"/>
                <a:gd name="T3" fmla="*/ 0 h 1510"/>
                <a:gd name="T4" fmla="*/ 0 w 621"/>
                <a:gd name="T5" fmla="*/ 1510 h 1510"/>
                <a:gd name="T6" fmla="*/ 621 w 621"/>
                <a:gd name="T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1" h="1510">
                  <a:moveTo>
                    <a:pt x="621" y="0"/>
                  </a:moveTo>
                  <a:lnTo>
                    <a:pt x="278" y="0"/>
                  </a:lnTo>
                  <a:lnTo>
                    <a:pt x="0" y="1510"/>
                  </a:lnTo>
                  <a:lnTo>
                    <a:pt x="6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76" y="1463"/>
              <a:ext cx="192" cy="588"/>
            </a:xfrm>
            <a:custGeom>
              <a:avLst/>
              <a:gdLst>
                <a:gd name="T0" fmla="*/ 97 w 192"/>
                <a:gd name="T1" fmla="*/ 0 h 588"/>
                <a:gd name="T2" fmla="*/ 0 w 192"/>
                <a:gd name="T3" fmla="*/ 417 h 588"/>
                <a:gd name="T4" fmla="*/ 192 w 192"/>
                <a:gd name="T5" fmla="*/ 588 h 588"/>
                <a:gd name="T6" fmla="*/ 97 w 192"/>
                <a:gd name="T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88">
                  <a:moveTo>
                    <a:pt x="97" y="0"/>
                  </a:moveTo>
                  <a:lnTo>
                    <a:pt x="0" y="417"/>
                  </a:lnTo>
                  <a:lnTo>
                    <a:pt x="192" y="58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392" y="1447"/>
              <a:ext cx="192" cy="588"/>
            </a:xfrm>
            <a:custGeom>
              <a:avLst/>
              <a:gdLst>
                <a:gd name="T0" fmla="*/ 97 w 192"/>
                <a:gd name="T1" fmla="*/ 0 h 588"/>
                <a:gd name="T2" fmla="*/ 0 w 192"/>
                <a:gd name="T3" fmla="*/ 417 h 588"/>
                <a:gd name="T4" fmla="*/ 192 w 192"/>
                <a:gd name="T5" fmla="*/ 588 h 588"/>
                <a:gd name="T6" fmla="*/ 97 w 192"/>
                <a:gd name="T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588">
                  <a:moveTo>
                    <a:pt x="97" y="0"/>
                  </a:moveTo>
                  <a:lnTo>
                    <a:pt x="0" y="417"/>
                  </a:lnTo>
                  <a:lnTo>
                    <a:pt x="192" y="588"/>
                  </a:lnTo>
                  <a:lnTo>
                    <a:pt x="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113" y="1979"/>
              <a:ext cx="794" cy="464"/>
            </a:xfrm>
            <a:custGeom>
              <a:avLst/>
              <a:gdLst>
                <a:gd name="T0" fmla="*/ 646 w 794"/>
                <a:gd name="T1" fmla="*/ 0 h 464"/>
                <a:gd name="T2" fmla="*/ 0 w 794"/>
                <a:gd name="T3" fmla="*/ 464 h 464"/>
                <a:gd name="T4" fmla="*/ 573 w 794"/>
                <a:gd name="T5" fmla="*/ 464 h 464"/>
                <a:gd name="T6" fmla="*/ 794 w 794"/>
                <a:gd name="T7" fmla="*/ 229 h 464"/>
                <a:gd name="T8" fmla="*/ 646 w 794"/>
                <a:gd name="T9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4" h="464">
                  <a:moveTo>
                    <a:pt x="646" y="0"/>
                  </a:moveTo>
                  <a:lnTo>
                    <a:pt x="0" y="464"/>
                  </a:lnTo>
                  <a:lnTo>
                    <a:pt x="573" y="464"/>
                  </a:lnTo>
                  <a:lnTo>
                    <a:pt x="794" y="229"/>
                  </a:lnTo>
                  <a:lnTo>
                    <a:pt x="6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113" y="1979"/>
              <a:ext cx="794" cy="464"/>
            </a:xfrm>
            <a:custGeom>
              <a:avLst/>
              <a:gdLst>
                <a:gd name="T0" fmla="*/ 646 w 794"/>
                <a:gd name="T1" fmla="*/ 0 h 464"/>
                <a:gd name="T2" fmla="*/ 0 w 794"/>
                <a:gd name="T3" fmla="*/ 464 h 464"/>
                <a:gd name="T4" fmla="*/ 573 w 794"/>
                <a:gd name="T5" fmla="*/ 464 h 464"/>
                <a:gd name="T6" fmla="*/ 794 w 794"/>
                <a:gd name="T7" fmla="*/ 229 h 464"/>
                <a:gd name="T8" fmla="*/ 646 w 794"/>
                <a:gd name="T9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4" h="464">
                  <a:moveTo>
                    <a:pt x="646" y="0"/>
                  </a:moveTo>
                  <a:lnTo>
                    <a:pt x="0" y="464"/>
                  </a:lnTo>
                  <a:lnTo>
                    <a:pt x="573" y="464"/>
                  </a:lnTo>
                  <a:lnTo>
                    <a:pt x="794" y="229"/>
                  </a:lnTo>
                  <a:lnTo>
                    <a:pt x="6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759" y="1979"/>
              <a:ext cx="235" cy="229"/>
            </a:xfrm>
            <a:custGeom>
              <a:avLst/>
              <a:gdLst>
                <a:gd name="T0" fmla="*/ 0 w 235"/>
                <a:gd name="T1" fmla="*/ 0 h 229"/>
                <a:gd name="T2" fmla="*/ 148 w 235"/>
                <a:gd name="T3" fmla="*/ 229 h 229"/>
                <a:gd name="T4" fmla="*/ 235 w 235"/>
                <a:gd name="T5" fmla="*/ 136 h 229"/>
                <a:gd name="T6" fmla="*/ 0 w 235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29">
                  <a:moveTo>
                    <a:pt x="0" y="0"/>
                  </a:moveTo>
                  <a:lnTo>
                    <a:pt x="148" y="229"/>
                  </a:lnTo>
                  <a:lnTo>
                    <a:pt x="235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759" y="1979"/>
              <a:ext cx="235" cy="229"/>
            </a:xfrm>
            <a:custGeom>
              <a:avLst/>
              <a:gdLst>
                <a:gd name="T0" fmla="*/ 0 w 235"/>
                <a:gd name="T1" fmla="*/ 0 h 229"/>
                <a:gd name="T2" fmla="*/ 148 w 235"/>
                <a:gd name="T3" fmla="*/ 229 h 229"/>
                <a:gd name="T4" fmla="*/ 235 w 235"/>
                <a:gd name="T5" fmla="*/ 136 h 229"/>
                <a:gd name="T6" fmla="*/ 0 w 235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29">
                  <a:moveTo>
                    <a:pt x="0" y="0"/>
                  </a:moveTo>
                  <a:lnTo>
                    <a:pt x="148" y="229"/>
                  </a:lnTo>
                  <a:lnTo>
                    <a:pt x="235" y="13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994" y="1678"/>
              <a:ext cx="734" cy="765"/>
            </a:xfrm>
            <a:custGeom>
              <a:avLst/>
              <a:gdLst>
                <a:gd name="T0" fmla="*/ 411 w 734"/>
                <a:gd name="T1" fmla="*/ 0 h 765"/>
                <a:gd name="T2" fmla="*/ 0 w 734"/>
                <a:gd name="T3" fmla="*/ 437 h 765"/>
                <a:gd name="T4" fmla="*/ 566 w 734"/>
                <a:gd name="T5" fmla="*/ 765 h 765"/>
                <a:gd name="T6" fmla="*/ 734 w 734"/>
                <a:gd name="T7" fmla="*/ 452 h 765"/>
                <a:gd name="T8" fmla="*/ 411 w 734"/>
                <a:gd name="T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765">
                  <a:moveTo>
                    <a:pt x="411" y="0"/>
                  </a:moveTo>
                  <a:lnTo>
                    <a:pt x="0" y="437"/>
                  </a:lnTo>
                  <a:lnTo>
                    <a:pt x="566" y="765"/>
                  </a:lnTo>
                  <a:lnTo>
                    <a:pt x="734" y="452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94" y="1678"/>
              <a:ext cx="734" cy="765"/>
            </a:xfrm>
            <a:custGeom>
              <a:avLst/>
              <a:gdLst>
                <a:gd name="T0" fmla="*/ 411 w 734"/>
                <a:gd name="T1" fmla="*/ 0 h 765"/>
                <a:gd name="T2" fmla="*/ 0 w 734"/>
                <a:gd name="T3" fmla="*/ 437 h 765"/>
                <a:gd name="T4" fmla="*/ 566 w 734"/>
                <a:gd name="T5" fmla="*/ 765 h 765"/>
                <a:gd name="T6" fmla="*/ 734 w 734"/>
                <a:gd name="T7" fmla="*/ 452 h 765"/>
                <a:gd name="T8" fmla="*/ 411 w 734"/>
                <a:gd name="T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765">
                  <a:moveTo>
                    <a:pt x="411" y="0"/>
                  </a:moveTo>
                  <a:lnTo>
                    <a:pt x="0" y="437"/>
                  </a:lnTo>
                  <a:lnTo>
                    <a:pt x="566" y="765"/>
                  </a:lnTo>
                  <a:lnTo>
                    <a:pt x="734" y="452"/>
                  </a:lnTo>
                  <a:lnTo>
                    <a:pt x="4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167" y="2926"/>
              <a:ext cx="311" cy="256"/>
            </a:xfrm>
            <a:custGeom>
              <a:avLst/>
              <a:gdLst>
                <a:gd name="T0" fmla="*/ 128 w 311"/>
                <a:gd name="T1" fmla="*/ 0 h 256"/>
                <a:gd name="T2" fmla="*/ 0 w 311"/>
                <a:gd name="T3" fmla="*/ 129 h 256"/>
                <a:gd name="T4" fmla="*/ 311 w 311"/>
                <a:gd name="T5" fmla="*/ 256 h 256"/>
                <a:gd name="T6" fmla="*/ 128 w 31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1" h="256">
                  <a:moveTo>
                    <a:pt x="128" y="0"/>
                  </a:moveTo>
                  <a:lnTo>
                    <a:pt x="0" y="129"/>
                  </a:lnTo>
                  <a:lnTo>
                    <a:pt x="311" y="256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67" y="2926"/>
              <a:ext cx="311" cy="256"/>
            </a:xfrm>
            <a:custGeom>
              <a:avLst/>
              <a:gdLst>
                <a:gd name="T0" fmla="*/ 128 w 311"/>
                <a:gd name="T1" fmla="*/ 0 h 256"/>
                <a:gd name="T2" fmla="*/ 0 w 311"/>
                <a:gd name="T3" fmla="*/ 129 h 256"/>
                <a:gd name="T4" fmla="*/ 311 w 311"/>
                <a:gd name="T5" fmla="*/ 256 h 256"/>
                <a:gd name="T6" fmla="*/ 128 w 31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1" h="256">
                  <a:moveTo>
                    <a:pt x="128" y="0"/>
                  </a:moveTo>
                  <a:lnTo>
                    <a:pt x="0" y="129"/>
                  </a:lnTo>
                  <a:lnTo>
                    <a:pt x="311" y="256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686" y="2200"/>
              <a:ext cx="373" cy="235"/>
            </a:xfrm>
            <a:custGeom>
              <a:avLst/>
              <a:gdLst>
                <a:gd name="T0" fmla="*/ 221 w 373"/>
                <a:gd name="T1" fmla="*/ 0 h 235"/>
                <a:gd name="T2" fmla="*/ 0 w 373"/>
                <a:gd name="T3" fmla="*/ 235 h 235"/>
                <a:gd name="T4" fmla="*/ 373 w 373"/>
                <a:gd name="T5" fmla="*/ 235 h 235"/>
                <a:gd name="T6" fmla="*/ 221 w 373"/>
                <a:gd name="T7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35">
                  <a:moveTo>
                    <a:pt x="221" y="0"/>
                  </a:moveTo>
                  <a:lnTo>
                    <a:pt x="0" y="235"/>
                  </a:lnTo>
                  <a:lnTo>
                    <a:pt x="373" y="235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686" y="2208"/>
              <a:ext cx="373" cy="235"/>
            </a:xfrm>
            <a:custGeom>
              <a:avLst/>
              <a:gdLst>
                <a:gd name="T0" fmla="*/ 221 w 373"/>
                <a:gd name="T1" fmla="*/ 0 h 235"/>
                <a:gd name="T2" fmla="*/ 0 w 373"/>
                <a:gd name="T3" fmla="*/ 235 h 235"/>
                <a:gd name="T4" fmla="*/ 373 w 373"/>
                <a:gd name="T5" fmla="*/ 235 h 235"/>
                <a:gd name="T6" fmla="*/ 221 w 373"/>
                <a:gd name="T7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235">
                  <a:moveTo>
                    <a:pt x="221" y="0"/>
                  </a:moveTo>
                  <a:lnTo>
                    <a:pt x="0" y="235"/>
                  </a:lnTo>
                  <a:lnTo>
                    <a:pt x="373" y="235"/>
                  </a:lnTo>
                  <a:lnTo>
                    <a:pt x="2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907" y="2115"/>
              <a:ext cx="653" cy="328"/>
            </a:xfrm>
            <a:custGeom>
              <a:avLst/>
              <a:gdLst>
                <a:gd name="T0" fmla="*/ 87 w 653"/>
                <a:gd name="T1" fmla="*/ 0 h 328"/>
                <a:gd name="T2" fmla="*/ 0 w 653"/>
                <a:gd name="T3" fmla="*/ 93 h 328"/>
                <a:gd name="T4" fmla="*/ 152 w 653"/>
                <a:gd name="T5" fmla="*/ 328 h 328"/>
                <a:gd name="T6" fmla="*/ 653 w 653"/>
                <a:gd name="T7" fmla="*/ 328 h 328"/>
                <a:gd name="T8" fmla="*/ 87 w 653"/>
                <a:gd name="T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28">
                  <a:moveTo>
                    <a:pt x="87" y="0"/>
                  </a:moveTo>
                  <a:lnTo>
                    <a:pt x="0" y="93"/>
                  </a:lnTo>
                  <a:lnTo>
                    <a:pt x="152" y="328"/>
                  </a:lnTo>
                  <a:lnTo>
                    <a:pt x="653" y="328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907" y="2115"/>
              <a:ext cx="653" cy="328"/>
            </a:xfrm>
            <a:custGeom>
              <a:avLst/>
              <a:gdLst>
                <a:gd name="T0" fmla="*/ 87 w 653"/>
                <a:gd name="T1" fmla="*/ 0 h 328"/>
                <a:gd name="T2" fmla="*/ 0 w 653"/>
                <a:gd name="T3" fmla="*/ 93 h 328"/>
                <a:gd name="T4" fmla="*/ 152 w 653"/>
                <a:gd name="T5" fmla="*/ 328 h 328"/>
                <a:gd name="T6" fmla="*/ 653 w 653"/>
                <a:gd name="T7" fmla="*/ 328 h 328"/>
                <a:gd name="T8" fmla="*/ 87 w 653"/>
                <a:gd name="T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28">
                  <a:moveTo>
                    <a:pt x="87" y="0"/>
                  </a:moveTo>
                  <a:lnTo>
                    <a:pt x="0" y="93"/>
                  </a:lnTo>
                  <a:lnTo>
                    <a:pt x="152" y="328"/>
                  </a:lnTo>
                  <a:lnTo>
                    <a:pt x="653" y="328"/>
                  </a:lnTo>
                  <a:lnTo>
                    <a:pt x="8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2405" y="1678"/>
              <a:ext cx="433" cy="452"/>
            </a:xfrm>
            <a:custGeom>
              <a:avLst/>
              <a:gdLst>
                <a:gd name="T0" fmla="*/ 0 w 433"/>
                <a:gd name="T1" fmla="*/ 0 h 452"/>
                <a:gd name="T2" fmla="*/ 323 w 433"/>
                <a:gd name="T3" fmla="*/ 452 h 452"/>
                <a:gd name="T4" fmla="*/ 433 w 433"/>
                <a:gd name="T5" fmla="*/ 247 h 452"/>
                <a:gd name="T6" fmla="*/ 0 w 433"/>
                <a:gd name="T7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452">
                  <a:moveTo>
                    <a:pt x="0" y="0"/>
                  </a:moveTo>
                  <a:lnTo>
                    <a:pt x="323" y="452"/>
                  </a:lnTo>
                  <a:lnTo>
                    <a:pt x="433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2405" y="1678"/>
              <a:ext cx="433" cy="452"/>
            </a:xfrm>
            <a:custGeom>
              <a:avLst/>
              <a:gdLst>
                <a:gd name="T0" fmla="*/ 0 w 433"/>
                <a:gd name="T1" fmla="*/ 0 h 452"/>
                <a:gd name="T2" fmla="*/ 323 w 433"/>
                <a:gd name="T3" fmla="*/ 452 h 452"/>
                <a:gd name="T4" fmla="*/ 433 w 433"/>
                <a:gd name="T5" fmla="*/ 247 h 452"/>
                <a:gd name="T6" fmla="*/ 0 w 433"/>
                <a:gd name="T7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452">
                  <a:moveTo>
                    <a:pt x="0" y="0"/>
                  </a:moveTo>
                  <a:lnTo>
                    <a:pt x="323" y="452"/>
                  </a:lnTo>
                  <a:lnTo>
                    <a:pt x="433" y="24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3295" y="2684"/>
              <a:ext cx="288" cy="498"/>
            </a:xfrm>
            <a:custGeom>
              <a:avLst/>
              <a:gdLst>
                <a:gd name="T0" fmla="*/ 249 w 288"/>
                <a:gd name="T1" fmla="*/ 0 h 498"/>
                <a:gd name="T2" fmla="*/ 216 w 288"/>
                <a:gd name="T3" fmla="*/ 23 h 498"/>
                <a:gd name="T4" fmla="*/ 0 w 288"/>
                <a:gd name="T5" fmla="*/ 242 h 498"/>
                <a:gd name="T6" fmla="*/ 183 w 288"/>
                <a:gd name="T7" fmla="*/ 498 h 498"/>
                <a:gd name="T8" fmla="*/ 288 w 288"/>
                <a:gd name="T9" fmla="*/ 219 h 498"/>
                <a:gd name="T10" fmla="*/ 164 w 288"/>
                <a:gd name="T11" fmla="*/ 261 h 498"/>
                <a:gd name="T12" fmla="*/ 249 w 288"/>
                <a:gd name="T13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498">
                  <a:moveTo>
                    <a:pt x="249" y="0"/>
                  </a:moveTo>
                  <a:lnTo>
                    <a:pt x="216" y="23"/>
                  </a:lnTo>
                  <a:lnTo>
                    <a:pt x="0" y="242"/>
                  </a:lnTo>
                  <a:lnTo>
                    <a:pt x="183" y="498"/>
                  </a:lnTo>
                  <a:lnTo>
                    <a:pt x="288" y="219"/>
                  </a:lnTo>
                  <a:lnTo>
                    <a:pt x="164" y="261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3295" y="2684"/>
              <a:ext cx="288" cy="498"/>
            </a:xfrm>
            <a:custGeom>
              <a:avLst/>
              <a:gdLst>
                <a:gd name="T0" fmla="*/ 249 w 288"/>
                <a:gd name="T1" fmla="*/ 0 h 498"/>
                <a:gd name="T2" fmla="*/ 216 w 288"/>
                <a:gd name="T3" fmla="*/ 23 h 498"/>
                <a:gd name="T4" fmla="*/ 0 w 288"/>
                <a:gd name="T5" fmla="*/ 242 h 498"/>
                <a:gd name="T6" fmla="*/ 183 w 288"/>
                <a:gd name="T7" fmla="*/ 498 h 498"/>
                <a:gd name="T8" fmla="*/ 288 w 288"/>
                <a:gd name="T9" fmla="*/ 219 h 498"/>
                <a:gd name="T10" fmla="*/ 164 w 288"/>
                <a:gd name="T11" fmla="*/ 261 h 498"/>
                <a:gd name="T12" fmla="*/ 249 w 288"/>
                <a:gd name="T13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498">
                  <a:moveTo>
                    <a:pt x="249" y="0"/>
                  </a:moveTo>
                  <a:lnTo>
                    <a:pt x="216" y="23"/>
                  </a:lnTo>
                  <a:lnTo>
                    <a:pt x="0" y="242"/>
                  </a:lnTo>
                  <a:lnTo>
                    <a:pt x="183" y="498"/>
                  </a:lnTo>
                  <a:lnTo>
                    <a:pt x="288" y="219"/>
                  </a:lnTo>
                  <a:lnTo>
                    <a:pt x="164" y="261"/>
                  </a:lnTo>
                  <a:lnTo>
                    <a:pt x="24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838" y="1216"/>
              <a:ext cx="585" cy="1040"/>
            </a:xfrm>
            <a:custGeom>
              <a:avLst/>
              <a:gdLst>
                <a:gd name="T0" fmla="*/ 379 w 585"/>
                <a:gd name="T1" fmla="*/ 0 h 1040"/>
                <a:gd name="T2" fmla="*/ 0 w 585"/>
                <a:gd name="T3" fmla="*/ 709 h 1040"/>
                <a:gd name="T4" fmla="*/ 585 w 585"/>
                <a:gd name="T5" fmla="*/ 1040 h 1040"/>
                <a:gd name="T6" fmla="*/ 379 w 585"/>
                <a:gd name="T7" fmla="*/ 0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5" h="1040">
                  <a:moveTo>
                    <a:pt x="379" y="0"/>
                  </a:moveTo>
                  <a:lnTo>
                    <a:pt x="0" y="709"/>
                  </a:lnTo>
                  <a:lnTo>
                    <a:pt x="585" y="1040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2838" y="1216"/>
              <a:ext cx="585" cy="1040"/>
            </a:xfrm>
            <a:custGeom>
              <a:avLst/>
              <a:gdLst>
                <a:gd name="T0" fmla="*/ 379 w 585"/>
                <a:gd name="T1" fmla="*/ 0 h 1040"/>
                <a:gd name="T2" fmla="*/ 0 w 585"/>
                <a:gd name="T3" fmla="*/ 709 h 1040"/>
                <a:gd name="T4" fmla="*/ 585 w 585"/>
                <a:gd name="T5" fmla="*/ 1040 h 1040"/>
                <a:gd name="T6" fmla="*/ 379 w 585"/>
                <a:gd name="T7" fmla="*/ 0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5" h="1040">
                  <a:moveTo>
                    <a:pt x="379" y="0"/>
                  </a:moveTo>
                  <a:lnTo>
                    <a:pt x="0" y="709"/>
                  </a:lnTo>
                  <a:lnTo>
                    <a:pt x="585" y="1040"/>
                  </a:lnTo>
                  <a:lnTo>
                    <a:pt x="3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560" y="2130"/>
              <a:ext cx="487" cy="448"/>
            </a:xfrm>
            <a:custGeom>
              <a:avLst/>
              <a:gdLst>
                <a:gd name="T0" fmla="*/ 168 w 487"/>
                <a:gd name="T1" fmla="*/ 0 h 448"/>
                <a:gd name="T2" fmla="*/ 0 w 487"/>
                <a:gd name="T3" fmla="*/ 313 h 448"/>
                <a:gd name="T4" fmla="*/ 487 w 487"/>
                <a:gd name="T5" fmla="*/ 448 h 448"/>
                <a:gd name="T6" fmla="*/ 168 w 487"/>
                <a:gd name="T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7" h="448">
                  <a:moveTo>
                    <a:pt x="168" y="0"/>
                  </a:moveTo>
                  <a:lnTo>
                    <a:pt x="0" y="313"/>
                  </a:lnTo>
                  <a:lnTo>
                    <a:pt x="487" y="448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560" y="2130"/>
              <a:ext cx="487" cy="448"/>
            </a:xfrm>
            <a:custGeom>
              <a:avLst/>
              <a:gdLst>
                <a:gd name="T0" fmla="*/ 168 w 487"/>
                <a:gd name="T1" fmla="*/ 0 h 448"/>
                <a:gd name="T2" fmla="*/ 0 w 487"/>
                <a:gd name="T3" fmla="*/ 313 h 448"/>
                <a:gd name="T4" fmla="*/ 487 w 487"/>
                <a:gd name="T5" fmla="*/ 448 h 448"/>
                <a:gd name="T6" fmla="*/ 168 w 487"/>
                <a:gd name="T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7" h="448">
                  <a:moveTo>
                    <a:pt x="168" y="0"/>
                  </a:moveTo>
                  <a:lnTo>
                    <a:pt x="0" y="313"/>
                  </a:lnTo>
                  <a:lnTo>
                    <a:pt x="487" y="448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728" y="1925"/>
              <a:ext cx="783" cy="782"/>
            </a:xfrm>
            <a:custGeom>
              <a:avLst/>
              <a:gdLst>
                <a:gd name="T0" fmla="*/ 110 w 783"/>
                <a:gd name="T1" fmla="*/ 0 h 782"/>
                <a:gd name="T2" fmla="*/ 0 w 783"/>
                <a:gd name="T3" fmla="*/ 205 h 782"/>
                <a:gd name="T4" fmla="*/ 319 w 783"/>
                <a:gd name="T5" fmla="*/ 653 h 782"/>
                <a:gd name="T6" fmla="*/ 783 w 783"/>
                <a:gd name="T7" fmla="*/ 782 h 782"/>
                <a:gd name="T8" fmla="*/ 695 w 783"/>
                <a:gd name="T9" fmla="*/ 331 h 782"/>
                <a:gd name="T10" fmla="*/ 110 w 783"/>
                <a:gd name="T11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782">
                  <a:moveTo>
                    <a:pt x="110" y="0"/>
                  </a:moveTo>
                  <a:lnTo>
                    <a:pt x="0" y="205"/>
                  </a:lnTo>
                  <a:lnTo>
                    <a:pt x="319" y="653"/>
                  </a:lnTo>
                  <a:lnTo>
                    <a:pt x="783" y="782"/>
                  </a:lnTo>
                  <a:lnTo>
                    <a:pt x="695" y="33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728" y="1925"/>
              <a:ext cx="783" cy="782"/>
            </a:xfrm>
            <a:custGeom>
              <a:avLst/>
              <a:gdLst>
                <a:gd name="T0" fmla="*/ 110 w 783"/>
                <a:gd name="T1" fmla="*/ 0 h 782"/>
                <a:gd name="T2" fmla="*/ 0 w 783"/>
                <a:gd name="T3" fmla="*/ 205 h 782"/>
                <a:gd name="T4" fmla="*/ 319 w 783"/>
                <a:gd name="T5" fmla="*/ 653 h 782"/>
                <a:gd name="T6" fmla="*/ 783 w 783"/>
                <a:gd name="T7" fmla="*/ 782 h 782"/>
                <a:gd name="T8" fmla="*/ 695 w 783"/>
                <a:gd name="T9" fmla="*/ 331 h 782"/>
                <a:gd name="T10" fmla="*/ 110 w 783"/>
                <a:gd name="T11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3" h="782">
                  <a:moveTo>
                    <a:pt x="110" y="0"/>
                  </a:moveTo>
                  <a:lnTo>
                    <a:pt x="0" y="205"/>
                  </a:lnTo>
                  <a:lnTo>
                    <a:pt x="319" y="653"/>
                  </a:lnTo>
                  <a:lnTo>
                    <a:pt x="783" y="782"/>
                  </a:lnTo>
                  <a:lnTo>
                    <a:pt x="695" y="33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3217" y="1216"/>
              <a:ext cx="572" cy="1180"/>
            </a:xfrm>
            <a:custGeom>
              <a:avLst/>
              <a:gdLst>
                <a:gd name="T0" fmla="*/ 0 w 572"/>
                <a:gd name="T1" fmla="*/ 0 h 1180"/>
                <a:gd name="T2" fmla="*/ 206 w 572"/>
                <a:gd name="T3" fmla="*/ 1040 h 1180"/>
                <a:gd name="T4" fmla="*/ 452 w 572"/>
                <a:gd name="T5" fmla="*/ 1180 h 1180"/>
                <a:gd name="T6" fmla="*/ 572 w 572"/>
                <a:gd name="T7" fmla="*/ 1061 h 1180"/>
                <a:gd name="T8" fmla="*/ 0 w 572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1180">
                  <a:moveTo>
                    <a:pt x="0" y="0"/>
                  </a:moveTo>
                  <a:lnTo>
                    <a:pt x="206" y="1040"/>
                  </a:lnTo>
                  <a:lnTo>
                    <a:pt x="452" y="1180"/>
                  </a:lnTo>
                  <a:lnTo>
                    <a:pt x="572" y="10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3217" y="1216"/>
              <a:ext cx="572" cy="1180"/>
            </a:xfrm>
            <a:custGeom>
              <a:avLst/>
              <a:gdLst>
                <a:gd name="T0" fmla="*/ 0 w 572"/>
                <a:gd name="T1" fmla="*/ 0 h 1180"/>
                <a:gd name="T2" fmla="*/ 206 w 572"/>
                <a:gd name="T3" fmla="*/ 1040 h 1180"/>
                <a:gd name="T4" fmla="*/ 452 w 572"/>
                <a:gd name="T5" fmla="*/ 1180 h 1180"/>
                <a:gd name="T6" fmla="*/ 572 w 572"/>
                <a:gd name="T7" fmla="*/ 1061 h 1180"/>
                <a:gd name="T8" fmla="*/ 0 w 572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1180">
                  <a:moveTo>
                    <a:pt x="0" y="0"/>
                  </a:moveTo>
                  <a:lnTo>
                    <a:pt x="206" y="1040"/>
                  </a:lnTo>
                  <a:lnTo>
                    <a:pt x="452" y="1180"/>
                  </a:lnTo>
                  <a:lnTo>
                    <a:pt x="572" y="106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3423" y="2256"/>
              <a:ext cx="246" cy="451"/>
            </a:xfrm>
            <a:custGeom>
              <a:avLst/>
              <a:gdLst>
                <a:gd name="T0" fmla="*/ 0 w 246"/>
                <a:gd name="T1" fmla="*/ 0 h 451"/>
                <a:gd name="T2" fmla="*/ 88 w 246"/>
                <a:gd name="T3" fmla="*/ 451 h 451"/>
                <a:gd name="T4" fmla="*/ 121 w 246"/>
                <a:gd name="T5" fmla="*/ 428 h 451"/>
                <a:gd name="T6" fmla="*/ 197 w 246"/>
                <a:gd name="T7" fmla="*/ 187 h 451"/>
                <a:gd name="T8" fmla="*/ 246 w 246"/>
                <a:gd name="T9" fmla="*/ 140 h 451"/>
                <a:gd name="T10" fmla="*/ 0 w 246"/>
                <a:gd name="T1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451">
                  <a:moveTo>
                    <a:pt x="0" y="0"/>
                  </a:moveTo>
                  <a:lnTo>
                    <a:pt x="88" y="451"/>
                  </a:lnTo>
                  <a:lnTo>
                    <a:pt x="121" y="428"/>
                  </a:lnTo>
                  <a:lnTo>
                    <a:pt x="197" y="187"/>
                  </a:lnTo>
                  <a:lnTo>
                    <a:pt x="246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3423" y="2256"/>
              <a:ext cx="246" cy="451"/>
            </a:xfrm>
            <a:custGeom>
              <a:avLst/>
              <a:gdLst>
                <a:gd name="T0" fmla="*/ 0 w 246"/>
                <a:gd name="T1" fmla="*/ 0 h 451"/>
                <a:gd name="T2" fmla="*/ 88 w 246"/>
                <a:gd name="T3" fmla="*/ 451 h 451"/>
                <a:gd name="T4" fmla="*/ 121 w 246"/>
                <a:gd name="T5" fmla="*/ 428 h 451"/>
                <a:gd name="T6" fmla="*/ 197 w 246"/>
                <a:gd name="T7" fmla="*/ 187 h 451"/>
                <a:gd name="T8" fmla="*/ 246 w 246"/>
                <a:gd name="T9" fmla="*/ 140 h 451"/>
                <a:gd name="T10" fmla="*/ 0 w 246"/>
                <a:gd name="T1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451">
                  <a:moveTo>
                    <a:pt x="0" y="0"/>
                  </a:moveTo>
                  <a:lnTo>
                    <a:pt x="88" y="451"/>
                  </a:lnTo>
                  <a:lnTo>
                    <a:pt x="121" y="428"/>
                  </a:lnTo>
                  <a:lnTo>
                    <a:pt x="197" y="187"/>
                  </a:lnTo>
                  <a:lnTo>
                    <a:pt x="246" y="1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113" y="2435"/>
              <a:ext cx="946" cy="388"/>
            </a:xfrm>
            <a:custGeom>
              <a:avLst/>
              <a:gdLst>
                <a:gd name="T0" fmla="*/ 573 w 946"/>
                <a:gd name="T1" fmla="*/ 0 h 388"/>
                <a:gd name="T2" fmla="*/ 0 w 946"/>
                <a:gd name="T3" fmla="*/ 0 h 388"/>
                <a:gd name="T4" fmla="*/ 946 w 946"/>
                <a:gd name="T5" fmla="*/ 388 h 388"/>
                <a:gd name="T6" fmla="*/ 946 w 946"/>
                <a:gd name="T7" fmla="*/ 155 h 388"/>
                <a:gd name="T8" fmla="*/ 573 w 94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6" h="388">
                  <a:moveTo>
                    <a:pt x="573" y="0"/>
                  </a:moveTo>
                  <a:lnTo>
                    <a:pt x="0" y="0"/>
                  </a:lnTo>
                  <a:lnTo>
                    <a:pt x="946" y="388"/>
                  </a:lnTo>
                  <a:lnTo>
                    <a:pt x="946" y="155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113" y="2443"/>
              <a:ext cx="946" cy="388"/>
            </a:xfrm>
            <a:custGeom>
              <a:avLst/>
              <a:gdLst>
                <a:gd name="T0" fmla="*/ 573 w 946"/>
                <a:gd name="T1" fmla="*/ 0 h 388"/>
                <a:gd name="T2" fmla="*/ 0 w 946"/>
                <a:gd name="T3" fmla="*/ 0 h 388"/>
                <a:gd name="T4" fmla="*/ 946 w 946"/>
                <a:gd name="T5" fmla="*/ 388 h 388"/>
                <a:gd name="T6" fmla="*/ 946 w 946"/>
                <a:gd name="T7" fmla="*/ 155 h 388"/>
                <a:gd name="T8" fmla="*/ 573 w 94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6" h="388">
                  <a:moveTo>
                    <a:pt x="573" y="0"/>
                  </a:moveTo>
                  <a:lnTo>
                    <a:pt x="0" y="0"/>
                  </a:lnTo>
                  <a:lnTo>
                    <a:pt x="946" y="388"/>
                  </a:lnTo>
                  <a:lnTo>
                    <a:pt x="946" y="155"/>
                  </a:lnTo>
                  <a:lnTo>
                    <a:pt x="5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686" y="2435"/>
              <a:ext cx="373" cy="155"/>
            </a:xfrm>
            <a:custGeom>
              <a:avLst/>
              <a:gdLst>
                <a:gd name="T0" fmla="*/ 373 w 373"/>
                <a:gd name="T1" fmla="*/ 0 h 155"/>
                <a:gd name="T2" fmla="*/ 373 w 373"/>
                <a:gd name="T3" fmla="*/ 0 h 155"/>
                <a:gd name="T4" fmla="*/ 0 w 373"/>
                <a:gd name="T5" fmla="*/ 0 h 155"/>
                <a:gd name="T6" fmla="*/ 373 w 373"/>
                <a:gd name="T7" fmla="*/ 155 h 155"/>
                <a:gd name="T8" fmla="*/ 373 w 373"/>
                <a:gd name="T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155">
                  <a:moveTo>
                    <a:pt x="373" y="0"/>
                  </a:moveTo>
                  <a:lnTo>
                    <a:pt x="373" y="0"/>
                  </a:lnTo>
                  <a:lnTo>
                    <a:pt x="0" y="0"/>
                  </a:lnTo>
                  <a:lnTo>
                    <a:pt x="373" y="155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686" y="2443"/>
              <a:ext cx="373" cy="155"/>
            </a:xfrm>
            <a:custGeom>
              <a:avLst/>
              <a:gdLst>
                <a:gd name="T0" fmla="*/ 373 w 373"/>
                <a:gd name="T1" fmla="*/ 0 h 155"/>
                <a:gd name="T2" fmla="*/ 373 w 373"/>
                <a:gd name="T3" fmla="*/ 0 h 155"/>
                <a:gd name="T4" fmla="*/ 0 w 373"/>
                <a:gd name="T5" fmla="*/ 0 h 155"/>
                <a:gd name="T6" fmla="*/ 373 w 373"/>
                <a:gd name="T7" fmla="*/ 155 h 155"/>
                <a:gd name="T8" fmla="*/ 373 w 373"/>
                <a:gd name="T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155">
                  <a:moveTo>
                    <a:pt x="373" y="0"/>
                  </a:moveTo>
                  <a:lnTo>
                    <a:pt x="373" y="0"/>
                  </a:lnTo>
                  <a:lnTo>
                    <a:pt x="0" y="0"/>
                  </a:lnTo>
                  <a:lnTo>
                    <a:pt x="373" y="155"/>
                  </a:lnTo>
                  <a:lnTo>
                    <a:pt x="3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2059" y="2590"/>
              <a:ext cx="198" cy="233"/>
            </a:xfrm>
            <a:custGeom>
              <a:avLst/>
              <a:gdLst>
                <a:gd name="T0" fmla="*/ 0 w 198"/>
                <a:gd name="T1" fmla="*/ 0 h 233"/>
                <a:gd name="T2" fmla="*/ 0 w 198"/>
                <a:gd name="T3" fmla="*/ 233 h 233"/>
                <a:gd name="T4" fmla="*/ 198 w 198"/>
                <a:gd name="T5" fmla="*/ 81 h 233"/>
                <a:gd name="T6" fmla="*/ 0 w 198"/>
                <a:gd name="T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233">
                  <a:moveTo>
                    <a:pt x="0" y="0"/>
                  </a:moveTo>
                  <a:lnTo>
                    <a:pt x="0" y="233"/>
                  </a:lnTo>
                  <a:lnTo>
                    <a:pt x="198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2059" y="2598"/>
              <a:ext cx="198" cy="233"/>
            </a:xfrm>
            <a:custGeom>
              <a:avLst/>
              <a:gdLst>
                <a:gd name="T0" fmla="*/ 0 w 198"/>
                <a:gd name="T1" fmla="*/ 0 h 233"/>
                <a:gd name="T2" fmla="*/ 0 w 198"/>
                <a:gd name="T3" fmla="*/ 233 h 233"/>
                <a:gd name="T4" fmla="*/ 198 w 198"/>
                <a:gd name="T5" fmla="*/ 81 h 233"/>
                <a:gd name="T6" fmla="*/ 0 w 198"/>
                <a:gd name="T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233">
                  <a:moveTo>
                    <a:pt x="0" y="0"/>
                  </a:moveTo>
                  <a:lnTo>
                    <a:pt x="0" y="233"/>
                  </a:lnTo>
                  <a:lnTo>
                    <a:pt x="198" y="8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2059" y="2443"/>
              <a:ext cx="501" cy="236"/>
            </a:xfrm>
            <a:custGeom>
              <a:avLst/>
              <a:gdLst>
                <a:gd name="T0" fmla="*/ 501 w 501"/>
                <a:gd name="T1" fmla="*/ 0 h 236"/>
                <a:gd name="T2" fmla="*/ 0 w 501"/>
                <a:gd name="T3" fmla="*/ 0 h 236"/>
                <a:gd name="T4" fmla="*/ 0 w 501"/>
                <a:gd name="T5" fmla="*/ 155 h 236"/>
                <a:gd name="T6" fmla="*/ 198 w 501"/>
                <a:gd name="T7" fmla="*/ 236 h 236"/>
                <a:gd name="T8" fmla="*/ 501 w 501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236">
                  <a:moveTo>
                    <a:pt x="501" y="0"/>
                  </a:moveTo>
                  <a:lnTo>
                    <a:pt x="0" y="0"/>
                  </a:lnTo>
                  <a:lnTo>
                    <a:pt x="0" y="155"/>
                  </a:lnTo>
                  <a:lnTo>
                    <a:pt x="198" y="236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2059" y="2443"/>
              <a:ext cx="501" cy="236"/>
            </a:xfrm>
            <a:custGeom>
              <a:avLst/>
              <a:gdLst>
                <a:gd name="T0" fmla="*/ 501 w 501"/>
                <a:gd name="T1" fmla="*/ 0 h 236"/>
                <a:gd name="T2" fmla="*/ 0 w 501"/>
                <a:gd name="T3" fmla="*/ 0 h 236"/>
                <a:gd name="T4" fmla="*/ 0 w 501"/>
                <a:gd name="T5" fmla="*/ 155 h 236"/>
                <a:gd name="T6" fmla="*/ 198 w 501"/>
                <a:gd name="T7" fmla="*/ 236 h 236"/>
                <a:gd name="T8" fmla="*/ 501 w 501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236">
                  <a:moveTo>
                    <a:pt x="501" y="0"/>
                  </a:moveTo>
                  <a:lnTo>
                    <a:pt x="0" y="0"/>
                  </a:lnTo>
                  <a:lnTo>
                    <a:pt x="0" y="155"/>
                  </a:lnTo>
                  <a:lnTo>
                    <a:pt x="198" y="236"/>
                  </a:lnTo>
                  <a:lnTo>
                    <a:pt x="5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789" y="1886"/>
              <a:ext cx="493" cy="557"/>
            </a:xfrm>
            <a:custGeom>
              <a:avLst/>
              <a:gdLst>
                <a:gd name="T0" fmla="*/ 397 w 493"/>
                <a:gd name="T1" fmla="*/ 0 h 557"/>
                <a:gd name="T2" fmla="*/ 0 w 493"/>
                <a:gd name="T3" fmla="*/ 391 h 557"/>
                <a:gd name="T4" fmla="*/ 91 w 493"/>
                <a:gd name="T5" fmla="*/ 557 h 557"/>
                <a:gd name="T6" fmla="*/ 493 w 493"/>
                <a:gd name="T7" fmla="*/ 557 h 557"/>
                <a:gd name="T8" fmla="*/ 397 w 493"/>
                <a:gd name="T9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557">
                  <a:moveTo>
                    <a:pt x="397" y="0"/>
                  </a:moveTo>
                  <a:lnTo>
                    <a:pt x="0" y="391"/>
                  </a:lnTo>
                  <a:lnTo>
                    <a:pt x="91" y="557"/>
                  </a:lnTo>
                  <a:lnTo>
                    <a:pt x="493" y="5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3789" y="1886"/>
              <a:ext cx="493" cy="557"/>
            </a:xfrm>
            <a:custGeom>
              <a:avLst/>
              <a:gdLst>
                <a:gd name="T0" fmla="*/ 397 w 493"/>
                <a:gd name="T1" fmla="*/ 0 h 557"/>
                <a:gd name="T2" fmla="*/ 0 w 493"/>
                <a:gd name="T3" fmla="*/ 391 h 557"/>
                <a:gd name="T4" fmla="*/ 91 w 493"/>
                <a:gd name="T5" fmla="*/ 557 h 557"/>
                <a:gd name="T6" fmla="*/ 493 w 493"/>
                <a:gd name="T7" fmla="*/ 557 h 557"/>
                <a:gd name="T8" fmla="*/ 397 w 493"/>
                <a:gd name="T9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557">
                  <a:moveTo>
                    <a:pt x="397" y="0"/>
                  </a:moveTo>
                  <a:lnTo>
                    <a:pt x="0" y="391"/>
                  </a:lnTo>
                  <a:lnTo>
                    <a:pt x="91" y="557"/>
                  </a:lnTo>
                  <a:lnTo>
                    <a:pt x="493" y="557"/>
                  </a:lnTo>
                  <a:lnTo>
                    <a:pt x="3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3669" y="2277"/>
              <a:ext cx="211" cy="166"/>
            </a:xfrm>
            <a:custGeom>
              <a:avLst/>
              <a:gdLst>
                <a:gd name="T0" fmla="*/ 120 w 211"/>
                <a:gd name="T1" fmla="*/ 0 h 166"/>
                <a:gd name="T2" fmla="*/ 0 w 211"/>
                <a:gd name="T3" fmla="*/ 119 h 166"/>
                <a:gd name="T4" fmla="*/ 83 w 211"/>
                <a:gd name="T5" fmla="*/ 166 h 166"/>
                <a:gd name="T6" fmla="*/ 211 w 211"/>
                <a:gd name="T7" fmla="*/ 166 h 166"/>
                <a:gd name="T8" fmla="*/ 120 w 211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66">
                  <a:moveTo>
                    <a:pt x="120" y="0"/>
                  </a:moveTo>
                  <a:lnTo>
                    <a:pt x="0" y="119"/>
                  </a:lnTo>
                  <a:lnTo>
                    <a:pt x="83" y="166"/>
                  </a:lnTo>
                  <a:lnTo>
                    <a:pt x="211" y="166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669" y="2277"/>
              <a:ext cx="211" cy="166"/>
            </a:xfrm>
            <a:custGeom>
              <a:avLst/>
              <a:gdLst>
                <a:gd name="T0" fmla="*/ 120 w 211"/>
                <a:gd name="T1" fmla="*/ 0 h 166"/>
                <a:gd name="T2" fmla="*/ 0 w 211"/>
                <a:gd name="T3" fmla="*/ 119 h 166"/>
                <a:gd name="T4" fmla="*/ 83 w 211"/>
                <a:gd name="T5" fmla="*/ 166 h 166"/>
                <a:gd name="T6" fmla="*/ 211 w 211"/>
                <a:gd name="T7" fmla="*/ 166 h 166"/>
                <a:gd name="T8" fmla="*/ 120 w 211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66">
                  <a:moveTo>
                    <a:pt x="120" y="0"/>
                  </a:moveTo>
                  <a:lnTo>
                    <a:pt x="0" y="119"/>
                  </a:lnTo>
                  <a:lnTo>
                    <a:pt x="83" y="166"/>
                  </a:lnTo>
                  <a:lnTo>
                    <a:pt x="211" y="166"/>
                  </a:lnTo>
                  <a:lnTo>
                    <a:pt x="1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3620" y="2396"/>
              <a:ext cx="132" cy="47"/>
            </a:xfrm>
            <a:custGeom>
              <a:avLst/>
              <a:gdLst>
                <a:gd name="T0" fmla="*/ 49 w 132"/>
                <a:gd name="T1" fmla="*/ 0 h 47"/>
                <a:gd name="T2" fmla="*/ 0 w 132"/>
                <a:gd name="T3" fmla="*/ 47 h 47"/>
                <a:gd name="T4" fmla="*/ 132 w 132"/>
                <a:gd name="T5" fmla="*/ 47 h 47"/>
                <a:gd name="T6" fmla="*/ 49 w 132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47">
                  <a:moveTo>
                    <a:pt x="49" y="0"/>
                  </a:moveTo>
                  <a:lnTo>
                    <a:pt x="0" y="47"/>
                  </a:lnTo>
                  <a:lnTo>
                    <a:pt x="132" y="4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3620" y="2396"/>
              <a:ext cx="132" cy="47"/>
            </a:xfrm>
            <a:custGeom>
              <a:avLst/>
              <a:gdLst>
                <a:gd name="T0" fmla="*/ 49 w 132"/>
                <a:gd name="T1" fmla="*/ 0 h 47"/>
                <a:gd name="T2" fmla="*/ 0 w 132"/>
                <a:gd name="T3" fmla="*/ 47 h 47"/>
                <a:gd name="T4" fmla="*/ 132 w 132"/>
                <a:gd name="T5" fmla="*/ 47 h 47"/>
                <a:gd name="T6" fmla="*/ 49 w 132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47">
                  <a:moveTo>
                    <a:pt x="49" y="0"/>
                  </a:moveTo>
                  <a:lnTo>
                    <a:pt x="0" y="47"/>
                  </a:lnTo>
                  <a:lnTo>
                    <a:pt x="132" y="47"/>
                  </a:lnTo>
                  <a:lnTo>
                    <a:pt x="4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86" y="1886"/>
              <a:ext cx="305" cy="557"/>
            </a:xfrm>
            <a:custGeom>
              <a:avLst/>
              <a:gdLst>
                <a:gd name="T0" fmla="*/ 0 w 305"/>
                <a:gd name="T1" fmla="*/ 0 h 557"/>
                <a:gd name="T2" fmla="*/ 96 w 305"/>
                <a:gd name="T3" fmla="*/ 557 h 557"/>
                <a:gd name="T4" fmla="*/ 305 w 305"/>
                <a:gd name="T5" fmla="*/ 234 h 557"/>
                <a:gd name="T6" fmla="*/ 0 w 305"/>
                <a:gd name="T7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" h="557">
                  <a:moveTo>
                    <a:pt x="0" y="0"/>
                  </a:moveTo>
                  <a:lnTo>
                    <a:pt x="96" y="557"/>
                  </a:lnTo>
                  <a:lnTo>
                    <a:pt x="305" y="2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6" y="1886"/>
              <a:ext cx="305" cy="557"/>
            </a:xfrm>
            <a:custGeom>
              <a:avLst/>
              <a:gdLst>
                <a:gd name="T0" fmla="*/ 0 w 305"/>
                <a:gd name="T1" fmla="*/ 0 h 557"/>
                <a:gd name="T2" fmla="*/ 96 w 305"/>
                <a:gd name="T3" fmla="*/ 557 h 557"/>
                <a:gd name="T4" fmla="*/ 305 w 305"/>
                <a:gd name="T5" fmla="*/ 234 h 557"/>
                <a:gd name="T6" fmla="*/ 0 w 305"/>
                <a:gd name="T7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" h="557">
                  <a:moveTo>
                    <a:pt x="0" y="0"/>
                  </a:moveTo>
                  <a:lnTo>
                    <a:pt x="96" y="557"/>
                  </a:lnTo>
                  <a:lnTo>
                    <a:pt x="305" y="23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3597" y="2443"/>
              <a:ext cx="334" cy="417"/>
            </a:xfrm>
            <a:custGeom>
              <a:avLst/>
              <a:gdLst>
                <a:gd name="T0" fmla="*/ 283 w 334"/>
                <a:gd name="T1" fmla="*/ 0 h 417"/>
                <a:gd name="T2" fmla="*/ 283 w 334"/>
                <a:gd name="T3" fmla="*/ 0 h 417"/>
                <a:gd name="T4" fmla="*/ 110 w 334"/>
                <a:gd name="T5" fmla="*/ 124 h 417"/>
                <a:gd name="T6" fmla="*/ 0 w 334"/>
                <a:gd name="T7" fmla="*/ 417 h 417"/>
                <a:gd name="T8" fmla="*/ 334 w 334"/>
                <a:gd name="T9" fmla="*/ 214 h 417"/>
                <a:gd name="T10" fmla="*/ 283 w 334"/>
                <a:gd name="T11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417">
                  <a:moveTo>
                    <a:pt x="283" y="0"/>
                  </a:moveTo>
                  <a:lnTo>
                    <a:pt x="283" y="0"/>
                  </a:lnTo>
                  <a:lnTo>
                    <a:pt x="110" y="124"/>
                  </a:lnTo>
                  <a:lnTo>
                    <a:pt x="0" y="417"/>
                  </a:lnTo>
                  <a:lnTo>
                    <a:pt x="334" y="214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3597" y="2443"/>
              <a:ext cx="334" cy="417"/>
            </a:xfrm>
            <a:custGeom>
              <a:avLst/>
              <a:gdLst>
                <a:gd name="T0" fmla="*/ 283 w 334"/>
                <a:gd name="T1" fmla="*/ 0 h 417"/>
                <a:gd name="T2" fmla="*/ 283 w 334"/>
                <a:gd name="T3" fmla="*/ 0 h 417"/>
                <a:gd name="T4" fmla="*/ 110 w 334"/>
                <a:gd name="T5" fmla="*/ 124 h 417"/>
                <a:gd name="T6" fmla="*/ 0 w 334"/>
                <a:gd name="T7" fmla="*/ 417 h 417"/>
                <a:gd name="T8" fmla="*/ 334 w 334"/>
                <a:gd name="T9" fmla="*/ 214 h 417"/>
                <a:gd name="T10" fmla="*/ 283 w 334"/>
                <a:gd name="T11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417">
                  <a:moveTo>
                    <a:pt x="283" y="0"/>
                  </a:moveTo>
                  <a:lnTo>
                    <a:pt x="283" y="0"/>
                  </a:lnTo>
                  <a:lnTo>
                    <a:pt x="110" y="124"/>
                  </a:lnTo>
                  <a:lnTo>
                    <a:pt x="0" y="417"/>
                  </a:lnTo>
                  <a:lnTo>
                    <a:pt x="334" y="214"/>
                  </a:lnTo>
                  <a:lnTo>
                    <a:pt x="2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3459" y="2567"/>
              <a:ext cx="248" cy="378"/>
            </a:xfrm>
            <a:custGeom>
              <a:avLst/>
              <a:gdLst>
                <a:gd name="T0" fmla="*/ 248 w 248"/>
                <a:gd name="T1" fmla="*/ 0 h 378"/>
                <a:gd name="T2" fmla="*/ 85 w 248"/>
                <a:gd name="T3" fmla="*/ 117 h 378"/>
                <a:gd name="T4" fmla="*/ 0 w 248"/>
                <a:gd name="T5" fmla="*/ 378 h 378"/>
                <a:gd name="T6" fmla="*/ 138 w 248"/>
                <a:gd name="T7" fmla="*/ 293 h 378"/>
                <a:gd name="T8" fmla="*/ 248 w 248"/>
                <a:gd name="T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78">
                  <a:moveTo>
                    <a:pt x="248" y="0"/>
                  </a:moveTo>
                  <a:lnTo>
                    <a:pt x="85" y="117"/>
                  </a:lnTo>
                  <a:lnTo>
                    <a:pt x="0" y="378"/>
                  </a:lnTo>
                  <a:lnTo>
                    <a:pt x="138" y="293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459" y="2567"/>
              <a:ext cx="248" cy="378"/>
            </a:xfrm>
            <a:custGeom>
              <a:avLst/>
              <a:gdLst>
                <a:gd name="T0" fmla="*/ 248 w 248"/>
                <a:gd name="T1" fmla="*/ 0 h 378"/>
                <a:gd name="T2" fmla="*/ 85 w 248"/>
                <a:gd name="T3" fmla="*/ 117 h 378"/>
                <a:gd name="T4" fmla="*/ 0 w 248"/>
                <a:gd name="T5" fmla="*/ 378 h 378"/>
                <a:gd name="T6" fmla="*/ 138 w 248"/>
                <a:gd name="T7" fmla="*/ 293 h 378"/>
                <a:gd name="T8" fmla="*/ 248 w 248"/>
                <a:gd name="T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78">
                  <a:moveTo>
                    <a:pt x="248" y="0"/>
                  </a:moveTo>
                  <a:lnTo>
                    <a:pt x="85" y="117"/>
                  </a:lnTo>
                  <a:lnTo>
                    <a:pt x="0" y="378"/>
                  </a:lnTo>
                  <a:lnTo>
                    <a:pt x="138" y="293"/>
                  </a:lnTo>
                  <a:lnTo>
                    <a:pt x="2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3707" y="2443"/>
              <a:ext cx="173" cy="124"/>
            </a:xfrm>
            <a:custGeom>
              <a:avLst/>
              <a:gdLst>
                <a:gd name="T0" fmla="*/ 173 w 173"/>
                <a:gd name="T1" fmla="*/ 0 h 124"/>
                <a:gd name="T2" fmla="*/ 45 w 173"/>
                <a:gd name="T3" fmla="*/ 0 h 124"/>
                <a:gd name="T4" fmla="*/ 0 w 173"/>
                <a:gd name="T5" fmla="*/ 124 h 124"/>
                <a:gd name="T6" fmla="*/ 173 w 173"/>
                <a:gd name="T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124">
                  <a:moveTo>
                    <a:pt x="173" y="0"/>
                  </a:moveTo>
                  <a:lnTo>
                    <a:pt x="45" y="0"/>
                  </a:lnTo>
                  <a:lnTo>
                    <a:pt x="0" y="12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3707" y="2443"/>
              <a:ext cx="173" cy="124"/>
            </a:xfrm>
            <a:custGeom>
              <a:avLst/>
              <a:gdLst>
                <a:gd name="T0" fmla="*/ 173 w 173"/>
                <a:gd name="T1" fmla="*/ 0 h 124"/>
                <a:gd name="T2" fmla="*/ 45 w 173"/>
                <a:gd name="T3" fmla="*/ 0 h 124"/>
                <a:gd name="T4" fmla="*/ 0 w 173"/>
                <a:gd name="T5" fmla="*/ 124 h 124"/>
                <a:gd name="T6" fmla="*/ 173 w 173"/>
                <a:gd name="T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124">
                  <a:moveTo>
                    <a:pt x="173" y="0"/>
                  </a:moveTo>
                  <a:lnTo>
                    <a:pt x="45" y="0"/>
                  </a:lnTo>
                  <a:lnTo>
                    <a:pt x="0" y="124"/>
                  </a:lnTo>
                  <a:lnTo>
                    <a:pt x="1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3544" y="2443"/>
              <a:ext cx="208" cy="241"/>
            </a:xfrm>
            <a:custGeom>
              <a:avLst/>
              <a:gdLst>
                <a:gd name="T0" fmla="*/ 208 w 208"/>
                <a:gd name="T1" fmla="*/ 0 h 241"/>
                <a:gd name="T2" fmla="*/ 76 w 208"/>
                <a:gd name="T3" fmla="*/ 0 h 241"/>
                <a:gd name="T4" fmla="*/ 0 w 208"/>
                <a:gd name="T5" fmla="*/ 241 h 241"/>
                <a:gd name="T6" fmla="*/ 163 w 208"/>
                <a:gd name="T7" fmla="*/ 124 h 241"/>
                <a:gd name="T8" fmla="*/ 208 w 208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41">
                  <a:moveTo>
                    <a:pt x="208" y="0"/>
                  </a:moveTo>
                  <a:lnTo>
                    <a:pt x="76" y="0"/>
                  </a:lnTo>
                  <a:lnTo>
                    <a:pt x="0" y="241"/>
                  </a:lnTo>
                  <a:lnTo>
                    <a:pt x="163" y="124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3544" y="2443"/>
              <a:ext cx="208" cy="241"/>
            </a:xfrm>
            <a:custGeom>
              <a:avLst/>
              <a:gdLst>
                <a:gd name="T0" fmla="*/ 208 w 208"/>
                <a:gd name="T1" fmla="*/ 0 h 241"/>
                <a:gd name="T2" fmla="*/ 76 w 208"/>
                <a:gd name="T3" fmla="*/ 0 h 241"/>
                <a:gd name="T4" fmla="*/ 0 w 208"/>
                <a:gd name="T5" fmla="*/ 241 h 241"/>
                <a:gd name="T6" fmla="*/ 163 w 208"/>
                <a:gd name="T7" fmla="*/ 124 h 241"/>
                <a:gd name="T8" fmla="*/ 208 w 208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41">
                  <a:moveTo>
                    <a:pt x="208" y="0"/>
                  </a:moveTo>
                  <a:lnTo>
                    <a:pt x="76" y="0"/>
                  </a:lnTo>
                  <a:lnTo>
                    <a:pt x="0" y="241"/>
                  </a:lnTo>
                  <a:lnTo>
                    <a:pt x="163" y="124"/>
                  </a:lnTo>
                  <a:lnTo>
                    <a:pt x="2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3583" y="2657"/>
              <a:ext cx="375" cy="246"/>
            </a:xfrm>
            <a:custGeom>
              <a:avLst/>
              <a:gdLst>
                <a:gd name="T0" fmla="*/ 348 w 375"/>
                <a:gd name="T1" fmla="*/ 0 h 246"/>
                <a:gd name="T2" fmla="*/ 14 w 375"/>
                <a:gd name="T3" fmla="*/ 203 h 246"/>
                <a:gd name="T4" fmla="*/ 0 w 375"/>
                <a:gd name="T5" fmla="*/ 246 h 246"/>
                <a:gd name="T6" fmla="*/ 375 w 375"/>
                <a:gd name="T7" fmla="*/ 116 h 246"/>
                <a:gd name="T8" fmla="*/ 348 w 375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46">
                  <a:moveTo>
                    <a:pt x="348" y="0"/>
                  </a:moveTo>
                  <a:lnTo>
                    <a:pt x="14" y="203"/>
                  </a:lnTo>
                  <a:lnTo>
                    <a:pt x="0" y="246"/>
                  </a:lnTo>
                  <a:lnTo>
                    <a:pt x="375" y="116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3583" y="2657"/>
              <a:ext cx="375" cy="246"/>
            </a:xfrm>
            <a:custGeom>
              <a:avLst/>
              <a:gdLst>
                <a:gd name="T0" fmla="*/ 348 w 375"/>
                <a:gd name="T1" fmla="*/ 0 h 246"/>
                <a:gd name="T2" fmla="*/ 14 w 375"/>
                <a:gd name="T3" fmla="*/ 203 h 246"/>
                <a:gd name="T4" fmla="*/ 0 w 375"/>
                <a:gd name="T5" fmla="*/ 246 h 246"/>
                <a:gd name="T6" fmla="*/ 375 w 375"/>
                <a:gd name="T7" fmla="*/ 116 h 246"/>
                <a:gd name="T8" fmla="*/ 348 w 375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46">
                  <a:moveTo>
                    <a:pt x="348" y="0"/>
                  </a:moveTo>
                  <a:lnTo>
                    <a:pt x="14" y="203"/>
                  </a:lnTo>
                  <a:lnTo>
                    <a:pt x="0" y="246"/>
                  </a:lnTo>
                  <a:lnTo>
                    <a:pt x="375" y="116"/>
                  </a:lnTo>
                  <a:lnTo>
                    <a:pt x="3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3459" y="2860"/>
              <a:ext cx="138" cy="85"/>
            </a:xfrm>
            <a:custGeom>
              <a:avLst/>
              <a:gdLst>
                <a:gd name="T0" fmla="*/ 138 w 138"/>
                <a:gd name="T1" fmla="*/ 0 h 85"/>
                <a:gd name="T2" fmla="*/ 0 w 138"/>
                <a:gd name="T3" fmla="*/ 85 h 85"/>
                <a:gd name="T4" fmla="*/ 124 w 138"/>
                <a:gd name="T5" fmla="*/ 43 h 85"/>
                <a:gd name="T6" fmla="*/ 138 w 13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85">
                  <a:moveTo>
                    <a:pt x="138" y="0"/>
                  </a:moveTo>
                  <a:lnTo>
                    <a:pt x="0" y="85"/>
                  </a:lnTo>
                  <a:lnTo>
                    <a:pt x="124" y="4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3459" y="2860"/>
              <a:ext cx="138" cy="85"/>
            </a:xfrm>
            <a:custGeom>
              <a:avLst/>
              <a:gdLst>
                <a:gd name="T0" fmla="*/ 138 w 138"/>
                <a:gd name="T1" fmla="*/ 0 h 85"/>
                <a:gd name="T2" fmla="*/ 0 w 138"/>
                <a:gd name="T3" fmla="*/ 85 h 85"/>
                <a:gd name="T4" fmla="*/ 124 w 138"/>
                <a:gd name="T5" fmla="*/ 43 h 85"/>
                <a:gd name="T6" fmla="*/ 138 w 13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85">
                  <a:moveTo>
                    <a:pt x="138" y="0"/>
                  </a:moveTo>
                  <a:lnTo>
                    <a:pt x="0" y="85"/>
                  </a:lnTo>
                  <a:lnTo>
                    <a:pt x="124" y="43"/>
                  </a:lnTo>
                  <a:lnTo>
                    <a:pt x="1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2059" y="2671"/>
              <a:ext cx="501" cy="989"/>
            </a:xfrm>
            <a:custGeom>
              <a:avLst/>
              <a:gdLst>
                <a:gd name="T0" fmla="*/ 198 w 501"/>
                <a:gd name="T1" fmla="*/ 0 h 989"/>
                <a:gd name="T2" fmla="*/ 0 w 501"/>
                <a:gd name="T3" fmla="*/ 152 h 989"/>
                <a:gd name="T4" fmla="*/ 501 w 501"/>
                <a:gd name="T5" fmla="*/ 989 h 989"/>
                <a:gd name="T6" fmla="*/ 501 w 501"/>
                <a:gd name="T7" fmla="*/ 125 h 989"/>
                <a:gd name="T8" fmla="*/ 198 w 501"/>
                <a:gd name="T9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989">
                  <a:moveTo>
                    <a:pt x="198" y="0"/>
                  </a:moveTo>
                  <a:lnTo>
                    <a:pt x="0" y="152"/>
                  </a:lnTo>
                  <a:lnTo>
                    <a:pt x="501" y="989"/>
                  </a:lnTo>
                  <a:lnTo>
                    <a:pt x="501" y="125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2059" y="2679"/>
              <a:ext cx="501" cy="989"/>
            </a:xfrm>
            <a:custGeom>
              <a:avLst/>
              <a:gdLst>
                <a:gd name="T0" fmla="*/ 198 w 501"/>
                <a:gd name="T1" fmla="*/ 0 h 989"/>
                <a:gd name="T2" fmla="*/ 0 w 501"/>
                <a:gd name="T3" fmla="*/ 152 h 989"/>
                <a:gd name="T4" fmla="*/ 501 w 501"/>
                <a:gd name="T5" fmla="*/ 989 h 989"/>
                <a:gd name="T6" fmla="*/ 501 w 501"/>
                <a:gd name="T7" fmla="*/ 125 h 989"/>
                <a:gd name="T8" fmla="*/ 198 w 501"/>
                <a:gd name="T9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989">
                  <a:moveTo>
                    <a:pt x="198" y="0"/>
                  </a:moveTo>
                  <a:lnTo>
                    <a:pt x="0" y="152"/>
                  </a:lnTo>
                  <a:lnTo>
                    <a:pt x="501" y="989"/>
                  </a:lnTo>
                  <a:lnTo>
                    <a:pt x="501" y="125"/>
                  </a:lnTo>
                  <a:lnTo>
                    <a:pt x="1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2257" y="2443"/>
              <a:ext cx="303" cy="361"/>
            </a:xfrm>
            <a:custGeom>
              <a:avLst/>
              <a:gdLst>
                <a:gd name="T0" fmla="*/ 303 w 303"/>
                <a:gd name="T1" fmla="*/ 0 h 361"/>
                <a:gd name="T2" fmla="*/ 303 w 303"/>
                <a:gd name="T3" fmla="*/ 0 h 361"/>
                <a:gd name="T4" fmla="*/ 0 w 303"/>
                <a:gd name="T5" fmla="*/ 236 h 361"/>
                <a:gd name="T6" fmla="*/ 303 w 303"/>
                <a:gd name="T7" fmla="*/ 361 h 361"/>
                <a:gd name="T8" fmla="*/ 303 w 303"/>
                <a:gd name="T9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61">
                  <a:moveTo>
                    <a:pt x="303" y="0"/>
                  </a:moveTo>
                  <a:lnTo>
                    <a:pt x="303" y="0"/>
                  </a:lnTo>
                  <a:lnTo>
                    <a:pt x="0" y="236"/>
                  </a:lnTo>
                  <a:lnTo>
                    <a:pt x="303" y="361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2257" y="2443"/>
              <a:ext cx="303" cy="361"/>
            </a:xfrm>
            <a:custGeom>
              <a:avLst/>
              <a:gdLst>
                <a:gd name="T0" fmla="*/ 303 w 303"/>
                <a:gd name="T1" fmla="*/ 0 h 361"/>
                <a:gd name="T2" fmla="*/ 303 w 303"/>
                <a:gd name="T3" fmla="*/ 0 h 361"/>
                <a:gd name="T4" fmla="*/ 0 w 303"/>
                <a:gd name="T5" fmla="*/ 236 h 361"/>
                <a:gd name="T6" fmla="*/ 303 w 303"/>
                <a:gd name="T7" fmla="*/ 361 h 361"/>
                <a:gd name="T8" fmla="*/ 303 w 303"/>
                <a:gd name="T9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61">
                  <a:moveTo>
                    <a:pt x="303" y="0"/>
                  </a:moveTo>
                  <a:lnTo>
                    <a:pt x="303" y="0"/>
                  </a:lnTo>
                  <a:lnTo>
                    <a:pt x="0" y="236"/>
                  </a:lnTo>
                  <a:lnTo>
                    <a:pt x="303" y="361"/>
                  </a:lnTo>
                  <a:lnTo>
                    <a:pt x="3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3958" y="2687"/>
              <a:ext cx="253" cy="511"/>
            </a:xfrm>
            <a:custGeom>
              <a:avLst/>
              <a:gdLst>
                <a:gd name="T0" fmla="*/ 253 w 253"/>
                <a:gd name="T1" fmla="*/ 0 h 511"/>
                <a:gd name="T2" fmla="*/ 0 w 253"/>
                <a:gd name="T3" fmla="*/ 86 h 511"/>
                <a:gd name="T4" fmla="*/ 101 w 253"/>
                <a:gd name="T5" fmla="*/ 511 h 511"/>
                <a:gd name="T6" fmla="*/ 253 w 253"/>
                <a:gd name="T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511">
                  <a:moveTo>
                    <a:pt x="253" y="0"/>
                  </a:moveTo>
                  <a:lnTo>
                    <a:pt x="0" y="86"/>
                  </a:lnTo>
                  <a:lnTo>
                    <a:pt x="101" y="511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3958" y="2687"/>
              <a:ext cx="253" cy="511"/>
            </a:xfrm>
            <a:custGeom>
              <a:avLst/>
              <a:gdLst>
                <a:gd name="T0" fmla="*/ 253 w 253"/>
                <a:gd name="T1" fmla="*/ 0 h 511"/>
                <a:gd name="T2" fmla="*/ 0 w 253"/>
                <a:gd name="T3" fmla="*/ 86 h 511"/>
                <a:gd name="T4" fmla="*/ 101 w 253"/>
                <a:gd name="T5" fmla="*/ 511 h 511"/>
                <a:gd name="T6" fmla="*/ 253 w 253"/>
                <a:gd name="T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511">
                  <a:moveTo>
                    <a:pt x="253" y="0"/>
                  </a:moveTo>
                  <a:lnTo>
                    <a:pt x="0" y="86"/>
                  </a:lnTo>
                  <a:lnTo>
                    <a:pt x="101" y="511"/>
                  </a:lnTo>
                  <a:lnTo>
                    <a:pt x="2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3880" y="2443"/>
              <a:ext cx="402" cy="214"/>
            </a:xfrm>
            <a:custGeom>
              <a:avLst/>
              <a:gdLst>
                <a:gd name="T0" fmla="*/ 402 w 402"/>
                <a:gd name="T1" fmla="*/ 0 h 214"/>
                <a:gd name="T2" fmla="*/ 0 w 402"/>
                <a:gd name="T3" fmla="*/ 0 h 214"/>
                <a:gd name="T4" fmla="*/ 51 w 402"/>
                <a:gd name="T5" fmla="*/ 214 h 214"/>
                <a:gd name="T6" fmla="*/ 402 w 402"/>
                <a:gd name="T7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2" h="214">
                  <a:moveTo>
                    <a:pt x="402" y="0"/>
                  </a:moveTo>
                  <a:lnTo>
                    <a:pt x="0" y="0"/>
                  </a:lnTo>
                  <a:lnTo>
                    <a:pt x="51" y="214"/>
                  </a:lnTo>
                  <a:lnTo>
                    <a:pt x="40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3880" y="2443"/>
              <a:ext cx="402" cy="214"/>
            </a:xfrm>
            <a:custGeom>
              <a:avLst/>
              <a:gdLst>
                <a:gd name="T0" fmla="*/ 402 w 402"/>
                <a:gd name="T1" fmla="*/ 0 h 214"/>
                <a:gd name="T2" fmla="*/ 0 w 402"/>
                <a:gd name="T3" fmla="*/ 0 h 214"/>
                <a:gd name="T4" fmla="*/ 51 w 402"/>
                <a:gd name="T5" fmla="*/ 214 h 214"/>
                <a:gd name="T6" fmla="*/ 402 w 402"/>
                <a:gd name="T7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2" h="214">
                  <a:moveTo>
                    <a:pt x="402" y="0"/>
                  </a:moveTo>
                  <a:lnTo>
                    <a:pt x="0" y="0"/>
                  </a:lnTo>
                  <a:lnTo>
                    <a:pt x="51" y="214"/>
                  </a:lnTo>
                  <a:lnTo>
                    <a:pt x="4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3931" y="2443"/>
              <a:ext cx="351" cy="330"/>
            </a:xfrm>
            <a:custGeom>
              <a:avLst/>
              <a:gdLst>
                <a:gd name="T0" fmla="*/ 351 w 351"/>
                <a:gd name="T1" fmla="*/ 0 h 330"/>
                <a:gd name="T2" fmla="*/ 0 w 351"/>
                <a:gd name="T3" fmla="*/ 214 h 330"/>
                <a:gd name="T4" fmla="*/ 27 w 351"/>
                <a:gd name="T5" fmla="*/ 330 h 330"/>
                <a:gd name="T6" fmla="*/ 280 w 351"/>
                <a:gd name="T7" fmla="*/ 244 h 330"/>
                <a:gd name="T8" fmla="*/ 351 w 351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330">
                  <a:moveTo>
                    <a:pt x="351" y="0"/>
                  </a:moveTo>
                  <a:lnTo>
                    <a:pt x="0" y="214"/>
                  </a:lnTo>
                  <a:lnTo>
                    <a:pt x="27" y="330"/>
                  </a:lnTo>
                  <a:lnTo>
                    <a:pt x="280" y="244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3931" y="2443"/>
              <a:ext cx="351" cy="330"/>
            </a:xfrm>
            <a:custGeom>
              <a:avLst/>
              <a:gdLst>
                <a:gd name="T0" fmla="*/ 351 w 351"/>
                <a:gd name="T1" fmla="*/ 0 h 330"/>
                <a:gd name="T2" fmla="*/ 0 w 351"/>
                <a:gd name="T3" fmla="*/ 214 h 330"/>
                <a:gd name="T4" fmla="*/ 27 w 351"/>
                <a:gd name="T5" fmla="*/ 330 h 330"/>
                <a:gd name="T6" fmla="*/ 280 w 351"/>
                <a:gd name="T7" fmla="*/ 244 h 330"/>
                <a:gd name="T8" fmla="*/ 351 w 351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330">
                  <a:moveTo>
                    <a:pt x="351" y="0"/>
                  </a:moveTo>
                  <a:lnTo>
                    <a:pt x="0" y="214"/>
                  </a:lnTo>
                  <a:lnTo>
                    <a:pt x="27" y="330"/>
                  </a:lnTo>
                  <a:lnTo>
                    <a:pt x="280" y="244"/>
                  </a:lnTo>
                  <a:lnTo>
                    <a:pt x="3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4059" y="2645"/>
              <a:ext cx="331" cy="553"/>
            </a:xfrm>
            <a:custGeom>
              <a:avLst/>
              <a:gdLst>
                <a:gd name="T0" fmla="*/ 271 w 331"/>
                <a:gd name="T1" fmla="*/ 0 h 553"/>
                <a:gd name="T2" fmla="*/ 152 w 331"/>
                <a:gd name="T3" fmla="*/ 42 h 553"/>
                <a:gd name="T4" fmla="*/ 0 w 331"/>
                <a:gd name="T5" fmla="*/ 553 h 553"/>
                <a:gd name="T6" fmla="*/ 331 w 331"/>
                <a:gd name="T7" fmla="*/ 260 h 553"/>
                <a:gd name="T8" fmla="*/ 271 w 331"/>
                <a:gd name="T9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553">
                  <a:moveTo>
                    <a:pt x="271" y="0"/>
                  </a:moveTo>
                  <a:lnTo>
                    <a:pt x="152" y="42"/>
                  </a:lnTo>
                  <a:lnTo>
                    <a:pt x="0" y="553"/>
                  </a:lnTo>
                  <a:lnTo>
                    <a:pt x="331" y="26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4059" y="2645"/>
              <a:ext cx="331" cy="553"/>
            </a:xfrm>
            <a:custGeom>
              <a:avLst/>
              <a:gdLst>
                <a:gd name="T0" fmla="*/ 271 w 331"/>
                <a:gd name="T1" fmla="*/ 0 h 553"/>
                <a:gd name="T2" fmla="*/ 152 w 331"/>
                <a:gd name="T3" fmla="*/ 42 h 553"/>
                <a:gd name="T4" fmla="*/ 0 w 331"/>
                <a:gd name="T5" fmla="*/ 553 h 553"/>
                <a:gd name="T6" fmla="*/ 331 w 331"/>
                <a:gd name="T7" fmla="*/ 260 h 553"/>
                <a:gd name="T8" fmla="*/ 271 w 331"/>
                <a:gd name="T9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553">
                  <a:moveTo>
                    <a:pt x="271" y="0"/>
                  </a:moveTo>
                  <a:lnTo>
                    <a:pt x="152" y="42"/>
                  </a:lnTo>
                  <a:lnTo>
                    <a:pt x="0" y="553"/>
                  </a:lnTo>
                  <a:lnTo>
                    <a:pt x="331" y="260"/>
                  </a:lnTo>
                  <a:lnTo>
                    <a:pt x="2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4330" y="2443"/>
              <a:ext cx="584" cy="462"/>
            </a:xfrm>
            <a:custGeom>
              <a:avLst/>
              <a:gdLst>
                <a:gd name="T0" fmla="*/ 584 w 584"/>
                <a:gd name="T1" fmla="*/ 0 h 462"/>
                <a:gd name="T2" fmla="*/ 0 w 584"/>
                <a:gd name="T3" fmla="*/ 202 h 462"/>
                <a:gd name="T4" fmla="*/ 60 w 584"/>
                <a:gd name="T5" fmla="*/ 462 h 462"/>
                <a:gd name="T6" fmla="*/ 584 w 584"/>
                <a:gd name="T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4" h="462">
                  <a:moveTo>
                    <a:pt x="584" y="0"/>
                  </a:moveTo>
                  <a:lnTo>
                    <a:pt x="0" y="202"/>
                  </a:lnTo>
                  <a:lnTo>
                    <a:pt x="60" y="462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4330" y="2443"/>
              <a:ext cx="584" cy="462"/>
            </a:xfrm>
            <a:custGeom>
              <a:avLst/>
              <a:gdLst>
                <a:gd name="T0" fmla="*/ 584 w 584"/>
                <a:gd name="T1" fmla="*/ 0 h 462"/>
                <a:gd name="T2" fmla="*/ 0 w 584"/>
                <a:gd name="T3" fmla="*/ 202 h 462"/>
                <a:gd name="T4" fmla="*/ 60 w 584"/>
                <a:gd name="T5" fmla="*/ 462 h 462"/>
                <a:gd name="T6" fmla="*/ 584 w 584"/>
                <a:gd name="T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4" h="462">
                  <a:moveTo>
                    <a:pt x="584" y="0"/>
                  </a:moveTo>
                  <a:lnTo>
                    <a:pt x="0" y="202"/>
                  </a:lnTo>
                  <a:lnTo>
                    <a:pt x="60" y="462"/>
                  </a:lnTo>
                  <a:lnTo>
                    <a:pt x="5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4211" y="2443"/>
              <a:ext cx="119" cy="244"/>
            </a:xfrm>
            <a:custGeom>
              <a:avLst/>
              <a:gdLst>
                <a:gd name="T0" fmla="*/ 71 w 119"/>
                <a:gd name="T1" fmla="*/ 0 h 244"/>
                <a:gd name="T2" fmla="*/ 71 w 119"/>
                <a:gd name="T3" fmla="*/ 0 h 244"/>
                <a:gd name="T4" fmla="*/ 0 w 119"/>
                <a:gd name="T5" fmla="*/ 244 h 244"/>
                <a:gd name="T6" fmla="*/ 119 w 119"/>
                <a:gd name="T7" fmla="*/ 202 h 244"/>
                <a:gd name="T8" fmla="*/ 71 w 119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44">
                  <a:moveTo>
                    <a:pt x="71" y="0"/>
                  </a:moveTo>
                  <a:lnTo>
                    <a:pt x="71" y="0"/>
                  </a:lnTo>
                  <a:lnTo>
                    <a:pt x="0" y="244"/>
                  </a:lnTo>
                  <a:lnTo>
                    <a:pt x="119" y="20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4211" y="2443"/>
              <a:ext cx="119" cy="244"/>
            </a:xfrm>
            <a:custGeom>
              <a:avLst/>
              <a:gdLst>
                <a:gd name="T0" fmla="*/ 71 w 119"/>
                <a:gd name="T1" fmla="*/ 0 h 244"/>
                <a:gd name="T2" fmla="*/ 71 w 119"/>
                <a:gd name="T3" fmla="*/ 0 h 244"/>
                <a:gd name="T4" fmla="*/ 0 w 119"/>
                <a:gd name="T5" fmla="*/ 244 h 244"/>
                <a:gd name="T6" fmla="*/ 119 w 119"/>
                <a:gd name="T7" fmla="*/ 202 h 244"/>
                <a:gd name="T8" fmla="*/ 71 w 119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44">
                  <a:moveTo>
                    <a:pt x="71" y="0"/>
                  </a:moveTo>
                  <a:lnTo>
                    <a:pt x="71" y="0"/>
                  </a:lnTo>
                  <a:lnTo>
                    <a:pt x="0" y="244"/>
                  </a:lnTo>
                  <a:lnTo>
                    <a:pt x="119" y="202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4274" y="2443"/>
              <a:ext cx="632" cy="202"/>
            </a:xfrm>
            <a:custGeom>
              <a:avLst/>
              <a:gdLst>
                <a:gd name="T0" fmla="*/ 632 w 632"/>
                <a:gd name="T1" fmla="*/ 0 h 202"/>
                <a:gd name="T2" fmla="*/ 0 w 632"/>
                <a:gd name="T3" fmla="*/ 0 h 202"/>
                <a:gd name="T4" fmla="*/ 48 w 632"/>
                <a:gd name="T5" fmla="*/ 202 h 202"/>
                <a:gd name="T6" fmla="*/ 632 w 632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2" h="202">
                  <a:moveTo>
                    <a:pt x="632" y="0"/>
                  </a:moveTo>
                  <a:lnTo>
                    <a:pt x="0" y="0"/>
                  </a:lnTo>
                  <a:lnTo>
                    <a:pt x="48" y="202"/>
                  </a:lnTo>
                  <a:lnTo>
                    <a:pt x="63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4282" y="2443"/>
              <a:ext cx="632" cy="202"/>
            </a:xfrm>
            <a:custGeom>
              <a:avLst/>
              <a:gdLst>
                <a:gd name="T0" fmla="*/ 632 w 632"/>
                <a:gd name="T1" fmla="*/ 0 h 202"/>
                <a:gd name="T2" fmla="*/ 0 w 632"/>
                <a:gd name="T3" fmla="*/ 0 h 202"/>
                <a:gd name="T4" fmla="*/ 48 w 632"/>
                <a:gd name="T5" fmla="*/ 202 h 202"/>
                <a:gd name="T6" fmla="*/ 632 w 632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2" h="202">
                  <a:moveTo>
                    <a:pt x="632" y="0"/>
                  </a:moveTo>
                  <a:lnTo>
                    <a:pt x="0" y="0"/>
                  </a:lnTo>
                  <a:lnTo>
                    <a:pt x="48" y="202"/>
                  </a:lnTo>
                  <a:lnTo>
                    <a:pt x="6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4491" y="1455"/>
              <a:ext cx="435" cy="996"/>
            </a:xfrm>
            <a:custGeom>
              <a:avLst/>
              <a:gdLst>
                <a:gd name="T0" fmla="*/ 435 w 435"/>
                <a:gd name="T1" fmla="*/ 0 h 996"/>
                <a:gd name="T2" fmla="*/ 0 w 435"/>
                <a:gd name="T3" fmla="*/ 673 h 996"/>
                <a:gd name="T4" fmla="*/ 423 w 435"/>
                <a:gd name="T5" fmla="*/ 996 h 996"/>
                <a:gd name="T6" fmla="*/ 435 w 435"/>
                <a:gd name="T7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996">
                  <a:moveTo>
                    <a:pt x="435" y="0"/>
                  </a:moveTo>
                  <a:lnTo>
                    <a:pt x="0" y="673"/>
                  </a:lnTo>
                  <a:lnTo>
                    <a:pt x="423" y="996"/>
                  </a:lnTo>
                  <a:lnTo>
                    <a:pt x="4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4491" y="1447"/>
              <a:ext cx="435" cy="996"/>
            </a:xfrm>
            <a:custGeom>
              <a:avLst/>
              <a:gdLst>
                <a:gd name="T0" fmla="*/ 435 w 435"/>
                <a:gd name="T1" fmla="*/ 0 h 996"/>
                <a:gd name="T2" fmla="*/ 0 w 435"/>
                <a:gd name="T3" fmla="*/ 673 h 996"/>
                <a:gd name="T4" fmla="*/ 423 w 435"/>
                <a:gd name="T5" fmla="*/ 996 h 996"/>
                <a:gd name="T6" fmla="*/ 435 w 435"/>
                <a:gd name="T7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996">
                  <a:moveTo>
                    <a:pt x="435" y="0"/>
                  </a:moveTo>
                  <a:lnTo>
                    <a:pt x="0" y="673"/>
                  </a:lnTo>
                  <a:lnTo>
                    <a:pt x="423" y="996"/>
                  </a:lnTo>
                  <a:lnTo>
                    <a:pt x="4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4274" y="2120"/>
              <a:ext cx="632" cy="323"/>
            </a:xfrm>
            <a:custGeom>
              <a:avLst/>
              <a:gdLst>
                <a:gd name="T0" fmla="*/ 209 w 632"/>
                <a:gd name="T1" fmla="*/ 0 h 323"/>
                <a:gd name="T2" fmla="*/ 0 w 632"/>
                <a:gd name="T3" fmla="*/ 323 h 323"/>
                <a:gd name="T4" fmla="*/ 632 w 632"/>
                <a:gd name="T5" fmla="*/ 323 h 323"/>
                <a:gd name="T6" fmla="*/ 209 w 632"/>
                <a:gd name="T7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2" h="323">
                  <a:moveTo>
                    <a:pt x="209" y="0"/>
                  </a:moveTo>
                  <a:lnTo>
                    <a:pt x="0" y="323"/>
                  </a:lnTo>
                  <a:lnTo>
                    <a:pt x="632" y="323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4282" y="2120"/>
              <a:ext cx="632" cy="323"/>
            </a:xfrm>
            <a:custGeom>
              <a:avLst/>
              <a:gdLst>
                <a:gd name="T0" fmla="*/ 209 w 632"/>
                <a:gd name="T1" fmla="*/ 0 h 323"/>
                <a:gd name="T2" fmla="*/ 0 w 632"/>
                <a:gd name="T3" fmla="*/ 323 h 323"/>
                <a:gd name="T4" fmla="*/ 632 w 632"/>
                <a:gd name="T5" fmla="*/ 323 h 323"/>
                <a:gd name="T6" fmla="*/ 209 w 632"/>
                <a:gd name="T7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2" h="323">
                  <a:moveTo>
                    <a:pt x="209" y="0"/>
                  </a:moveTo>
                  <a:lnTo>
                    <a:pt x="0" y="323"/>
                  </a:lnTo>
                  <a:lnTo>
                    <a:pt x="632" y="323"/>
                  </a:lnTo>
                  <a:lnTo>
                    <a:pt x="2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4906" y="1447"/>
              <a:ext cx="343" cy="996"/>
            </a:xfrm>
            <a:custGeom>
              <a:avLst/>
              <a:gdLst>
                <a:gd name="T0" fmla="*/ 12 w 343"/>
                <a:gd name="T1" fmla="*/ 0 h 996"/>
                <a:gd name="T2" fmla="*/ 12 w 343"/>
                <a:gd name="T3" fmla="*/ 0 h 996"/>
                <a:gd name="T4" fmla="*/ 0 w 343"/>
                <a:gd name="T5" fmla="*/ 996 h 996"/>
                <a:gd name="T6" fmla="*/ 343 w 343"/>
                <a:gd name="T7" fmla="*/ 996 h 996"/>
                <a:gd name="T8" fmla="*/ 12 w 343"/>
                <a:gd name="T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996">
                  <a:moveTo>
                    <a:pt x="12" y="0"/>
                  </a:moveTo>
                  <a:lnTo>
                    <a:pt x="12" y="0"/>
                  </a:lnTo>
                  <a:lnTo>
                    <a:pt x="0" y="996"/>
                  </a:lnTo>
                  <a:lnTo>
                    <a:pt x="343" y="99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4914" y="1447"/>
              <a:ext cx="343" cy="996"/>
            </a:xfrm>
            <a:custGeom>
              <a:avLst/>
              <a:gdLst>
                <a:gd name="T0" fmla="*/ 12 w 343"/>
                <a:gd name="T1" fmla="*/ 0 h 996"/>
                <a:gd name="T2" fmla="*/ 12 w 343"/>
                <a:gd name="T3" fmla="*/ 0 h 996"/>
                <a:gd name="T4" fmla="*/ 0 w 343"/>
                <a:gd name="T5" fmla="*/ 996 h 996"/>
                <a:gd name="T6" fmla="*/ 343 w 343"/>
                <a:gd name="T7" fmla="*/ 996 h 996"/>
                <a:gd name="T8" fmla="*/ 12 w 343"/>
                <a:gd name="T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996">
                  <a:moveTo>
                    <a:pt x="12" y="0"/>
                  </a:moveTo>
                  <a:lnTo>
                    <a:pt x="12" y="0"/>
                  </a:lnTo>
                  <a:lnTo>
                    <a:pt x="0" y="996"/>
                  </a:lnTo>
                  <a:lnTo>
                    <a:pt x="343" y="996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7" name="Freeform 89"/>
            <p:cNvSpPr>
              <a:spLocks noEditPoints="1"/>
            </p:cNvSpPr>
            <p:nvPr/>
          </p:nvSpPr>
          <p:spPr bwMode="auto">
            <a:xfrm>
              <a:off x="4918" y="1447"/>
              <a:ext cx="676" cy="996"/>
            </a:xfrm>
            <a:custGeom>
              <a:avLst/>
              <a:gdLst>
                <a:gd name="T0" fmla="*/ 658 w 676"/>
                <a:gd name="T1" fmla="*/ 588 h 996"/>
                <a:gd name="T2" fmla="*/ 676 w 676"/>
                <a:gd name="T3" fmla="*/ 705 h 996"/>
                <a:gd name="T4" fmla="*/ 676 w 676"/>
                <a:gd name="T5" fmla="*/ 705 h 996"/>
                <a:gd name="T6" fmla="*/ 658 w 676"/>
                <a:gd name="T7" fmla="*/ 588 h 996"/>
                <a:gd name="T8" fmla="*/ 658 w 676"/>
                <a:gd name="T9" fmla="*/ 588 h 996"/>
                <a:gd name="T10" fmla="*/ 0 w 676"/>
                <a:gd name="T11" fmla="*/ 0 h 996"/>
                <a:gd name="T12" fmla="*/ 331 w 676"/>
                <a:gd name="T13" fmla="*/ 996 h 996"/>
                <a:gd name="T14" fmla="*/ 466 w 676"/>
                <a:gd name="T15" fmla="*/ 417 h 996"/>
                <a:gd name="T16" fmla="*/ 0 w 676"/>
                <a:gd name="T17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6" h="996">
                  <a:moveTo>
                    <a:pt x="658" y="588"/>
                  </a:moveTo>
                  <a:lnTo>
                    <a:pt x="676" y="705"/>
                  </a:lnTo>
                  <a:lnTo>
                    <a:pt x="676" y="705"/>
                  </a:lnTo>
                  <a:lnTo>
                    <a:pt x="658" y="588"/>
                  </a:lnTo>
                  <a:lnTo>
                    <a:pt x="658" y="588"/>
                  </a:lnTo>
                  <a:close/>
                  <a:moveTo>
                    <a:pt x="0" y="0"/>
                  </a:moveTo>
                  <a:lnTo>
                    <a:pt x="331" y="996"/>
                  </a:lnTo>
                  <a:lnTo>
                    <a:pt x="466" y="4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8" name="Freeform 90"/>
            <p:cNvSpPr>
              <a:spLocks noEditPoints="1"/>
            </p:cNvSpPr>
            <p:nvPr/>
          </p:nvSpPr>
          <p:spPr bwMode="auto">
            <a:xfrm>
              <a:off x="4926" y="1447"/>
              <a:ext cx="676" cy="996"/>
            </a:xfrm>
            <a:custGeom>
              <a:avLst/>
              <a:gdLst>
                <a:gd name="T0" fmla="*/ 658 w 676"/>
                <a:gd name="T1" fmla="*/ 588 h 996"/>
                <a:gd name="T2" fmla="*/ 676 w 676"/>
                <a:gd name="T3" fmla="*/ 705 h 996"/>
                <a:gd name="T4" fmla="*/ 676 w 676"/>
                <a:gd name="T5" fmla="*/ 705 h 996"/>
                <a:gd name="T6" fmla="*/ 658 w 676"/>
                <a:gd name="T7" fmla="*/ 588 h 996"/>
                <a:gd name="T8" fmla="*/ 658 w 676"/>
                <a:gd name="T9" fmla="*/ 588 h 996"/>
                <a:gd name="T10" fmla="*/ 0 w 676"/>
                <a:gd name="T11" fmla="*/ 0 h 996"/>
                <a:gd name="T12" fmla="*/ 331 w 676"/>
                <a:gd name="T13" fmla="*/ 996 h 996"/>
                <a:gd name="T14" fmla="*/ 466 w 676"/>
                <a:gd name="T15" fmla="*/ 417 h 996"/>
                <a:gd name="T16" fmla="*/ 0 w 676"/>
                <a:gd name="T17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6" h="996">
                  <a:moveTo>
                    <a:pt x="658" y="588"/>
                  </a:moveTo>
                  <a:lnTo>
                    <a:pt x="676" y="705"/>
                  </a:lnTo>
                  <a:lnTo>
                    <a:pt x="676" y="705"/>
                  </a:lnTo>
                  <a:lnTo>
                    <a:pt x="658" y="588"/>
                  </a:lnTo>
                  <a:lnTo>
                    <a:pt x="658" y="588"/>
                  </a:lnTo>
                  <a:moveTo>
                    <a:pt x="0" y="0"/>
                  </a:moveTo>
                  <a:lnTo>
                    <a:pt x="331" y="996"/>
                  </a:lnTo>
                  <a:lnTo>
                    <a:pt x="466" y="4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243" y="1864"/>
              <a:ext cx="345" cy="579"/>
            </a:xfrm>
            <a:custGeom>
              <a:avLst/>
              <a:gdLst>
                <a:gd name="T0" fmla="*/ 135 w 345"/>
                <a:gd name="T1" fmla="*/ 0 h 579"/>
                <a:gd name="T2" fmla="*/ 0 w 345"/>
                <a:gd name="T3" fmla="*/ 579 h 579"/>
                <a:gd name="T4" fmla="*/ 345 w 345"/>
                <a:gd name="T5" fmla="*/ 288 h 579"/>
                <a:gd name="T6" fmla="*/ 327 w 345"/>
                <a:gd name="T7" fmla="*/ 171 h 579"/>
                <a:gd name="T8" fmla="*/ 135 w 345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579">
                  <a:moveTo>
                    <a:pt x="135" y="0"/>
                  </a:moveTo>
                  <a:lnTo>
                    <a:pt x="0" y="579"/>
                  </a:lnTo>
                  <a:lnTo>
                    <a:pt x="345" y="288"/>
                  </a:lnTo>
                  <a:lnTo>
                    <a:pt x="327" y="171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5257" y="1864"/>
              <a:ext cx="345" cy="579"/>
            </a:xfrm>
            <a:custGeom>
              <a:avLst/>
              <a:gdLst>
                <a:gd name="T0" fmla="*/ 135 w 345"/>
                <a:gd name="T1" fmla="*/ 0 h 579"/>
                <a:gd name="T2" fmla="*/ 0 w 345"/>
                <a:gd name="T3" fmla="*/ 579 h 579"/>
                <a:gd name="T4" fmla="*/ 345 w 345"/>
                <a:gd name="T5" fmla="*/ 288 h 579"/>
                <a:gd name="T6" fmla="*/ 327 w 345"/>
                <a:gd name="T7" fmla="*/ 171 h 579"/>
                <a:gd name="T8" fmla="*/ 135 w 345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579">
                  <a:moveTo>
                    <a:pt x="135" y="0"/>
                  </a:moveTo>
                  <a:lnTo>
                    <a:pt x="0" y="579"/>
                  </a:lnTo>
                  <a:lnTo>
                    <a:pt x="345" y="288"/>
                  </a:lnTo>
                  <a:lnTo>
                    <a:pt x="327" y="171"/>
                  </a:lnTo>
                  <a:lnTo>
                    <a:pt x="1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5776" y="1709"/>
              <a:ext cx="336" cy="734"/>
            </a:xfrm>
            <a:custGeom>
              <a:avLst/>
              <a:gdLst>
                <a:gd name="T0" fmla="*/ 336 w 336"/>
                <a:gd name="T1" fmla="*/ 0 h 734"/>
                <a:gd name="T2" fmla="*/ 0 w 336"/>
                <a:gd name="T3" fmla="*/ 284 h 734"/>
                <a:gd name="T4" fmla="*/ 250 w 336"/>
                <a:gd name="T5" fmla="*/ 734 h 734"/>
                <a:gd name="T6" fmla="*/ 336 w 336"/>
                <a:gd name="T7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" h="734">
                  <a:moveTo>
                    <a:pt x="336" y="0"/>
                  </a:moveTo>
                  <a:lnTo>
                    <a:pt x="0" y="284"/>
                  </a:lnTo>
                  <a:lnTo>
                    <a:pt x="250" y="734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5792" y="1709"/>
              <a:ext cx="336" cy="734"/>
            </a:xfrm>
            <a:custGeom>
              <a:avLst/>
              <a:gdLst>
                <a:gd name="T0" fmla="*/ 336 w 336"/>
                <a:gd name="T1" fmla="*/ 0 h 734"/>
                <a:gd name="T2" fmla="*/ 0 w 336"/>
                <a:gd name="T3" fmla="*/ 284 h 734"/>
                <a:gd name="T4" fmla="*/ 250 w 336"/>
                <a:gd name="T5" fmla="*/ 734 h 734"/>
                <a:gd name="T6" fmla="*/ 336 w 336"/>
                <a:gd name="T7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" h="734">
                  <a:moveTo>
                    <a:pt x="336" y="0"/>
                  </a:moveTo>
                  <a:lnTo>
                    <a:pt x="0" y="284"/>
                  </a:lnTo>
                  <a:lnTo>
                    <a:pt x="250" y="734"/>
                  </a:lnTo>
                  <a:lnTo>
                    <a:pt x="3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5257" y="2112"/>
              <a:ext cx="383" cy="314"/>
            </a:xfrm>
            <a:custGeom>
              <a:avLst/>
              <a:gdLst>
                <a:gd name="T0" fmla="*/ 345 w 393"/>
                <a:gd name="T1" fmla="*/ 0 h 291"/>
                <a:gd name="T2" fmla="*/ 345 w 393"/>
                <a:gd name="T3" fmla="*/ 0 h 291"/>
                <a:gd name="T4" fmla="*/ 368 w 393"/>
                <a:gd name="T5" fmla="*/ 138 h 291"/>
                <a:gd name="T6" fmla="*/ 0 w 393"/>
                <a:gd name="T7" fmla="*/ 291 h 291"/>
                <a:gd name="T8" fmla="*/ 393 w 393"/>
                <a:gd name="T9" fmla="*/ 291 h 291"/>
                <a:gd name="T10" fmla="*/ 345 w 393"/>
                <a:gd name="T11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291">
                  <a:moveTo>
                    <a:pt x="345" y="0"/>
                  </a:moveTo>
                  <a:lnTo>
                    <a:pt x="345" y="0"/>
                  </a:lnTo>
                  <a:lnTo>
                    <a:pt x="368" y="138"/>
                  </a:lnTo>
                  <a:lnTo>
                    <a:pt x="0" y="291"/>
                  </a:lnTo>
                  <a:lnTo>
                    <a:pt x="393" y="291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5257" y="2152"/>
              <a:ext cx="393" cy="291"/>
            </a:xfrm>
            <a:custGeom>
              <a:avLst/>
              <a:gdLst>
                <a:gd name="T0" fmla="*/ 345 w 393"/>
                <a:gd name="T1" fmla="*/ 0 h 291"/>
                <a:gd name="T2" fmla="*/ 345 w 393"/>
                <a:gd name="T3" fmla="*/ 0 h 291"/>
                <a:gd name="T4" fmla="*/ 368 w 393"/>
                <a:gd name="T5" fmla="*/ 138 h 291"/>
                <a:gd name="T6" fmla="*/ 0 w 393"/>
                <a:gd name="T7" fmla="*/ 291 h 291"/>
                <a:gd name="T8" fmla="*/ 393 w 393"/>
                <a:gd name="T9" fmla="*/ 291 h 291"/>
                <a:gd name="T10" fmla="*/ 345 w 393"/>
                <a:gd name="T11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291">
                  <a:moveTo>
                    <a:pt x="345" y="0"/>
                  </a:moveTo>
                  <a:lnTo>
                    <a:pt x="345" y="0"/>
                  </a:lnTo>
                  <a:lnTo>
                    <a:pt x="368" y="138"/>
                  </a:lnTo>
                  <a:lnTo>
                    <a:pt x="0" y="291"/>
                  </a:lnTo>
                  <a:lnTo>
                    <a:pt x="393" y="291"/>
                  </a:lnTo>
                  <a:lnTo>
                    <a:pt x="3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5249" y="2144"/>
              <a:ext cx="368" cy="291"/>
            </a:xfrm>
            <a:custGeom>
              <a:avLst/>
              <a:gdLst>
                <a:gd name="T0" fmla="*/ 345 w 368"/>
                <a:gd name="T1" fmla="*/ 0 h 291"/>
                <a:gd name="T2" fmla="*/ 0 w 368"/>
                <a:gd name="T3" fmla="*/ 291 h 291"/>
                <a:gd name="T4" fmla="*/ 368 w 368"/>
                <a:gd name="T5" fmla="*/ 138 h 291"/>
                <a:gd name="T6" fmla="*/ 345 w 368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" h="291">
                  <a:moveTo>
                    <a:pt x="345" y="0"/>
                  </a:moveTo>
                  <a:lnTo>
                    <a:pt x="0" y="291"/>
                  </a:lnTo>
                  <a:lnTo>
                    <a:pt x="368" y="138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5257" y="2152"/>
              <a:ext cx="368" cy="291"/>
            </a:xfrm>
            <a:custGeom>
              <a:avLst/>
              <a:gdLst>
                <a:gd name="T0" fmla="*/ 345 w 368"/>
                <a:gd name="T1" fmla="*/ 0 h 291"/>
                <a:gd name="T2" fmla="*/ 0 w 368"/>
                <a:gd name="T3" fmla="*/ 291 h 291"/>
                <a:gd name="T4" fmla="*/ 368 w 368"/>
                <a:gd name="T5" fmla="*/ 138 h 291"/>
                <a:gd name="T6" fmla="*/ 345 w 368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" h="291">
                  <a:moveTo>
                    <a:pt x="345" y="0"/>
                  </a:moveTo>
                  <a:lnTo>
                    <a:pt x="0" y="291"/>
                  </a:lnTo>
                  <a:lnTo>
                    <a:pt x="368" y="138"/>
                  </a:lnTo>
                  <a:lnTo>
                    <a:pt x="3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7" name="Freeform 100"/>
            <p:cNvSpPr>
              <a:spLocks/>
            </p:cNvSpPr>
            <p:nvPr/>
          </p:nvSpPr>
          <p:spPr bwMode="auto">
            <a:xfrm>
              <a:off x="5257" y="2443"/>
              <a:ext cx="974" cy="1225"/>
            </a:xfrm>
            <a:custGeom>
              <a:avLst/>
              <a:gdLst>
                <a:gd name="T0" fmla="*/ 785 w 974"/>
                <a:gd name="T1" fmla="*/ 0 h 1225"/>
                <a:gd name="T2" fmla="*/ 785 w 974"/>
                <a:gd name="T3" fmla="*/ 0 h 1225"/>
                <a:gd name="T4" fmla="*/ 0 w 974"/>
                <a:gd name="T5" fmla="*/ 0 h 1225"/>
                <a:gd name="T6" fmla="*/ 974 w 974"/>
                <a:gd name="T7" fmla="*/ 1225 h 1225"/>
                <a:gd name="T8" fmla="*/ 785 w 974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4" h="1225">
                  <a:moveTo>
                    <a:pt x="785" y="0"/>
                  </a:moveTo>
                  <a:lnTo>
                    <a:pt x="785" y="0"/>
                  </a:lnTo>
                  <a:lnTo>
                    <a:pt x="0" y="0"/>
                  </a:lnTo>
                  <a:lnTo>
                    <a:pt x="974" y="1225"/>
                  </a:lnTo>
                  <a:lnTo>
                    <a:pt x="7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6042" y="2443"/>
              <a:ext cx="612" cy="1225"/>
            </a:xfrm>
            <a:custGeom>
              <a:avLst/>
              <a:gdLst>
                <a:gd name="T0" fmla="*/ 612 w 612"/>
                <a:gd name="T1" fmla="*/ 0 h 1225"/>
                <a:gd name="T2" fmla="*/ 0 w 612"/>
                <a:gd name="T3" fmla="*/ 0 h 1225"/>
                <a:gd name="T4" fmla="*/ 189 w 612"/>
                <a:gd name="T5" fmla="*/ 1225 h 1225"/>
                <a:gd name="T6" fmla="*/ 612 w 612"/>
                <a:gd name="T7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2" h="1225">
                  <a:moveTo>
                    <a:pt x="612" y="0"/>
                  </a:moveTo>
                  <a:lnTo>
                    <a:pt x="0" y="0"/>
                  </a:lnTo>
                  <a:lnTo>
                    <a:pt x="189" y="1225"/>
                  </a:lnTo>
                  <a:lnTo>
                    <a:pt x="6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465" y="1455"/>
              <a:ext cx="303" cy="656"/>
            </a:xfrm>
            <a:custGeom>
              <a:avLst/>
              <a:gdLst>
                <a:gd name="T0" fmla="*/ 0 w 303"/>
                <a:gd name="T1" fmla="*/ 0 h 656"/>
                <a:gd name="T2" fmla="*/ 95 w 303"/>
                <a:gd name="T3" fmla="*/ 588 h 656"/>
                <a:gd name="T4" fmla="*/ 172 w 303"/>
                <a:gd name="T5" fmla="*/ 656 h 656"/>
                <a:gd name="T6" fmla="*/ 303 w 303"/>
                <a:gd name="T7" fmla="*/ 546 h 656"/>
                <a:gd name="T8" fmla="*/ 0 w 303"/>
                <a:gd name="T9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656">
                  <a:moveTo>
                    <a:pt x="0" y="0"/>
                  </a:moveTo>
                  <a:lnTo>
                    <a:pt x="95" y="588"/>
                  </a:lnTo>
                  <a:lnTo>
                    <a:pt x="172" y="656"/>
                  </a:lnTo>
                  <a:lnTo>
                    <a:pt x="303" y="5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489" y="1447"/>
              <a:ext cx="303" cy="656"/>
            </a:xfrm>
            <a:custGeom>
              <a:avLst/>
              <a:gdLst>
                <a:gd name="T0" fmla="*/ 0 w 303"/>
                <a:gd name="T1" fmla="*/ 0 h 656"/>
                <a:gd name="T2" fmla="*/ 95 w 303"/>
                <a:gd name="T3" fmla="*/ 588 h 656"/>
                <a:gd name="T4" fmla="*/ 172 w 303"/>
                <a:gd name="T5" fmla="*/ 656 h 656"/>
                <a:gd name="T6" fmla="*/ 303 w 303"/>
                <a:gd name="T7" fmla="*/ 546 h 656"/>
                <a:gd name="T8" fmla="*/ 0 w 303"/>
                <a:gd name="T9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656">
                  <a:moveTo>
                    <a:pt x="0" y="0"/>
                  </a:moveTo>
                  <a:lnTo>
                    <a:pt x="95" y="588"/>
                  </a:lnTo>
                  <a:lnTo>
                    <a:pt x="172" y="656"/>
                  </a:lnTo>
                  <a:lnTo>
                    <a:pt x="303" y="5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568" y="2027"/>
              <a:ext cx="77" cy="117"/>
            </a:xfrm>
            <a:custGeom>
              <a:avLst/>
              <a:gdLst>
                <a:gd name="T0" fmla="*/ 0 w 77"/>
                <a:gd name="T1" fmla="*/ 0 h 117"/>
                <a:gd name="T2" fmla="*/ 18 w 77"/>
                <a:gd name="T3" fmla="*/ 117 h 117"/>
                <a:gd name="T4" fmla="*/ 77 w 77"/>
                <a:gd name="T5" fmla="*/ 68 h 117"/>
                <a:gd name="T6" fmla="*/ 0 w 77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17">
                  <a:moveTo>
                    <a:pt x="0" y="0"/>
                  </a:moveTo>
                  <a:lnTo>
                    <a:pt x="18" y="117"/>
                  </a:lnTo>
                  <a:lnTo>
                    <a:pt x="7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4" y="2035"/>
              <a:ext cx="77" cy="117"/>
            </a:xfrm>
            <a:custGeom>
              <a:avLst/>
              <a:gdLst>
                <a:gd name="T0" fmla="*/ 0 w 77"/>
                <a:gd name="T1" fmla="*/ 0 h 117"/>
                <a:gd name="T2" fmla="*/ 18 w 77"/>
                <a:gd name="T3" fmla="*/ 117 h 117"/>
                <a:gd name="T4" fmla="*/ 77 w 77"/>
                <a:gd name="T5" fmla="*/ 68 h 117"/>
                <a:gd name="T6" fmla="*/ 0 w 77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17">
                  <a:moveTo>
                    <a:pt x="0" y="0"/>
                  </a:moveTo>
                  <a:lnTo>
                    <a:pt x="18" y="117"/>
                  </a:lnTo>
                  <a:lnTo>
                    <a:pt x="77" y="6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45" y="1993"/>
              <a:ext cx="381" cy="450"/>
            </a:xfrm>
            <a:custGeom>
              <a:avLst/>
              <a:gdLst>
                <a:gd name="T0" fmla="*/ 131 w 381"/>
                <a:gd name="T1" fmla="*/ 0 h 450"/>
                <a:gd name="T2" fmla="*/ 0 w 381"/>
                <a:gd name="T3" fmla="*/ 110 h 450"/>
                <a:gd name="T4" fmla="*/ 381 w 381"/>
                <a:gd name="T5" fmla="*/ 450 h 450"/>
                <a:gd name="T6" fmla="*/ 131 w 381"/>
                <a:gd name="T7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1" h="450">
                  <a:moveTo>
                    <a:pt x="131" y="0"/>
                  </a:moveTo>
                  <a:lnTo>
                    <a:pt x="0" y="110"/>
                  </a:lnTo>
                  <a:lnTo>
                    <a:pt x="381" y="45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5661" y="1993"/>
              <a:ext cx="381" cy="450"/>
            </a:xfrm>
            <a:custGeom>
              <a:avLst/>
              <a:gdLst>
                <a:gd name="T0" fmla="*/ 131 w 381"/>
                <a:gd name="T1" fmla="*/ 0 h 450"/>
                <a:gd name="T2" fmla="*/ 0 w 381"/>
                <a:gd name="T3" fmla="*/ 110 h 450"/>
                <a:gd name="T4" fmla="*/ 381 w 381"/>
                <a:gd name="T5" fmla="*/ 450 h 450"/>
                <a:gd name="T6" fmla="*/ 131 w 381"/>
                <a:gd name="T7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1" h="450">
                  <a:moveTo>
                    <a:pt x="131" y="0"/>
                  </a:moveTo>
                  <a:lnTo>
                    <a:pt x="0" y="110"/>
                  </a:lnTo>
                  <a:lnTo>
                    <a:pt x="381" y="450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5579" y="2095"/>
              <a:ext cx="440" cy="340"/>
            </a:xfrm>
            <a:custGeom>
              <a:avLst/>
              <a:gdLst>
                <a:gd name="T0" fmla="*/ 59 w 440"/>
                <a:gd name="T1" fmla="*/ 0 h 340"/>
                <a:gd name="T2" fmla="*/ 0 w 440"/>
                <a:gd name="T3" fmla="*/ 49 h 340"/>
                <a:gd name="T4" fmla="*/ 48 w 440"/>
                <a:gd name="T5" fmla="*/ 340 h 340"/>
                <a:gd name="T6" fmla="*/ 440 w 440"/>
                <a:gd name="T7" fmla="*/ 340 h 340"/>
                <a:gd name="T8" fmla="*/ 59 w 440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40">
                  <a:moveTo>
                    <a:pt x="59" y="0"/>
                  </a:moveTo>
                  <a:lnTo>
                    <a:pt x="0" y="49"/>
                  </a:lnTo>
                  <a:lnTo>
                    <a:pt x="48" y="340"/>
                  </a:lnTo>
                  <a:lnTo>
                    <a:pt x="440" y="34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6" name="Freeform 110"/>
            <p:cNvSpPr>
              <a:spLocks/>
            </p:cNvSpPr>
            <p:nvPr/>
          </p:nvSpPr>
          <p:spPr bwMode="auto">
            <a:xfrm>
              <a:off x="5602" y="2103"/>
              <a:ext cx="440" cy="340"/>
            </a:xfrm>
            <a:custGeom>
              <a:avLst/>
              <a:gdLst>
                <a:gd name="T0" fmla="*/ 59 w 440"/>
                <a:gd name="T1" fmla="*/ 0 h 340"/>
                <a:gd name="T2" fmla="*/ 0 w 440"/>
                <a:gd name="T3" fmla="*/ 49 h 340"/>
                <a:gd name="T4" fmla="*/ 48 w 440"/>
                <a:gd name="T5" fmla="*/ 340 h 340"/>
                <a:gd name="T6" fmla="*/ 440 w 440"/>
                <a:gd name="T7" fmla="*/ 340 h 340"/>
                <a:gd name="T8" fmla="*/ 59 w 440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40">
                  <a:moveTo>
                    <a:pt x="59" y="0"/>
                  </a:moveTo>
                  <a:lnTo>
                    <a:pt x="0" y="49"/>
                  </a:lnTo>
                  <a:lnTo>
                    <a:pt x="48" y="340"/>
                  </a:lnTo>
                  <a:lnTo>
                    <a:pt x="440" y="340"/>
                  </a:lnTo>
                  <a:lnTo>
                    <a:pt x="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018" y="1709"/>
              <a:ext cx="629" cy="734"/>
            </a:xfrm>
            <a:custGeom>
              <a:avLst/>
              <a:gdLst>
                <a:gd name="T0" fmla="*/ 86 w 612"/>
                <a:gd name="T1" fmla="*/ 0 h 734"/>
                <a:gd name="T2" fmla="*/ 86 w 612"/>
                <a:gd name="T3" fmla="*/ 0 h 734"/>
                <a:gd name="T4" fmla="*/ 0 w 612"/>
                <a:gd name="T5" fmla="*/ 734 h 734"/>
                <a:gd name="T6" fmla="*/ 612 w 612"/>
                <a:gd name="T7" fmla="*/ 734 h 734"/>
                <a:gd name="T8" fmla="*/ 86 w 612"/>
                <a:gd name="T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734">
                  <a:moveTo>
                    <a:pt x="86" y="0"/>
                  </a:moveTo>
                  <a:lnTo>
                    <a:pt x="86" y="0"/>
                  </a:lnTo>
                  <a:lnTo>
                    <a:pt x="0" y="734"/>
                  </a:lnTo>
                  <a:lnTo>
                    <a:pt x="612" y="73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6042" y="1709"/>
              <a:ext cx="612" cy="734"/>
            </a:xfrm>
            <a:custGeom>
              <a:avLst/>
              <a:gdLst>
                <a:gd name="T0" fmla="*/ 86 w 612"/>
                <a:gd name="T1" fmla="*/ 0 h 734"/>
                <a:gd name="T2" fmla="*/ 86 w 612"/>
                <a:gd name="T3" fmla="*/ 0 h 734"/>
                <a:gd name="T4" fmla="*/ 0 w 612"/>
                <a:gd name="T5" fmla="*/ 734 h 734"/>
                <a:gd name="T6" fmla="*/ 612 w 612"/>
                <a:gd name="T7" fmla="*/ 734 h 734"/>
                <a:gd name="T8" fmla="*/ 86 w 612"/>
                <a:gd name="T9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734">
                  <a:moveTo>
                    <a:pt x="86" y="0"/>
                  </a:moveTo>
                  <a:lnTo>
                    <a:pt x="86" y="0"/>
                  </a:lnTo>
                  <a:lnTo>
                    <a:pt x="0" y="734"/>
                  </a:lnTo>
                  <a:lnTo>
                    <a:pt x="612" y="734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2552" y="2804"/>
              <a:ext cx="607" cy="864"/>
            </a:xfrm>
            <a:custGeom>
              <a:avLst/>
              <a:gdLst>
                <a:gd name="T0" fmla="*/ 0 w 607"/>
                <a:gd name="T1" fmla="*/ 0 h 864"/>
                <a:gd name="T2" fmla="*/ 0 w 607"/>
                <a:gd name="T3" fmla="*/ 864 h 864"/>
                <a:gd name="T4" fmla="*/ 607 w 607"/>
                <a:gd name="T5" fmla="*/ 251 h 864"/>
                <a:gd name="T6" fmla="*/ 0 w 607"/>
                <a:gd name="T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7" h="864">
                  <a:moveTo>
                    <a:pt x="0" y="0"/>
                  </a:moveTo>
                  <a:lnTo>
                    <a:pt x="0" y="864"/>
                  </a:lnTo>
                  <a:lnTo>
                    <a:pt x="607" y="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2560" y="2804"/>
              <a:ext cx="607" cy="864"/>
            </a:xfrm>
            <a:custGeom>
              <a:avLst/>
              <a:gdLst>
                <a:gd name="T0" fmla="*/ 0 w 607"/>
                <a:gd name="T1" fmla="*/ 0 h 864"/>
                <a:gd name="T2" fmla="*/ 0 w 607"/>
                <a:gd name="T3" fmla="*/ 864 h 864"/>
                <a:gd name="T4" fmla="*/ 607 w 607"/>
                <a:gd name="T5" fmla="*/ 251 h 864"/>
                <a:gd name="T6" fmla="*/ 0 w 607"/>
                <a:gd name="T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7" h="864">
                  <a:moveTo>
                    <a:pt x="0" y="0"/>
                  </a:moveTo>
                  <a:lnTo>
                    <a:pt x="0" y="864"/>
                  </a:lnTo>
                  <a:lnTo>
                    <a:pt x="607" y="25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2560" y="2443"/>
              <a:ext cx="735" cy="612"/>
            </a:xfrm>
            <a:custGeom>
              <a:avLst/>
              <a:gdLst>
                <a:gd name="T0" fmla="*/ 0 w 735"/>
                <a:gd name="T1" fmla="*/ 0 h 612"/>
                <a:gd name="T2" fmla="*/ 0 w 735"/>
                <a:gd name="T3" fmla="*/ 361 h 612"/>
                <a:gd name="T4" fmla="*/ 607 w 735"/>
                <a:gd name="T5" fmla="*/ 612 h 612"/>
                <a:gd name="T6" fmla="*/ 735 w 735"/>
                <a:gd name="T7" fmla="*/ 483 h 612"/>
                <a:gd name="T8" fmla="*/ 487 w 735"/>
                <a:gd name="T9" fmla="*/ 135 h 612"/>
                <a:gd name="T10" fmla="*/ 0 w 735"/>
                <a:gd name="T11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612">
                  <a:moveTo>
                    <a:pt x="0" y="0"/>
                  </a:moveTo>
                  <a:lnTo>
                    <a:pt x="0" y="361"/>
                  </a:lnTo>
                  <a:lnTo>
                    <a:pt x="607" y="612"/>
                  </a:lnTo>
                  <a:lnTo>
                    <a:pt x="735" y="483"/>
                  </a:lnTo>
                  <a:lnTo>
                    <a:pt x="487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2560" y="2443"/>
              <a:ext cx="735" cy="612"/>
            </a:xfrm>
            <a:custGeom>
              <a:avLst/>
              <a:gdLst>
                <a:gd name="T0" fmla="*/ 0 w 735"/>
                <a:gd name="T1" fmla="*/ 0 h 612"/>
                <a:gd name="T2" fmla="*/ 0 w 735"/>
                <a:gd name="T3" fmla="*/ 361 h 612"/>
                <a:gd name="T4" fmla="*/ 607 w 735"/>
                <a:gd name="T5" fmla="*/ 612 h 612"/>
                <a:gd name="T6" fmla="*/ 735 w 735"/>
                <a:gd name="T7" fmla="*/ 483 h 612"/>
                <a:gd name="T8" fmla="*/ 487 w 735"/>
                <a:gd name="T9" fmla="*/ 135 h 612"/>
                <a:gd name="T10" fmla="*/ 0 w 735"/>
                <a:gd name="T11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612">
                  <a:moveTo>
                    <a:pt x="0" y="0"/>
                  </a:moveTo>
                  <a:lnTo>
                    <a:pt x="0" y="361"/>
                  </a:lnTo>
                  <a:lnTo>
                    <a:pt x="607" y="612"/>
                  </a:lnTo>
                  <a:lnTo>
                    <a:pt x="735" y="483"/>
                  </a:lnTo>
                  <a:lnTo>
                    <a:pt x="487" y="13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3047" y="2578"/>
              <a:ext cx="464" cy="348"/>
            </a:xfrm>
            <a:custGeom>
              <a:avLst/>
              <a:gdLst>
                <a:gd name="T0" fmla="*/ 0 w 464"/>
                <a:gd name="T1" fmla="*/ 0 h 348"/>
                <a:gd name="T2" fmla="*/ 248 w 464"/>
                <a:gd name="T3" fmla="*/ 348 h 348"/>
                <a:gd name="T4" fmla="*/ 464 w 464"/>
                <a:gd name="T5" fmla="*/ 129 h 348"/>
                <a:gd name="T6" fmla="*/ 0 w 464"/>
                <a:gd name="T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4" h="348">
                  <a:moveTo>
                    <a:pt x="0" y="0"/>
                  </a:moveTo>
                  <a:lnTo>
                    <a:pt x="248" y="348"/>
                  </a:lnTo>
                  <a:lnTo>
                    <a:pt x="464" y="1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3047" y="2578"/>
              <a:ext cx="464" cy="348"/>
            </a:xfrm>
            <a:custGeom>
              <a:avLst/>
              <a:gdLst>
                <a:gd name="T0" fmla="*/ 0 w 464"/>
                <a:gd name="T1" fmla="*/ 0 h 348"/>
                <a:gd name="T2" fmla="*/ 248 w 464"/>
                <a:gd name="T3" fmla="*/ 348 h 348"/>
                <a:gd name="T4" fmla="*/ 464 w 464"/>
                <a:gd name="T5" fmla="*/ 129 h 348"/>
                <a:gd name="T6" fmla="*/ 0 w 464"/>
                <a:gd name="T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4" h="348">
                  <a:moveTo>
                    <a:pt x="0" y="0"/>
                  </a:moveTo>
                  <a:lnTo>
                    <a:pt x="248" y="348"/>
                  </a:lnTo>
                  <a:lnTo>
                    <a:pt x="464" y="1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5" name="Freeform 99"/>
            <p:cNvSpPr>
              <a:spLocks/>
            </p:cNvSpPr>
            <p:nvPr/>
          </p:nvSpPr>
          <p:spPr bwMode="auto">
            <a:xfrm>
              <a:off x="5248" y="2419"/>
              <a:ext cx="974" cy="1225"/>
            </a:xfrm>
            <a:custGeom>
              <a:avLst/>
              <a:gdLst>
                <a:gd name="T0" fmla="*/ 785 w 974"/>
                <a:gd name="T1" fmla="*/ 0 h 1225"/>
                <a:gd name="T2" fmla="*/ 785 w 974"/>
                <a:gd name="T3" fmla="*/ 0 h 1225"/>
                <a:gd name="T4" fmla="*/ 0 w 974"/>
                <a:gd name="T5" fmla="*/ 0 h 1225"/>
                <a:gd name="T6" fmla="*/ 974 w 974"/>
                <a:gd name="T7" fmla="*/ 1225 h 1225"/>
                <a:gd name="T8" fmla="*/ 785 w 974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4" h="1225">
                  <a:moveTo>
                    <a:pt x="785" y="0"/>
                  </a:moveTo>
                  <a:lnTo>
                    <a:pt x="785" y="0"/>
                  </a:lnTo>
                  <a:lnTo>
                    <a:pt x="0" y="0"/>
                  </a:lnTo>
                  <a:lnTo>
                    <a:pt x="974" y="1225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  <p:sp>
          <p:nvSpPr>
            <p:cNvPr id="116" name="Freeform 101"/>
            <p:cNvSpPr>
              <a:spLocks/>
            </p:cNvSpPr>
            <p:nvPr/>
          </p:nvSpPr>
          <p:spPr bwMode="auto">
            <a:xfrm>
              <a:off x="6027" y="2419"/>
              <a:ext cx="612" cy="1225"/>
            </a:xfrm>
            <a:custGeom>
              <a:avLst/>
              <a:gdLst>
                <a:gd name="T0" fmla="*/ 612 w 612"/>
                <a:gd name="T1" fmla="*/ 0 h 1225"/>
                <a:gd name="T2" fmla="*/ 0 w 612"/>
                <a:gd name="T3" fmla="*/ 0 h 1225"/>
                <a:gd name="T4" fmla="*/ 189 w 612"/>
                <a:gd name="T5" fmla="*/ 1225 h 1225"/>
                <a:gd name="T6" fmla="*/ 612 w 612"/>
                <a:gd name="T7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2" h="1225">
                  <a:moveTo>
                    <a:pt x="612" y="0"/>
                  </a:moveTo>
                  <a:lnTo>
                    <a:pt x="0" y="0"/>
                  </a:lnTo>
                  <a:lnTo>
                    <a:pt x="189" y="1225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4295" tIns="37148" rIns="74295" bIns="37148" numCol="1" anchor="t" anchorCtr="0" compatLnSpc="1">
              <a:prstTxWarp prst="textNoShape">
                <a:avLst/>
              </a:prstTxWarp>
            </a:bodyPr>
            <a:lstStyle/>
            <a:p>
              <a:endParaRPr lang="id-ID" sz="1463">
                <a:cs typeface="+mn-ea"/>
                <a:sym typeface="+mn-lt"/>
              </a:endParaRPr>
            </a:p>
          </p:txBody>
        </p:sp>
      </p:grpSp>
      <p:grpSp>
        <p:nvGrpSpPr>
          <p:cNvPr id="117" name="Group 64"/>
          <p:cNvGrpSpPr>
            <a:grpSpLocks noChangeAspect="1"/>
          </p:cNvGrpSpPr>
          <p:nvPr/>
        </p:nvGrpSpPr>
        <p:grpSpPr bwMode="auto">
          <a:xfrm>
            <a:off x="10194832" y="1505466"/>
            <a:ext cx="561975" cy="349250"/>
            <a:chOff x="4595" y="1563"/>
            <a:chExt cx="354" cy="220"/>
          </a:xfrm>
          <a:solidFill>
            <a:schemeClr val="accent5"/>
          </a:solidFill>
        </p:grpSpPr>
        <p:sp>
          <p:nvSpPr>
            <p:cNvPr id="118" name="Freeform 65"/>
            <p:cNvSpPr>
              <a:spLocks/>
            </p:cNvSpPr>
            <p:nvPr/>
          </p:nvSpPr>
          <p:spPr bwMode="auto">
            <a:xfrm>
              <a:off x="4595" y="1563"/>
              <a:ext cx="354" cy="220"/>
            </a:xfrm>
            <a:custGeom>
              <a:avLst/>
              <a:gdLst>
                <a:gd name="T0" fmla="*/ 330 w 354"/>
                <a:gd name="T1" fmla="*/ 0 h 220"/>
                <a:gd name="T2" fmla="*/ 275 w 354"/>
                <a:gd name="T3" fmla="*/ 124 h 220"/>
                <a:gd name="T4" fmla="*/ 251 w 354"/>
                <a:gd name="T5" fmla="*/ 66 h 220"/>
                <a:gd name="T6" fmla="*/ 193 w 354"/>
                <a:gd name="T7" fmla="*/ 171 h 220"/>
                <a:gd name="T8" fmla="*/ 169 w 354"/>
                <a:gd name="T9" fmla="*/ 92 h 220"/>
                <a:gd name="T10" fmla="*/ 121 w 354"/>
                <a:gd name="T11" fmla="*/ 188 h 220"/>
                <a:gd name="T12" fmla="*/ 102 w 354"/>
                <a:gd name="T13" fmla="*/ 163 h 220"/>
                <a:gd name="T14" fmla="*/ 41 w 354"/>
                <a:gd name="T15" fmla="*/ 202 h 220"/>
                <a:gd name="T16" fmla="*/ 15 w 354"/>
                <a:gd name="T17" fmla="*/ 168 h 220"/>
                <a:gd name="T18" fmla="*/ 0 w 354"/>
                <a:gd name="T19" fmla="*/ 220 h 220"/>
                <a:gd name="T20" fmla="*/ 354 w 354"/>
                <a:gd name="T21" fmla="*/ 220 h 220"/>
                <a:gd name="T22" fmla="*/ 330 w 354"/>
                <a:gd name="T2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4" h="220">
                  <a:moveTo>
                    <a:pt x="330" y="0"/>
                  </a:moveTo>
                  <a:lnTo>
                    <a:pt x="275" y="124"/>
                  </a:lnTo>
                  <a:lnTo>
                    <a:pt x="251" y="66"/>
                  </a:lnTo>
                  <a:lnTo>
                    <a:pt x="193" y="171"/>
                  </a:lnTo>
                  <a:lnTo>
                    <a:pt x="169" y="92"/>
                  </a:lnTo>
                  <a:lnTo>
                    <a:pt x="121" y="188"/>
                  </a:lnTo>
                  <a:lnTo>
                    <a:pt x="102" y="163"/>
                  </a:lnTo>
                  <a:lnTo>
                    <a:pt x="41" y="202"/>
                  </a:lnTo>
                  <a:lnTo>
                    <a:pt x="15" y="168"/>
                  </a:lnTo>
                  <a:lnTo>
                    <a:pt x="0" y="220"/>
                  </a:lnTo>
                  <a:lnTo>
                    <a:pt x="354" y="220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9" name="Freeform 66"/>
            <p:cNvSpPr>
              <a:spLocks/>
            </p:cNvSpPr>
            <p:nvPr/>
          </p:nvSpPr>
          <p:spPr bwMode="auto">
            <a:xfrm>
              <a:off x="4595" y="1563"/>
              <a:ext cx="354" cy="220"/>
            </a:xfrm>
            <a:custGeom>
              <a:avLst/>
              <a:gdLst>
                <a:gd name="T0" fmla="*/ 330 w 354"/>
                <a:gd name="T1" fmla="*/ 0 h 220"/>
                <a:gd name="T2" fmla="*/ 275 w 354"/>
                <a:gd name="T3" fmla="*/ 124 h 220"/>
                <a:gd name="T4" fmla="*/ 251 w 354"/>
                <a:gd name="T5" fmla="*/ 66 h 220"/>
                <a:gd name="T6" fmla="*/ 193 w 354"/>
                <a:gd name="T7" fmla="*/ 171 h 220"/>
                <a:gd name="T8" fmla="*/ 169 w 354"/>
                <a:gd name="T9" fmla="*/ 92 h 220"/>
                <a:gd name="T10" fmla="*/ 121 w 354"/>
                <a:gd name="T11" fmla="*/ 188 h 220"/>
                <a:gd name="T12" fmla="*/ 102 w 354"/>
                <a:gd name="T13" fmla="*/ 163 h 220"/>
                <a:gd name="T14" fmla="*/ 41 w 354"/>
                <a:gd name="T15" fmla="*/ 202 h 220"/>
                <a:gd name="T16" fmla="*/ 15 w 354"/>
                <a:gd name="T17" fmla="*/ 168 h 220"/>
                <a:gd name="T18" fmla="*/ 0 w 354"/>
                <a:gd name="T19" fmla="*/ 220 h 220"/>
                <a:gd name="T20" fmla="*/ 354 w 354"/>
                <a:gd name="T21" fmla="*/ 220 h 220"/>
                <a:gd name="T22" fmla="*/ 330 w 354"/>
                <a:gd name="T2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4" h="220">
                  <a:moveTo>
                    <a:pt x="330" y="0"/>
                  </a:moveTo>
                  <a:lnTo>
                    <a:pt x="275" y="124"/>
                  </a:lnTo>
                  <a:lnTo>
                    <a:pt x="251" y="66"/>
                  </a:lnTo>
                  <a:lnTo>
                    <a:pt x="193" y="171"/>
                  </a:lnTo>
                  <a:lnTo>
                    <a:pt x="169" y="92"/>
                  </a:lnTo>
                  <a:lnTo>
                    <a:pt x="121" y="188"/>
                  </a:lnTo>
                  <a:lnTo>
                    <a:pt x="102" y="163"/>
                  </a:lnTo>
                  <a:lnTo>
                    <a:pt x="41" y="202"/>
                  </a:lnTo>
                  <a:lnTo>
                    <a:pt x="15" y="168"/>
                  </a:lnTo>
                  <a:lnTo>
                    <a:pt x="0" y="220"/>
                  </a:lnTo>
                  <a:lnTo>
                    <a:pt x="354" y="220"/>
                  </a:lnTo>
                  <a:lnTo>
                    <a:pt x="33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0" name="Freeform 92"/>
          <p:cNvSpPr>
            <a:spLocks/>
          </p:cNvSpPr>
          <p:nvPr/>
        </p:nvSpPr>
        <p:spPr bwMode="auto">
          <a:xfrm>
            <a:off x="8713467" y="1919066"/>
            <a:ext cx="1952625" cy="1204279"/>
          </a:xfrm>
          <a:custGeom>
            <a:avLst/>
            <a:gdLst>
              <a:gd name="T0" fmla="*/ 518 w 518"/>
              <a:gd name="T1" fmla="*/ 0 h 475"/>
              <a:gd name="T2" fmla="*/ 6 w 518"/>
              <a:gd name="T3" fmla="*/ 0 h 475"/>
              <a:gd name="T4" fmla="*/ 6 w 518"/>
              <a:gd name="T5" fmla="*/ 458 h 475"/>
              <a:gd name="T6" fmla="*/ 0 w 518"/>
              <a:gd name="T7" fmla="*/ 466 h 475"/>
              <a:gd name="T8" fmla="*/ 9 w 518"/>
              <a:gd name="T9" fmla="*/ 475 h 475"/>
              <a:gd name="T10" fmla="*/ 17 w 518"/>
              <a:gd name="T11" fmla="*/ 466 h 475"/>
              <a:gd name="T12" fmla="*/ 11 w 518"/>
              <a:gd name="T13" fmla="*/ 458 h 475"/>
              <a:gd name="T14" fmla="*/ 11 w 518"/>
              <a:gd name="T15" fmla="*/ 5 h 475"/>
              <a:gd name="T16" fmla="*/ 518 w 518"/>
              <a:gd name="T17" fmla="*/ 5 h 475"/>
              <a:gd name="T18" fmla="*/ 518 w 518"/>
              <a:gd name="T19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8" h="475">
                <a:moveTo>
                  <a:pt x="518" y="0"/>
                </a:moveTo>
                <a:cubicBezTo>
                  <a:pt x="6" y="0"/>
                  <a:pt x="6" y="0"/>
                  <a:pt x="6" y="0"/>
                </a:cubicBezTo>
                <a:cubicBezTo>
                  <a:pt x="6" y="458"/>
                  <a:pt x="6" y="458"/>
                  <a:pt x="6" y="458"/>
                </a:cubicBezTo>
                <a:cubicBezTo>
                  <a:pt x="3" y="459"/>
                  <a:pt x="0" y="463"/>
                  <a:pt x="0" y="466"/>
                </a:cubicBezTo>
                <a:cubicBezTo>
                  <a:pt x="0" y="471"/>
                  <a:pt x="4" y="475"/>
                  <a:pt x="9" y="475"/>
                </a:cubicBezTo>
                <a:cubicBezTo>
                  <a:pt x="13" y="475"/>
                  <a:pt x="17" y="471"/>
                  <a:pt x="17" y="466"/>
                </a:cubicBezTo>
                <a:cubicBezTo>
                  <a:pt x="17" y="462"/>
                  <a:pt x="15" y="459"/>
                  <a:pt x="11" y="458"/>
                </a:cubicBezTo>
                <a:cubicBezTo>
                  <a:pt x="11" y="5"/>
                  <a:pt x="11" y="5"/>
                  <a:pt x="11" y="5"/>
                </a:cubicBezTo>
                <a:cubicBezTo>
                  <a:pt x="518" y="5"/>
                  <a:pt x="518" y="5"/>
                  <a:pt x="518" y="5"/>
                </a:cubicBezTo>
                <a:cubicBezTo>
                  <a:pt x="518" y="0"/>
                  <a:pt x="518" y="0"/>
                  <a:pt x="518" y="0"/>
                </a:cubicBez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1" name="Text Placeholder 5"/>
          <p:cNvSpPr txBox="1">
            <a:spLocks/>
          </p:cNvSpPr>
          <p:nvPr/>
        </p:nvSpPr>
        <p:spPr>
          <a:xfrm>
            <a:off x="8871691" y="2003981"/>
            <a:ext cx="2060319" cy="524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2" name="TextBox 262"/>
          <p:cNvSpPr txBox="1"/>
          <p:nvPr/>
        </p:nvSpPr>
        <p:spPr>
          <a:xfrm>
            <a:off x="8836175" y="1559829"/>
            <a:ext cx="144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Technology</a:t>
            </a:r>
          </a:p>
        </p:txBody>
      </p:sp>
      <p:sp>
        <p:nvSpPr>
          <p:cNvPr id="123" name="Freeform 263"/>
          <p:cNvSpPr>
            <a:spLocks noEditPoints="1"/>
          </p:cNvSpPr>
          <p:nvPr/>
        </p:nvSpPr>
        <p:spPr bwMode="auto">
          <a:xfrm>
            <a:off x="3124369" y="1775643"/>
            <a:ext cx="444500" cy="438150"/>
          </a:xfrm>
          <a:custGeom>
            <a:avLst/>
            <a:gdLst>
              <a:gd name="T0" fmla="*/ 86 w 115"/>
              <a:gd name="T1" fmla="*/ 88 h 114"/>
              <a:gd name="T2" fmla="*/ 77 w 115"/>
              <a:gd name="T3" fmla="*/ 107 h 114"/>
              <a:gd name="T4" fmla="*/ 60 w 115"/>
              <a:gd name="T5" fmla="*/ 88 h 114"/>
              <a:gd name="T6" fmla="*/ 69 w 115"/>
              <a:gd name="T7" fmla="*/ 109 h 114"/>
              <a:gd name="T8" fmla="*/ 55 w 115"/>
              <a:gd name="T9" fmla="*/ 111 h 114"/>
              <a:gd name="T10" fmla="*/ 34 w 115"/>
              <a:gd name="T11" fmla="*/ 88 h 114"/>
              <a:gd name="T12" fmla="*/ 55 w 115"/>
              <a:gd name="T13" fmla="*/ 111 h 114"/>
              <a:gd name="T14" fmla="*/ 14 w 115"/>
              <a:gd name="T15" fmla="*/ 88 h 114"/>
              <a:gd name="T16" fmla="*/ 37 w 115"/>
              <a:gd name="T17" fmla="*/ 107 h 114"/>
              <a:gd name="T18" fmla="*/ 88 w 115"/>
              <a:gd name="T19" fmla="*/ 82 h 114"/>
              <a:gd name="T20" fmla="*/ 111 w 115"/>
              <a:gd name="T21" fmla="*/ 60 h 114"/>
              <a:gd name="T22" fmla="*/ 82 w 115"/>
              <a:gd name="T23" fmla="*/ 82 h 114"/>
              <a:gd name="T24" fmla="*/ 60 w 115"/>
              <a:gd name="T25" fmla="*/ 60 h 114"/>
              <a:gd name="T26" fmla="*/ 82 w 115"/>
              <a:gd name="T27" fmla="*/ 82 h 114"/>
              <a:gd name="T28" fmla="*/ 33 w 115"/>
              <a:gd name="T29" fmla="*/ 82 h 114"/>
              <a:gd name="T30" fmla="*/ 55 w 115"/>
              <a:gd name="T31" fmla="*/ 60 h 114"/>
              <a:gd name="T32" fmla="*/ 27 w 115"/>
              <a:gd name="T33" fmla="*/ 82 h 114"/>
              <a:gd name="T34" fmla="*/ 4 w 115"/>
              <a:gd name="T35" fmla="*/ 59 h 114"/>
              <a:gd name="T36" fmla="*/ 27 w 115"/>
              <a:gd name="T37" fmla="*/ 82 h 114"/>
              <a:gd name="T38" fmla="*/ 92 w 115"/>
              <a:gd name="T39" fmla="*/ 54 h 114"/>
              <a:gd name="T40" fmla="*/ 105 w 115"/>
              <a:gd name="T41" fmla="*/ 31 h 114"/>
              <a:gd name="T42" fmla="*/ 86 w 115"/>
              <a:gd name="T43" fmla="*/ 54 h 114"/>
              <a:gd name="T44" fmla="*/ 60 w 115"/>
              <a:gd name="T45" fmla="*/ 31 h 114"/>
              <a:gd name="T46" fmla="*/ 86 w 115"/>
              <a:gd name="T47" fmla="*/ 54 h 114"/>
              <a:gd name="T48" fmla="*/ 29 w 115"/>
              <a:gd name="T49" fmla="*/ 54 h 114"/>
              <a:gd name="T50" fmla="*/ 55 w 115"/>
              <a:gd name="T51" fmla="*/ 31 h 114"/>
              <a:gd name="T52" fmla="*/ 23 w 115"/>
              <a:gd name="T53" fmla="*/ 54 h 114"/>
              <a:gd name="T54" fmla="*/ 10 w 115"/>
              <a:gd name="T55" fmla="*/ 31 h 114"/>
              <a:gd name="T56" fmla="*/ 23 w 115"/>
              <a:gd name="T57" fmla="*/ 54 h 114"/>
              <a:gd name="T58" fmla="*/ 87 w 115"/>
              <a:gd name="T59" fmla="*/ 26 h 114"/>
              <a:gd name="T60" fmla="*/ 101 w 115"/>
              <a:gd name="T61" fmla="*/ 26 h 114"/>
              <a:gd name="T62" fmla="*/ 14 w 115"/>
              <a:gd name="T63" fmla="*/ 25 h 114"/>
              <a:gd name="T64" fmla="*/ 28 w 115"/>
              <a:gd name="T65" fmla="*/ 26 h 114"/>
              <a:gd name="T66" fmla="*/ 60 w 115"/>
              <a:gd name="T67" fmla="*/ 26 h 114"/>
              <a:gd name="T68" fmla="*/ 69 w 115"/>
              <a:gd name="T69" fmla="*/ 4 h 114"/>
              <a:gd name="T70" fmla="*/ 55 w 115"/>
              <a:gd name="T71" fmla="*/ 26 h 114"/>
              <a:gd name="T72" fmla="*/ 46 w 115"/>
              <a:gd name="T73" fmla="*/ 4 h 114"/>
              <a:gd name="T74" fmla="*/ 55 w 115"/>
              <a:gd name="T75" fmla="*/ 26 h 114"/>
              <a:gd name="T76" fmla="*/ 0 w 115"/>
              <a:gd name="T77" fmla="*/ 57 h 114"/>
              <a:gd name="T78" fmla="*/ 115 w 115"/>
              <a:gd name="T79" fmla="*/ 57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5" h="114">
                <a:moveTo>
                  <a:pt x="77" y="107"/>
                </a:moveTo>
                <a:cubicBezTo>
                  <a:pt x="81" y="101"/>
                  <a:pt x="84" y="95"/>
                  <a:pt x="86" y="88"/>
                </a:cubicBezTo>
                <a:cubicBezTo>
                  <a:pt x="101" y="88"/>
                  <a:pt x="101" y="88"/>
                  <a:pt x="101" y="88"/>
                </a:cubicBezTo>
                <a:cubicBezTo>
                  <a:pt x="95" y="96"/>
                  <a:pt x="87" y="103"/>
                  <a:pt x="77" y="107"/>
                </a:cubicBezTo>
                <a:moveTo>
                  <a:pt x="60" y="111"/>
                </a:moveTo>
                <a:cubicBezTo>
                  <a:pt x="60" y="88"/>
                  <a:pt x="60" y="88"/>
                  <a:pt x="60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96"/>
                  <a:pt x="74" y="103"/>
                  <a:pt x="69" y="109"/>
                </a:cubicBezTo>
                <a:cubicBezTo>
                  <a:pt x="66" y="110"/>
                  <a:pt x="63" y="111"/>
                  <a:pt x="60" y="111"/>
                </a:cubicBezTo>
                <a:moveTo>
                  <a:pt x="55" y="111"/>
                </a:moveTo>
                <a:cubicBezTo>
                  <a:pt x="52" y="110"/>
                  <a:pt x="49" y="110"/>
                  <a:pt x="46" y="109"/>
                </a:cubicBezTo>
                <a:cubicBezTo>
                  <a:pt x="41" y="103"/>
                  <a:pt x="37" y="96"/>
                  <a:pt x="3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11"/>
                  <a:pt x="55" y="111"/>
                  <a:pt x="55" y="111"/>
                </a:cubicBezTo>
                <a:moveTo>
                  <a:pt x="37" y="107"/>
                </a:moveTo>
                <a:cubicBezTo>
                  <a:pt x="28" y="103"/>
                  <a:pt x="20" y="96"/>
                  <a:pt x="14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31" y="95"/>
                  <a:pt x="34" y="101"/>
                  <a:pt x="37" y="107"/>
                </a:cubicBezTo>
                <a:moveTo>
                  <a:pt x="105" y="82"/>
                </a:moveTo>
                <a:cubicBezTo>
                  <a:pt x="88" y="82"/>
                  <a:pt x="88" y="82"/>
                  <a:pt x="88" y="82"/>
                </a:cubicBezTo>
                <a:cubicBezTo>
                  <a:pt x="90" y="75"/>
                  <a:pt x="91" y="68"/>
                  <a:pt x="92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11" y="68"/>
                  <a:pt x="108" y="76"/>
                  <a:pt x="105" y="82"/>
                </a:cubicBezTo>
                <a:moveTo>
                  <a:pt x="82" y="82"/>
                </a:moveTo>
                <a:cubicBezTo>
                  <a:pt x="60" y="82"/>
                  <a:pt x="60" y="82"/>
                  <a:pt x="60" y="82"/>
                </a:cubicBezTo>
                <a:cubicBezTo>
                  <a:pt x="60" y="60"/>
                  <a:pt x="60" y="60"/>
                  <a:pt x="60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68"/>
                  <a:pt x="85" y="75"/>
                  <a:pt x="82" y="82"/>
                </a:cubicBezTo>
                <a:moveTo>
                  <a:pt x="55" y="82"/>
                </a:moveTo>
                <a:cubicBezTo>
                  <a:pt x="33" y="82"/>
                  <a:pt x="33" y="82"/>
                  <a:pt x="33" y="82"/>
                </a:cubicBezTo>
                <a:cubicBezTo>
                  <a:pt x="30" y="75"/>
                  <a:pt x="29" y="67"/>
                  <a:pt x="2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82"/>
                  <a:pt x="55" y="82"/>
                  <a:pt x="55" y="82"/>
                </a:cubicBezTo>
                <a:moveTo>
                  <a:pt x="27" y="82"/>
                </a:moveTo>
                <a:cubicBezTo>
                  <a:pt x="10" y="82"/>
                  <a:pt x="10" y="82"/>
                  <a:pt x="10" y="82"/>
                </a:cubicBezTo>
                <a:cubicBezTo>
                  <a:pt x="7" y="75"/>
                  <a:pt x="4" y="68"/>
                  <a:pt x="4" y="59"/>
                </a:cubicBezTo>
                <a:cubicBezTo>
                  <a:pt x="23" y="60"/>
                  <a:pt x="23" y="60"/>
                  <a:pt x="23" y="60"/>
                </a:cubicBezTo>
                <a:cubicBezTo>
                  <a:pt x="24" y="67"/>
                  <a:pt x="25" y="75"/>
                  <a:pt x="27" y="82"/>
                </a:cubicBezTo>
                <a:moveTo>
                  <a:pt x="111" y="54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6"/>
                  <a:pt x="90" y="38"/>
                  <a:pt x="88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8" y="38"/>
                  <a:pt x="111" y="46"/>
                  <a:pt x="111" y="54"/>
                </a:cubicBezTo>
                <a:moveTo>
                  <a:pt x="86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60" y="31"/>
                  <a:pt x="60" y="31"/>
                  <a:pt x="60" y="31"/>
                </a:cubicBezTo>
                <a:cubicBezTo>
                  <a:pt x="83" y="31"/>
                  <a:pt x="83" y="31"/>
                  <a:pt x="83" y="31"/>
                </a:cubicBezTo>
                <a:cubicBezTo>
                  <a:pt x="85" y="38"/>
                  <a:pt x="86" y="46"/>
                  <a:pt x="86" y="54"/>
                </a:cubicBezTo>
                <a:moveTo>
                  <a:pt x="55" y="54"/>
                </a:moveTo>
                <a:cubicBezTo>
                  <a:pt x="29" y="54"/>
                  <a:pt x="29" y="54"/>
                  <a:pt x="29" y="54"/>
                </a:cubicBezTo>
                <a:cubicBezTo>
                  <a:pt x="29" y="46"/>
                  <a:pt x="30" y="38"/>
                  <a:pt x="32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54"/>
                  <a:pt x="55" y="54"/>
                  <a:pt x="55" y="54"/>
                </a:cubicBezTo>
                <a:moveTo>
                  <a:pt x="23" y="54"/>
                </a:moveTo>
                <a:cubicBezTo>
                  <a:pt x="4" y="54"/>
                  <a:pt x="4" y="54"/>
                  <a:pt x="4" y="54"/>
                </a:cubicBezTo>
                <a:cubicBezTo>
                  <a:pt x="4" y="46"/>
                  <a:pt x="7" y="38"/>
                  <a:pt x="10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5" y="38"/>
                  <a:pt x="24" y="46"/>
                  <a:pt x="23" y="54"/>
                </a:cubicBezTo>
                <a:moveTo>
                  <a:pt x="101" y="26"/>
                </a:moveTo>
                <a:cubicBezTo>
                  <a:pt x="87" y="26"/>
                  <a:pt x="87" y="26"/>
                  <a:pt x="87" y="26"/>
                </a:cubicBezTo>
                <a:cubicBezTo>
                  <a:pt x="84" y="19"/>
                  <a:pt x="81" y="13"/>
                  <a:pt x="78" y="7"/>
                </a:cubicBezTo>
                <a:cubicBezTo>
                  <a:pt x="87" y="11"/>
                  <a:pt x="95" y="17"/>
                  <a:pt x="101" y="26"/>
                </a:cubicBezTo>
                <a:moveTo>
                  <a:pt x="28" y="26"/>
                </a:moveTo>
                <a:cubicBezTo>
                  <a:pt x="14" y="25"/>
                  <a:pt x="14" y="25"/>
                  <a:pt x="14" y="25"/>
                </a:cubicBezTo>
                <a:cubicBezTo>
                  <a:pt x="20" y="17"/>
                  <a:pt x="28" y="11"/>
                  <a:pt x="37" y="7"/>
                </a:cubicBezTo>
                <a:cubicBezTo>
                  <a:pt x="34" y="13"/>
                  <a:pt x="31" y="19"/>
                  <a:pt x="28" y="26"/>
                </a:cubicBezTo>
                <a:moveTo>
                  <a:pt x="81" y="26"/>
                </a:moveTo>
                <a:cubicBezTo>
                  <a:pt x="60" y="26"/>
                  <a:pt x="60" y="26"/>
                  <a:pt x="60" y="26"/>
                </a:cubicBezTo>
                <a:cubicBezTo>
                  <a:pt x="60" y="3"/>
                  <a:pt x="60" y="3"/>
                  <a:pt x="60" y="3"/>
                </a:cubicBezTo>
                <a:cubicBezTo>
                  <a:pt x="63" y="3"/>
                  <a:pt x="66" y="3"/>
                  <a:pt x="69" y="4"/>
                </a:cubicBezTo>
                <a:cubicBezTo>
                  <a:pt x="74" y="11"/>
                  <a:pt x="78" y="18"/>
                  <a:pt x="81" y="26"/>
                </a:cubicBezTo>
                <a:moveTo>
                  <a:pt x="55" y="26"/>
                </a:moveTo>
                <a:cubicBezTo>
                  <a:pt x="34" y="26"/>
                  <a:pt x="34" y="26"/>
                  <a:pt x="34" y="26"/>
                </a:cubicBezTo>
                <a:cubicBezTo>
                  <a:pt x="37" y="18"/>
                  <a:pt x="41" y="11"/>
                  <a:pt x="46" y="4"/>
                </a:cubicBezTo>
                <a:cubicBezTo>
                  <a:pt x="49" y="3"/>
                  <a:pt x="52" y="3"/>
                  <a:pt x="55" y="3"/>
                </a:cubicBezTo>
                <a:cubicBezTo>
                  <a:pt x="55" y="26"/>
                  <a:pt x="55" y="26"/>
                  <a:pt x="55" y="26"/>
                </a:cubicBezTo>
                <a:moveTo>
                  <a:pt x="57" y="0"/>
                </a:moveTo>
                <a:cubicBezTo>
                  <a:pt x="26" y="0"/>
                  <a:pt x="0" y="25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89" y="114"/>
                  <a:pt x="115" y="88"/>
                  <a:pt x="115" y="57"/>
                </a:cubicBezTo>
                <a:cubicBezTo>
                  <a:pt x="115" y="25"/>
                  <a:pt x="89" y="0"/>
                  <a:pt x="57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4" name="Freeform 96"/>
          <p:cNvSpPr>
            <a:spLocks/>
          </p:cNvSpPr>
          <p:nvPr/>
        </p:nvSpPr>
        <p:spPr bwMode="auto">
          <a:xfrm>
            <a:off x="1578736" y="2297138"/>
            <a:ext cx="3352800" cy="598366"/>
          </a:xfrm>
          <a:custGeom>
            <a:avLst/>
            <a:gdLst>
              <a:gd name="T0" fmla="*/ 886 w 891"/>
              <a:gd name="T1" fmla="*/ 0 h 284"/>
              <a:gd name="T2" fmla="*/ 0 w 891"/>
              <a:gd name="T3" fmla="*/ 0 h 284"/>
              <a:gd name="T4" fmla="*/ 0 w 891"/>
              <a:gd name="T5" fmla="*/ 5 h 284"/>
              <a:gd name="T6" fmla="*/ 880 w 891"/>
              <a:gd name="T7" fmla="*/ 5 h 284"/>
              <a:gd name="T8" fmla="*/ 880 w 891"/>
              <a:gd name="T9" fmla="*/ 268 h 284"/>
              <a:gd name="T10" fmla="*/ 875 w 891"/>
              <a:gd name="T11" fmla="*/ 276 h 284"/>
              <a:gd name="T12" fmla="*/ 883 w 891"/>
              <a:gd name="T13" fmla="*/ 284 h 284"/>
              <a:gd name="T14" fmla="*/ 891 w 891"/>
              <a:gd name="T15" fmla="*/ 276 h 284"/>
              <a:gd name="T16" fmla="*/ 886 w 891"/>
              <a:gd name="T17" fmla="*/ 268 h 284"/>
              <a:gd name="T18" fmla="*/ 886 w 891"/>
              <a:gd name="T19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1" h="284">
                <a:moveTo>
                  <a:pt x="88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880" y="5"/>
                  <a:pt x="880" y="5"/>
                  <a:pt x="880" y="5"/>
                </a:cubicBezTo>
                <a:cubicBezTo>
                  <a:pt x="880" y="268"/>
                  <a:pt x="880" y="268"/>
                  <a:pt x="880" y="268"/>
                </a:cubicBezTo>
                <a:cubicBezTo>
                  <a:pt x="877" y="269"/>
                  <a:pt x="875" y="272"/>
                  <a:pt x="875" y="276"/>
                </a:cubicBezTo>
                <a:cubicBezTo>
                  <a:pt x="875" y="280"/>
                  <a:pt x="878" y="284"/>
                  <a:pt x="883" y="284"/>
                </a:cubicBezTo>
                <a:cubicBezTo>
                  <a:pt x="888" y="284"/>
                  <a:pt x="891" y="280"/>
                  <a:pt x="891" y="276"/>
                </a:cubicBezTo>
                <a:cubicBezTo>
                  <a:pt x="891" y="272"/>
                  <a:pt x="889" y="269"/>
                  <a:pt x="886" y="268"/>
                </a:cubicBezTo>
                <a:cubicBezTo>
                  <a:pt x="886" y="0"/>
                  <a:pt x="886" y="0"/>
                  <a:pt x="886" y="0"/>
                </a:cubicBez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5" name="Text Placeholder 5"/>
          <p:cNvSpPr txBox="1">
            <a:spLocks/>
          </p:cNvSpPr>
          <p:nvPr/>
        </p:nvSpPr>
        <p:spPr>
          <a:xfrm>
            <a:off x="1553337" y="2357431"/>
            <a:ext cx="2060319" cy="4827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6" name="TextBox 266"/>
          <p:cNvSpPr txBox="1"/>
          <p:nvPr/>
        </p:nvSpPr>
        <p:spPr>
          <a:xfrm>
            <a:off x="1517821" y="1954365"/>
            <a:ext cx="1638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Globalization</a:t>
            </a:r>
          </a:p>
        </p:txBody>
      </p:sp>
      <p:sp>
        <p:nvSpPr>
          <p:cNvPr id="127" name="Freeform 92"/>
          <p:cNvSpPr>
            <a:spLocks/>
          </p:cNvSpPr>
          <p:nvPr/>
        </p:nvSpPr>
        <p:spPr bwMode="auto">
          <a:xfrm flipV="1">
            <a:off x="8110691" y="4048010"/>
            <a:ext cx="3127155" cy="667630"/>
          </a:xfrm>
          <a:custGeom>
            <a:avLst/>
            <a:gdLst>
              <a:gd name="T0" fmla="*/ 518 w 518"/>
              <a:gd name="T1" fmla="*/ 0 h 475"/>
              <a:gd name="T2" fmla="*/ 6 w 518"/>
              <a:gd name="T3" fmla="*/ 0 h 475"/>
              <a:gd name="T4" fmla="*/ 6 w 518"/>
              <a:gd name="T5" fmla="*/ 458 h 475"/>
              <a:gd name="T6" fmla="*/ 0 w 518"/>
              <a:gd name="T7" fmla="*/ 466 h 475"/>
              <a:gd name="T8" fmla="*/ 9 w 518"/>
              <a:gd name="T9" fmla="*/ 475 h 475"/>
              <a:gd name="T10" fmla="*/ 17 w 518"/>
              <a:gd name="T11" fmla="*/ 466 h 475"/>
              <a:gd name="T12" fmla="*/ 11 w 518"/>
              <a:gd name="T13" fmla="*/ 458 h 475"/>
              <a:gd name="T14" fmla="*/ 11 w 518"/>
              <a:gd name="T15" fmla="*/ 5 h 475"/>
              <a:gd name="T16" fmla="*/ 518 w 518"/>
              <a:gd name="T17" fmla="*/ 5 h 475"/>
              <a:gd name="T18" fmla="*/ 518 w 518"/>
              <a:gd name="T19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8" h="475">
                <a:moveTo>
                  <a:pt x="518" y="0"/>
                </a:moveTo>
                <a:cubicBezTo>
                  <a:pt x="6" y="0"/>
                  <a:pt x="6" y="0"/>
                  <a:pt x="6" y="0"/>
                </a:cubicBezTo>
                <a:cubicBezTo>
                  <a:pt x="6" y="458"/>
                  <a:pt x="6" y="458"/>
                  <a:pt x="6" y="458"/>
                </a:cubicBezTo>
                <a:cubicBezTo>
                  <a:pt x="3" y="459"/>
                  <a:pt x="0" y="463"/>
                  <a:pt x="0" y="466"/>
                </a:cubicBezTo>
                <a:cubicBezTo>
                  <a:pt x="0" y="471"/>
                  <a:pt x="4" y="475"/>
                  <a:pt x="9" y="475"/>
                </a:cubicBezTo>
                <a:cubicBezTo>
                  <a:pt x="13" y="475"/>
                  <a:pt x="17" y="471"/>
                  <a:pt x="17" y="466"/>
                </a:cubicBezTo>
                <a:cubicBezTo>
                  <a:pt x="17" y="462"/>
                  <a:pt x="15" y="459"/>
                  <a:pt x="11" y="458"/>
                </a:cubicBezTo>
                <a:cubicBezTo>
                  <a:pt x="11" y="5"/>
                  <a:pt x="11" y="5"/>
                  <a:pt x="11" y="5"/>
                </a:cubicBezTo>
                <a:cubicBezTo>
                  <a:pt x="518" y="5"/>
                  <a:pt x="518" y="5"/>
                  <a:pt x="518" y="5"/>
                </a:cubicBezTo>
                <a:cubicBezTo>
                  <a:pt x="518" y="0"/>
                  <a:pt x="518" y="0"/>
                  <a:pt x="518" y="0"/>
                </a:cubicBez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8" name="Group 73"/>
          <p:cNvGrpSpPr>
            <a:grpSpLocks noChangeAspect="1"/>
          </p:cNvGrpSpPr>
          <p:nvPr/>
        </p:nvGrpSpPr>
        <p:grpSpPr bwMode="auto">
          <a:xfrm>
            <a:off x="10710107" y="4343013"/>
            <a:ext cx="427038" cy="307975"/>
            <a:chOff x="6286" y="1831"/>
            <a:chExt cx="269" cy="194"/>
          </a:xfrm>
          <a:solidFill>
            <a:schemeClr val="accent5">
              <a:lumMod val="50000"/>
            </a:schemeClr>
          </a:solidFill>
        </p:grpSpPr>
        <p:sp>
          <p:nvSpPr>
            <p:cNvPr id="129" name="Rectangle 74"/>
            <p:cNvSpPr>
              <a:spLocks noChangeArrowheads="1"/>
            </p:cNvSpPr>
            <p:nvPr/>
          </p:nvSpPr>
          <p:spPr bwMode="auto">
            <a:xfrm>
              <a:off x="6286" y="1927"/>
              <a:ext cx="49" cy="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0" name="Rectangle 75"/>
            <p:cNvSpPr>
              <a:spLocks noChangeArrowheads="1"/>
            </p:cNvSpPr>
            <p:nvPr/>
          </p:nvSpPr>
          <p:spPr bwMode="auto">
            <a:xfrm>
              <a:off x="6286" y="1927"/>
              <a:ext cx="49" cy="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1" name="Rectangle 76"/>
            <p:cNvSpPr>
              <a:spLocks noChangeArrowheads="1"/>
            </p:cNvSpPr>
            <p:nvPr/>
          </p:nvSpPr>
          <p:spPr bwMode="auto">
            <a:xfrm>
              <a:off x="6359" y="1895"/>
              <a:ext cx="49" cy="13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2" name="Rectangle 77"/>
            <p:cNvSpPr>
              <a:spLocks noChangeArrowheads="1"/>
            </p:cNvSpPr>
            <p:nvPr/>
          </p:nvSpPr>
          <p:spPr bwMode="auto">
            <a:xfrm>
              <a:off x="6359" y="1895"/>
              <a:ext cx="49" cy="13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3" name="Rectangle 78"/>
            <p:cNvSpPr>
              <a:spLocks noChangeArrowheads="1"/>
            </p:cNvSpPr>
            <p:nvPr/>
          </p:nvSpPr>
          <p:spPr bwMode="auto">
            <a:xfrm>
              <a:off x="6434" y="1868"/>
              <a:ext cx="49" cy="1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4" name="Rectangle 79"/>
            <p:cNvSpPr>
              <a:spLocks noChangeArrowheads="1"/>
            </p:cNvSpPr>
            <p:nvPr/>
          </p:nvSpPr>
          <p:spPr bwMode="auto">
            <a:xfrm>
              <a:off x="6434" y="1868"/>
              <a:ext cx="49" cy="1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5" name="Rectangle 80"/>
            <p:cNvSpPr>
              <a:spLocks noChangeArrowheads="1"/>
            </p:cNvSpPr>
            <p:nvPr/>
          </p:nvSpPr>
          <p:spPr bwMode="auto">
            <a:xfrm>
              <a:off x="6507" y="1831"/>
              <a:ext cx="48" cy="1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6" name="Rectangle 81"/>
            <p:cNvSpPr>
              <a:spLocks noChangeArrowheads="1"/>
            </p:cNvSpPr>
            <p:nvPr/>
          </p:nvSpPr>
          <p:spPr bwMode="auto">
            <a:xfrm>
              <a:off x="6507" y="1831"/>
              <a:ext cx="48" cy="1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7" name="TextBox 277"/>
          <p:cNvSpPr txBox="1"/>
          <p:nvPr/>
        </p:nvSpPr>
        <p:spPr>
          <a:xfrm>
            <a:off x="8975749" y="4392437"/>
            <a:ext cx="182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Financial Chart</a:t>
            </a:r>
          </a:p>
        </p:txBody>
      </p:sp>
      <p:sp>
        <p:nvSpPr>
          <p:cNvPr id="138" name="Text Placeholder 5"/>
          <p:cNvSpPr txBox="1">
            <a:spLocks/>
          </p:cNvSpPr>
          <p:nvPr/>
        </p:nvSpPr>
        <p:spPr>
          <a:xfrm>
            <a:off x="8992475" y="4752881"/>
            <a:ext cx="2060319" cy="819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9" name="Freeform 96"/>
          <p:cNvSpPr>
            <a:spLocks/>
          </p:cNvSpPr>
          <p:nvPr/>
        </p:nvSpPr>
        <p:spPr bwMode="auto">
          <a:xfrm flipV="1">
            <a:off x="1337225" y="4043830"/>
            <a:ext cx="2660689" cy="598366"/>
          </a:xfrm>
          <a:custGeom>
            <a:avLst/>
            <a:gdLst>
              <a:gd name="T0" fmla="*/ 886 w 891"/>
              <a:gd name="T1" fmla="*/ 0 h 284"/>
              <a:gd name="T2" fmla="*/ 0 w 891"/>
              <a:gd name="T3" fmla="*/ 0 h 284"/>
              <a:gd name="T4" fmla="*/ 0 w 891"/>
              <a:gd name="T5" fmla="*/ 5 h 284"/>
              <a:gd name="T6" fmla="*/ 880 w 891"/>
              <a:gd name="T7" fmla="*/ 5 h 284"/>
              <a:gd name="T8" fmla="*/ 880 w 891"/>
              <a:gd name="T9" fmla="*/ 268 h 284"/>
              <a:gd name="T10" fmla="*/ 875 w 891"/>
              <a:gd name="T11" fmla="*/ 276 h 284"/>
              <a:gd name="T12" fmla="*/ 883 w 891"/>
              <a:gd name="T13" fmla="*/ 284 h 284"/>
              <a:gd name="T14" fmla="*/ 891 w 891"/>
              <a:gd name="T15" fmla="*/ 276 h 284"/>
              <a:gd name="T16" fmla="*/ 886 w 891"/>
              <a:gd name="T17" fmla="*/ 268 h 284"/>
              <a:gd name="T18" fmla="*/ 886 w 891"/>
              <a:gd name="T19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1" h="284">
                <a:moveTo>
                  <a:pt x="88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880" y="5"/>
                  <a:pt x="880" y="5"/>
                  <a:pt x="880" y="5"/>
                </a:cubicBezTo>
                <a:cubicBezTo>
                  <a:pt x="880" y="268"/>
                  <a:pt x="880" y="268"/>
                  <a:pt x="880" y="268"/>
                </a:cubicBezTo>
                <a:cubicBezTo>
                  <a:pt x="877" y="269"/>
                  <a:pt x="875" y="272"/>
                  <a:pt x="875" y="276"/>
                </a:cubicBezTo>
                <a:cubicBezTo>
                  <a:pt x="875" y="280"/>
                  <a:pt x="878" y="284"/>
                  <a:pt x="883" y="284"/>
                </a:cubicBezTo>
                <a:cubicBezTo>
                  <a:pt x="888" y="284"/>
                  <a:pt x="891" y="280"/>
                  <a:pt x="891" y="276"/>
                </a:cubicBezTo>
                <a:cubicBezTo>
                  <a:pt x="891" y="272"/>
                  <a:pt x="889" y="269"/>
                  <a:pt x="886" y="268"/>
                </a:cubicBezTo>
                <a:cubicBezTo>
                  <a:pt x="886" y="0"/>
                  <a:pt x="886" y="0"/>
                  <a:pt x="886" y="0"/>
                </a:cubicBez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0" name="Group 84"/>
          <p:cNvGrpSpPr>
            <a:grpSpLocks noChangeAspect="1"/>
          </p:cNvGrpSpPr>
          <p:nvPr/>
        </p:nvGrpSpPr>
        <p:grpSpPr bwMode="auto">
          <a:xfrm>
            <a:off x="2747218" y="4164077"/>
            <a:ext cx="439737" cy="374650"/>
            <a:chOff x="6279" y="2733"/>
            <a:chExt cx="277" cy="236"/>
          </a:xfrm>
          <a:solidFill>
            <a:schemeClr val="accent2"/>
          </a:solidFill>
        </p:grpSpPr>
        <p:sp>
          <p:nvSpPr>
            <p:cNvPr id="141" name="Freeform 85"/>
            <p:cNvSpPr>
              <a:spLocks/>
            </p:cNvSpPr>
            <p:nvPr/>
          </p:nvSpPr>
          <p:spPr bwMode="auto">
            <a:xfrm>
              <a:off x="6279" y="2869"/>
              <a:ext cx="182" cy="100"/>
            </a:xfrm>
            <a:custGeom>
              <a:avLst/>
              <a:gdLst>
                <a:gd name="T0" fmla="*/ 59 w 75"/>
                <a:gd name="T1" fmla="*/ 0 h 41"/>
                <a:gd name="T2" fmla="*/ 37 w 75"/>
                <a:gd name="T3" fmla="*/ 10 h 41"/>
                <a:gd name="T4" fmla="*/ 16 w 75"/>
                <a:gd name="T5" fmla="*/ 0 h 41"/>
                <a:gd name="T6" fmla="*/ 0 w 75"/>
                <a:gd name="T7" fmla="*/ 31 h 41"/>
                <a:gd name="T8" fmla="*/ 1 w 75"/>
                <a:gd name="T9" fmla="*/ 41 h 41"/>
                <a:gd name="T10" fmla="*/ 73 w 75"/>
                <a:gd name="T11" fmla="*/ 41 h 41"/>
                <a:gd name="T12" fmla="*/ 75 w 75"/>
                <a:gd name="T13" fmla="*/ 31 h 41"/>
                <a:gd name="T14" fmla="*/ 59 w 75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41">
                  <a:moveTo>
                    <a:pt x="59" y="0"/>
                  </a:moveTo>
                  <a:cubicBezTo>
                    <a:pt x="54" y="6"/>
                    <a:pt x="46" y="10"/>
                    <a:pt x="37" y="10"/>
                  </a:cubicBezTo>
                  <a:cubicBezTo>
                    <a:pt x="29" y="10"/>
                    <a:pt x="21" y="6"/>
                    <a:pt x="16" y="0"/>
                  </a:cubicBezTo>
                  <a:cubicBezTo>
                    <a:pt x="6" y="7"/>
                    <a:pt x="0" y="18"/>
                    <a:pt x="0" y="31"/>
                  </a:cubicBezTo>
                  <a:cubicBezTo>
                    <a:pt x="0" y="34"/>
                    <a:pt x="1" y="38"/>
                    <a:pt x="1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4" y="38"/>
                    <a:pt x="75" y="34"/>
                    <a:pt x="75" y="31"/>
                  </a:cubicBezTo>
                  <a:cubicBezTo>
                    <a:pt x="75" y="18"/>
                    <a:pt x="68" y="7"/>
                    <a:pt x="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2" name="Freeform 86"/>
            <p:cNvSpPr>
              <a:spLocks/>
            </p:cNvSpPr>
            <p:nvPr/>
          </p:nvSpPr>
          <p:spPr bwMode="auto">
            <a:xfrm>
              <a:off x="6320" y="2779"/>
              <a:ext cx="100" cy="97"/>
            </a:xfrm>
            <a:custGeom>
              <a:avLst/>
              <a:gdLst>
                <a:gd name="T0" fmla="*/ 20 w 41"/>
                <a:gd name="T1" fmla="*/ 0 h 40"/>
                <a:gd name="T2" fmla="*/ 0 w 41"/>
                <a:gd name="T3" fmla="*/ 20 h 40"/>
                <a:gd name="T4" fmla="*/ 0 w 41"/>
                <a:gd name="T5" fmla="*/ 20 h 40"/>
                <a:gd name="T6" fmla="*/ 20 w 41"/>
                <a:gd name="T7" fmla="*/ 40 h 40"/>
                <a:gd name="T8" fmla="*/ 41 w 41"/>
                <a:gd name="T9" fmla="*/ 20 h 40"/>
                <a:gd name="T10" fmla="*/ 41 w 41"/>
                <a:gd name="T11" fmla="*/ 20 h 40"/>
                <a:gd name="T12" fmla="*/ 20 w 41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2" y="40"/>
                    <a:pt x="41" y="31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3" name="Freeform 87"/>
            <p:cNvSpPr>
              <a:spLocks/>
            </p:cNvSpPr>
            <p:nvPr/>
          </p:nvSpPr>
          <p:spPr bwMode="auto">
            <a:xfrm>
              <a:off x="6430" y="2823"/>
              <a:ext cx="126" cy="100"/>
            </a:xfrm>
            <a:custGeom>
              <a:avLst/>
              <a:gdLst>
                <a:gd name="T0" fmla="*/ 36 w 52"/>
                <a:gd name="T1" fmla="*/ 0 h 41"/>
                <a:gd name="T2" fmla="*/ 14 w 52"/>
                <a:gd name="T3" fmla="*/ 11 h 41"/>
                <a:gd name="T4" fmla="*/ 2 w 52"/>
                <a:gd name="T5" fmla="*/ 8 h 41"/>
                <a:gd name="T6" fmla="*/ 0 w 52"/>
                <a:gd name="T7" fmla="*/ 14 h 41"/>
                <a:gd name="T8" fmla="*/ 18 w 52"/>
                <a:gd name="T9" fmla="*/ 41 h 41"/>
                <a:gd name="T10" fmla="*/ 50 w 52"/>
                <a:gd name="T11" fmla="*/ 41 h 41"/>
                <a:gd name="T12" fmla="*/ 52 w 52"/>
                <a:gd name="T13" fmla="*/ 31 h 41"/>
                <a:gd name="T14" fmla="*/ 36 w 5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1">
                  <a:moveTo>
                    <a:pt x="36" y="0"/>
                  </a:moveTo>
                  <a:cubicBezTo>
                    <a:pt x="31" y="6"/>
                    <a:pt x="23" y="11"/>
                    <a:pt x="14" y="11"/>
                  </a:cubicBezTo>
                  <a:cubicBezTo>
                    <a:pt x="10" y="11"/>
                    <a:pt x="6" y="10"/>
                    <a:pt x="2" y="8"/>
                  </a:cubicBezTo>
                  <a:cubicBezTo>
                    <a:pt x="2" y="10"/>
                    <a:pt x="1" y="12"/>
                    <a:pt x="0" y="14"/>
                  </a:cubicBezTo>
                  <a:cubicBezTo>
                    <a:pt x="9" y="20"/>
                    <a:pt x="16" y="30"/>
                    <a:pt x="18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38"/>
                    <a:pt x="52" y="34"/>
                    <a:pt x="52" y="31"/>
                  </a:cubicBezTo>
                  <a:cubicBezTo>
                    <a:pt x="52" y="18"/>
                    <a:pt x="45" y="7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4" name="Freeform 88"/>
            <p:cNvSpPr>
              <a:spLocks/>
            </p:cNvSpPr>
            <p:nvPr/>
          </p:nvSpPr>
          <p:spPr bwMode="auto">
            <a:xfrm>
              <a:off x="6415" y="2733"/>
              <a:ext cx="97" cy="97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19 h 40"/>
                <a:gd name="T4" fmla="*/ 9 w 40"/>
                <a:gd name="T5" fmla="*/ 37 h 40"/>
                <a:gd name="T6" fmla="*/ 20 w 40"/>
                <a:gd name="T7" fmla="*/ 40 h 40"/>
                <a:gd name="T8" fmla="*/ 40 w 40"/>
                <a:gd name="T9" fmla="*/ 20 h 40"/>
                <a:gd name="T10" fmla="*/ 20 w 40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cubicBezTo>
                    <a:pt x="9" y="0"/>
                    <a:pt x="1" y="8"/>
                    <a:pt x="0" y="19"/>
                  </a:cubicBezTo>
                  <a:cubicBezTo>
                    <a:pt x="5" y="24"/>
                    <a:pt x="8" y="30"/>
                    <a:pt x="9" y="37"/>
                  </a:cubicBezTo>
                  <a:cubicBezTo>
                    <a:pt x="12" y="39"/>
                    <a:pt x="16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5" name="TextBox 285"/>
          <p:cNvSpPr txBox="1"/>
          <p:nvPr/>
        </p:nvSpPr>
        <p:spPr>
          <a:xfrm>
            <a:off x="1266408" y="4275227"/>
            <a:ext cx="1483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Networking</a:t>
            </a:r>
          </a:p>
        </p:txBody>
      </p:sp>
      <p:sp>
        <p:nvSpPr>
          <p:cNvPr id="146" name="Text Placeholder 5"/>
          <p:cNvSpPr txBox="1">
            <a:spLocks/>
          </p:cNvSpPr>
          <p:nvPr/>
        </p:nvSpPr>
        <p:spPr>
          <a:xfrm>
            <a:off x="1261260" y="4760208"/>
            <a:ext cx="2060319" cy="4827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+mn-ea"/>
              </a:rPr>
              <a:t>顶部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7" name="组合 146"/>
          <p:cNvGrpSpPr/>
          <p:nvPr/>
        </p:nvGrpSpPr>
        <p:grpSpPr>
          <a:xfrm>
            <a:off x="4832133" y="698436"/>
            <a:ext cx="2661265" cy="855711"/>
            <a:chOff x="4951950" y="698436"/>
            <a:chExt cx="2661265" cy="855711"/>
          </a:xfrm>
        </p:grpSpPr>
        <p:sp>
          <p:nvSpPr>
            <p:cNvPr id="148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49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25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1" grpId="0"/>
      <p:bldP spid="122" grpId="0"/>
      <p:bldP spid="123" grpId="0" animBg="1"/>
      <p:bldP spid="124" grpId="0" animBg="1"/>
      <p:bldP spid="125" grpId="0"/>
      <p:bldP spid="126" grpId="1"/>
      <p:bldP spid="127" grpId="0" animBg="1"/>
      <p:bldP spid="137" grpId="0"/>
      <p:bldP spid="138" grpId="0"/>
      <p:bldP spid="139" grpId="0" animBg="1"/>
      <p:bldP spid="1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039550"/>
              </p:ext>
            </p:extLst>
          </p:nvPr>
        </p:nvGraphicFramePr>
        <p:xfrm>
          <a:off x="5397504" y="1847850"/>
          <a:ext cx="5427902" cy="3638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1289501" y="1847850"/>
            <a:ext cx="4384462" cy="916202"/>
            <a:chOff x="1289501" y="1847850"/>
            <a:chExt cx="4384462" cy="916202"/>
          </a:xfrm>
        </p:grpSpPr>
        <p:sp>
          <p:nvSpPr>
            <p:cNvPr id="3" name="TextBox 32"/>
            <p:cNvSpPr txBox="1"/>
            <p:nvPr/>
          </p:nvSpPr>
          <p:spPr>
            <a:xfrm>
              <a:off x="1295218" y="2117721"/>
              <a:ext cx="43787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顶部“开始”面板中可以对字体、顶部“开始”面板中可以对字体、字号、颜色、行距等进行修改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.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Rectangle 33"/>
            <p:cNvSpPr/>
            <p:nvPr/>
          </p:nvSpPr>
          <p:spPr>
            <a:xfrm>
              <a:off x="1289501" y="1847850"/>
              <a:ext cx="1029000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50" b="1" dirty="0">
                  <a:solidFill>
                    <a:schemeClr val="tx2"/>
                  </a:solidFill>
                  <a:cs typeface="+mn-ea"/>
                  <a:sym typeface="+mn-lt"/>
                </a:rPr>
                <a:t>Awesome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89501" y="2894624"/>
            <a:ext cx="4384462" cy="916201"/>
            <a:chOff x="1289501" y="2894624"/>
            <a:chExt cx="4384462" cy="916201"/>
          </a:xfrm>
        </p:grpSpPr>
        <p:sp>
          <p:nvSpPr>
            <p:cNvPr id="5" name="TextBox 36"/>
            <p:cNvSpPr txBox="1"/>
            <p:nvPr/>
          </p:nvSpPr>
          <p:spPr>
            <a:xfrm>
              <a:off x="1295218" y="3164494"/>
              <a:ext cx="43787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顶部“开始”面板中可以对字体、顶部“开始”面板中可以对字体、字号、颜色、行距等进行修改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.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Rectangle 37"/>
            <p:cNvSpPr/>
            <p:nvPr/>
          </p:nvSpPr>
          <p:spPr>
            <a:xfrm>
              <a:off x="1289501" y="2894624"/>
              <a:ext cx="1412503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50" b="1" dirty="0">
                  <a:solidFill>
                    <a:schemeClr val="tx2"/>
                  </a:solidFill>
                  <a:cs typeface="+mn-ea"/>
                  <a:sym typeface="+mn-lt"/>
                </a:rPr>
                <a:t>Great Pictures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83782" y="3943192"/>
            <a:ext cx="4392193" cy="916202"/>
            <a:chOff x="1283782" y="3943192"/>
            <a:chExt cx="4392193" cy="916202"/>
          </a:xfrm>
        </p:grpSpPr>
        <p:sp>
          <p:nvSpPr>
            <p:cNvPr id="7" name="TextBox 41"/>
            <p:cNvSpPr txBox="1"/>
            <p:nvPr/>
          </p:nvSpPr>
          <p:spPr>
            <a:xfrm>
              <a:off x="1289501" y="4213063"/>
              <a:ext cx="43864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顶部“开始”面板中可以对字体、顶部“开始”面板中可以对字体、字号、颜色、行距等进行修改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cs typeface="+mn-ea"/>
                </a:rPr>
                <a:t>.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le 42"/>
            <p:cNvSpPr/>
            <p:nvPr/>
          </p:nvSpPr>
          <p:spPr>
            <a:xfrm>
              <a:off x="1283782" y="3943192"/>
              <a:ext cx="775212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50" b="1" dirty="0">
                  <a:solidFill>
                    <a:schemeClr val="tx2"/>
                  </a:solidFill>
                  <a:cs typeface="+mn-ea"/>
                  <a:sym typeface="+mn-lt"/>
                </a:rPr>
                <a:t>People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51950" y="698436"/>
            <a:ext cx="2661265" cy="855711"/>
            <a:chOff x="4951950" y="698436"/>
            <a:chExt cx="2661265" cy="855711"/>
          </a:xfrm>
        </p:grpSpPr>
        <p:sp>
          <p:nvSpPr>
            <p:cNvPr id="10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591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0"/>
          <p:cNvSpPr/>
          <p:nvPr/>
        </p:nvSpPr>
        <p:spPr>
          <a:xfrm>
            <a:off x="3871739" y="2081698"/>
            <a:ext cx="1878745" cy="1878745"/>
          </a:xfrm>
          <a:prstGeom prst="pie">
            <a:avLst>
              <a:gd name="adj1" fmla="val 3949911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Pie 11"/>
          <p:cNvSpPr/>
          <p:nvPr/>
        </p:nvSpPr>
        <p:spPr>
          <a:xfrm>
            <a:off x="6441516" y="2081698"/>
            <a:ext cx="1878745" cy="1878745"/>
          </a:xfrm>
          <a:prstGeom prst="pie">
            <a:avLst>
              <a:gd name="adj1" fmla="val 21364223"/>
              <a:gd name="adj2" fmla="val 162000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Pie 12"/>
          <p:cNvSpPr/>
          <p:nvPr/>
        </p:nvSpPr>
        <p:spPr>
          <a:xfrm>
            <a:off x="9011291" y="2081698"/>
            <a:ext cx="1878745" cy="1878745"/>
          </a:xfrm>
          <a:prstGeom prst="pie">
            <a:avLst>
              <a:gd name="adj1" fmla="val 19299886"/>
              <a:gd name="adj2" fmla="val 1620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Pie 9"/>
          <p:cNvSpPr/>
          <p:nvPr/>
        </p:nvSpPr>
        <p:spPr>
          <a:xfrm>
            <a:off x="1301963" y="2081698"/>
            <a:ext cx="1878745" cy="1878745"/>
          </a:xfrm>
          <a:prstGeom prst="pie">
            <a:avLst>
              <a:gd name="adj1" fmla="val 1581029"/>
              <a:gd name="adj2" fmla="val 1620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Oval 1"/>
          <p:cNvSpPr/>
          <p:nvPr/>
        </p:nvSpPr>
        <p:spPr>
          <a:xfrm>
            <a:off x="1516885" y="2296620"/>
            <a:ext cx="1448902" cy="14489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Oval 2"/>
          <p:cNvSpPr/>
          <p:nvPr/>
        </p:nvSpPr>
        <p:spPr>
          <a:xfrm>
            <a:off x="4086661" y="2296620"/>
            <a:ext cx="1448902" cy="1448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Oval 3"/>
          <p:cNvSpPr/>
          <p:nvPr/>
        </p:nvSpPr>
        <p:spPr>
          <a:xfrm>
            <a:off x="6656437" y="2296620"/>
            <a:ext cx="1448902" cy="14489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Oval 7"/>
          <p:cNvSpPr/>
          <p:nvPr/>
        </p:nvSpPr>
        <p:spPr>
          <a:xfrm>
            <a:off x="9226213" y="2296620"/>
            <a:ext cx="1448902" cy="14489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0" name="Group 15"/>
          <p:cNvGrpSpPr/>
          <p:nvPr/>
        </p:nvGrpSpPr>
        <p:grpSpPr>
          <a:xfrm>
            <a:off x="1375169" y="4249608"/>
            <a:ext cx="1844295" cy="1354217"/>
            <a:chOff x="1344588" y="4109908"/>
            <a:chExt cx="1844295" cy="1354217"/>
          </a:xfrm>
        </p:grpSpPr>
        <p:sp>
          <p:nvSpPr>
            <p:cNvPr id="11" name="TextBox 13"/>
            <p:cNvSpPr txBox="1"/>
            <p:nvPr/>
          </p:nvSpPr>
          <p:spPr>
            <a:xfrm>
              <a:off x="1603217" y="4109908"/>
              <a:ext cx="12150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Starround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4"/>
            <p:cNvSpPr txBox="1"/>
            <p:nvPr/>
          </p:nvSpPr>
          <p:spPr>
            <a:xfrm>
              <a:off x="1344588" y="4448462"/>
              <a:ext cx="18442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顶部“开始”面板中可以对字体、字号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颜色、行距等进行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修改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顶部“开始”面板中可以对字体</a:t>
              </a:r>
            </a:p>
          </p:txBody>
        </p:sp>
      </p:grpSp>
      <p:grpSp>
        <p:nvGrpSpPr>
          <p:cNvPr id="13" name="Group 16"/>
          <p:cNvGrpSpPr/>
          <p:nvPr/>
        </p:nvGrpSpPr>
        <p:grpSpPr>
          <a:xfrm>
            <a:off x="3871738" y="4249608"/>
            <a:ext cx="1878746" cy="1354217"/>
            <a:chOff x="1271381" y="4109908"/>
            <a:chExt cx="1878746" cy="1354217"/>
          </a:xfrm>
        </p:grpSpPr>
        <p:sp>
          <p:nvSpPr>
            <p:cNvPr id="14" name="TextBox 17"/>
            <p:cNvSpPr txBox="1"/>
            <p:nvPr/>
          </p:nvSpPr>
          <p:spPr>
            <a:xfrm>
              <a:off x="1518898" y="4109908"/>
              <a:ext cx="1383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HeadPhone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8"/>
            <p:cNvSpPr txBox="1"/>
            <p:nvPr/>
          </p:nvSpPr>
          <p:spPr>
            <a:xfrm>
              <a:off x="1271381" y="4448462"/>
              <a:ext cx="187874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顶部“开始”面板中可以对字体、字号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颜色、行距等进行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修改</a:t>
              </a:r>
              <a:r>
                <a:rPr lang="en-US" altLang="zh-CN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顶部“开始”面板中可以对字体</a:t>
              </a:r>
            </a:p>
          </p:txBody>
        </p:sp>
      </p:grpSp>
      <p:grpSp>
        <p:nvGrpSpPr>
          <p:cNvPr id="16" name="Group 19"/>
          <p:cNvGrpSpPr/>
          <p:nvPr/>
        </p:nvGrpSpPr>
        <p:grpSpPr>
          <a:xfrm>
            <a:off x="6441515" y="4249608"/>
            <a:ext cx="1878746" cy="1354217"/>
            <a:chOff x="1090911" y="4109908"/>
            <a:chExt cx="2239686" cy="1354217"/>
          </a:xfrm>
        </p:grpSpPr>
        <p:sp>
          <p:nvSpPr>
            <p:cNvPr id="17" name="TextBox 20"/>
            <p:cNvSpPr txBox="1"/>
            <p:nvPr/>
          </p:nvSpPr>
          <p:spPr>
            <a:xfrm>
              <a:off x="1569971" y="4109908"/>
              <a:ext cx="12815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The Target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21"/>
            <p:cNvSpPr txBox="1"/>
            <p:nvPr/>
          </p:nvSpPr>
          <p:spPr>
            <a:xfrm>
              <a:off x="1090911" y="4448462"/>
              <a:ext cx="2239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顶部“开始”面板中可以对字体、字号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颜色、行距等进行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修改</a:t>
              </a:r>
              <a:r>
                <a:rPr lang="en-US" altLang="zh-CN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顶部“开始”面板中可以对字体</a:t>
              </a:r>
            </a:p>
          </p:txBody>
        </p:sp>
      </p:grpSp>
      <p:grpSp>
        <p:nvGrpSpPr>
          <p:cNvPr id="19" name="Group 22"/>
          <p:cNvGrpSpPr/>
          <p:nvPr/>
        </p:nvGrpSpPr>
        <p:grpSpPr>
          <a:xfrm>
            <a:off x="9011290" y="4249608"/>
            <a:ext cx="1878746" cy="1354217"/>
            <a:chOff x="1090911" y="4109908"/>
            <a:chExt cx="2239686" cy="1354217"/>
          </a:xfrm>
        </p:grpSpPr>
        <p:sp>
          <p:nvSpPr>
            <p:cNvPr id="20" name="TextBox 23"/>
            <p:cNvSpPr txBox="1"/>
            <p:nvPr/>
          </p:nvSpPr>
          <p:spPr>
            <a:xfrm>
              <a:off x="1704430" y="4109908"/>
              <a:ext cx="10126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cs typeface="+mn-ea"/>
                  <a:sym typeface="+mn-lt"/>
                </a:rPr>
                <a:t>Turn On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4"/>
            <p:cNvSpPr txBox="1"/>
            <p:nvPr/>
          </p:nvSpPr>
          <p:spPr>
            <a:xfrm>
              <a:off x="1090911" y="4448462"/>
              <a:ext cx="2239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顶部“开始”面板中可以对字体、字号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颜色、行距等进行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  <a:p>
              <a:pPr lvl="0" algn="ctr"/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修改</a:t>
              </a:r>
              <a:r>
                <a:rPr lang="en-US" altLang="zh-CN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顶部“开始”面板中可以对字体</a:t>
              </a:r>
            </a:p>
          </p:txBody>
        </p:sp>
      </p:grpSp>
      <p:sp>
        <p:nvSpPr>
          <p:cNvPr id="22" name="AutoShape 114"/>
          <p:cNvSpPr>
            <a:spLocks noChangeAspect="1"/>
          </p:cNvSpPr>
          <p:nvPr/>
        </p:nvSpPr>
        <p:spPr bwMode="auto">
          <a:xfrm>
            <a:off x="7160122" y="2586265"/>
            <a:ext cx="441532" cy="443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98">
              <a:defRPr/>
            </a:pPr>
            <a:endParaRPr lang="es-ES" sz="3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Freeform 102"/>
          <p:cNvSpPr>
            <a:spLocks noEditPoints="1"/>
          </p:cNvSpPr>
          <p:nvPr/>
        </p:nvSpPr>
        <p:spPr bwMode="auto">
          <a:xfrm>
            <a:off x="9726557" y="2581654"/>
            <a:ext cx="448212" cy="448212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4" name="TextBox 29"/>
          <p:cNvSpPr txBox="1"/>
          <p:nvPr/>
        </p:nvSpPr>
        <p:spPr>
          <a:xfrm>
            <a:off x="1816378" y="3088198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cs typeface="+mn-ea"/>
                <a:sym typeface="+mn-lt"/>
              </a:rPr>
              <a:t>68%</a:t>
            </a:r>
          </a:p>
        </p:txBody>
      </p:sp>
      <p:sp>
        <p:nvSpPr>
          <p:cNvPr id="25" name="TextBox 30"/>
          <p:cNvSpPr txBox="1"/>
          <p:nvPr/>
        </p:nvSpPr>
        <p:spPr>
          <a:xfrm>
            <a:off x="4386153" y="3088198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cs typeface="+mn-ea"/>
                <a:sym typeface="+mn-lt"/>
              </a:rPr>
              <a:t>57%</a:t>
            </a:r>
          </a:p>
        </p:txBody>
      </p:sp>
      <p:sp>
        <p:nvSpPr>
          <p:cNvPr id="26" name="TextBox 31"/>
          <p:cNvSpPr txBox="1"/>
          <p:nvPr/>
        </p:nvSpPr>
        <p:spPr>
          <a:xfrm>
            <a:off x="6955931" y="3088198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cs typeface="+mn-ea"/>
                <a:sym typeface="+mn-lt"/>
              </a:rPr>
              <a:t>76%</a:t>
            </a:r>
          </a:p>
        </p:txBody>
      </p:sp>
      <p:sp>
        <p:nvSpPr>
          <p:cNvPr id="27" name="TextBox 32"/>
          <p:cNvSpPr txBox="1"/>
          <p:nvPr/>
        </p:nvSpPr>
        <p:spPr>
          <a:xfrm>
            <a:off x="9525706" y="3088198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28" name="AutoShape 84"/>
          <p:cNvSpPr>
            <a:spLocks noChangeAspect="1"/>
          </p:cNvSpPr>
          <p:nvPr/>
        </p:nvSpPr>
        <p:spPr bwMode="auto">
          <a:xfrm>
            <a:off x="4586357" y="2580372"/>
            <a:ext cx="449503" cy="4514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013">
              <a:defRPr/>
            </a:pPr>
            <a:endParaRPr lang="es-ES" sz="6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Freeform 93"/>
          <p:cNvSpPr>
            <a:spLocks noEditPoints="1"/>
          </p:cNvSpPr>
          <p:nvPr/>
        </p:nvSpPr>
        <p:spPr bwMode="auto">
          <a:xfrm>
            <a:off x="2015736" y="2578670"/>
            <a:ext cx="451196" cy="451196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47 w 64"/>
              <a:gd name="T11" fmla="*/ 53 h 64"/>
              <a:gd name="T12" fmla="*/ 32 w 64"/>
              <a:gd name="T13" fmla="*/ 42 h 64"/>
              <a:gd name="T14" fmla="*/ 17 w 64"/>
              <a:gd name="T15" fmla="*/ 53 h 64"/>
              <a:gd name="T16" fmla="*/ 23 w 64"/>
              <a:gd name="T17" fmla="*/ 35 h 64"/>
              <a:gd name="T18" fmla="*/ 8 w 64"/>
              <a:gd name="T19" fmla="*/ 24 h 64"/>
              <a:gd name="T20" fmla="*/ 26 w 64"/>
              <a:gd name="T21" fmla="*/ 24 h 64"/>
              <a:gd name="T22" fmla="*/ 32 w 64"/>
              <a:gd name="T23" fmla="*/ 7 h 64"/>
              <a:gd name="T24" fmla="*/ 38 w 64"/>
              <a:gd name="T25" fmla="*/ 24 h 64"/>
              <a:gd name="T26" fmla="*/ 56 w 64"/>
              <a:gd name="T27" fmla="*/ 24 h 64"/>
              <a:gd name="T28" fmla="*/ 41 w 64"/>
              <a:gd name="T29" fmla="*/ 35 h 64"/>
              <a:gd name="T30" fmla="*/ 47 w 64"/>
              <a:gd name="T31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47" y="53"/>
                </a:moveTo>
                <a:cubicBezTo>
                  <a:pt x="32" y="42"/>
                  <a:pt x="32" y="42"/>
                  <a:pt x="32" y="42"/>
                </a:cubicBezTo>
                <a:cubicBezTo>
                  <a:pt x="17" y="53"/>
                  <a:pt x="17" y="53"/>
                  <a:pt x="17" y="53"/>
                </a:cubicBezTo>
                <a:cubicBezTo>
                  <a:pt x="23" y="35"/>
                  <a:pt x="23" y="35"/>
                  <a:pt x="23" y="35"/>
                </a:cubicBezTo>
                <a:cubicBezTo>
                  <a:pt x="8" y="24"/>
                  <a:pt x="8" y="24"/>
                  <a:pt x="8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32" y="7"/>
                  <a:pt x="32" y="7"/>
                  <a:pt x="32" y="7"/>
                </a:cubicBezTo>
                <a:cubicBezTo>
                  <a:pt x="38" y="24"/>
                  <a:pt x="38" y="24"/>
                  <a:pt x="38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1" y="35"/>
                  <a:pt x="41" y="35"/>
                  <a:pt x="41" y="35"/>
                </a:cubicBezTo>
                <a:lnTo>
                  <a:pt x="4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719622" y="698436"/>
            <a:ext cx="2661265" cy="855711"/>
            <a:chOff x="4951950" y="698436"/>
            <a:chExt cx="2661265" cy="855711"/>
          </a:xfrm>
        </p:grpSpPr>
        <p:sp>
          <p:nvSpPr>
            <p:cNvPr id="31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345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1"/>
          <p:cNvSpPr/>
          <p:nvPr/>
        </p:nvSpPr>
        <p:spPr>
          <a:xfrm>
            <a:off x="1229735" y="3499997"/>
            <a:ext cx="1238529" cy="30336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2" tIns="0" rIns="121872" bIns="60935" rtlCol="0" anchor="ctr"/>
          <a:lstStyle/>
          <a:p>
            <a:pPr algn="ctr"/>
            <a:r>
              <a:rPr lang="en-US" sz="1200" dirty="0">
                <a:cs typeface="+mn-ea"/>
                <a:sym typeface="+mn-lt"/>
              </a:rPr>
              <a:t>Web Design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099202" y="3788027"/>
            <a:ext cx="2023112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顶部“开始”面板中可以对字体、字号颜色、行距等进行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修改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</a:t>
            </a:r>
          </a:p>
        </p:txBody>
      </p:sp>
      <p:sp>
        <p:nvSpPr>
          <p:cNvPr id="19" name="Rectangle 224"/>
          <p:cNvSpPr/>
          <p:nvPr/>
        </p:nvSpPr>
        <p:spPr>
          <a:xfrm>
            <a:off x="4521339" y="4761690"/>
            <a:ext cx="1319779" cy="30336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2" tIns="0" rIns="121872" bIns="60935" rtlCol="0" anchor="ctr"/>
          <a:lstStyle/>
          <a:p>
            <a:pPr algn="ctr"/>
            <a:r>
              <a:rPr lang="en-US" sz="1200" dirty="0">
                <a:cs typeface="+mn-ea"/>
                <a:sym typeface="+mn-lt"/>
              </a:rPr>
              <a:t>Multimedia</a:t>
            </a: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4393445" y="5045713"/>
            <a:ext cx="2111075" cy="7518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顶部“开始”面板中可以对字体、字号颜色、行距等进行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修改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</a:t>
            </a:r>
          </a:p>
        </p:txBody>
      </p:sp>
      <p:sp>
        <p:nvSpPr>
          <p:cNvPr id="21" name="Rectangle 226"/>
          <p:cNvSpPr/>
          <p:nvPr/>
        </p:nvSpPr>
        <p:spPr>
          <a:xfrm>
            <a:off x="9527813" y="4418385"/>
            <a:ext cx="1280681" cy="30336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72" tIns="0" rIns="121872" bIns="60935" rtlCol="0" anchor="ctr"/>
          <a:lstStyle/>
          <a:p>
            <a:pPr algn="ctr"/>
            <a:r>
              <a:rPr lang="en-US" sz="1350" dirty="0">
                <a:cs typeface="+mn-ea"/>
                <a:sym typeface="+mn-lt"/>
              </a:rPr>
              <a:t>Investments</a:t>
            </a: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9406427" y="4738212"/>
            <a:ext cx="2050561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顶部“开始”面板中可以对字体、字号颜色、行距等进行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修改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</a:t>
            </a:r>
          </a:p>
        </p:txBody>
      </p:sp>
      <p:sp>
        <p:nvSpPr>
          <p:cNvPr id="23" name="Rectangle 229"/>
          <p:cNvSpPr/>
          <p:nvPr/>
        </p:nvSpPr>
        <p:spPr>
          <a:xfrm>
            <a:off x="9526951" y="2767516"/>
            <a:ext cx="1194488" cy="30336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60935" rtlCol="0" anchor="ctr"/>
          <a:lstStyle/>
          <a:p>
            <a:pPr algn="ctr"/>
            <a:r>
              <a:rPr lang="en-US" sz="1350" dirty="0">
                <a:cs typeface="+mn-ea"/>
                <a:sym typeface="+mn-lt"/>
              </a:rPr>
              <a:t>Photography</a:t>
            </a: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9410888" y="3064536"/>
            <a:ext cx="2046100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顶部“开始”面板中可以对字体、字号颜色、行距等进行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修改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</a:t>
            </a:r>
          </a:p>
        </p:txBody>
      </p:sp>
      <p:sp>
        <p:nvSpPr>
          <p:cNvPr id="25" name="Rectangle 232"/>
          <p:cNvSpPr/>
          <p:nvPr/>
        </p:nvSpPr>
        <p:spPr>
          <a:xfrm>
            <a:off x="6788352" y="4755044"/>
            <a:ext cx="1250262" cy="30336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60935" rtlCol="0" anchor="ctr"/>
          <a:lstStyle/>
          <a:p>
            <a:pPr algn="ctr"/>
            <a:r>
              <a:rPr lang="en-US" sz="1200" dirty="0">
                <a:cs typeface="+mn-ea"/>
                <a:sym typeface="+mn-lt"/>
              </a:rPr>
              <a:t>Graphic Design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6662227" y="5045712"/>
            <a:ext cx="2209122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顶部“开始”面板中可以对字体、字号颜色、行距等进行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修改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顶部“开始”面板中可以对字体</a:t>
            </a:r>
          </a:p>
        </p:txBody>
      </p:sp>
      <p:grpSp>
        <p:nvGrpSpPr>
          <p:cNvPr id="27" name="Group 261"/>
          <p:cNvGrpSpPr/>
          <p:nvPr/>
        </p:nvGrpSpPr>
        <p:grpSpPr>
          <a:xfrm>
            <a:off x="2393085" y="1849270"/>
            <a:ext cx="6836491" cy="3041284"/>
            <a:chOff x="4782995" y="3698539"/>
            <a:chExt cx="13672981" cy="6082568"/>
          </a:xfrm>
        </p:grpSpPr>
        <p:grpSp>
          <p:nvGrpSpPr>
            <p:cNvPr id="28" name="Group 2"/>
            <p:cNvGrpSpPr/>
            <p:nvPr/>
          </p:nvGrpSpPr>
          <p:grpSpPr>
            <a:xfrm>
              <a:off x="4782995" y="3698539"/>
              <a:ext cx="13672981" cy="6082568"/>
              <a:chOff x="354013" y="731838"/>
              <a:chExt cx="7053262" cy="3136900"/>
            </a:xfrm>
            <a:solidFill>
              <a:schemeClr val="accent3"/>
            </a:solidFill>
          </p:grpSpPr>
          <p:sp>
            <p:nvSpPr>
              <p:cNvPr id="33" name="Freeform 1"/>
              <p:cNvSpPr>
                <a:spLocks noChangeArrowheads="1"/>
              </p:cNvSpPr>
              <p:nvPr/>
            </p:nvSpPr>
            <p:spPr bwMode="auto">
              <a:xfrm>
                <a:off x="4070350" y="3074988"/>
                <a:ext cx="157163" cy="190500"/>
              </a:xfrm>
              <a:custGeom>
                <a:avLst/>
                <a:gdLst>
                  <a:gd name="T0" fmla="*/ 31 w 435"/>
                  <a:gd name="T1" fmla="*/ 464 h 528"/>
                  <a:gd name="T2" fmla="*/ 31 w 435"/>
                  <a:gd name="T3" fmla="*/ 464 h 528"/>
                  <a:gd name="T4" fmla="*/ 31 w 435"/>
                  <a:gd name="T5" fmla="*/ 496 h 528"/>
                  <a:gd name="T6" fmla="*/ 31 w 435"/>
                  <a:gd name="T7" fmla="*/ 496 h 528"/>
                  <a:gd name="T8" fmla="*/ 31 w 435"/>
                  <a:gd name="T9" fmla="*/ 496 h 528"/>
                  <a:gd name="T10" fmla="*/ 31 w 435"/>
                  <a:gd name="T11" fmla="*/ 527 h 528"/>
                  <a:gd name="T12" fmla="*/ 62 w 435"/>
                  <a:gd name="T13" fmla="*/ 527 h 528"/>
                  <a:gd name="T14" fmla="*/ 62 w 435"/>
                  <a:gd name="T15" fmla="*/ 496 h 528"/>
                  <a:gd name="T16" fmla="*/ 93 w 435"/>
                  <a:gd name="T17" fmla="*/ 496 h 528"/>
                  <a:gd name="T18" fmla="*/ 124 w 435"/>
                  <a:gd name="T19" fmla="*/ 496 h 528"/>
                  <a:gd name="T20" fmla="*/ 155 w 435"/>
                  <a:gd name="T21" fmla="*/ 434 h 528"/>
                  <a:gd name="T22" fmla="*/ 155 w 435"/>
                  <a:gd name="T23" fmla="*/ 434 h 528"/>
                  <a:gd name="T24" fmla="*/ 186 w 435"/>
                  <a:gd name="T25" fmla="*/ 434 h 528"/>
                  <a:gd name="T26" fmla="*/ 216 w 435"/>
                  <a:gd name="T27" fmla="*/ 434 h 528"/>
                  <a:gd name="T28" fmla="*/ 216 w 435"/>
                  <a:gd name="T29" fmla="*/ 464 h 528"/>
                  <a:gd name="T30" fmla="*/ 279 w 435"/>
                  <a:gd name="T31" fmla="*/ 434 h 528"/>
                  <a:gd name="T32" fmla="*/ 279 w 435"/>
                  <a:gd name="T33" fmla="*/ 434 h 528"/>
                  <a:gd name="T34" fmla="*/ 279 w 435"/>
                  <a:gd name="T35" fmla="*/ 434 h 528"/>
                  <a:gd name="T36" fmla="*/ 279 w 435"/>
                  <a:gd name="T37" fmla="*/ 403 h 528"/>
                  <a:gd name="T38" fmla="*/ 341 w 435"/>
                  <a:gd name="T39" fmla="*/ 372 h 528"/>
                  <a:gd name="T40" fmla="*/ 341 w 435"/>
                  <a:gd name="T41" fmla="*/ 372 h 528"/>
                  <a:gd name="T42" fmla="*/ 341 w 435"/>
                  <a:gd name="T43" fmla="*/ 372 h 528"/>
                  <a:gd name="T44" fmla="*/ 341 w 435"/>
                  <a:gd name="T45" fmla="*/ 310 h 528"/>
                  <a:gd name="T46" fmla="*/ 372 w 435"/>
                  <a:gd name="T47" fmla="*/ 310 h 528"/>
                  <a:gd name="T48" fmla="*/ 403 w 435"/>
                  <a:gd name="T49" fmla="*/ 279 h 528"/>
                  <a:gd name="T50" fmla="*/ 403 w 435"/>
                  <a:gd name="T51" fmla="*/ 279 h 528"/>
                  <a:gd name="T52" fmla="*/ 403 w 435"/>
                  <a:gd name="T53" fmla="*/ 279 h 528"/>
                  <a:gd name="T54" fmla="*/ 434 w 435"/>
                  <a:gd name="T55" fmla="*/ 248 h 528"/>
                  <a:gd name="T56" fmla="*/ 434 w 435"/>
                  <a:gd name="T57" fmla="*/ 248 h 528"/>
                  <a:gd name="T58" fmla="*/ 434 w 435"/>
                  <a:gd name="T59" fmla="*/ 248 h 528"/>
                  <a:gd name="T60" fmla="*/ 403 w 435"/>
                  <a:gd name="T61" fmla="*/ 216 h 528"/>
                  <a:gd name="T62" fmla="*/ 372 w 435"/>
                  <a:gd name="T63" fmla="*/ 155 h 528"/>
                  <a:gd name="T64" fmla="*/ 341 w 435"/>
                  <a:gd name="T65" fmla="*/ 155 h 528"/>
                  <a:gd name="T66" fmla="*/ 341 w 435"/>
                  <a:gd name="T67" fmla="*/ 124 h 528"/>
                  <a:gd name="T68" fmla="*/ 310 w 435"/>
                  <a:gd name="T69" fmla="*/ 92 h 528"/>
                  <a:gd name="T70" fmla="*/ 279 w 435"/>
                  <a:gd name="T71" fmla="*/ 62 h 528"/>
                  <a:gd name="T72" fmla="*/ 279 w 435"/>
                  <a:gd name="T73" fmla="*/ 31 h 528"/>
                  <a:gd name="T74" fmla="*/ 279 w 435"/>
                  <a:gd name="T75" fmla="*/ 31 h 528"/>
                  <a:gd name="T76" fmla="*/ 279 w 435"/>
                  <a:gd name="T77" fmla="*/ 31 h 528"/>
                  <a:gd name="T78" fmla="*/ 248 w 435"/>
                  <a:gd name="T79" fmla="*/ 0 h 528"/>
                  <a:gd name="T80" fmla="*/ 248 w 435"/>
                  <a:gd name="T81" fmla="*/ 0 h 528"/>
                  <a:gd name="T82" fmla="*/ 216 w 435"/>
                  <a:gd name="T83" fmla="*/ 0 h 528"/>
                  <a:gd name="T84" fmla="*/ 186 w 435"/>
                  <a:gd name="T85" fmla="*/ 31 h 528"/>
                  <a:gd name="T86" fmla="*/ 186 w 435"/>
                  <a:gd name="T87" fmla="*/ 31 h 528"/>
                  <a:gd name="T88" fmla="*/ 186 w 435"/>
                  <a:gd name="T89" fmla="*/ 31 h 528"/>
                  <a:gd name="T90" fmla="*/ 155 w 435"/>
                  <a:gd name="T91" fmla="*/ 31 h 528"/>
                  <a:gd name="T92" fmla="*/ 155 w 435"/>
                  <a:gd name="T93" fmla="*/ 0 h 528"/>
                  <a:gd name="T94" fmla="*/ 155 w 435"/>
                  <a:gd name="T95" fmla="*/ 0 h 528"/>
                  <a:gd name="T96" fmla="*/ 155 w 435"/>
                  <a:gd name="T97" fmla="*/ 0 h 528"/>
                  <a:gd name="T98" fmla="*/ 93 w 435"/>
                  <a:gd name="T99" fmla="*/ 31 h 528"/>
                  <a:gd name="T100" fmla="*/ 62 w 435"/>
                  <a:gd name="T101" fmla="*/ 31 h 528"/>
                  <a:gd name="T102" fmla="*/ 62 w 435"/>
                  <a:gd name="T103" fmla="*/ 248 h 528"/>
                  <a:gd name="T104" fmla="*/ 0 w 435"/>
                  <a:gd name="T105" fmla="*/ 248 h 528"/>
                  <a:gd name="T106" fmla="*/ 0 w 435"/>
                  <a:gd name="T107" fmla="*/ 403 h 528"/>
                  <a:gd name="T108" fmla="*/ 0 w 435"/>
                  <a:gd name="T109" fmla="*/ 403 h 528"/>
                  <a:gd name="T110" fmla="*/ 0 w 435"/>
                  <a:gd name="T111" fmla="*/ 403 h 528"/>
                  <a:gd name="T112" fmla="*/ 31 w 435"/>
                  <a:gd name="T113" fmla="*/ 464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35" h="528">
                    <a:moveTo>
                      <a:pt x="31" y="464"/>
                    </a:moveTo>
                    <a:lnTo>
                      <a:pt x="31" y="464"/>
                    </a:lnTo>
                    <a:cubicBezTo>
                      <a:pt x="31" y="464"/>
                      <a:pt x="31" y="464"/>
                      <a:pt x="31" y="496"/>
                    </a:cubicBezTo>
                    <a:lnTo>
                      <a:pt x="31" y="496"/>
                    </a:lnTo>
                    <a:lnTo>
                      <a:pt x="31" y="496"/>
                    </a:lnTo>
                    <a:cubicBezTo>
                      <a:pt x="31" y="496"/>
                      <a:pt x="31" y="496"/>
                      <a:pt x="31" y="527"/>
                    </a:cubicBezTo>
                    <a:cubicBezTo>
                      <a:pt x="62" y="527"/>
                      <a:pt x="62" y="527"/>
                      <a:pt x="62" y="527"/>
                    </a:cubicBezTo>
                    <a:lnTo>
                      <a:pt x="62" y="496"/>
                    </a:lnTo>
                    <a:cubicBezTo>
                      <a:pt x="93" y="496"/>
                      <a:pt x="93" y="496"/>
                      <a:pt x="93" y="496"/>
                    </a:cubicBezTo>
                    <a:cubicBezTo>
                      <a:pt x="93" y="496"/>
                      <a:pt x="93" y="496"/>
                      <a:pt x="124" y="496"/>
                    </a:cubicBezTo>
                    <a:cubicBezTo>
                      <a:pt x="124" y="434"/>
                      <a:pt x="124" y="434"/>
                      <a:pt x="155" y="434"/>
                    </a:cubicBezTo>
                    <a:lnTo>
                      <a:pt x="155" y="434"/>
                    </a:lnTo>
                    <a:lnTo>
                      <a:pt x="186" y="434"/>
                    </a:lnTo>
                    <a:cubicBezTo>
                      <a:pt x="186" y="434"/>
                      <a:pt x="186" y="434"/>
                      <a:pt x="216" y="434"/>
                    </a:cubicBezTo>
                    <a:cubicBezTo>
                      <a:pt x="216" y="464"/>
                      <a:pt x="216" y="464"/>
                      <a:pt x="216" y="464"/>
                    </a:cubicBezTo>
                    <a:cubicBezTo>
                      <a:pt x="216" y="464"/>
                      <a:pt x="248" y="434"/>
                      <a:pt x="279" y="434"/>
                    </a:cubicBezTo>
                    <a:lnTo>
                      <a:pt x="279" y="434"/>
                    </a:lnTo>
                    <a:lnTo>
                      <a:pt x="279" y="434"/>
                    </a:lnTo>
                    <a:cubicBezTo>
                      <a:pt x="279" y="403"/>
                      <a:pt x="279" y="403"/>
                      <a:pt x="279" y="403"/>
                    </a:cubicBezTo>
                    <a:cubicBezTo>
                      <a:pt x="310" y="372"/>
                      <a:pt x="310" y="372"/>
                      <a:pt x="341" y="372"/>
                    </a:cubicBezTo>
                    <a:lnTo>
                      <a:pt x="341" y="372"/>
                    </a:lnTo>
                    <a:lnTo>
                      <a:pt x="341" y="372"/>
                    </a:lnTo>
                    <a:cubicBezTo>
                      <a:pt x="341" y="340"/>
                      <a:pt x="341" y="340"/>
                      <a:pt x="341" y="310"/>
                    </a:cubicBezTo>
                    <a:cubicBezTo>
                      <a:pt x="372" y="310"/>
                      <a:pt x="372" y="310"/>
                      <a:pt x="372" y="310"/>
                    </a:cubicBezTo>
                    <a:cubicBezTo>
                      <a:pt x="372" y="310"/>
                      <a:pt x="372" y="310"/>
                      <a:pt x="403" y="279"/>
                    </a:cubicBezTo>
                    <a:lnTo>
                      <a:pt x="403" y="279"/>
                    </a:lnTo>
                    <a:lnTo>
                      <a:pt x="403" y="279"/>
                    </a:lnTo>
                    <a:cubicBezTo>
                      <a:pt x="403" y="248"/>
                      <a:pt x="434" y="248"/>
                      <a:pt x="434" y="248"/>
                    </a:cubicBezTo>
                    <a:lnTo>
                      <a:pt x="434" y="248"/>
                    </a:lnTo>
                    <a:lnTo>
                      <a:pt x="434" y="248"/>
                    </a:lnTo>
                    <a:cubicBezTo>
                      <a:pt x="434" y="248"/>
                      <a:pt x="403" y="248"/>
                      <a:pt x="403" y="216"/>
                    </a:cubicBezTo>
                    <a:cubicBezTo>
                      <a:pt x="372" y="186"/>
                      <a:pt x="372" y="186"/>
                      <a:pt x="372" y="155"/>
                    </a:cubicBezTo>
                    <a:cubicBezTo>
                      <a:pt x="372" y="155"/>
                      <a:pt x="372" y="155"/>
                      <a:pt x="341" y="155"/>
                    </a:cubicBezTo>
                    <a:cubicBezTo>
                      <a:pt x="341" y="124"/>
                      <a:pt x="341" y="124"/>
                      <a:pt x="341" y="124"/>
                    </a:cubicBezTo>
                    <a:cubicBezTo>
                      <a:pt x="341" y="124"/>
                      <a:pt x="310" y="124"/>
                      <a:pt x="310" y="92"/>
                    </a:cubicBezTo>
                    <a:cubicBezTo>
                      <a:pt x="279" y="92"/>
                      <a:pt x="279" y="62"/>
                      <a:pt x="279" y="62"/>
                    </a:cubicBezTo>
                    <a:lnTo>
                      <a:pt x="279" y="31"/>
                    </a:lnTo>
                    <a:lnTo>
                      <a:pt x="279" y="31"/>
                    </a:lnTo>
                    <a:lnTo>
                      <a:pt x="279" y="31"/>
                    </a:lnTo>
                    <a:cubicBezTo>
                      <a:pt x="248" y="31"/>
                      <a:pt x="248" y="0"/>
                      <a:pt x="248" y="0"/>
                    </a:cubicBezTo>
                    <a:lnTo>
                      <a:pt x="248" y="0"/>
                    </a:lnTo>
                    <a:lnTo>
                      <a:pt x="216" y="0"/>
                    </a:ln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55" y="31"/>
                      <a:pt x="155" y="31"/>
                      <a:pt x="155" y="31"/>
                    </a:cubicBez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93" y="31"/>
                    </a:cubicBezTo>
                    <a:lnTo>
                      <a:pt x="62" y="31"/>
                    </a:lnTo>
                    <a:cubicBezTo>
                      <a:pt x="62" y="248"/>
                      <a:pt x="62" y="248"/>
                      <a:pt x="62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403"/>
                      <a:pt x="0" y="403"/>
                      <a:pt x="0" y="403"/>
                    </a:cubicBezTo>
                    <a:lnTo>
                      <a:pt x="0" y="403"/>
                    </a:lnTo>
                    <a:lnTo>
                      <a:pt x="0" y="403"/>
                    </a:lnTo>
                    <a:cubicBezTo>
                      <a:pt x="31" y="434"/>
                      <a:pt x="31" y="434"/>
                      <a:pt x="31" y="4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 2"/>
              <p:cNvSpPr>
                <a:spLocks noChangeArrowheads="1"/>
              </p:cNvSpPr>
              <p:nvPr/>
            </p:nvSpPr>
            <p:spPr bwMode="auto">
              <a:xfrm>
                <a:off x="3902075" y="2740025"/>
                <a:ext cx="1588" cy="11113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31 h 32"/>
                  <a:gd name="T6" fmla="*/ 0 w 1"/>
                  <a:gd name="T7" fmla="*/ 0 h 32"/>
                  <a:gd name="T8" fmla="*/ 0 w 1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0"/>
                      <a:pt x="0" y="0"/>
                      <a:pt x="0" y="0"/>
                    </a:cubicBezTo>
                    <a:cubicBezTo>
                      <a:pt x="0" y="31"/>
                      <a:pt x="0" y="31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35" name="Freeform 3"/>
              <p:cNvSpPr>
                <a:spLocks noChangeArrowheads="1"/>
              </p:cNvSpPr>
              <p:nvPr/>
            </p:nvSpPr>
            <p:spPr bwMode="auto">
              <a:xfrm>
                <a:off x="3902075" y="2571750"/>
                <a:ext cx="123825" cy="179388"/>
              </a:xfrm>
              <a:custGeom>
                <a:avLst/>
                <a:gdLst>
                  <a:gd name="T0" fmla="*/ 62 w 342"/>
                  <a:gd name="T1" fmla="*/ 496 h 497"/>
                  <a:gd name="T2" fmla="*/ 93 w 342"/>
                  <a:gd name="T3" fmla="*/ 465 h 497"/>
                  <a:gd name="T4" fmla="*/ 124 w 342"/>
                  <a:gd name="T5" fmla="*/ 465 h 497"/>
                  <a:gd name="T6" fmla="*/ 124 w 342"/>
                  <a:gd name="T7" fmla="*/ 465 h 497"/>
                  <a:gd name="T8" fmla="*/ 124 w 342"/>
                  <a:gd name="T9" fmla="*/ 465 h 497"/>
                  <a:gd name="T10" fmla="*/ 186 w 342"/>
                  <a:gd name="T11" fmla="*/ 465 h 497"/>
                  <a:gd name="T12" fmla="*/ 217 w 342"/>
                  <a:gd name="T13" fmla="*/ 434 h 497"/>
                  <a:gd name="T14" fmla="*/ 217 w 342"/>
                  <a:gd name="T15" fmla="*/ 372 h 497"/>
                  <a:gd name="T16" fmla="*/ 217 w 342"/>
                  <a:gd name="T17" fmla="*/ 310 h 497"/>
                  <a:gd name="T18" fmla="*/ 248 w 342"/>
                  <a:gd name="T19" fmla="*/ 310 h 497"/>
                  <a:gd name="T20" fmla="*/ 248 w 342"/>
                  <a:gd name="T21" fmla="*/ 279 h 497"/>
                  <a:gd name="T22" fmla="*/ 279 w 342"/>
                  <a:gd name="T23" fmla="*/ 248 h 497"/>
                  <a:gd name="T24" fmla="*/ 279 w 342"/>
                  <a:gd name="T25" fmla="*/ 248 h 497"/>
                  <a:gd name="T26" fmla="*/ 310 w 342"/>
                  <a:gd name="T27" fmla="*/ 155 h 497"/>
                  <a:gd name="T28" fmla="*/ 341 w 342"/>
                  <a:gd name="T29" fmla="*/ 31 h 497"/>
                  <a:gd name="T30" fmla="*/ 310 w 342"/>
                  <a:gd name="T31" fmla="*/ 0 h 497"/>
                  <a:gd name="T32" fmla="*/ 279 w 342"/>
                  <a:gd name="T33" fmla="*/ 0 h 497"/>
                  <a:gd name="T34" fmla="*/ 248 w 342"/>
                  <a:gd name="T35" fmla="*/ 93 h 497"/>
                  <a:gd name="T36" fmla="*/ 248 w 342"/>
                  <a:gd name="T37" fmla="*/ 124 h 497"/>
                  <a:gd name="T38" fmla="*/ 186 w 342"/>
                  <a:gd name="T39" fmla="*/ 186 h 497"/>
                  <a:gd name="T40" fmla="*/ 186 w 342"/>
                  <a:gd name="T41" fmla="*/ 124 h 497"/>
                  <a:gd name="T42" fmla="*/ 155 w 342"/>
                  <a:gd name="T43" fmla="*/ 124 h 497"/>
                  <a:gd name="T44" fmla="*/ 155 w 342"/>
                  <a:gd name="T45" fmla="*/ 186 h 497"/>
                  <a:gd name="T46" fmla="*/ 155 w 342"/>
                  <a:gd name="T47" fmla="*/ 186 h 497"/>
                  <a:gd name="T48" fmla="*/ 155 w 342"/>
                  <a:gd name="T49" fmla="*/ 248 h 497"/>
                  <a:gd name="T50" fmla="*/ 155 w 342"/>
                  <a:gd name="T51" fmla="*/ 310 h 497"/>
                  <a:gd name="T52" fmla="*/ 124 w 342"/>
                  <a:gd name="T53" fmla="*/ 403 h 497"/>
                  <a:gd name="T54" fmla="*/ 124 w 342"/>
                  <a:gd name="T55" fmla="*/ 403 h 497"/>
                  <a:gd name="T56" fmla="*/ 93 w 342"/>
                  <a:gd name="T57" fmla="*/ 403 h 497"/>
                  <a:gd name="T58" fmla="*/ 62 w 342"/>
                  <a:gd name="T59" fmla="*/ 403 h 497"/>
                  <a:gd name="T60" fmla="*/ 62 w 342"/>
                  <a:gd name="T61" fmla="*/ 403 h 497"/>
                  <a:gd name="T62" fmla="*/ 31 w 342"/>
                  <a:gd name="T63" fmla="*/ 403 h 497"/>
                  <a:gd name="T64" fmla="*/ 31 w 342"/>
                  <a:gd name="T65" fmla="*/ 434 h 497"/>
                  <a:gd name="T66" fmla="*/ 62 w 342"/>
                  <a:gd name="T67" fmla="*/ 465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2" h="497">
                    <a:moveTo>
                      <a:pt x="62" y="496"/>
                    </a:moveTo>
                    <a:lnTo>
                      <a:pt x="62" y="496"/>
                    </a:lnTo>
                    <a:cubicBezTo>
                      <a:pt x="62" y="465"/>
                      <a:pt x="62" y="465"/>
                      <a:pt x="62" y="465"/>
                    </a:cubicBezTo>
                    <a:cubicBezTo>
                      <a:pt x="93" y="465"/>
                      <a:pt x="93" y="465"/>
                      <a:pt x="93" y="465"/>
                    </a:cubicBezTo>
                    <a:lnTo>
                      <a:pt x="93" y="465"/>
                    </a:lnTo>
                    <a:lnTo>
                      <a:pt x="124" y="465"/>
                    </a:lnTo>
                    <a:lnTo>
                      <a:pt x="124" y="465"/>
                    </a:lnTo>
                    <a:lnTo>
                      <a:pt x="124" y="465"/>
                    </a:lnTo>
                    <a:lnTo>
                      <a:pt x="124" y="465"/>
                    </a:lnTo>
                    <a:lnTo>
                      <a:pt x="124" y="465"/>
                    </a:lnTo>
                    <a:cubicBezTo>
                      <a:pt x="155" y="465"/>
                      <a:pt x="155" y="465"/>
                      <a:pt x="155" y="465"/>
                    </a:cubicBezTo>
                    <a:lnTo>
                      <a:pt x="186" y="465"/>
                    </a:lnTo>
                    <a:lnTo>
                      <a:pt x="186" y="434"/>
                    </a:lnTo>
                    <a:lnTo>
                      <a:pt x="217" y="434"/>
                    </a:lnTo>
                    <a:lnTo>
                      <a:pt x="217" y="403"/>
                    </a:lnTo>
                    <a:lnTo>
                      <a:pt x="217" y="372"/>
                    </a:lnTo>
                    <a:lnTo>
                      <a:pt x="217" y="372"/>
                    </a:lnTo>
                    <a:cubicBezTo>
                      <a:pt x="217" y="341"/>
                      <a:pt x="217" y="341"/>
                      <a:pt x="217" y="310"/>
                    </a:cubicBezTo>
                    <a:cubicBezTo>
                      <a:pt x="248" y="310"/>
                      <a:pt x="248" y="310"/>
                      <a:pt x="248" y="310"/>
                    </a:cubicBezTo>
                    <a:lnTo>
                      <a:pt x="248" y="310"/>
                    </a:lnTo>
                    <a:cubicBezTo>
                      <a:pt x="248" y="310"/>
                      <a:pt x="248" y="310"/>
                      <a:pt x="248" y="279"/>
                    </a:cubicBezTo>
                    <a:lnTo>
                      <a:pt x="248" y="279"/>
                    </a:lnTo>
                    <a:cubicBezTo>
                      <a:pt x="248" y="279"/>
                      <a:pt x="248" y="248"/>
                      <a:pt x="279" y="248"/>
                    </a:cubicBezTo>
                    <a:lnTo>
                      <a:pt x="279" y="248"/>
                    </a:lnTo>
                    <a:lnTo>
                      <a:pt x="279" y="248"/>
                    </a:lnTo>
                    <a:lnTo>
                      <a:pt x="279" y="248"/>
                    </a:lnTo>
                    <a:lnTo>
                      <a:pt x="279" y="217"/>
                    </a:lnTo>
                    <a:cubicBezTo>
                      <a:pt x="310" y="186"/>
                      <a:pt x="310" y="155"/>
                      <a:pt x="310" y="155"/>
                    </a:cubicBezTo>
                    <a:cubicBezTo>
                      <a:pt x="310" y="93"/>
                      <a:pt x="310" y="62"/>
                      <a:pt x="341" y="31"/>
                    </a:cubicBezTo>
                    <a:lnTo>
                      <a:pt x="341" y="31"/>
                    </a:lnTo>
                    <a:cubicBezTo>
                      <a:pt x="341" y="31"/>
                      <a:pt x="341" y="0"/>
                      <a:pt x="310" y="0"/>
                    </a:cubicBezTo>
                    <a:lnTo>
                      <a:pt x="310" y="0"/>
                    </a:lnTo>
                    <a:lnTo>
                      <a:pt x="279" y="0"/>
                    </a:lnTo>
                    <a:lnTo>
                      <a:pt x="279" y="0"/>
                    </a:lnTo>
                    <a:cubicBezTo>
                      <a:pt x="248" y="62"/>
                      <a:pt x="248" y="62"/>
                      <a:pt x="248" y="62"/>
                    </a:cubicBezTo>
                    <a:cubicBezTo>
                      <a:pt x="248" y="93"/>
                      <a:pt x="248" y="93"/>
                      <a:pt x="248" y="93"/>
                    </a:cubicBezTo>
                    <a:lnTo>
                      <a:pt x="248" y="93"/>
                    </a:ln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186" y="186"/>
                      <a:pt x="186" y="186"/>
                      <a:pt x="186" y="186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186" y="124"/>
                      <a:pt x="186" y="124"/>
                      <a:pt x="186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55"/>
                      <a:pt x="155" y="155"/>
                      <a:pt x="155" y="186"/>
                    </a:cubicBezTo>
                    <a:lnTo>
                      <a:pt x="155" y="186"/>
                    </a:lnTo>
                    <a:lnTo>
                      <a:pt x="155" y="186"/>
                    </a:lnTo>
                    <a:cubicBezTo>
                      <a:pt x="155" y="186"/>
                      <a:pt x="155" y="217"/>
                      <a:pt x="124" y="217"/>
                    </a:cubicBezTo>
                    <a:cubicBezTo>
                      <a:pt x="155" y="217"/>
                      <a:pt x="155" y="248"/>
                      <a:pt x="155" y="248"/>
                    </a:cubicBezTo>
                    <a:cubicBezTo>
                      <a:pt x="155" y="248"/>
                      <a:pt x="155" y="248"/>
                      <a:pt x="155" y="279"/>
                    </a:cubicBezTo>
                    <a:lnTo>
                      <a:pt x="155" y="310"/>
                    </a:lnTo>
                    <a:lnTo>
                      <a:pt x="155" y="341"/>
                    </a:lnTo>
                    <a:cubicBezTo>
                      <a:pt x="155" y="372"/>
                      <a:pt x="124" y="372"/>
                      <a:pt x="124" y="403"/>
                    </a:cubicBezTo>
                    <a:lnTo>
                      <a:pt x="124" y="403"/>
                    </a:lnTo>
                    <a:lnTo>
                      <a:pt x="124" y="403"/>
                    </a:lnTo>
                    <a:cubicBezTo>
                      <a:pt x="93" y="403"/>
                      <a:pt x="93" y="403"/>
                      <a:pt x="93" y="403"/>
                    </a:cubicBezTo>
                    <a:lnTo>
                      <a:pt x="93" y="403"/>
                    </a:lnTo>
                    <a:cubicBezTo>
                      <a:pt x="62" y="403"/>
                      <a:pt x="62" y="403"/>
                      <a:pt x="62" y="403"/>
                    </a:cubicBezTo>
                    <a:lnTo>
                      <a:pt x="62" y="403"/>
                    </a:lnTo>
                    <a:lnTo>
                      <a:pt x="62" y="403"/>
                    </a:lnTo>
                    <a:lnTo>
                      <a:pt x="62" y="403"/>
                    </a:lnTo>
                    <a:lnTo>
                      <a:pt x="62" y="403"/>
                    </a:lnTo>
                    <a:lnTo>
                      <a:pt x="31" y="403"/>
                    </a:lnTo>
                    <a:cubicBezTo>
                      <a:pt x="0" y="403"/>
                      <a:pt x="0" y="403"/>
                      <a:pt x="0" y="403"/>
                    </a:cubicBezTo>
                    <a:cubicBezTo>
                      <a:pt x="31" y="434"/>
                      <a:pt x="31" y="434"/>
                      <a:pt x="31" y="434"/>
                    </a:cubicBezTo>
                    <a:cubicBezTo>
                      <a:pt x="31" y="496"/>
                      <a:pt x="31" y="496"/>
                      <a:pt x="31" y="496"/>
                    </a:cubicBezTo>
                    <a:cubicBezTo>
                      <a:pt x="62" y="465"/>
                      <a:pt x="62" y="465"/>
                      <a:pt x="62" y="465"/>
                    </a:cubicBezTo>
                    <a:lnTo>
                      <a:pt x="62" y="49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36" name="Freeform 4"/>
              <p:cNvSpPr>
                <a:spLocks noChangeArrowheads="1"/>
              </p:cNvSpPr>
              <p:nvPr/>
            </p:nvSpPr>
            <p:spPr bwMode="auto">
              <a:xfrm>
                <a:off x="3870325" y="2616200"/>
                <a:ext cx="11113" cy="1588"/>
              </a:xfrm>
              <a:custGeom>
                <a:avLst/>
                <a:gdLst>
                  <a:gd name="T0" fmla="*/ 32 w 33"/>
                  <a:gd name="T1" fmla="*/ 0 h 1"/>
                  <a:gd name="T2" fmla="*/ 32 w 33"/>
                  <a:gd name="T3" fmla="*/ 0 h 1"/>
                  <a:gd name="T4" fmla="*/ 0 w 33"/>
                  <a:gd name="T5" fmla="*/ 0 h 1"/>
                  <a:gd name="T6" fmla="*/ 0 w 33"/>
                  <a:gd name="T7" fmla="*/ 0 h 1"/>
                  <a:gd name="T8" fmla="*/ 32 w 3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">
                    <a:moveTo>
                      <a:pt x="32" y="0"/>
                    </a:moveTo>
                    <a:lnTo>
                      <a:pt x="32" y="0"/>
                    </a:ln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37" name="Freeform 5"/>
              <p:cNvSpPr>
                <a:spLocks noChangeArrowheads="1"/>
              </p:cNvSpPr>
              <p:nvPr/>
            </p:nvSpPr>
            <p:spPr bwMode="auto">
              <a:xfrm>
                <a:off x="3679825" y="2114550"/>
                <a:ext cx="290513" cy="246063"/>
              </a:xfrm>
              <a:custGeom>
                <a:avLst/>
                <a:gdLst>
                  <a:gd name="T0" fmla="*/ 341 w 806"/>
                  <a:gd name="T1" fmla="*/ 588 h 683"/>
                  <a:gd name="T2" fmla="*/ 341 w 806"/>
                  <a:gd name="T3" fmla="*/ 619 h 683"/>
                  <a:gd name="T4" fmla="*/ 403 w 806"/>
                  <a:gd name="T5" fmla="*/ 619 h 683"/>
                  <a:gd name="T6" fmla="*/ 403 w 806"/>
                  <a:gd name="T7" fmla="*/ 619 h 683"/>
                  <a:gd name="T8" fmla="*/ 435 w 806"/>
                  <a:gd name="T9" fmla="*/ 619 h 683"/>
                  <a:gd name="T10" fmla="*/ 465 w 806"/>
                  <a:gd name="T11" fmla="*/ 650 h 683"/>
                  <a:gd name="T12" fmla="*/ 496 w 806"/>
                  <a:gd name="T13" fmla="*/ 619 h 683"/>
                  <a:gd name="T14" fmla="*/ 527 w 806"/>
                  <a:gd name="T15" fmla="*/ 588 h 683"/>
                  <a:gd name="T16" fmla="*/ 619 w 806"/>
                  <a:gd name="T17" fmla="*/ 619 h 683"/>
                  <a:gd name="T18" fmla="*/ 619 w 806"/>
                  <a:gd name="T19" fmla="*/ 619 h 683"/>
                  <a:gd name="T20" fmla="*/ 650 w 806"/>
                  <a:gd name="T21" fmla="*/ 588 h 683"/>
                  <a:gd name="T22" fmla="*/ 681 w 806"/>
                  <a:gd name="T23" fmla="*/ 588 h 683"/>
                  <a:gd name="T24" fmla="*/ 681 w 806"/>
                  <a:gd name="T25" fmla="*/ 558 h 683"/>
                  <a:gd name="T26" fmla="*/ 681 w 806"/>
                  <a:gd name="T27" fmla="*/ 526 h 683"/>
                  <a:gd name="T28" fmla="*/ 743 w 806"/>
                  <a:gd name="T29" fmla="*/ 465 h 683"/>
                  <a:gd name="T30" fmla="*/ 774 w 806"/>
                  <a:gd name="T31" fmla="*/ 403 h 683"/>
                  <a:gd name="T32" fmla="*/ 805 w 806"/>
                  <a:gd name="T33" fmla="*/ 372 h 683"/>
                  <a:gd name="T34" fmla="*/ 805 w 806"/>
                  <a:gd name="T35" fmla="*/ 187 h 683"/>
                  <a:gd name="T36" fmla="*/ 774 w 806"/>
                  <a:gd name="T37" fmla="*/ 155 h 683"/>
                  <a:gd name="T38" fmla="*/ 774 w 806"/>
                  <a:gd name="T39" fmla="*/ 93 h 683"/>
                  <a:gd name="T40" fmla="*/ 774 w 806"/>
                  <a:gd name="T41" fmla="*/ 93 h 683"/>
                  <a:gd name="T42" fmla="*/ 743 w 806"/>
                  <a:gd name="T43" fmla="*/ 63 h 683"/>
                  <a:gd name="T44" fmla="*/ 743 w 806"/>
                  <a:gd name="T45" fmla="*/ 63 h 683"/>
                  <a:gd name="T46" fmla="*/ 681 w 806"/>
                  <a:gd name="T47" fmla="*/ 31 h 683"/>
                  <a:gd name="T48" fmla="*/ 619 w 806"/>
                  <a:gd name="T49" fmla="*/ 0 h 683"/>
                  <a:gd name="T50" fmla="*/ 559 w 806"/>
                  <a:gd name="T51" fmla="*/ 63 h 683"/>
                  <a:gd name="T52" fmla="*/ 341 w 806"/>
                  <a:gd name="T53" fmla="*/ 217 h 683"/>
                  <a:gd name="T54" fmla="*/ 279 w 806"/>
                  <a:gd name="T55" fmla="*/ 279 h 683"/>
                  <a:gd name="T56" fmla="*/ 217 w 806"/>
                  <a:gd name="T57" fmla="*/ 372 h 683"/>
                  <a:gd name="T58" fmla="*/ 217 w 806"/>
                  <a:gd name="T59" fmla="*/ 403 h 683"/>
                  <a:gd name="T60" fmla="*/ 187 w 806"/>
                  <a:gd name="T61" fmla="*/ 496 h 683"/>
                  <a:gd name="T62" fmla="*/ 124 w 806"/>
                  <a:gd name="T63" fmla="*/ 526 h 683"/>
                  <a:gd name="T64" fmla="*/ 63 w 806"/>
                  <a:gd name="T65" fmla="*/ 526 h 683"/>
                  <a:gd name="T66" fmla="*/ 31 w 806"/>
                  <a:gd name="T67" fmla="*/ 526 h 683"/>
                  <a:gd name="T68" fmla="*/ 0 w 806"/>
                  <a:gd name="T69" fmla="*/ 558 h 683"/>
                  <a:gd name="T70" fmla="*/ 0 w 806"/>
                  <a:gd name="T71" fmla="*/ 558 h 683"/>
                  <a:gd name="T72" fmla="*/ 0 w 806"/>
                  <a:gd name="T73" fmla="*/ 588 h 683"/>
                  <a:gd name="T74" fmla="*/ 31 w 806"/>
                  <a:gd name="T75" fmla="*/ 619 h 683"/>
                  <a:gd name="T76" fmla="*/ 31 w 806"/>
                  <a:gd name="T77" fmla="*/ 650 h 683"/>
                  <a:gd name="T78" fmla="*/ 31 w 806"/>
                  <a:gd name="T79" fmla="*/ 650 h 683"/>
                  <a:gd name="T80" fmla="*/ 63 w 806"/>
                  <a:gd name="T81" fmla="*/ 650 h 683"/>
                  <a:gd name="T82" fmla="*/ 93 w 806"/>
                  <a:gd name="T83" fmla="*/ 650 h 683"/>
                  <a:gd name="T84" fmla="*/ 93 w 806"/>
                  <a:gd name="T85" fmla="*/ 682 h 683"/>
                  <a:gd name="T86" fmla="*/ 124 w 806"/>
                  <a:gd name="T87" fmla="*/ 650 h 683"/>
                  <a:gd name="T88" fmla="*/ 155 w 806"/>
                  <a:gd name="T89" fmla="*/ 650 h 683"/>
                  <a:gd name="T90" fmla="*/ 155 w 806"/>
                  <a:gd name="T91" fmla="*/ 650 h 683"/>
                  <a:gd name="T92" fmla="*/ 187 w 806"/>
                  <a:gd name="T93" fmla="*/ 588 h 683"/>
                  <a:gd name="T94" fmla="*/ 248 w 806"/>
                  <a:gd name="T95" fmla="*/ 588 h 683"/>
                  <a:gd name="T96" fmla="*/ 279 w 806"/>
                  <a:gd name="T97" fmla="*/ 588 h 683"/>
                  <a:gd name="T98" fmla="*/ 279 w 806"/>
                  <a:gd name="T99" fmla="*/ 588 h 683"/>
                  <a:gd name="T100" fmla="*/ 311 w 806"/>
                  <a:gd name="T101" fmla="*/ 588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06" h="683">
                    <a:moveTo>
                      <a:pt x="341" y="588"/>
                    </a:moveTo>
                    <a:lnTo>
                      <a:pt x="341" y="588"/>
                    </a:lnTo>
                    <a:lnTo>
                      <a:pt x="341" y="619"/>
                    </a:lnTo>
                    <a:lnTo>
                      <a:pt x="341" y="619"/>
                    </a:lnTo>
                    <a:lnTo>
                      <a:pt x="341" y="619"/>
                    </a:lnTo>
                    <a:cubicBezTo>
                      <a:pt x="372" y="619"/>
                      <a:pt x="372" y="619"/>
                      <a:pt x="403" y="619"/>
                    </a:cubicBezTo>
                    <a:lnTo>
                      <a:pt x="403" y="619"/>
                    </a:lnTo>
                    <a:lnTo>
                      <a:pt x="403" y="619"/>
                    </a:lnTo>
                    <a:cubicBezTo>
                      <a:pt x="403" y="619"/>
                      <a:pt x="403" y="619"/>
                      <a:pt x="435" y="619"/>
                    </a:cubicBezTo>
                    <a:lnTo>
                      <a:pt x="435" y="619"/>
                    </a:lnTo>
                    <a:cubicBezTo>
                      <a:pt x="435" y="650"/>
                      <a:pt x="465" y="650"/>
                      <a:pt x="465" y="650"/>
                    </a:cubicBezTo>
                    <a:lnTo>
                      <a:pt x="465" y="650"/>
                    </a:lnTo>
                    <a:cubicBezTo>
                      <a:pt x="465" y="650"/>
                      <a:pt x="496" y="650"/>
                      <a:pt x="496" y="619"/>
                    </a:cubicBezTo>
                    <a:lnTo>
                      <a:pt x="496" y="619"/>
                    </a:lnTo>
                    <a:cubicBezTo>
                      <a:pt x="496" y="619"/>
                      <a:pt x="496" y="619"/>
                      <a:pt x="527" y="619"/>
                    </a:cubicBezTo>
                    <a:cubicBezTo>
                      <a:pt x="527" y="619"/>
                      <a:pt x="527" y="619"/>
                      <a:pt x="527" y="588"/>
                    </a:cubicBezTo>
                    <a:cubicBezTo>
                      <a:pt x="559" y="588"/>
                      <a:pt x="558" y="588"/>
                      <a:pt x="588" y="588"/>
                    </a:cubicBezTo>
                    <a:lnTo>
                      <a:pt x="619" y="619"/>
                    </a:lnTo>
                    <a:lnTo>
                      <a:pt x="619" y="619"/>
                    </a:lnTo>
                    <a:lnTo>
                      <a:pt x="619" y="619"/>
                    </a:lnTo>
                    <a:lnTo>
                      <a:pt x="619" y="619"/>
                    </a:lnTo>
                    <a:cubicBezTo>
                      <a:pt x="619" y="619"/>
                      <a:pt x="650" y="619"/>
                      <a:pt x="650" y="588"/>
                    </a:cubicBezTo>
                    <a:lnTo>
                      <a:pt x="681" y="588"/>
                    </a:lnTo>
                    <a:lnTo>
                      <a:pt x="681" y="588"/>
                    </a:lnTo>
                    <a:lnTo>
                      <a:pt x="681" y="558"/>
                    </a:lnTo>
                    <a:lnTo>
                      <a:pt x="681" y="558"/>
                    </a:lnTo>
                    <a:cubicBezTo>
                      <a:pt x="681" y="496"/>
                      <a:pt x="681" y="496"/>
                      <a:pt x="681" y="496"/>
                    </a:cubicBezTo>
                    <a:cubicBezTo>
                      <a:pt x="681" y="526"/>
                      <a:pt x="681" y="526"/>
                      <a:pt x="681" y="526"/>
                    </a:cubicBezTo>
                    <a:cubicBezTo>
                      <a:pt x="681" y="496"/>
                      <a:pt x="712" y="465"/>
                      <a:pt x="743" y="465"/>
                    </a:cubicBezTo>
                    <a:lnTo>
                      <a:pt x="743" y="465"/>
                    </a:lnTo>
                    <a:cubicBezTo>
                      <a:pt x="743" y="435"/>
                      <a:pt x="774" y="435"/>
                      <a:pt x="774" y="435"/>
                    </a:cubicBezTo>
                    <a:lnTo>
                      <a:pt x="774" y="403"/>
                    </a:lnTo>
                    <a:lnTo>
                      <a:pt x="774" y="403"/>
                    </a:lnTo>
                    <a:cubicBezTo>
                      <a:pt x="774" y="403"/>
                      <a:pt x="805" y="403"/>
                      <a:pt x="805" y="372"/>
                    </a:cubicBezTo>
                    <a:cubicBezTo>
                      <a:pt x="805" y="341"/>
                      <a:pt x="805" y="311"/>
                      <a:pt x="805" y="248"/>
                    </a:cubicBezTo>
                    <a:cubicBezTo>
                      <a:pt x="805" y="217"/>
                      <a:pt x="805" y="217"/>
                      <a:pt x="805" y="187"/>
                    </a:cubicBezTo>
                    <a:lnTo>
                      <a:pt x="774" y="155"/>
                    </a:lnTo>
                    <a:lnTo>
                      <a:pt x="774" y="155"/>
                    </a:lnTo>
                    <a:cubicBezTo>
                      <a:pt x="774" y="124"/>
                      <a:pt x="774" y="124"/>
                      <a:pt x="774" y="93"/>
                    </a:cubicBezTo>
                    <a:lnTo>
                      <a:pt x="774" y="93"/>
                    </a:lnTo>
                    <a:lnTo>
                      <a:pt x="774" y="93"/>
                    </a:lnTo>
                    <a:lnTo>
                      <a:pt x="774" y="93"/>
                    </a:lnTo>
                    <a:cubicBezTo>
                      <a:pt x="774" y="93"/>
                      <a:pt x="774" y="93"/>
                      <a:pt x="774" y="63"/>
                    </a:cubicBezTo>
                    <a:cubicBezTo>
                      <a:pt x="743" y="63"/>
                      <a:pt x="743" y="63"/>
                      <a:pt x="743" y="63"/>
                    </a:cubicBezTo>
                    <a:lnTo>
                      <a:pt x="743" y="63"/>
                    </a:lnTo>
                    <a:lnTo>
                      <a:pt x="743" y="63"/>
                    </a:lnTo>
                    <a:cubicBezTo>
                      <a:pt x="712" y="63"/>
                      <a:pt x="712" y="63"/>
                      <a:pt x="712" y="63"/>
                    </a:cubicBezTo>
                    <a:lnTo>
                      <a:pt x="681" y="31"/>
                    </a:lnTo>
                    <a:cubicBezTo>
                      <a:pt x="681" y="31"/>
                      <a:pt x="650" y="31"/>
                      <a:pt x="650" y="0"/>
                    </a:cubicBezTo>
                    <a:lnTo>
                      <a:pt x="619" y="0"/>
                    </a:lnTo>
                    <a:cubicBezTo>
                      <a:pt x="559" y="63"/>
                      <a:pt x="559" y="63"/>
                      <a:pt x="559" y="63"/>
                    </a:cubicBezTo>
                    <a:lnTo>
                      <a:pt x="559" y="63"/>
                    </a:lnTo>
                    <a:cubicBezTo>
                      <a:pt x="527" y="63"/>
                      <a:pt x="403" y="155"/>
                      <a:pt x="403" y="155"/>
                    </a:cubicBezTo>
                    <a:cubicBezTo>
                      <a:pt x="372" y="187"/>
                      <a:pt x="372" y="187"/>
                      <a:pt x="341" y="217"/>
                    </a:cubicBezTo>
                    <a:lnTo>
                      <a:pt x="341" y="217"/>
                    </a:lnTo>
                    <a:cubicBezTo>
                      <a:pt x="311" y="248"/>
                      <a:pt x="279" y="279"/>
                      <a:pt x="279" y="279"/>
                    </a:cubicBezTo>
                    <a:cubicBezTo>
                      <a:pt x="248" y="279"/>
                      <a:pt x="217" y="279"/>
                      <a:pt x="217" y="279"/>
                    </a:cubicBezTo>
                    <a:cubicBezTo>
                      <a:pt x="217" y="311"/>
                      <a:pt x="217" y="341"/>
                      <a:pt x="217" y="372"/>
                    </a:cubicBezTo>
                    <a:lnTo>
                      <a:pt x="217" y="403"/>
                    </a:lnTo>
                    <a:lnTo>
                      <a:pt x="217" y="403"/>
                    </a:lnTo>
                    <a:cubicBezTo>
                      <a:pt x="187" y="465"/>
                      <a:pt x="187" y="496"/>
                      <a:pt x="187" y="496"/>
                    </a:cubicBezTo>
                    <a:lnTo>
                      <a:pt x="187" y="496"/>
                    </a:lnTo>
                    <a:cubicBezTo>
                      <a:pt x="155" y="526"/>
                      <a:pt x="155" y="526"/>
                      <a:pt x="124" y="526"/>
                    </a:cubicBezTo>
                    <a:lnTo>
                      <a:pt x="124" y="526"/>
                    </a:lnTo>
                    <a:cubicBezTo>
                      <a:pt x="124" y="526"/>
                      <a:pt x="124" y="526"/>
                      <a:pt x="93" y="526"/>
                    </a:cubicBezTo>
                    <a:cubicBezTo>
                      <a:pt x="93" y="526"/>
                      <a:pt x="93" y="526"/>
                      <a:pt x="63" y="526"/>
                    </a:cubicBezTo>
                    <a:lnTo>
                      <a:pt x="63" y="526"/>
                    </a:lnTo>
                    <a:lnTo>
                      <a:pt x="31" y="526"/>
                    </a:lnTo>
                    <a:cubicBezTo>
                      <a:pt x="31" y="526"/>
                      <a:pt x="31" y="526"/>
                      <a:pt x="31" y="558"/>
                    </a:cubicBezTo>
                    <a:cubicBezTo>
                      <a:pt x="31" y="558"/>
                      <a:pt x="31" y="558"/>
                      <a:pt x="0" y="558"/>
                    </a:cubicBezTo>
                    <a:lnTo>
                      <a:pt x="0" y="558"/>
                    </a:lnTo>
                    <a:lnTo>
                      <a:pt x="0" y="558"/>
                    </a:lnTo>
                    <a:lnTo>
                      <a:pt x="0" y="588"/>
                    </a:lnTo>
                    <a:lnTo>
                      <a:pt x="0" y="588"/>
                    </a:lnTo>
                    <a:lnTo>
                      <a:pt x="31" y="588"/>
                    </a:lnTo>
                    <a:lnTo>
                      <a:pt x="31" y="619"/>
                    </a:lnTo>
                    <a:lnTo>
                      <a:pt x="31" y="619"/>
                    </a:lnTo>
                    <a:cubicBezTo>
                      <a:pt x="31" y="619"/>
                      <a:pt x="31" y="619"/>
                      <a:pt x="31" y="650"/>
                    </a:cubicBezTo>
                    <a:lnTo>
                      <a:pt x="31" y="650"/>
                    </a:lnTo>
                    <a:lnTo>
                      <a:pt x="31" y="650"/>
                    </a:lnTo>
                    <a:lnTo>
                      <a:pt x="31" y="650"/>
                    </a:lnTo>
                    <a:cubicBezTo>
                      <a:pt x="63" y="650"/>
                      <a:pt x="63" y="650"/>
                      <a:pt x="63" y="650"/>
                    </a:cubicBezTo>
                    <a:lnTo>
                      <a:pt x="63" y="650"/>
                    </a:lnTo>
                    <a:cubicBezTo>
                      <a:pt x="93" y="650"/>
                      <a:pt x="93" y="650"/>
                      <a:pt x="93" y="650"/>
                    </a:cubicBezTo>
                    <a:cubicBezTo>
                      <a:pt x="93" y="650"/>
                      <a:pt x="93" y="650"/>
                      <a:pt x="93" y="682"/>
                    </a:cubicBezTo>
                    <a:lnTo>
                      <a:pt x="93" y="682"/>
                    </a:lnTo>
                    <a:lnTo>
                      <a:pt x="124" y="650"/>
                    </a:lnTo>
                    <a:lnTo>
                      <a:pt x="124" y="650"/>
                    </a:lnTo>
                    <a:lnTo>
                      <a:pt x="124" y="682"/>
                    </a:lnTo>
                    <a:cubicBezTo>
                      <a:pt x="155" y="650"/>
                      <a:pt x="155" y="650"/>
                      <a:pt x="155" y="650"/>
                    </a:cubicBezTo>
                    <a:lnTo>
                      <a:pt x="155" y="650"/>
                    </a:lnTo>
                    <a:lnTo>
                      <a:pt x="155" y="650"/>
                    </a:lnTo>
                    <a:cubicBezTo>
                      <a:pt x="155" y="619"/>
                      <a:pt x="187" y="588"/>
                      <a:pt x="187" y="588"/>
                    </a:cubicBezTo>
                    <a:lnTo>
                      <a:pt x="187" y="588"/>
                    </a:lnTo>
                    <a:cubicBezTo>
                      <a:pt x="217" y="588"/>
                      <a:pt x="217" y="588"/>
                      <a:pt x="248" y="588"/>
                    </a:cubicBezTo>
                    <a:lnTo>
                      <a:pt x="248" y="588"/>
                    </a:lnTo>
                    <a:cubicBezTo>
                      <a:pt x="248" y="588"/>
                      <a:pt x="248" y="588"/>
                      <a:pt x="279" y="588"/>
                    </a:cubicBezTo>
                    <a:lnTo>
                      <a:pt x="279" y="588"/>
                    </a:lnTo>
                    <a:lnTo>
                      <a:pt x="279" y="588"/>
                    </a:lnTo>
                    <a:lnTo>
                      <a:pt x="279" y="588"/>
                    </a:lnTo>
                    <a:lnTo>
                      <a:pt x="279" y="588"/>
                    </a:lnTo>
                    <a:cubicBezTo>
                      <a:pt x="311" y="588"/>
                      <a:pt x="311" y="588"/>
                      <a:pt x="311" y="588"/>
                    </a:cubicBezTo>
                    <a:cubicBezTo>
                      <a:pt x="311" y="588"/>
                      <a:pt x="311" y="588"/>
                      <a:pt x="341" y="58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38" name="Freeform 6"/>
              <p:cNvSpPr>
                <a:spLocks noChangeArrowheads="1"/>
              </p:cNvSpPr>
              <p:nvPr/>
            </p:nvSpPr>
            <p:spPr bwMode="auto">
              <a:xfrm>
                <a:off x="3333750" y="2036763"/>
                <a:ext cx="212725" cy="257175"/>
              </a:xfrm>
              <a:custGeom>
                <a:avLst/>
                <a:gdLst>
                  <a:gd name="T0" fmla="*/ 32 w 590"/>
                  <a:gd name="T1" fmla="*/ 404 h 714"/>
                  <a:gd name="T2" fmla="*/ 32 w 590"/>
                  <a:gd name="T3" fmla="*/ 404 h 714"/>
                  <a:gd name="T4" fmla="*/ 32 w 590"/>
                  <a:gd name="T5" fmla="*/ 434 h 714"/>
                  <a:gd name="T6" fmla="*/ 32 w 590"/>
                  <a:gd name="T7" fmla="*/ 496 h 714"/>
                  <a:gd name="T8" fmla="*/ 62 w 590"/>
                  <a:gd name="T9" fmla="*/ 528 h 714"/>
                  <a:gd name="T10" fmla="*/ 32 w 590"/>
                  <a:gd name="T11" fmla="*/ 620 h 714"/>
                  <a:gd name="T12" fmla="*/ 32 w 590"/>
                  <a:gd name="T13" fmla="*/ 620 h 714"/>
                  <a:gd name="T14" fmla="*/ 62 w 590"/>
                  <a:gd name="T15" fmla="*/ 620 h 714"/>
                  <a:gd name="T16" fmla="*/ 93 w 590"/>
                  <a:gd name="T17" fmla="*/ 620 h 714"/>
                  <a:gd name="T18" fmla="*/ 156 w 590"/>
                  <a:gd name="T19" fmla="*/ 620 h 714"/>
                  <a:gd name="T20" fmla="*/ 156 w 590"/>
                  <a:gd name="T21" fmla="*/ 652 h 714"/>
                  <a:gd name="T22" fmla="*/ 156 w 590"/>
                  <a:gd name="T23" fmla="*/ 652 h 714"/>
                  <a:gd name="T24" fmla="*/ 186 w 590"/>
                  <a:gd name="T25" fmla="*/ 682 h 714"/>
                  <a:gd name="T26" fmla="*/ 248 w 590"/>
                  <a:gd name="T27" fmla="*/ 713 h 714"/>
                  <a:gd name="T28" fmla="*/ 248 w 590"/>
                  <a:gd name="T29" fmla="*/ 682 h 714"/>
                  <a:gd name="T30" fmla="*/ 280 w 590"/>
                  <a:gd name="T31" fmla="*/ 682 h 714"/>
                  <a:gd name="T32" fmla="*/ 280 w 590"/>
                  <a:gd name="T33" fmla="*/ 682 h 714"/>
                  <a:gd name="T34" fmla="*/ 310 w 590"/>
                  <a:gd name="T35" fmla="*/ 682 h 714"/>
                  <a:gd name="T36" fmla="*/ 310 w 590"/>
                  <a:gd name="T37" fmla="*/ 682 h 714"/>
                  <a:gd name="T38" fmla="*/ 310 w 590"/>
                  <a:gd name="T39" fmla="*/ 682 h 714"/>
                  <a:gd name="T40" fmla="*/ 341 w 590"/>
                  <a:gd name="T41" fmla="*/ 682 h 714"/>
                  <a:gd name="T42" fmla="*/ 341 w 590"/>
                  <a:gd name="T43" fmla="*/ 682 h 714"/>
                  <a:gd name="T44" fmla="*/ 372 w 590"/>
                  <a:gd name="T45" fmla="*/ 682 h 714"/>
                  <a:gd name="T46" fmla="*/ 372 w 590"/>
                  <a:gd name="T47" fmla="*/ 682 h 714"/>
                  <a:gd name="T48" fmla="*/ 372 w 590"/>
                  <a:gd name="T49" fmla="*/ 682 h 714"/>
                  <a:gd name="T50" fmla="*/ 372 w 590"/>
                  <a:gd name="T51" fmla="*/ 682 h 714"/>
                  <a:gd name="T52" fmla="*/ 404 w 590"/>
                  <a:gd name="T53" fmla="*/ 682 h 714"/>
                  <a:gd name="T54" fmla="*/ 404 w 590"/>
                  <a:gd name="T55" fmla="*/ 682 h 714"/>
                  <a:gd name="T56" fmla="*/ 404 w 590"/>
                  <a:gd name="T57" fmla="*/ 682 h 714"/>
                  <a:gd name="T58" fmla="*/ 434 w 590"/>
                  <a:gd name="T59" fmla="*/ 682 h 714"/>
                  <a:gd name="T60" fmla="*/ 434 w 590"/>
                  <a:gd name="T61" fmla="*/ 682 h 714"/>
                  <a:gd name="T62" fmla="*/ 434 w 590"/>
                  <a:gd name="T63" fmla="*/ 682 h 714"/>
                  <a:gd name="T64" fmla="*/ 434 w 590"/>
                  <a:gd name="T65" fmla="*/ 682 h 714"/>
                  <a:gd name="T66" fmla="*/ 434 w 590"/>
                  <a:gd name="T67" fmla="*/ 682 h 714"/>
                  <a:gd name="T68" fmla="*/ 589 w 590"/>
                  <a:gd name="T69" fmla="*/ 682 h 714"/>
                  <a:gd name="T70" fmla="*/ 589 w 590"/>
                  <a:gd name="T71" fmla="*/ 682 h 714"/>
                  <a:gd name="T72" fmla="*/ 589 w 590"/>
                  <a:gd name="T73" fmla="*/ 652 h 714"/>
                  <a:gd name="T74" fmla="*/ 528 w 590"/>
                  <a:gd name="T75" fmla="*/ 63 h 714"/>
                  <a:gd name="T76" fmla="*/ 558 w 590"/>
                  <a:gd name="T77" fmla="*/ 63 h 714"/>
                  <a:gd name="T78" fmla="*/ 465 w 590"/>
                  <a:gd name="T79" fmla="*/ 0 h 714"/>
                  <a:gd name="T80" fmla="*/ 465 w 590"/>
                  <a:gd name="T81" fmla="*/ 63 h 714"/>
                  <a:gd name="T82" fmla="*/ 280 w 590"/>
                  <a:gd name="T83" fmla="*/ 63 h 714"/>
                  <a:gd name="T84" fmla="*/ 280 w 590"/>
                  <a:gd name="T85" fmla="*/ 217 h 714"/>
                  <a:gd name="T86" fmla="*/ 248 w 590"/>
                  <a:gd name="T87" fmla="*/ 217 h 714"/>
                  <a:gd name="T88" fmla="*/ 248 w 590"/>
                  <a:gd name="T89" fmla="*/ 248 h 714"/>
                  <a:gd name="T90" fmla="*/ 217 w 590"/>
                  <a:gd name="T91" fmla="*/ 248 h 714"/>
                  <a:gd name="T92" fmla="*/ 217 w 590"/>
                  <a:gd name="T93" fmla="*/ 280 h 714"/>
                  <a:gd name="T94" fmla="*/ 217 w 590"/>
                  <a:gd name="T95" fmla="*/ 310 h 714"/>
                  <a:gd name="T96" fmla="*/ 217 w 590"/>
                  <a:gd name="T97" fmla="*/ 310 h 714"/>
                  <a:gd name="T98" fmla="*/ 217 w 590"/>
                  <a:gd name="T99" fmla="*/ 341 h 714"/>
                  <a:gd name="T100" fmla="*/ 217 w 590"/>
                  <a:gd name="T101" fmla="*/ 341 h 714"/>
                  <a:gd name="T102" fmla="*/ 217 w 590"/>
                  <a:gd name="T103" fmla="*/ 372 h 714"/>
                  <a:gd name="T104" fmla="*/ 0 w 590"/>
                  <a:gd name="T105" fmla="*/ 372 h 714"/>
                  <a:gd name="T106" fmla="*/ 32 w 590"/>
                  <a:gd name="T107" fmla="*/ 404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0" h="714">
                    <a:moveTo>
                      <a:pt x="32" y="404"/>
                    </a:moveTo>
                    <a:lnTo>
                      <a:pt x="32" y="404"/>
                    </a:lnTo>
                    <a:cubicBezTo>
                      <a:pt x="32" y="404"/>
                      <a:pt x="32" y="404"/>
                      <a:pt x="32" y="434"/>
                    </a:cubicBezTo>
                    <a:cubicBezTo>
                      <a:pt x="32" y="434"/>
                      <a:pt x="32" y="465"/>
                      <a:pt x="32" y="496"/>
                    </a:cubicBezTo>
                    <a:cubicBezTo>
                      <a:pt x="32" y="496"/>
                      <a:pt x="32" y="528"/>
                      <a:pt x="62" y="528"/>
                    </a:cubicBezTo>
                    <a:cubicBezTo>
                      <a:pt x="62" y="589"/>
                      <a:pt x="32" y="589"/>
                      <a:pt x="32" y="620"/>
                    </a:cubicBezTo>
                    <a:lnTo>
                      <a:pt x="32" y="620"/>
                    </a:lnTo>
                    <a:cubicBezTo>
                      <a:pt x="62" y="620"/>
                      <a:pt x="62" y="620"/>
                      <a:pt x="62" y="620"/>
                    </a:cubicBezTo>
                    <a:cubicBezTo>
                      <a:pt x="93" y="620"/>
                      <a:pt x="93" y="620"/>
                      <a:pt x="93" y="620"/>
                    </a:cubicBezTo>
                    <a:cubicBezTo>
                      <a:pt x="124" y="620"/>
                      <a:pt x="124" y="620"/>
                      <a:pt x="156" y="620"/>
                    </a:cubicBezTo>
                    <a:cubicBezTo>
                      <a:pt x="156" y="652"/>
                      <a:pt x="156" y="652"/>
                      <a:pt x="156" y="652"/>
                    </a:cubicBezTo>
                    <a:lnTo>
                      <a:pt x="156" y="652"/>
                    </a:lnTo>
                    <a:cubicBezTo>
                      <a:pt x="186" y="652"/>
                      <a:pt x="186" y="652"/>
                      <a:pt x="186" y="682"/>
                    </a:cubicBezTo>
                    <a:cubicBezTo>
                      <a:pt x="186" y="682"/>
                      <a:pt x="217" y="713"/>
                      <a:pt x="248" y="713"/>
                    </a:cubicBezTo>
                    <a:cubicBezTo>
                      <a:pt x="248" y="713"/>
                      <a:pt x="248" y="713"/>
                      <a:pt x="248" y="682"/>
                    </a:cubicBezTo>
                    <a:lnTo>
                      <a:pt x="280" y="682"/>
                    </a:lnTo>
                    <a:lnTo>
                      <a:pt x="280" y="682"/>
                    </a:lnTo>
                    <a:lnTo>
                      <a:pt x="310" y="682"/>
                    </a:lnTo>
                    <a:lnTo>
                      <a:pt x="310" y="682"/>
                    </a:lnTo>
                    <a:lnTo>
                      <a:pt x="310" y="682"/>
                    </a:lnTo>
                    <a:lnTo>
                      <a:pt x="341" y="682"/>
                    </a:lnTo>
                    <a:lnTo>
                      <a:pt x="341" y="682"/>
                    </a:lnTo>
                    <a:cubicBezTo>
                      <a:pt x="341" y="682"/>
                      <a:pt x="341" y="682"/>
                      <a:pt x="372" y="682"/>
                    </a:cubicBezTo>
                    <a:lnTo>
                      <a:pt x="372" y="682"/>
                    </a:lnTo>
                    <a:lnTo>
                      <a:pt x="372" y="682"/>
                    </a:lnTo>
                    <a:lnTo>
                      <a:pt x="372" y="682"/>
                    </a:lnTo>
                    <a:cubicBezTo>
                      <a:pt x="372" y="682"/>
                      <a:pt x="372" y="682"/>
                      <a:pt x="404" y="682"/>
                    </a:cubicBezTo>
                    <a:lnTo>
                      <a:pt x="404" y="682"/>
                    </a:lnTo>
                    <a:lnTo>
                      <a:pt x="404" y="682"/>
                    </a:lnTo>
                    <a:lnTo>
                      <a:pt x="434" y="682"/>
                    </a:lnTo>
                    <a:lnTo>
                      <a:pt x="434" y="682"/>
                    </a:lnTo>
                    <a:lnTo>
                      <a:pt x="434" y="682"/>
                    </a:lnTo>
                    <a:lnTo>
                      <a:pt x="434" y="682"/>
                    </a:lnTo>
                    <a:lnTo>
                      <a:pt x="434" y="682"/>
                    </a:lnTo>
                    <a:cubicBezTo>
                      <a:pt x="589" y="682"/>
                      <a:pt x="589" y="682"/>
                      <a:pt x="589" y="682"/>
                    </a:cubicBezTo>
                    <a:lnTo>
                      <a:pt x="589" y="682"/>
                    </a:lnTo>
                    <a:cubicBezTo>
                      <a:pt x="589" y="652"/>
                      <a:pt x="589" y="652"/>
                      <a:pt x="589" y="652"/>
                    </a:cubicBezTo>
                    <a:cubicBezTo>
                      <a:pt x="528" y="63"/>
                      <a:pt x="528" y="63"/>
                      <a:pt x="528" y="63"/>
                    </a:cubicBezTo>
                    <a:cubicBezTo>
                      <a:pt x="558" y="63"/>
                      <a:pt x="558" y="63"/>
                      <a:pt x="558" y="63"/>
                    </a:cubicBezTo>
                    <a:cubicBezTo>
                      <a:pt x="465" y="0"/>
                      <a:pt x="465" y="0"/>
                      <a:pt x="465" y="0"/>
                    </a:cubicBezTo>
                    <a:cubicBezTo>
                      <a:pt x="465" y="63"/>
                      <a:pt x="465" y="63"/>
                      <a:pt x="465" y="63"/>
                    </a:cubicBezTo>
                    <a:cubicBezTo>
                      <a:pt x="280" y="63"/>
                      <a:pt x="280" y="63"/>
                      <a:pt x="280" y="63"/>
                    </a:cubicBezTo>
                    <a:cubicBezTo>
                      <a:pt x="280" y="217"/>
                      <a:pt x="280" y="217"/>
                      <a:pt x="280" y="217"/>
                    </a:cubicBezTo>
                    <a:cubicBezTo>
                      <a:pt x="248" y="217"/>
                      <a:pt x="248" y="217"/>
                      <a:pt x="248" y="217"/>
                    </a:cubicBezTo>
                    <a:cubicBezTo>
                      <a:pt x="248" y="217"/>
                      <a:pt x="248" y="217"/>
                      <a:pt x="248" y="248"/>
                    </a:cubicBezTo>
                    <a:cubicBezTo>
                      <a:pt x="217" y="248"/>
                      <a:pt x="217" y="248"/>
                      <a:pt x="217" y="248"/>
                    </a:cubicBezTo>
                    <a:lnTo>
                      <a:pt x="217" y="280"/>
                    </a:lnTo>
                    <a:lnTo>
                      <a:pt x="217" y="310"/>
                    </a:lnTo>
                    <a:lnTo>
                      <a:pt x="217" y="310"/>
                    </a:lnTo>
                    <a:cubicBezTo>
                      <a:pt x="217" y="341"/>
                      <a:pt x="217" y="341"/>
                      <a:pt x="217" y="341"/>
                    </a:cubicBezTo>
                    <a:lnTo>
                      <a:pt x="217" y="341"/>
                    </a:lnTo>
                    <a:cubicBezTo>
                      <a:pt x="217" y="372"/>
                      <a:pt x="217" y="372"/>
                      <a:pt x="217" y="372"/>
                    </a:cubicBezTo>
                    <a:cubicBezTo>
                      <a:pt x="0" y="372"/>
                      <a:pt x="0" y="372"/>
                      <a:pt x="0" y="372"/>
                    </a:cubicBezTo>
                    <a:cubicBezTo>
                      <a:pt x="32" y="372"/>
                      <a:pt x="32" y="372"/>
                      <a:pt x="32" y="4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39" name="Freeform 7"/>
              <p:cNvSpPr>
                <a:spLocks noChangeArrowheads="1"/>
              </p:cNvSpPr>
              <p:nvPr/>
            </p:nvSpPr>
            <p:spPr bwMode="auto">
              <a:xfrm>
                <a:off x="3690938" y="2382838"/>
                <a:ext cx="33337" cy="112712"/>
              </a:xfrm>
              <a:custGeom>
                <a:avLst/>
                <a:gdLst>
                  <a:gd name="T0" fmla="*/ 62 w 94"/>
                  <a:gd name="T1" fmla="*/ 124 h 312"/>
                  <a:gd name="T2" fmla="*/ 62 w 94"/>
                  <a:gd name="T3" fmla="*/ 124 h 312"/>
                  <a:gd name="T4" fmla="*/ 93 w 94"/>
                  <a:gd name="T5" fmla="*/ 93 h 312"/>
                  <a:gd name="T6" fmla="*/ 93 w 94"/>
                  <a:gd name="T7" fmla="*/ 63 h 312"/>
                  <a:gd name="T8" fmla="*/ 93 w 94"/>
                  <a:gd name="T9" fmla="*/ 63 h 312"/>
                  <a:gd name="T10" fmla="*/ 93 w 94"/>
                  <a:gd name="T11" fmla="*/ 63 h 312"/>
                  <a:gd name="T12" fmla="*/ 93 w 94"/>
                  <a:gd name="T13" fmla="*/ 31 h 312"/>
                  <a:gd name="T14" fmla="*/ 93 w 94"/>
                  <a:gd name="T15" fmla="*/ 0 h 312"/>
                  <a:gd name="T16" fmla="*/ 93 w 94"/>
                  <a:gd name="T17" fmla="*/ 0 h 312"/>
                  <a:gd name="T18" fmla="*/ 93 w 94"/>
                  <a:gd name="T19" fmla="*/ 0 h 312"/>
                  <a:gd name="T20" fmla="*/ 93 w 94"/>
                  <a:gd name="T21" fmla="*/ 0 h 312"/>
                  <a:gd name="T22" fmla="*/ 93 w 94"/>
                  <a:gd name="T23" fmla="*/ 0 h 312"/>
                  <a:gd name="T24" fmla="*/ 93 w 94"/>
                  <a:gd name="T25" fmla="*/ 0 h 312"/>
                  <a:gd name="T26" fmla="*/ 62 w 94"/>
                  <a:gd name="T27" fmla="*/ 0 h 312"/>
                  <a:gd name="T28" fmla="*/ 62 w 94"/>
                  <a:gd name="T29" fmla="*/ 31 h 312"/>
                  <a:gd name="T30" fmla="*/ 0 w 94"/>
                  <a:gd name="T31" fmla="*/ 31 h 312"/>
                  <a:gd name="T32" fmla="*/ 0 w 94"/>
                  <a:gd name="T33" fmla="*/ 63 h 312"/>
                  <a:gd name="T34" fmla="*/ 0 w 94"/>
                  <a:gd name="T35" fmla="*/ 63 h 312"/>
                  <a:gd name="T36" fmla="*/ 0 w 94"/>
                  <a:gd name="T37" fmla="*/ 63 h 312"/>
                  <a:gd name="T38" fmla="*/ 0 w 94"/>
                  <a:gd name="T39" fmla="*/ 93 h 312"/>
                  <a:gd name="T40" fmla="*/ 32 w 94"/>
                  <a:gd name="T41" fmla="*/ 93 h 312"/>
                  <a:gd name="T42" fmla="*/ 32 w 94"/>
                  <a:gd name="T43" fmla="*/ 93 h 312"/>
                  <a:gd name="T44" fmla="*/ 32 w 94"/>
                  <a:gd name="T45" fmla="*/ 124 h 312"/>
                  <a:gd name="T46" fmla="*/ 32 w 94"/>
                  <a:gd name="T47" fmla="*/ 187 h 312"/>
                  <a:gd name="T48" fmla="*/ 32 w 94"/>
                  <a:gd name="T49" fmla="*/ 187 h 312"/>
                  <a:gd name="T50" fmla="*/ 32 w 94"/>
                  <a:gd name="T51" fmla="*/ 187 h 312"/>
                  <a:gd name="T52" fmla="*/ 32 w 94"/>
                  <a:gd name="T53" fmla="*/ 248 h 312"/>
                  <a:gd name="T54" fmla="*/ 32 w 94"/>
                  <a:gd name="T55" fmla="*/ 311 h 312"/>
                  <a:gd name="T56" fmla="*/ 32 w 94"/>
                  <a:gd name="T57" fmla="*/ 311 h 312"/>
                  <a:gd name="T58" fmla="*/ 32 w 94"/>
                  <a:gd name="T59" fmla="*/ 311 h 312"/>
                  <a:gd name="T60" fmla="*/ 62 w 94"/>
                  <a:gd name="T61" fmla="*/ 311 h 312"/>
                  <a:gd name="T62" fmla="*/ 62 w 94"/>
                  <a:gd name="T63" fmla="*/ 279 h 312"/>
                  <a:gd name="T64" fmla="*/ 62 w 94"/>
                  <a:gd name="T65" fmla="*/ 279 h 312"/>
                  <a:gd name="T66" fmla="*/ 62 w 94"/>
                  <a:gd name="T67" fmla="*/ 217 h 312"/>
                  <a:gd name="T68" fmla="*/ 62 w 94"/>
                  <a:gd name="T69" fmla="*/ 187 h 312"/>
                  <a:gd name="T70" fmla="*/ 62 w 94"/>
                  <a:gd name="T71" fmla="*/ 155 h 312"/>
                  <a:gd name="T72" fmla="*/ 62 w 94"/>
                  <a:gd name="T73" fmla="*/ 155 h 312"/>
                  <a:gd name="T74" fmla="*/ 62 w 94"/>
                  <a:gd name="T75" fmla="*/ 155 h 312"/>
                  <a:gd name="T76" fmla="*/ 62 w 94"/>
                  <a:gd name="T77" fmla="*/ 12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312">
                    <a:moveTo>
                      <a:pt x="62" y="124"/>
                    </a:moveTo>
                    <a:lnTo>
                      <a:pt x="62" y="124"/>
                    </a:lnTo>
                    <a:cubicBezTo>
                      <a:pt x="93" y="124"/>
                      <a:pt x="93" y="93"/>
                      <a:pt x="93" y="93"/>
                    </a:cubicBezTo>
                    <a:cubicBezTo>
                      <a:pt x="93" y="93"/>
                      <a:pt x="93" y="93"/>
                      <a:pt x="93" y="63"/>
                    </a:cubicBezTo>
                    <a:lnTo>
                      <a:pt x="93" y="63"/>
                    </a:lnTo>
                    <a:lnTo>
                      <a:pt x="93" y="63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63"/>
                      <a:pt x="0" y="63"/>
                      <a:pt x="0" y="63"/>
                    </a:cubicBezTo>
                    <a:lnTo>
                      <a:pt x="0" y="63"/>
                    </a:lnTo>
                    <a:lnTo>
                      <a:pt x="0" y="63"/>
                    </a:lnTo>
                    <a:lnTo>
                      <a:pt x="0" y="93"/>
                    </a:lnTo>
                    <a:cubicBezTo>
                      <a:pt x="32" y="93"/>
                      <a:pt x="32" y="93"/>
                      <a:pt x="32" y="93"/>
                    </a:cubicBezTo>
                    <a:lnTo>
                      <a:pt x="32" y="93"/>
                    </a:lnTo>
                    <a:lnTo>
                      <a:pt x="32" y="124"/>
                    </a:lnTo>
                    <a:cubicBezTo>
                      <a:pt x="32" y="124"/>
                      <a:pt x="32" y="155"/>
                      <a:pt x="32" y="187"/>
                    </a:cubicBezTo>
                    <a:lnTo>
                      <a:pt x="32" y="187"/>
                    </a:lnTo>
                    <a:lnTo>
                      <a:pt x="32" y="187"/>
                    </a:lnTo>
                    <a:cubicBezTo>
                      <a:pt x="32" y="187"/>
                      <a:pt x="32" y="217"/>
                      <a:pt x="32" y="248"/>
                    </a:cubicBezTo>
                    <a:cubicBezTo>
                      <a:pt x="32" y="279"/>
                      <a:pt x="32" y="279"/>
                      <a:pt x="32" y="311"/>
                    </a:cubicBezTo>
                    <a:lnTo>
                      <a:pt x="32" y="311"/>
                    </a:lnTo>
                    <a:lnTo>
                      <a:pt x="32" y="311"/>
                    </a:lnTo>
                    <a:lnTo>
                      <a:pt x="62" y="311"/>
                    </a:lnTo>
                    <a:cubicBezTo>
                      <a:pt x="62" y="311"/>
                      <a:pt x="62" y="311"/>
                      <a:pt x="62" y="279"/>
                    </a:cubicBezTo>
                    <a:lnTo>
                      <a:pt x="62" y="279"/>
                    </a:lnTo>
                    <a:cubicBezTo>
                      <a:pt x="62" y="248"/>
                      <a:pt x="62" y="248"/>
                      <a:pt x="62" y="217"/>
                    </a:cubicBezTo>
                    <a:cubicBezTo>
                      <a:pt x="62" y="187"/>
                      <a:pt x="62" y="187"/>
                      <a:pt x="62" y="187"/>
                    </a:cubicBezTo>
                    <a:lnTo>
                      <a:pt x="62" y="155"/>
                    </a:lnTo>
                    <a:lnTo>
                      <a:pt x="62" y="155"/>
                    </a:lnTo>
                    <a:lnTo>
                      <a:pt x="62" y="155"/>
                    </a:lnTo>
                    <a:cubicBezTo>
                      <a:pt x="62" y="124"/>
                      <a:pt x="62" y="124"/>
                      <a:pt x="62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0" name="Freeform 8"/>
              <p:cNvSpPr>
                <a:spLocks noChangeArrowheads="1"/>
              </p:cNvSpPr>
              <p:nvPr/>
            </p:nvSpPr>
            <p:spPr bwMode="auto">
              <a:xfrm>
                <a:off x="3435350" y="2081213"/>
                <a:ext cx="301625" cy="323850"/>
              </a:xfrm>
              <a:custGeom>
                <a:avLst/>
                <a:gdLst>
                  <a:gd name="T0" fmla="*/ 185 w 837"/>
                  <a:gd name="T1" fmla="*/ 836 h 900"/>
                  <a:gd name="T2" fmla="*/ 185 w 837"/>
                  <a:gd name="T3" fmla="*/ 867 h 900"/>
                  <a:gd name="T4" fmla="*/ 185 w 837"/>
                  <a:gd name="T5" fmla="*/ 867 h 900"/>
                  <a:gd name="T6" fmla="*/ 216 w 837"/>
                  <a:gd name="T7" fmla="*/ 899 h 900"/>
                  <a:gd name="T8" fmla="*/ 248 w 837"/>
                  <a:gd name="T9" fmla="*/ 899 h 900"/>
                  <a:gd name="T10" fmla="*/ 248 w 837"/>
                  <a:gd name="T11" fmla="*/ 899 h 900"/>
                  <a:gd name="T12" fmla="*/ 278 w 837"/>
                  <a:gd name="T13" fmla="*/ 867 h 900"/>
                  <a:gd name="T14" fmla="*/ 309 w 837"/>
                  <a:gd name="T15" fmla="*/ 867 h 900"/>
                  <a:gd name="T16" fmla="*/ 309 w 837"/>
                  <a:gd name="T17" fmla="*/ 867 h 900"/>
                  <a:gd name="T18" fmla="*/ 309 w 837"/>
                  <a:gd name="T19" fmla="*/ 867 h 900"/>
                  <a:gd name="T20" fmla="*/ 309 w 837"/>
                  <a:gd name="T21" fmla="*/ 836 h 900"/>
                  <a:gd name="T22" fmla="*/ 309 w 837"/>
                  <a:gd name="T23" fmla="*/ 836 h 900"/>
                  <a:gd name="T24" fmla="*/ 309 w 837"/>
                  <a:gd name="T25" fmla="*/ 836 h 900"/>
                  <a:gd name="T26" fmla="*/ 371 w 837"/>
                  <a:gd name="T27" fmla="*/ 775 h 900"/>
                  <a:gd name="T28" fmla="*/ 371 w 837"/>
                  <a:gd name="T29" fmla="*/ 743 h 900"/>
                  <a:gd name="T30" fmla="*/ 402 w 837"/>
                  <a:gd name="T31" fmla="*/ 712 h 900"/>
                  <a:gd name="T32" fmla="*/ 433 w 837"/>
                  <a:gd name="T33" fmla="*/ 712 h 900"/>
                  <a:gd name="T34" fmla="*/ 464 w 837"/>
                  <a:gd name="T35" fmla="*/ 681 h 900"/>
                  <a:gd name="T36" fmla="*/ 464 w 837"/>
                  <a:gd name="T37" fmla="*/ 681 h 900"/>
                  <a:gd name="T38" fmla="*/ 464 w 837"/>
                  <a:gd name="T39" fmla="*/ 651 h 900"/>
                  <a:gd name="T40" fmla="*/ 496 w 837"/>
                  <a:gd name="T41" fmla="*/ 651 h 900"/>
                  <a:gd name="T42" fmla="*/ 526 w 837"/>
                  <a:gd name="T43" fmla="*/ 619 h 900"/>
                  <a:gd name="T44" fmla="*/ 557 w 837"/>
                  <a:gd name="T45" fmla="*/ 619 h 900"/>
                  <a:gd name="T46" fmla="*/ 650 w 837"/>
                  <a:gd name="T47" fmla="*/ 589 h 900"/>
                  <a:gd name="T48" fmla="*/ 650 w 837"/>
                  <a:gd name="T49" fmla="*/ 589 h 900"/>
                  <a:gd name="T50" fmla="*/ 681 w 837"/>
                  <a:gd name="T51" fmla="*/ 589 h 900"/>
                  <a:gd name="T52" fmla="*/ 712 w 837"/>
                  <a:gd name="T53" fmla="*/ 558 h 900"/>
                  <a:gd name="T54" fmla="*/ 744 w 837"/>
                  <a:gd name="T55" fmla="*/ 558 h 900"/>
                  <a:gd name="T56" fmla="*/ 805 w 837"/>
                  <a:gd name="T57" fmla="*/ 558 h 900"/>
                  <a:gd name="T58" fmla="*/ 836 w 837"/>
                  <a:gd name="T59" fmla="*/ 558 h 900"/>
                  <a:gd name="T60" fmla="*/ 836 w 837"/>
                  <a:gd name="T61" fmla="*/ 496 h 900"/>
                  <a:gd name="T62" fmla="*/ 836 w 837"/>
                  <a:gd name="T63" fmla="*/ 465 h 900"/>
                  <a:gd name="T64" fmla="*/ 805 w 837"/>
                  <a:gd name="T65" fmla="*/ 404 h 900"/>
                  <a:gd name="T66" fmla="*/ 774 w 837"/>
                  <a:gd name="T67" fmla="*/ 372 h 900"/>
                  <a:gd name="T68" fmla="*/ 774 w 837"/>
                  <a:gd name="T69" fmla="*/ 341 h 900"/>
                  <a:gd name="T70" fmla="*/ 744 w 837"/>
                  <a:gd name="T71" fmla="*/ 310 h 900"/>
                  <a:gd name="T72" fmla="*/ 681 w 837"/>
                  <a:gd name="T73" fmla="*/ 248 h 900"/>
                  <a:gd name="T74" fmla="*/ 309 w 837"/>
                  <a:gd name="T75" fmla="*/ 0 h 900"/>
                  <a:gd name="T76" fmla="*/ 371 w 837"/>
                  <a:gd name="T77" fmla="*/ 528 h 900"/>
                  <a:gd name="T78" fmla="*/ 154 w 837"/>
                  <a:gd name="T79" fmla="*/ 619 h 900"/>
                  <a:gd name="T80" fmla="*/ 154 w 837"/>
                  <a:gd name="T81" fmla="*/ 619 h 900"/>
                  <a:gd name="T82" fmla="*/ 92 w 837"/>
                  <a:gd name="T83" fmla="*/ 619 h 900"/>
                  <a:gd name="T84" fmla="*/ 61 w 837"/>
                  <a:gd name="T85" fmla="*/ 619 h 900"/>
                  <a:gd name="T86" fmla="*/ 30 w 837"/>
                  <a:gd name="T87" fmla="*/ 651 h 900"/>
                  <a:gd name="T88" fmla="*/ 0 w 837"/>
                  <a:gd name="T89" fmla="*/ 619 h 900"/>
                  <a:gd name="T90" fmla="*/ 0 w 837"/>
                  <a:gd name="T91" fmla="*/ 681 h 900"/>
                  <a:gd name="T92" fmla="*/ 0 w 837"/>
                  <a:gd name="T93" fmla="*/ 712 h 900"/>
                  <a:gd name="T94" fmla="*/ 0 w 837"/>
                  <a:gd name="T95" fmla="*/ 712 h 900"/>
                  <a:gd name="T96" fmla="*/ 30 w 837"/>
                  <a:gd name="T97" fmla="*/ 775 h 900"/>
                  <a:gd name="T98" fmla="*/ 30 w 837"/>
                  <a:gd name="T99" fmla="*/ 775 h 900"/>
                  <a:gd name="T100" fmla="*/ 30 w 837"/>
                  <a:gd name="T101" fmla="*/ 775 h 900"/>
                  <a:gd name="T102" fmla="*/ 30 w 837"/>
                  <a:gd name="T103" fmla="*/ 775 h 900"/>
                  <a:gd name="T104" fmla="*/ 30 w 837"/>
                  <a:gd name="T105" fmla="*/ 775 h 900"/>
                  <a:gd name="T106" fmla="*/ 61 w 837"/>
                  <a:gd name="T107" fmla="*/ 775 h 900"/>
                  <a:gd name="T108" fmla="*/ 92 w 837"/>
                  <a:gd name="T109" fmla="*/ 775 h 900"/>
                  <a:gd name="T110" fmla="*/ 92 w 837"/>
                  <a:gd name="T111" fmla="*/ 775 h 900"/>
                  <a:gd name="T112" fmla="*/ 124 w 837"/>
                  <a:gd name="T113" fmla="*/ 775 h 900"/>
                  <a:gd name="T114" fmla="*/ 124 w 837"/>
                  <a:gd name="T115" fmla="*/ 743 h 900"/>
                  <a:gd name="T116" fmla="*/ 154 w 837"/>
                  <a:gd name="T117" fmla="*/ 805 h 900"/>
                  <a:gd name="T118" fmla="*/ 154 w 837"/>
                  <a:gd name="T119" fmla="*/ 805 h 900"/>
                  <a:gd name="T120" fmla="*/ 185 w 837"/>
                  <a:gd name="T121" fmla="*/ 805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37" h="900">
                    <a:moveTo>
                      <a:pt x="185" y="836"/>
                    </a:moveTo>
                    <a:lnTo>
                      <a:pt x="185" y="836"/>
                    </a:lnTo>
                    <a:lnTo>
                      <a:pt x="185" y="867"/>
                    </a:lnTo>
                    <a:lnTo>
                      <a:pt x="185" y="867"/>
                    </a:lnTo>
                    <a:lnTo>
                      <a:pt x="185" y="867"/>
                    </a:lnTo>
                    <a:lnTo>
                      <a:pt x="185" y="867"/>
                    </a:lnTo>
                    <a:lnTo>
                      <a:pt x="185" y="899"/>
                    </a:lnTo>
                    <a:cubicBezTo>
                      <a:pt x="216" y="899"/>
                      <a:pt x="216" y="899"/>
                      <a:pt x="216" y="899"/>
                    </a:cubicBezTo>
                    <a:lnTo>
                      <a:pt x="248" y="899"/>
                    </a:lnTo>
                    <a:lnTo>
                      <a:pt x="248" y="899"/>
                    </a:lnTo>
                    <a:lnTo>
                      <a:pt x="248" y="899"/>
                    </a:lnTo>
                    <a:lnTo>
                      <a:pt x="248" y="899"/>
                    </a:lnTo>
                    <a:cubicBezTo>
                      <a:pt x="248" y="899"/>
                      <a:pt x="248" y="899"/>
                      <a:pt x="248" y="867"/>
                    </a:cubicBezTo>
                    <a:cubicBezTo>
                      <a:pt x="278" y="867"/>
                      <a:pt x="278" y="867"/>
                      <a:pt x="278" y="867"/>
                    </a:cubicBezTo>
                    <a:lnTo>
                      <a:pt x="278" y="867"/>
                    </a:lnTo>
                    <a:cubicBezTo>
                      <a:pt x="309" y="867"/>
                      <a:pt x="309" y="867"/>
                      <a:pt x="309" y="867"/>
                    </a:cubicBez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36"/>
                    </a:lnTo>
                    <a:lnTo>
                      <a:pt x="309" y="836"/>
                    </a:lnTo>
                    <a:lnTo>
                      <a:pt x="309" y="836"/>
                    </a:lnTo>
                    <a:lnTo>
                      <a:pt x="309" y="836"/>
                    </a:lnTo>
                    <a:lnTo>
                      <a:pt x="309" y="836"/>
                    </a:lnTo>
                    <a:cubicBezTo>
                      <a:pt x="309" y="805"/>
                      <a:pt x="309" y="805"/>
                      <a:pt x="340" y="775"/>
                    </a:cubicBezTo>
                    <a:lnTo>
                      <a:pt x="371" y="775"/>
                    </a:lnTo>
                    <a:lnTo>
                      <a:pt x="371" y="775"/>
                    </a:lnTo>
                    <a:cubicBezTo>
                      <a:pt x="371" y="775"/>
                      <a:pt x="371" y="775"/>
                      <a:pt x="371" y="743"/>
                    </a:cubicBezTo>
                    <a:cubicBezTo>
                      <a:pt x="371" y="743"/>
                      <a:pt x="371" y="712"/>
                      <a:pt x="402" y="712"/>
                    </a:cubicBezTo>
                    <a:lnTo>
                      <a:pt x="402" y="712"/>
                    </a:lnTo>
                    <a:cubicBezTo>
                      <a:pt x="402" y="681"/>
                      <a:pt x="402" y="681"/>
                      <a:pt x="402" y="681"/>
                    </a:cubicBezTo>
                    <a:cubicBezTo>
                      <a:pt x="433" y="712"/>
                      <a:pt x="433" y="712"/>
                      <a:pt x="433" y="712"/>
                    </a:cubicBezTo>
                    <a:cubicBezTo>
                      <a:pt x="433" y="681"/>
                      <a:pt x="464" y="681"/>
                      <a:pt x="464" y="681"/>
                    </a:cubicBezTo>
                    <a:lnTo>
                      <a:pt x="464" y="681"/>
                    </a:lnTo>
                    <a:lnTo>
                      <a:pt x="464" y="681"/>
                    </a:lnTo>
                    <a:lnTo>
                      <a:pt x="464" y="681"/>
                    </a:lnTo>
                    <a:lnTo>
                      <a:pt x="464" y="681"/>
                    </a:lnTo>
                    <a:lnTo>
                      <a:pt x="464" y="651"/>
                    </a:lnTo>
                    <a:cubicBezTo>
                      <a:pt x="496" y="651"/>
                      <a:pt x="496" y="651"/>
                      <a:pt x="496" y="651"/>
                    </a:cubicBezTo>
                    <a:lnTo>
                      <a:pt x="496" y="651"/>
                    </a:lnTo>
                    <a:cubicBezTo>
                      <a:pt x="496" y="619"/>
                      <a:pt x="496" y="619"/>
                      <a:pt x="496" y="619"/>
                    </a:cubicBezTo>
                    <a:cubicBezTo>
                      <a:pt x="526" y="619"/>
                      <a:pt x="526" y="619"/>
                      <a:pt x="526" y="619"/>
                    </a:cubicBezTo>
                    <a:cubicBezTo>
                      <a:pt x="526" y="619"/>
                      <a:pt x="526" y="619"/>
                      <a:pt x="557" y="619"/>
                    </a:cubicBezTo>
                    <a:lnTo>
                      <a:pt x="557" y="619"/>
                    </a:lnTo>
                    <a:cubicBezTo>
                      <a:pt x="588" y="589"/>
                      <a:pt x="588" y="589"/>
                      <a:pt x="620" y="589"/>
                    </a:cubicBezTo>
                    <a:cubicBezTo>
                      <a:pt x="620" y="589"/>
                      <a:pt x="620" y="589"/>
                      <a:pt x="650" y="589"/>
                    </a:cubicBezTo>
                    <a:lnTo>
                      <a:pt x="650" y="589"/>
                    </a:lnTo>
                    <a:lnTo>
                      <a:pt x="650" y="589"/>
                    </a:lnTo>
                    <a:cubicBezTo>
                      <a:pt x="650" y="589"/>
                      <a:pt x="650" y="589"/>
                      <a:pt x="681" y="589"/>
                    </a:cubicBezTo>
                    <a:lnTo>
                      <a:pt x="681" y="589"/>
                    </a:lnTo>
                    <a:cubicBezTo>
                      <a:pt x="681" y="589"/>
                      <a:pt x="681" y="589"/>
                      <a:pt x="712" y="558"/>
                    </a:cubicBezTo>
                    <a:lnTo>
                      <a:pt x="712" y="558"/>
                    </a:lnTo>
                    <a:lnTo>
                      <a:pt x="744" y="558"/>
                    </a:lnTo>
                    <a:lnTo>
                      <a:pt x="744" y="558"/>
                    </a:lnTo>
                    <a:lnTo>
                      <a:pt x="774" y="558"/>
                    </a:lnTo>
                    <a:cubicBezTo>
                      <a:pt x="805" y="558"/>
                      <a:pt x="805" y="558"/>
                      <a:pt x="805" y="558"/>
                    </a:cubicBezTo>
                    <a:lnTo>
                      <a:pt x="805" y="558"/>
                    </a:lnTo>
                    <a:lnTo>
                      <a:pt x="836" y="558"/>
                    </a:lnTo>
                    <a:lnTo>
                      <a:pt x="836" y="558"/>
                    </a:lnTo>
                    <a:cubicBezTo>
                      <a:pt x="836" y="558"/>
                      <a:pt x="836" y="528"/>
                      <a:pt x="836" y="496"/>
                    </a:cubicBezTo>
                    <a:lnTo>
                      <a:pt x="836" y="496"/>
                    </a:lnTo>
                    <a:cubicBezTo>
                      <a:pt x="836" y="465"/>
                      <a:pt x="836" y="465"/>
                      <a:pt x="836" y="465"/>
                    </a:cubicBezTo>
                    <a:cubicBezTo>
                      <a:pt x="836" y="434"/>
                      <a:pt x="836" y="404"/>
                      <a:pt x="836" y="404"/>
                    </a:cubicBezTo>
                    <a:lnTo>
                      <a:pt x="805" y="404"/>
                    </a:lnTo>
                    <a:lnTo>
                      <a:pt x="805" y="404"/>
                    </a:lnTo>
                    <a:cubicBezTo>
                      <a:pt x="774" y="372"/>
                      <a:pt x="774" y="372"/>
                      <a:pt x="774" y="372"/>
                    </a:cubicBezTo>
                    <a:cubicBezTo>
                      <a:pt x="774" y="341"/>
                      <a:pt x="774" y="341"/>
                      <a:pt x="774" y="341"/>
                    </a:cubicBezTo>
                    <a:lnTo>
                      <a:pt x="774" y="341"/>
                    </a:lnTo>
                    <a:cubicBezTo>
                      <a:pt x="774" y="341"/>
                      <a:pt x="774" y="310"/>
                      <a:pt x="744" y="310"/>
                    </a:cubicBezTo>
                    <a:lnTo>
                      <a:pt x="744" y="310"/>
                    </a:lnTo>
                    <a:cubicBezTo>
                      <a:pt x="681" y="248"/>
                      <a:pt x="681" y="248"/>
                      <a:pt x="681" y="248"/>
                    </a:cubicBezTo>
                    <a:lnTo>
                      <a:pt x="681" y="248"/>
                    </a:lnTo>
                    <a:cubicBezTo>
                      <a:pt x="340" y="0"/>
                      <a:pt x="340" y="0"/>
                      <a:pt x="340" y="0"/>
                    </a:cubicBezTo>
                    <a:cubicBezTo>
                      <a:pt x="309" y="0"/>
                      <a:pt x="309" y="0"/>
                      <a:pt x="309" y="0"/>
                    </a:cubicBezTo>
                    <a:cubicBezTo>
                      <a:pt x="340" y="496"/>
                      <a:pt x="340" y="496"/>
                      <a:pt x="340" y="496"/>
                    </a:cubicBezTo>
                    <a:cubicBezTo>
                      <a:pt x="371" y="528"/>
                      <a:pt x="371" y="528"/>
                      <a:pt x="371" y="528"/>
                    </a:cubicBezTo>
                    <a:cubicBezTo>
                      <a:pt x="340" y="619"/>
                      <a:pt x="340" y="619"/>
                      <a:pt x="340" y="619"/>
                    </a:cubicBezTo>
                    <a:cubicBezTo>
                      <a:pt x="154" y="619"/>
                      <a:pt x="154" y="619"/>
                      <a:pt x="154" y="619"/>
                    </a:cubicBezTo>
                    <a:lnTo>
                      <a:pt x="154" y="619"/>
                    </a:lnTo>
                    <a:lnTo>
                      <a:pt x="154" y="619"/>
                    </a:lnTo>
                    <a:cubicBezTo>
                      <a:pt x="124" y="619"/>
                      <a:pt x="124" y="619"/>
                      <a:pt x="124" y="619"/>
                    </a:cubicBezTo>
                    <a:lnTo>
                      <a:pt x="92" y="619"/>
                    </a:lnTo>
                    <a:lnTo>
                      <a:pt x="92" y="619"/>
                    </a:lnTo>
                    <a:lnTo>
                      <a:pt x="61" y="619"/>
                    </a:lnTo>
                    <a:lnTo>
                      <a:pt x="61" y="619"/>
                    </a:lnTo>
                    <a:cubicBezTo>
                      <a:pt x="61" y="651"/>
                      <a:pt x="61" y="651"/>
                      <a:pt x="30" y="651"/>
                    </a:cubicBezTo>
                    <a:lnTo>
                      <a:pt x="30" y="651"/>
                    </a:lnTo>
                    <a:lnTo>
                      <a:pt x="0" y="619"/>
                    </a:lnTo>
                    <a:cubicBezTo>
                      <a:pt x="0" y="651"/>
                      <a:pt x="0" y="651"/>
                      <a:pt x="0" y="651"/>
                    </a:cubicBezTo>
                    <a:lnTo>
                      <a:pt x="0" y="681"/>
                    </a:lnTo>
                    <a:lnTo>
                      <a:pt x="0" y="681"/>
                    </a:lnTo>
                    <a:cubicBezTo>
                      <a:pt x="0" y="712"/>
                      <a:pt x="0" y="712"/>
                      <a:pt x="0" y="712"/>
                    </a:cubicBezTo>
                    <a:lnTo>
                      <a:pt x="0" y="712"/>
                    </a:lnTo>
                    <a:lnTo>
                      <a:pt x="0" y="712"/>
                    </a:lnTo>
                    <a:cubicBezTo>
                      <a:pt x="0" y="712"/>
                      <a:pt x="30" y="712"/>
                      <a:pt x="30" y="743"/>
                    </a:cubicBezTo>
                    <a:cubicBezTo>
                      <a:pt x="30" y="743"/>
                      <a:pt x="30" y="743"/>
                      <a:pt x="30" y="775"/>
                    </a:cubicBez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cubicBezTo>
                      <a:pt x="61" y="775"/>
                      <a:pt x="61" y="775"/>
                      <a:pt x="61" y="775"/>
                    </a:cubicBezTo>
                    <a:lnTo>
                      <a:pt x="61" y="775"/>
                    </a:lnTo>
                    <a:cubicBezTo>
                      <a:pt x="61" y="775"/>
                      <a:pt x="61" y="775"/>
                      <a:pt x="92" y="775"/>
                    </a:cubicBezTo>
                    <a:lnTo>
                      <a:pt x="92" y="775"/>
                    </a:lnTo>
                    <a:lnTo>
                      <a:pt x="92" y="775"/>
                    </a:lnTo>
                    <a:lnTo>
                      <a:pt x="92" y="775"/>
                    </a:lnTo>
                    <a:lnTo>
                      <a:pt x="124" y="775"/>
                    </a:lnTo>
                    <a:lnTo>
                      <a:pt x="124" y="775"/>
                    </a:lnTo>
                    <a:cubicBezTo>
                      <a:pt x="124" y="743"/>
                      <a:pt x="124" y="743"/>
                      <a:pt x="124" y="743"/>
                    </a:cubicBezTo>
                    <a:lnTo>
                      <a:pt x="124" y="743"/>
                    </a:lnTo>
                    <a:cubicBezTo>
                      <a:pt x="154" y="743"/>
                      <a:pt x="154" y="743"/>
                      <a:pt x="154" y="775"/>
                    </a:cubicBezTo>
                    <a:cubicBezTo>
                      <a:pt x="154" y="775"/>
                      <a:pt x="154" y="775"/>
                      <a:pt x="154" y="805"/>
                    </a:cubicBezTo>
                    <a:lnTo>
                      <a:pt x="154" y="805"/>
                    </a:lnTo>
                    <a:lnTo>
                      <a:pt x="154" y="805"/>
                    </a:lnTo>
                    <a:lnTo>
                      <a:pt x="154" y="805"/>
                    </a:lnTo>
                    <a:cubicBezTo>
                      <a:pt x="154" y="805"/>
                      <a:pt x="154" y="805"/>
                      <a:pt x="185" y="805"/>
                    </a:cubicBezTo>
                    <a:lnTo>
                      <a:pt x="185" y="83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1" name="Freeform 9"/>
              <p:cNvSpPr>
                <a:spLocks noChangeArrowheads="1"/>
              </p:cNvSpPr>
              <p:nvPr/>
            </p:nvSpPr>
            <p:spPr bwMode="auto">
              <a:xfrm>
                <a:off x="4706938" y="2070100"/>
                <a:ext cx="66675" cy="44450"/>
              </a:xfrm>
              <a:custGeom>
                <a:avLst/>
                <a:gdLst>
                  <a:gd name="T0" fmla="*/ 186 w 187"/>
                  <a:gd name="T1" fmla="*/ 0 h 125"/>
                  <a:gd name="T2" fmla="*/ 186 w 187"/>
                  <a:gd name="T3" fmla="*/ 0 h 125"/>
                  <a:gd name="T4" fmla="*/ 186 w 187"/>
                  <a:gd name="T5" fmla="*/ 0 h 125"/>
                  <a:gd name="T6" fmla="*/ 154 w 187"/>
                  <a:gd name="T7" fmla="*/ 31 h 125"/>
                  <a:gd name="T8" fmla="*/ 124 w 187"/>
                  <a:gd name="T9" fmla="*/ 93 h 125"/>
                  <a:gd name="T10" fmla="*/ 93 w 187"/>
                  <a:gd name="T11" fmla="*/ 63 h 125"/>
                  <a:gd name="T12" fmla="*/ 93 w 187"/>
                  <a:gd name="T13" fmla="*/ 63 h 125"/>
                  <a:gd name="T14" fmla="*/ 93 w 187"/>
                  <a:gd name="T15" fmla="*/ 63 h 125"/>
                  <a:gd name="T16" fmla="*/ 93 w 187"/>
                  <a:gd name="T17" fmla="*/ 93 h 125"/>
                  <a:gd name="T18" fmla="*/ 93 w 187"/>
                  <a:gd name="T19" fmla="*/ 93 h 125"/>
                  <a:gd name="T20" fmla="*/ 62 w 187"/>
                  <a:gd name="T21" fmla="*/ 93 h 125"/>
                  <a:gd name="T22" fmla="*/ 62 w 187"/>
                  <a:gd name="T23" fmla="*/ 93 h 125"/>
                  <a:gd name="T24" fmla="*/ 30 w 187"/>
                  <a:gd name="T25" fmla="*/ 93 h 125"/>
                  <a:gd name="T26" fmla="*/ 30 w 187"/>
                  <a:gd name="T27" fmla="*/ 93 h 125"/>
                  <a:gd name="T28" fmla="*/ 30 w 187"/>
                  <a:gd name="T29" fmla="*/ 93 h 125"/>
                  <a:gd name="T30" fmla="*/ 0 w 187"/>
                  <a:gd name="T31" fmla="*/ 93 h 125"/>
                  <a:gd name="T32" fmla="*/ 0 w 187"/>
                  <a:gd name="T33" fmla="*/ 124 h 125"/>
                  <a:gd name="T34" fmla="*/ 0 w 187"/>
                  <a:gd name="T35" fmla="*/ 124 h 125"/>
                  <a:gd name="T36" fmla="*/ 62 w 187"/>
                  <a:gd name="T37" fmla="*/ 124 h 125"/>
                  <a:gd name="T38" fmla="*/ 93 w 187"/>
                  <a:gd name="T39" fmla="*/ 124 h 125"/>
                  <a:gd name="T40" fmla="*/ 124 w 187"/>
                  <a:gd name="T41" fmla="*/ 124 h 125"/>
                  <a:gd name="T42" fmla="*/ 154 w 187"/>
                  <a:gd name="T43" fmla="*/ 93 h 125"/>
                  <a:gd name="T44" fmla="*/ 154 w 187"/>
                  <a:gd name="T45" fmla="*/ 93 h 125"/>
                  <a:gd name="T46" fmla="*/ 154 w 187"/>
                  <a:gd name="T47" fmla="*/ 63 h 125"/>
                  <a:gd name="T48" fmla="*/ 154 w 187"/>
                  <a:gd name="T49" fmla="*/ 63 h 125"/>
                  <a:gd name="T50" fmla="*/ 186 w 187"/>
                  <a:gd name="T51" fmla="*/ 31 h 125"/>
                  <a:gd name="T52" fmla="*/ 186 w 187"/>
                  <a:gd name="T53" fmla="*/ 31 h 125"/>
                  <a:gd name="T54" fmla="*/ 186 w 187"/>
                  <a:gd name="T55" fmla="*/ 31 h 125"/>
                  <a:gd name="T56" fmla="*/ 186 w 187"/>
                  <a:gd name="T57" fmla="*/ 31 h 125"/>
                  <a:gd name="T58" fmla="*/ 186 w 187"/>
                  <a:gd name="T5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7" h="125">
                    <a:moveTo>
                      <a:pt x="186" y="0"/>
                    </a:moveTo>
                    <a:lnTo>
                      <a:pt x="186" y="0"/>
                    </a:lnTo>
                    <a:lnTo>
                      <a:pt x="186" y="0"/>
                    </a:lnTo>
                    <a:cubicBezTo>
                      <a:pt x="154" y="31"/>
                      <a:pt x="154" y="31"/>
                      <a:pt x="154" y="31"/>
                    </a:cubicBezTo>
                    <a:cubicBezTo>
                      <a:pt x="154" y="63"/>
                      <a:pt x="124" y="93"/>
                      <a:pt x="124" y="93"/>
                    </a:cubicBezTo>
                    <a:cubicBezTo>
                      <a:pt x="124" y="93"/>
                      <a:pt x="93" y="93"/>
                      <a:pt x="93" y="63"/>
                    </a:cubicBezTo>
                    <a:lnTo>
                      <a:pt x="93" y="63"/>
                    </a:lnTo>
                    <a:lnTo>
                      <a:pt x="93" y="63"/>
                    </a:lnTo>
                    <a:cubicBezTo>
                      <a:pt x="93" y="93"/>
                      <a:pt x="93" y="93"/>
                      <a:pt x="93" y="93"/>
                    </a:cubicBezTo>
                    <a:lnTo>
                      <a:pt x="93" y="93"/>
                    </a:ln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cubicBezTo>
                      <a:pt x="30" y="93"/>
                      <a:pt x="30" y="93"/>
                      <a:pt x="30" y="93"/>
                    </a:cubicBezTo>
                    <a:lnTo>
                      <a:pt x="30" y="93"/>
                    </a:lnTo>
                    <a:lnTo>
                      <a:pt x="30" y="93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30" y="124"/>
                      <a:pt x="62" y="124"/>
                    </a:cubicBezTo>
                    <a:cubicBezTo>
                      <a:pt x="62" y="124"/>
                      <a:pt x="62" y="124"/>
                      <a:pt x="93" y="124"/>
                    </a:cubicBezTo>
                    <a:lnTo>
                      <a:pt x="124" y="124"/>
                    </a:lnTo>
                    <a:cubicBezTo>
                      <a:pt x="124" y="124"/>
                      <a:pt x="124" y="93"/>
                      <a:pt x="154" y="93"/>
                    </a:cubicBezTo>
                    <a:lnTo>
                      <a:pt x="154" y="93"/>
                    </a:lnTo>
                    <a:cubicBezTo>
                      <a:pt x="154" y="63"/>
                      <a:pt x="154" y="63"/>
                      <a:pt x="154" y="63"/>
                    </a:cubicBezTo>
                    <a:lnTo>
                      <a:pt x="154" y="63"/>
                    </a:lnTo>
                    <a:cubicBezTo>
                      <a:pt x="154" y="63"/>
                      <a:pt x="154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18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2" name="Freeform 10"/>
              <p:cNvSpPr>
                <a:spLocks noChangeArrowheads="1"/>
              </p:cNvSpPr>
              <p:nvPr/>
            </p:nvSpPr>
            <p:spPr bwMode="auto">
              <a:xfrm>
                <a:off x="4360863" y="1925638"/>
                <a:ext cx="401637" cy="334962"/>
              </a:xfrm>
              <a:custGeom>
                <a:avLst/>
                <a:gdLst>
                  <a:gd name="T0" fmla="*/ 465 w 1116"/>
                  <a:gd name="T1" fmla="*/ 867 h 930"/>
                  <a:gd name="T2" fmla="*/ 527 w 1116"/>
                  <a:gd name="T3" fmla="*/ 867 h 930"/>
                  <a:gd name="T4" fmla="*/ 589 w 1116"/>
                  <a:gd name="T5" fmla="*/ 898 h 930"/>
                  <a:gd name="T6" fmla="*/ 651 w 1116"/>
                  <a:gd name="T7" fmla="*/ 929 h 930"/>
                  <a:gd name="T8" fmla="*/ 713 w 1116"/>
                  <a:gd name="T9" fmla="*/ 867 h 930"/>
                  <a:gd name="T10" fmla="*/ 806 w 1116"/>
                  <a:gd name="T11" fmla="*/ 805 h 930"/>
                  <a:gd name="T12" fmla="*/ 837 w 1116"/>
                  <a:gd name="T13" fmla="*/ 805 h 930"/>
                  <a:gd name="T14" fmla="*/ 930 w 1116"/>
                  <a:gd name="T15" fmla="*/ 774 h 930"/>
                  <a:gd name="T16" fmla="*/ 930 w 1116"/>
                  <a:gd name="T17" fmla="*/ 774 h 930"/>
                  <a:gd name="T18" fmla="*/ 1023 w 1116"/>
                  <a:gd name="T19" fmla="*/ 743 h 930"/>
                  <a:gd name="T20" fmla="*/ 1115 w 1116"/>
                  <a:gd name="T21" fmla="*/ 589 h 930"/>
                  <a:gd name="T22" fmla="*/ 1023 w 1116"/>
                  <a:gd name="T23" fmla="*/ 589 h 930"/>
                  <a:gd name="T24" fmla="*/ 899 w 1116"/>
                  <a:gd name="T25" fmla="*/ 526 h 930"/>
                  <a:gd name="T26" fmla="*/ 899 w 1116"/>
                  <a:gd name="T27" fmla="*/ 495 h 930"/>
                  <a:gd name="T28" fmla="*/ 899 w 1116"/>
                  <a:gd name="T29" fmla="*/ 465 h 930"/>
                  <a:gd name="T30" fmla="*/ 867 w 1116"/>
                  <a:gd name="T31" fmla="*/ 465 h 930"/>
                  <a:gd name="T32" fmla="*/ 806 w 1116"/>
                  <a:gd name="T33" fmla="*/ 372 h 930"/>
                  <a:gd name="T34" fmla="*/ 806 w 1116"/>
                  <a:gd name="T35" fmla="*/ 309 h 930"/>
                  <a:gd name="T36" fmla="*/ 775 w 1116"/>
                  <a:gd name="T37" fmla="*/ 278 h 930"/>
                  <a:gd name="T38" fmla="*/ 713 w 1116"/>
                  <a:gd name="T39" fmla="*/ 217 h 930"/>
                  <a:gd name="T40" fmla="*/ 682 w 1116"/>
                  <a:gd name="T41" fmla="*/ 185 h 930"/>
                  <a:gd name="T42" fmla="*/ 651 w 1116"/>
                  <a:gd name="T43" fmla="*/ 185 h 930"/>
                  <a:gd name="T44" fmla="*/ 651 w 1116"/>
                  <a:gd name="T45" fmla="*/ 185 h 930"/>
                  <a:gd name="T46" fmla="*/ 527 w 1116"/>
                  <a:gd name="T47" fmla="*/ 185 h 930"/>
                  <a:gd name="T48" fmla="*/ 403 w 1116"/>
                  <a:gd name="T49" fmla="*/ 61 h 930"/>
                  <a:gd name="T50" fmla="*/ 371 w 1116"/>
                  <a:gd name="T51" fmla="*/ 30 h 930"/>
                  <a:gd name="T52" fmla="*/ 310 w 1116"/>
                  <a:gd name="T53" fmla="*/ 30 h 930"/>
                  <a:gd name="T54" fmla="*/ 278 w 1116"/>
                  <a:gd name="T55" fmla="*/ 0 h 930"/>
                  <a:gd name="T56" fmla="*/ 217 w 1116"/>
                  <a:gd name="T57" fmla="*/ 30 h 930"/>
                  <a:gd name="T58" fmla="*/ 186 w 1116"/>
                  <a:gd name="T59" fmla="*/ 0 h 930"/>
                  <a:gd name="T60" fmla="*/ 186 w 1116"/>
                  <a:gd name="T61" fmla="*/ 30 h 930"/>
                  <a:gd name="T62" fmla="*/ 186 w 1116"/>
                  <a:gd name="T63" fmla="*/ 30 h 930"/>
                  <a:gd name="T64" fmla="*/ 124 w 1116"/>
                  <a:gd name="T65" fmla="*/ 124 h 930"/>
                  <a:gd name="T66" fmla="*/ 93 w 1116"/>
                  <a:gd name="T67" fmla="*/ 124 h 930"/>
                  <a:gd name="T68" fmla="*/ 31 w 1116"/>
                  <a:gd name="T69" fmla="*/ 185 h 930"/>
                  <a:gd name="T70" fmla="*/ 31 w 1116"/>
                  <a:gd name="T71" fmla="*/ 154 h 930"/>
                  <a:gd name="T72" fmla="*/ 31 w 1116"/>
                  <a:gd name="T73" fmla="*/ 217 h 930"/>
                  <a:gd name="T74" fmla="*/ 124 w 1116"/>
                  <a:gd name="T75" fmla="*/ 372 h 930"/>
                  <a:gd name="T76" fmla="*/ 155 w 1116"/>
                  <a:gd name="T77" fmla="*/ 465 h 930"/>
                  <a:gd name="T78" fmla="*/ 217 w 1116"/>
                  <a:gd name="T79" fmla="*/ 526 h 930"/>
                  <a:gd name="T80" fmla="*/ 248 w 1116"/>
                  <a:gd name="T81" fmla="*/ 589 h 930"/>
                  <a:gd name="T82" fmla="*/ 371 w 1116"/>
                  <a:gd name="T83" fmla="*/ 805 h 930"/>
                  <a:gd name="T84" fmla="*/ 434 w 1116"/>
                  <a:gd name="T85" fmla="*/ 898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16" h="930">
                    <a:moveTo>
                      <a:pt x="465" y="867"/>
                    </a:moveTo>
                    <a:lnTo>
                      <a:pt x="465" y="867"/>
                    </a:lnTo>
                    <a:lnTo>
                      <a:pt x="465" y="867"/>
                    </a:lnTo>
                    <a:cubicBezTo>
                      <a:pt x="495" y="867"/>
                      <a:pt x="495" y="867"/>
                      <a:pt x="495" y="867"/>
                    </a:cubicBezTo>
                    <a:lnTo>
                      <a:pt x="495" y="867"/>
                    </a:lnTo>
                    <a:cubicBezTo>
                      <a:pt x="527" y="867"/>
                      <a:pt x="527" y="867"/>
                      <a:pt x="527" y="867"/>
                    </a:cubicBezTo>
                    <a:lnTo>
                      <a:pt x="527" y="867"/>
                    </a:lnTo>
                    <a:cubicBezTo>
                      <a:pt x="558" y="867"/>
                      <a:pt x="558" y="867"/>
                      <a:pt x="558" y="898"/>
                    </a:cubicBezTo>
                    <a:cubicBezTo>
                      <a:pt x="589" y="898"/>
                      <a:pt x="589" y="898"/>
                      <a:pt x="589" y="898"/>
                    </a:cubicBezTo>
                    <a:cubicBezTo>
                      <a:pt x="619" y="898"/>
                      <a:pt x="619" y="929"/>
                      <a:pt x="651" y="929"/>
                    </a:cubicBezTo>
                    <a:lnTo>
                      <a:pt x="651" y="929"/>
                    </a:lnTo>
                    <a:lnTo>
                      <a:pt x="651" y="929"/>
                    </a:lnTo>
                    <a:lnTo>
                      <a:pt x="651" y="929"/>
                    </a:lnTo>
                    <a:cubicBezTo>
                      <a:pt x="651" y="898"/>
                      <a:pt x="651" y="898"/>
                      <a:pt x="651" y="898"/>
                    </a:cubicBezTo>
                    <a:cubicBezTo>
                      <a:pt x="682" y="898"/>
                      <a:pt x="682" y="867"/>
                      <a:pt x="713" y="867"/>
                    </a:cubicBezTo>
                    <a:lnTo>
                      <a:pt x="743" y="837"/>
                    </a:lnTo>
                    <a:cubicBezTo>
                      <a:pt x="775" y="805"/>
                      <a:pt x="775" y="805"/>
                      <a:pt x="775" y="805"/>
                    </a:cubicBezTo>
                    <a:cubicBezTo>
                      <a:pt x="775" y="805"/>
                      <a:pt x="775" y="805"/>
                      <a:pt x="806" y="805"/>
                    </a:cubicBezTo>
                    <a:lnTo>
                      <a:pt x="806" y="805"/>
                    </a:lnTo>
                    <a:lnTo>
                      <a:pt x="806" y="805"/>
                    </a:lnTo>
                    <a:lnTo>
                      <a:pt x="837" y="805"/>
                    </a:lnTo>
                    <a:cubicBezTo>
                      <a:pt x="837" y="805"/>
                      <a:pt x="867" y="805"/>
                      <a:pt x="867" y="774"/>
                    </a:cubicBezTo>
                    <a:cubicBezTo>
                      <a:pt x="867" y="774"/>
                      <a:pt x="899" y="774"/>
                      <a:pt x="930" y="774"/>
                    </a:cubicBezTo>
                    <a:lnTo>
                      <a:pt x="930" y="774"/>
                    </a:lnTo>
                    <a:lnTo>
                      <a:pt x="930" y="774"/>
                    </a:lnTo>
                    <a:lnTo>
                      <a:pt x="930" y="774"/>
                    </a:lnTo>
                    <a:lnTo>
                      <a:pt x="930" y="774"/>
                    </a:lnTo>
                    <a:lnTo>
                      <a:pt x="930" y="774"/>
                    </a:lnTo>
                    <a:cubicBezTo>
                      <a:pt x="930" y="774"/>
                      <a:pt x="961" y="774"/>
                      <a:pt x="961" y="743"/>
                    </a:cubicBezTo>
                    <a:cubicBezTo>
                      <a:pt x="991" y="743"/>
                      <a:pt x="1023" y="743"/>
                      <a:pt x="1023" y="743"/>
                    </a:cubicBezTo>
                    <a:cubicBezTo>
                      <a:pt x="1023" y="713"/>
                      <a:pt x="1054" y="713"/>
                      <a:pt x="1085" y="713"/>
                    </a:cubicBezTo>
                    <a:cubicBezTo>
                      <a:pt x="1115" y="589"/>
                      <a:pt x="1115" y="589"/>
                      <a:pt x="1115" y="589"/>
                    </a:cubicBezTo>
                    <a:lnTo>
                      <a:pt x="1115" y="589"/>
                    </a:lnTo>
                    <a:cubicBezTo>
                      <a:pt x="1115" y="589"/>
                      <a:pt x="1115" y="589"/>
                      <a:pt x="1085" y="589"/>
                    </a:cubicBezTo>
                    <a:cubicBezTo>
                      <a:pt x="1085" y="589"/>
                      <a:pt x="1054" y="589"/>
                      <a:pt x="1023" y="589"/>
                    </a:cubicBezTo>
                    <a:lnTo>
                      <a:pt x="1023" y="589"/>
                    </a:lnTo>
                    <a:cubicBezTo>
                      <a:pt x="991" y="589"/>
                      <a:pt x="961" y="589"/>
                      <a:pt x="961" y="589"/>
                    </a:cubicBezTo>
                    <a:lnTo>
                      <a:pt x="961" y="589"/>
                    </a:lnTo>
                    <a:cubicBezTo>
                      <a:pt x="930" y="589"/>
                      <a:pt x="930" y="557"/>
                      <a:pt x="899" y="526"/>
                    </a:cubicBezTo>
                    <a:lnTo>
                      <a:pt x="899" y="526"/>
                    </a:lnTo>
                    <a:lnTo>
                      <a:pt x="899" y="526"/>
                    </a:lnTo>
                    <a:cubicBezTo>
                      <a:pt x="899" y="495"/>
                      <a:pt x="899" y="495"/>
                      <a:pt x="899" y="495"/>
                    </a:cubicBezTo>
                    <a:lnTo>
                      <a:pt x="899" y="495"/>
                    </a:lnTo>
                    <a:lnTo>
                      <a:pt x="899" y="495"/>
                    </a:lnTo>
                    <a:cubicBezTo>
                      <a:pt x="899" y="495"/>
                      <a:pt x="899" y="495"/>
                      <a:pt x="899" y="465"/>
                    </a:cubicBezTo>
                    <a:lnTo>
                      <a:pt x="899" y="465"/>
                    </a:lnTo>
                    <a:cubicBezTo>
                      <a:pt x="899" y="465"/>
                      <a:pt x="899" y="465"/>
                      <a:pt x="899" y="433"/>
                    </a:cubicBezTo>
                    <a:lnTo>
                      <a:pt x="867" y="465"/>
                    </a:lnTo>
                    <a:lnTo>
                      <a:pt x="867" y="465"/>
                    </a:lnTo>
                    <a:cubicBezTo>
                      <a:pt x="867" y="465"/>
                      <a:pt x="867" y="433"/>
                      <a:pt x="837" y="402"/>
                    </a:cubicBezTo>
                    <a:lnTo>
                      <a:pt x="806" y="372"/>
                    </a:lnTo>
                    <a:cubicBezTo>
                      <a:pt x="806" y="372"/>
                      <a:pt x="806" y="372"/>
                      <a:pt x="806" y="341"/>
                    </a:cubicBezTo>
                    <a:lnTo>
                      <a:pt x="806" y="341"/>
                    </a:lnTo>
                    <a:cubicBezTo>
                      <a:pt x="806" y="309"/>
                      <a:pt x="806" y="309"/>
                      <a:pt x="806" y="309"/>
                    </a:cubicBezTo>
                    <a:lnTo>
                      <a:pt x="806" y="309"/>
                    </a:lnTo>
                    <a:lnTo>
                      <a:pt x="806" y="309"/>
                    </a:lnTo>
                    <a:cubicBezTo>
                      <a:pt x="806" y="278"/>
                      <a:pt x="775" y="278"/>
                      <a:pt x="775" y="278"/>
                    </a:cubicBezTo>
                    <a:cubicBezTo>
                      <a:pt x="775" y="278"/>
                      <a:pt x="743" y="248"/>
                      <a:pt x="743" y="217"/>
                    </a:cubicBezTo>
                    <a:cubicBezTo>
                      <a:pt x="713" y="217"/>
                      <a:pt x="713" y="217"/>
                      <a:pt x="713" y="217"/>
                    </a:cubicBezTo>
                    <a:lnTo>
                      <a:pt x="713" y="217"/>
                    </a:lnTo>
                    <a:lnTo>
                      <a:pt x="713" y="217"/>
                    </a:lnTo>
                    <a:cubicBezTo>
                      <a:pt x="682" y="217"/>
                      <a:pt x="682" y="217"/>
                      <a:pt x="682" y="185"/>
                    </a:cubicBezTo>
                    <a:lnTo>
                      <a:pt x="682" y="185"/>
                    </a:lnTo>
                    <a:cubicBezTo>
                      <a:pt x="651" y="185"/>
                      <a:pt x="651" y="185"/>
                      <a:pt x="651" y="185"/>
                    </a:cubicBezTo>
                    <a:lnTo>
                      <a:pt x="651" y="185"/>
                    </a:lnTo>
                    <a:lnTo>
                      <a:pt x="651" y="185"/>
                    </a:lnTo>
                    <a:lnTo>
                      <a:pt x="651" y="185"/>
                    </a:lnTo>
                    <a:lnTo>
                      <a:pt x="651" y="185"/>
                    </a:lnTo>
                    <a:lnTo>
                      <a:pt x="651" y="185"/>
                    </a:lnTo>
                    <a:cubicBezTo>
                      <a:pt x="619" y="185"/>
                      <a:pt x="619" y="185"/>
                      <a:pt x="619" y="185"/>
                    </a:cubicBezTo>
                    <a:lnTo>
                      <a:pt x="619" y="185"/>
                    </a:lnTo>
                    <a:cubicBezTo>
                      <a:pt x="589" y="185"/>
                      <a:pt x="558" y="185"/>
                      <a:pt x="527" y="185"/>
                    </a:cubicBezTo>
                    <a:cubicBezTo>
                      <a:pt x="495" y="154"/>
                      <a:pt x="465" y="124"/>
                      <a:pt x="465" y="93"/>
                    </a:cubicBezTo>
                    <a:cubicBezTo>
                      <a:pt x="434" y="93"/>
                      <a:pt x="434" y="93"/>
                      <a:pt x="434" y="93"/>
                    </a:cubicBezTo>
                    <a:lnTo>
                      <a:pt x="403" y="61"/>
                    </a:lnTo>
                    <a:lnTo>
                      <a:pt x="371" y="30"/>
                    </a:lnTo>
                    <a:lnTo>
                      <a:pt x="371" y="30"/>
                    </a:lnTo>
                    <a:lnTo>
                      <a:pt x="371" y="30"/>
                    </a:lnTo>
                    <a:cubicBezTo>
                      <a:pt x="371" y="30"/>
                      <a:pt x="371" y="30"/>
                      <a:pt x="341" y="30"/>
                    </a:cubicBezTo>
                    <a:lnTo>
                      <a:pt x="341" y="30"/>
                    </a:lnTo>
                    <a:cubicBezTo>
                      <a:pt x="341" y="30"/>
                      <a:pt x="341" y="30"/>
                      <a:pt x="310" y="30"/>
                    </a:cubicBezTo>
                    <a:cubicBezTo>
                      <a:pt x="310" y="30"/>
                      <a:pt x="310" y="30"/>
                      <a:pt x="310" y="0"/>
                    </a:cubicBezTo>
                    <a:cubicBezTo>
                      <a:pt x="310" y="0"/>
                      <a:pt x="310" y="0"/>
                      <a:pt x="278" y="0"/>
                    </a:cubicBezTo>
                    <a:lnTo>
                      <a:pt x="278" y="0"/>
                    </a:lnTo>
                    <a:cubicBezTo>
                      <a:pt x="248" y="0"/>
                      <a:pt x="248" y="0"/>
                      <a:pt x="248" y="0"/>
                    </a:cubicBezTo>
                    <a:lnTo>
                      <a:pt x="217" y="0"/>
                    </a:lnTo>
                    <a:cubicBezTo>
                      <a:pt x="217" y="30"/>
                      <a:pt x="217" y="30"/>
                      <a:pt x="217" y="30"/>
                    </a:cubicBezTo>
                    <a:cubicBezTo>
                      <a:pt x="217" y="0"/>
                      <a:pt x="217" y="0"/>
                      <a:pt x="217" y="0"/>
                    </a:cubicBez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cubicBezTo>
                      <a:pt x="186" y="0"/>
                      <a:pt x="186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lnTo>
                      <a:pt x="186" y="30"/>
                    </a:lnTo>
                    <a:cubicBezTo>
                      <a:pt x="186" y="61"/>
                      <a:pt x="186" y="93"/>
                      <a:pt x="155" y="93"/>
                    </a:cubicBezTo>
                    <a:lnTo>
                      <a:pt x="155" y="93"/>
                    </a:lnTo>
                    <a:cubicBezTo>
                      <a:pt x="155" y="124"/>
                      <a:pt x="124" y="12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93" y="124"/>
                    </a:lnTo>
                    <a:cubicBezTo>
                      <a:pt x="93" y="154"/>
                      <a:pt x="93" y="154"/>
                      <a:pt x="62" y="154"/>
                    </a:cubicBezTo>
                    <a:lnTo>
                      <a:pt x="62" y="154"/>
                    </a:lnTo>
                    <a:cubicBezTo>
                      <a:pt x="62" y="185"/>
                      <a:pt x="62" y="185"/>
                      <a:pt x="31" y="185"/>
                    </a:cubicBez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54"/>
                    </a:lnTo>
                    <a:lnTo>
                      <a:pt x="0" y="154"/>
                    </a:lnTo>
                    <a:cubicBezTo>
                      <a:pt x="0" y="185"/>
                      <a:pt x="0" y="185"/>
                      <a:pt x="0" y="185"/>
                    </a:cubicBezTo>
                    <a:cubicBezTo>
                      <a:pt x="31" y="185"/>
                      <a:pt x="31" y="217"/>
                      <a:pt x="31" y="217"/>
                    </a:cubicBezTo>
                    <a:cubicBezTo>
                      <a:pt x="62" y="248"/>
                      <a:pt x="62" y="278"/>
                      <a:pt x="93" y="309"/>
                    </a:cubicBezTo>
                    <a:cubicBezTo>
                      <a:pt x="93" y="341"/>
                      <a:pt x="93" y="341"/>
                      <a:pt x="93" y="341"/>
                    </a:cubicBezTo>
                    <a:cubicBezTo>
                      <a:pt x="93" y="341"/>
                      <a:pt x="124" y="341"/>
                      <a:pt x="124" y="372"/>
                    </a:cubicBezTo>
                    <a:cubicBezTo>
                      <a:pt x="124" y="372"/>
                      <a:pt x="155" y="402"/>
                      <a:pt x="155" y="433"/>
                    </a:cubicBezTo>
                    <a:lnTo>
                      <a:pt x="155" y="433"/>
                    </a:lnTo>
                    <a:cubicBezTo>
                      <a:pt x="155" y="433"/>
                      <a:pt x="155" y="433"/>
                      <a:pt x="155" y="465"/>
                    </a:cubicBezTo>
                    <a:cubicBezTo>
                      <a:pt x="186" y="465"/>
                      <a:pt x="186" y="465"/>
                      <a:pt x="186" y="465"/>
                    </a:cubicBezTo>
                    <a:cubicBezTo>
                      <a:pt x="186" y="465"/>
                      <a:pt x="217" y="465"/>
                      <a:pt x="217" y="495"/>
                    </a:cubicBezTo>
                    <a:cubicBezTo>
                      <a:pt x="217" y="495"/>
                      <a:pt x="217" y="495"/>
                      <a:pt x="217" y="526"/>
                    </a:cubicBezTo>
                    <a:cubicBezTo>
                      <a:pt x="248" y="526"/>
                      <a:pt x="248" y="526"/>
                      <a:pt x="248" y="526"/>
                    </a:cubicBezTo>
                    <a:cubicBezTo>
                      <a:pt x="248" y="557"/>
                      <a:pt x="248" y="589"/>
                      <a:pt x="248" y="589"/>
                    </a:cubicBezTo>
                    <a:lnTo>
                      <a:pt x="248" y="589"/>
                    </a:lnTo>
                    <a:cubicBezTo>
                      <a:pt x="248" y="619"/>
                      <a:pt x="248" y="650"/>
                      <a:pt x="248" y="650"/>
                    </a:cubicBezTo>
                    <a:cubicBezTo>
                      <a:pt x="278" y="681"/>
                      <a:pt x="310" y="713"/>
                      <a:pt x="310" y="713"/>
                    </a:cubicBezTo>
                    <a:cubicBezTo>
                      <a:pt x="341" y="713"/>
                      <a:pt x="341" y="743"/>
                      <a:pt x="371" y="805"/>
                    </a:cubicBezTo>
                    <a:cubicBezTo>
                      <a:pt x="371" y="837"/>
                      <a:pt x="371" y="837"/>
                      <a:pt x="403" y="867"/>
                    </a:cubicBezTo>
                    <a:cubicBezTo>
                      <a:pt x="403" y="867"/>
                      <a:pt x="434" y="867"/>
                      <a:pt x="434" y="898"/>
                    </a:cubicBezTo>
                    <a:lnTo>
                      <a:pt x="434" y="898"/>
                    </a:lnTo>
                    <a:cubicBezTo>
                      <a:pt x="434" y="867"/>
                      <a:pt x="434" y="867"/>
                      <a:pt x="465" y="86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3" name="Freeform 11"/>
              <p:cNvSpPr>
                <a:spLocks noChangeArrowheads="1"/>
              </p:cNvSpPr>
              <p:nvPr/>
            </p:nvSpPr>
            <p:spPr bwMode="auto">
              <a:xfrm>
                <a:off x="4338638" y="2327275"/>
                <a:ext cx="257175" cy="234950"/>
              </a:xfrm>
              <a:custGeom>
                <a:avLst/>
                <a:gdLst>
                  <a:gd name="T0" fmla="*/ 465 w 714"/>
                  <a:gd name="T1" fmla="*/ 218 h 652"/>
                  <a:gd name="T2" fmla="*/ 403 w 714"/>
                  <a:gd name="T3" fmla="*/ 186 h 652"/>
                  <a:gd name="T4" fmla="*/ 403 w 714"/>
                  <a:gd name="T5" fmla="*/ 155 h 652"/>
                  <a:gd name="T6" fmla="*/ 433 w 714"/>
                  <a:gd name="T7" fmla="*/ 94 h 652"/>
                  <a:gd name="T8" fmla="*/ 403 w 714"/>
                  <a:gd name="T9" fmla="*/ 62 h 652"/>
                  <a:gd name="T10" fmla="*/ 372 w 714"/>
                  <a:gd name="T11" fmla="*/ 31 h 652"/>
                  <a:gd name="T12" fmla="*/ 310 w 714"/>
                  <a:gd name="T13" fmla="*/ 0 h 652"/>
                  <a:gd name="T14" fmla="*/ 248 w 714"/>
                  <a:gd name="T15" fmla="*/ 0 h 652"/>
                  <a:gd name="T16" fmla="*/ 248 w 714"/>
                  <a:gd name="T17" fmla="*/ 0 h 652"/>
                  <a:gd name="T18" fmla="*/ 217 w 714"/>
                  <a:gd name="T19" fmla="*/ 0 h 652"/>
                  <a:gd name="T20" fmla="*/ 217 w 714"/>
                  <a:gd name="T21" fmla="*/ 0 h 652"/>
                  <a:gd name="T22" fmla="*/ 217 w 714"/>
                  <a:gd name="T23" fmla="*/ 31 h 652"/>
                  <a:gd name="T24" fmla="*/ 186 w 714"/>
                  <a:gd name="T25" fmla="*/ 0 h 652"/>
                  <a:gd name="T26" fmla="*/ 155 w 714"/>
                  <a:gd name="T27" fmla="*/ 31 h 652"/>
                  <a:gd name="T28" fmla="*/ 155 w 714"/>
                  <a:gd name="T29" fmla="*/ 62 h 652"/>
                  <a:gd name="T30" fmla="*/ 155 w 714"/>
                  <a:gd name="T31" fmla="*/ 94 h 652"/>
                  <a:gd name="T32" fmla="*/ 124 w 714"/>
                  <a:gd name="T33" fmla="*/ 124 h 652"/>
                  <a:gd name="T34" fmla="*/ 124 w 714"/>
                  <a:gd name="T35" fmla="*/ 124 h 652"/>
                  <a:gd name="T36" fmla="*/ 93 w 714"/>
                  <a:gd name="T37" fmla="*/ 155 h 652"/>
                  <a:gd name="T38" fmla="*/ 93 w 714"/>
                  <a:gd name="T39" fmla="*/ 218 h 652"/>
                  <a:gd name="T40" fmla="*/ 62 w 714"/>
                  <a:gd name="T41" fmla="*/ 248 h 652"/>
                  <a:gd name="T42" fmla="*/ 62 w 714"/>
                  <a:gd name="T43" fmla="*/ 248 h 652"/>
                  <a:gd name="T44" fmla="*/ 62 w 714"/>
                  <a:gd name="T45" fmla="*/ 248 h 652"/>
                  <a:gd name="T46" fmla="*/ 31 w 714"/>
                  <a:gd name="T47" fmla="*/ 279 h 652"/>
                  <a:gd name="T48" fmla="*/ 31 w 714"/>
                  <a:gd name="T49" fmla="*/ 279 h 652"/>
                  <a:gd name="T50" fmla="*/ 31 w 714"/>
                  <a:gd name="T51" fmla="*/ 310 h 652"/>
                  <a:gd name="T52" fmla="*/ 31 w 714"/>
                  <a:gd name="T53" fmla="*/ 372 h 652"/>
                  <a:gd name="T54" fmla="*/ 0 w 714"/>
                  <a:gd name="T55" fmla="*/ 372 h 652"/>
                  <a:gd name="T56" fmla="*/ 31 w 714"/>
                  <a:gd name="T57" fmla="*/ 403 h 652"/>
                  <a:gd name="T58" fmla="*/ 62 w 714"/>
                  <a:gd name="T59" fmla="*/ 496 h 652"/>
                  <a:gd name="T60" fmla="*/ 93 w 714"/>
                  <a:gd name="T61" fmla="*/ 527 h 652"/>
                  <a:gd name="T62" fmla="*/ 93 w 714"/>
                  <a:gd name="T63" fmla="*/ 527 h 652"/>
                  <a:gd name="T64" fmla="*/ 124 w 714"/>
                  <a:gd name="T65" fmla="*/ 558 h 652"/>
                  <a:gd name="T66" fmla="*/ 124 w 714"/>
                  <a:gd name="T67" fmla="*/ 589 h 652"/>
                  <a:gd name="T68" fmla="*/ 124 w 714"/>
                  <a:gd name="T69" fmla="*/ 589 h 652"/>
                  <a:gd name="T70" fmla="*/ 217 w 714"/>
                  <a:gd name="T71" fmla="*/ 620 h 652"/>
                  <a:gd name="T72" fmla="*/ 248 w 714"/>
                  <a:gd name="T73" fmla="*/ 651 h 652"/>
                  <a:gd name="T74" fmla="*/ 310 w 714"/>
                  <a:gd name="T75" fmla="*/ 651 h 652"/>
                  <a:gd name="T76" fmla="*/ 340 w 714"/>
                  <a:gd name="T77" fmla="*/ 620 h 652"/>
                  <a:gd name="T78" fmla="*/ 372 w 714"/>
                  <a:gd name="T79" fmla="*/ 589 h 652"/>
                  <a:gd name="T80" fmla="*/ 403 w 714"/>
                  <a:gd name="T81" fmla="*/ 620 h 652"/>
                  <a:gd name="T82" fmla="*/ 403 w 714"/>
                  <a:gd name="T83" fmla="*/ 620 h 652"/>
                  <a:gd name="T84" fmla="*/ 433 w 714"/>
                  <a:gd name="T85" fmla="*/ 589 h 652"/>
                  <a:gd name="T86" fmla="*/ 465 w 714"/>
                  <a:gd name="T87" fmla="*/ 589 h 652"/>
                  <a:gd name="T88" fmla="*/ 496 w 714"/>
                  <a:gd name="T89" fmla="*/ 589 h 652"/>
                  <a:gd name="T90" fmla="*/ 557 w 714"/>
                  <a:gd name="T91" fmla="*/ 558 h 652"/>
                  <a:gd name="T92" fmla="*/ 620 w 714"/>
                  <a:gd name="T93" fmla="*/ 558 h 652"/>
                  <a:gd name="T94" fmla="*/ 681 w 714"/>
                  <a:gd name="T95" fmla="*/ 403 h 652"/>
                  <a:gd name="T96" fmla="*/ 589 w 714"/>
                  <a:gd name="T97" fmla="*/ 372 h 652"/>
                  <a:gd name="T98" fmla="*/ 527 w 714"/>
                  <a:gd name="T99" fmla="*/ 3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14" h="652">
                    <a:moveTo>
                      <a:pt x="465" y="218"/>
                    </a:moveTo>
                    <a:lnTo>
                      <a:pt x="465" y="218"/>
                    </a:lnTo>
                    <a:cubicBezTo>
                      <a:pt x="465" y="218"/>
                      <a:pt x="465" y="218"/>
                      <a:pt x="433" y="218"/>
                    </a:cubicBezTo>
                    <a:cubicBezTo>
                      <a:pt x="433" y="218"/>
                      <a:pt x="403" y="218"/>
                      <a:pt x="403" y="186"/>
                    </a:cubicBezTo>
                    <a:lnTo>
                      <a:pt x="403" y="186"/>
                    </a:lnTo>
                    <a:lnTo>
                      <a:pt x="403" y="155"/>
                    </a:lnTo>
                    <a:lnTo>
                      <a:pt x="403" y="124"/>
                    </a:lnTo>
                    <a:cubicBezTo>
                      <a:pt x="433" y="124"/>
                      <a:pt x="433" y="124"/>
                      <a:pt x="433" y="94"/>
                    </a:cubicBezTo>
                    <a:lnTo>
                      <a:pt x="433" y="94"/>
                    </a:lnTo>
                    <a:cubicBezTo>
                      <a:pt x="433" y="94"/>
                      <a:pt x="433" y="94"/>
                      <a:pt x="403" y="62"/>
                    </a:cubicBezTo>
                    <a:cubicBezTo>
                      <a:pt x="403" y="62"/>
                      <a:pt x="403" y="62"/>
                      <a:pt x="372" y="31"/>
                    </a:cubicBezTo>
                    <a:lnTo>
                      <a:pt x="372" y="31"/>
                    </a:lnTo>
                    <a:cubicBezTo>
                      <a:pt x="340" y="0"/>
                      <a:pt x="310" y="0"/>
                      <a:pt x="310" y="0"/>
                    </a:cubicBezTo>
                    <a:lnTo>
                      <a:pt x="310" y="0"/>
                    </a:lnTo>
                    <a:cubicBezTo>
                      <a:pt x="279" y="0"/>
                      <a:pt x="279" y="0"/>
                      <a:pt x="279" y="0"/>
                    </a:cubicBezTo>
                    <a:cubicBezTo>
                      <a:pt x="279" y="0"/>
                      <a:pt x="279" y="0"/>
                      <a:pt x="248" y="0"/>
                    </a:cubicBezTo>
                    <a:lnTo>
                      <a:pt x="248" y="0"/>
                    </a:lnTo>
                    <a:lnTo>
                      <a:pt x="248" y="0"/>
                    </a:lnTo>
                    <a:cubicBezTo>
                      <a:pt x="217" y="0"/>
                      <a:pt x="217" y="0"/>
                      <a:pt x="217" y="0"/>
                    </a:cubicBezTo>
                    <a:lnTo>
                      <a:pt x="217" y="0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217" y="31"/>
                    </a:lnTo>
                    <a:lnTo>
                      <a:pt x="217" y="31"/>
                    </a:lnTo>
                    <a:lnTo>
                      <a:pt x="217" y="31"/>
                    </a:lnTo>
                    <a:cubicBezTo>
                      <a:pt x="186" y="31"/>
                      <a:pt x="186" y="31"/>
                      <a:pt x="186" y="0"/>
                    </a:cubicBezTo>
                    <a:cubicBezTo>
                      <a:pt x="186" y="0"/>
                      <a:pt x="186" y="0"/>
                      <a:pt x="155" y="0"/>
                    </a:cubicBezTo>
                    <a:lnTo>
                      <a:pt x="155" y="31"/>
                    </a:lnTo>
                    <a:cubicBezTo>
                      <a:pt x="155" y="31"/>
                      <a:pt x="155" y="31"/>
                      <a:pt x="155" y="62"/>
                    </a:cubicBezTo>
                    <a:lnTo>
                      <a:pt x="155" y="62"/>
                    </a:lnTo>
                    <a:lnTo>
                      <a:pt x="155" y="62"/>
                    </a:lnTo>
                    <a:cubicBezTo>
                      <a:pt x="155" y="94"/>
                      <a:pt x="155" y="94"/>
                      <a:pt x="155" y="9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93" y="124"/>
                    </a:lnTo>
                    <a:cubicBezTo>
                      <a:pt x="93" y="124"/>
                      <a:pt x="93" y="124"/>
                      <a:pt x="93" y="155"/>
                    </a:cubicBezTo>
                    <a:lnTo>
                      <a:pt x="93" y="218"/>
                    </a:lnTo>
                    <a:lnTo>
                      <a:pt x="93" y="218"/>
                    </a:lnTo>
                    <a:cubicBezTo>
                      <a:pt x="62" y="248"/>
                      <a:pt x="62" y="248"/>
                      <a:pt x="62" y="248"/>
                    </a:cubicBezTo>
                    <a:lnTo>
                      <a:pt x="62" y="248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62" y="248"/>
                    </a:lnTo>
                    <a:cubicBezTo>
                      <a:pt x="62" y="248"/>
                      <a:pt x="62" y="279"/>
                      <a:pt x="31" y="279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310"/>
                      <a:pt x="31" y="310"/>
                      <a:pt x="31" y="310"/>
                    </a:cubicBezTo>
                    <a:lnTo>
                      <a:pt x="31" y="310"/>
                    </a:lnTo>
                    <a:lnTo>
                      <a:pt x="31" y="342"/>
                    </a:lnTo>
                    <a:cubicBezTo>
                      <a:pt x="31" y="342"/>
                      <a:pt x="31" y="342"/>
                      <a:pt x="31" y="372"/>
                    </a:cubicBezTo>
                    <a:cubicBezTo>
                      <a:pt x="31" y="372"/>
                      <a:pt x="31" y="403"/>
                      <a:pt x="0" y="372"/>
                    </a:cubicBezTo>
                    <a:lnTo>
                      <a:pt x="0" y="372"/>
                    </a:lnTo>
                    <a:cubicBezTo>
                      <a:pt x="0" y="403"/>
                      <a:pt x="0" y="403"/>
                      <a:pt x="0" y="403"/>
                    </a:cubicBezTo>
                    <a:cubicBezTo>
                      <a:pt x="31" y="403"/>
                      <a:pt x="31" y="403"/>
                      <a:pt x="31" y="403"/>
                    </a:cubicBezTo>
                    <a:cubicBezTo>
                      <a:pt x="31" y="434"/>
                      <a:pt x="62" y="434"/>
                      <a:pt x="62" y="434"/>
                    </a:cubicBezTo>
                    <a:cubicBezTo>
                      <a:pt x="62" y="466"/>
                      <a:pt x="62" y="466"/>
                      <a:pt x="62" y="496"/>
                    </a:cubicBezTo>
                    <a:lnTo>
                      <a:pt x="62" y="496"/>
                    </a:lnTo>
                    <a:cubicBezTo>
                      <a:pt x="93" y="496"/>
                      <a:pt x="93" y="496"/>
                      <a:pt x="93" y="527"/>
                    </a:cubicBezTo>
                    <a:lnTo>
                      <a:pt x="93" y="527"/>
                    </a:lnTo>
                    <a:lnTo>
                      <a:pt x="93" y="527"/>
                    </a:lnTo>
                    <a:lnTo>
                      <a:pt x="93" y="527"/>
                    </a:lnTo>
                    <a:cubicBezTo>
                      <a:pt x="124" y="527"/>
                      <a:pt x="124" y="558"/>
                      <a:pt x="124" y="558"/>
                    </a:cubicBezTo>
                    <a:lnTo>
                      <a:pt x="124" y="558"/>
                    </a:lnTo>
                    <a:lnTo>
                      <a:pt x="124" y="589"/>
                    </a:lnTo>
                    <a:lnTo>
                      <a:pt x="124" y="589"/>
                    </a:lnTo>
                    <a:lnTo>
                      <a:pt x="124" y="589"/>
                    </a:lnTo>
                    <a:cubicBezTo>
                      <a:pt x="155" y="589"/>
                      <a:pt x="186" y="589"/>
                      <a:pt x="186" y="589"/>
                    </a:cubicBezTo>
                    <a:cubicBezTo>
                      <a:pt x="186" y="620"/>
                      <a:pt x="217" y="620"/>
                      <a:pt x="217" y="620"/>
                    </a:cubicBezTo>
                    <a:lnTo>
                      <a:pt x="217" y="620"/>
                    </a:lnTo>
                    <a:cubicBezTo>
                      <a:pt x="217" y="651"/>
                      <a:pt x="248" y="651"/>
                      <a:pt x="248" y="651"/>
                    </a:cubicBezTo>
                    <a:cubicBezTo>
                      <a:pt x="248" y="651"/>
                      <a:pt x="248" y="651"/>
                      <a:pt x="279" y="651"/>
                    </a:cubicBezTo>
                    <a:lnTo>
                      <a:pt x="310" y="651"/>
                    </a:lnTo>
                    <a:cubicBezTo>
                      <a:pt x="340" y="620"/>
                      <a:pt x="340" y="620"/>
                      <a:pt x="340" y="620"/>
                    </a:cubicBezTo>
                    <a:lnTo>
                      <a:pt x="340" y="620"/>
                    </a:lnTo>
                    <a:lnTo>
                      <a:pt x="340" y="620"/>
                    </a:lnTo>
                    <a:cubicBezTo>
                      <a:pt x="372" y="589"/>
                      <a:pt x="372" y="589"/>
                      <a:pt x="372" y="589"/>
                    </a:cubicBezTo>
                    <a:lnTo>
                      <a:pt x="372" y="589"/>
                    </a:lnTo>
                    <a:cubicBezTo>
                      <a:pt x="403" y="589"/>
                      <a:pt x="403" y="620"/>
                      <a:pt x="403" y="620"/>
                    </a:cubicBezTo>
                    <a:lnTo>
                      <a:pt x="403" y="620"/>
                    </a:lnTo>
                    <a:lnTo>
                      <a:pt x="403" y="620"/>
                    </a:lnTo>
                    <a:lnTo>
                      <a:pt x="433" y="620"/>
                    </a:lnTo>
                    <a:cubicBezTo>
                      <a:pt x="433" y="589"/>
                      <a:pt x="433" y="589"/>
                      <a:pt x="433" y="589"/>
                    </a:cubicBezTo>
                    <a:cubicBezTo>
                      <a:pt x="465" y="589"/>
                      <a:pt x="465" y="589"/>
                      <a:pt x="465" y="589"/>
                    </a:cubicBezTo>
                    <a:lnTo>
                      <a:pt x="465" y="589"/>
                    </a:lnTo>
                    <a:lnTo>
                      <a:pt x="465" y="589"/>
                    </a:lnTo>
                    <a:cubicBezTo>
                      <a:pt x="496" y="589"/>
                      <a:pt x="496" y="589"/>
                      <a:pt x="496" y="589"/>
                    </a:cubicBezTo>
                    <a:lnTo>
                      <a:pt x="496" y="589"/>
                    </a:lnTo>
                    <a:cubicBezTo>
                      <a:pt x="496" y="558"/>
                      <a:pt x="527" y="558"/>
                      <a:pt x="557" y="558"/>
                    </a:cubicBezTo>
                    <a:lnTo>
                      <a:pt x="557" y="558"/>
                    </a:lnTo>
                    <a:cubicBezTo>
                      <a:pt x="557" y="558"/>
                      <a:pt x="589" y="558"/>
                      <a:pt x="620" y="558"/>
                    </a:cubicBezTo>
                    <a:cubicBezTo>
                      <a:pt x="713" y="403"/>
                      <a:pt x="713" y="403"/>
                      <a:pt x="713" y="403"/>
                    </a:cubicBezTo>
                    <a:lnTo>
                      <a:pt x="681" y="403"/>
                    </a:lnTo>
                    <a:cubicBezTo>
                      <a:pt x="651" y="403"/>
                      <a:pt x="620" y="372"/>
                      <a:pt x="620" y="372"/>
                    </a:cubicBezTo>
                    <a:lnTo>
                      <a:pt x="589" y="372"/>
                    </a:lnTo>
                    <a:cubicBezTo>
                      <a:pt x="557" y="372"/>
                      <a:pt x="557" y="372"/>
                      <a:pt x="527" y="342"/>
                    </a:cubicBezTo>
                    <a:lnTo>
                      <a:pt x="527" y="342"/>
                    </a:lnTo>
                    <a:cubicBezTo>
                      <a:pt x="496" y="310"/>
                      <a:pt x="465" y="248"/>
                      <a:pt x="465" y="21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4" name="Freeform 12"/>
              <p:cNvSpPr>
                <a:spLocks noChangeArrowheads="1"/>
              </p:cNvSpPr>
              <p:nvPr/>
            </p:nvSpPr>
            <p:spPr bwMode="auto">
              <a:xfrm>
                <a:off x="4237038" y="2851150"/>
                <a:ext cx="88900" cy="134938"/>
              </a:xfrm>
              <a:custGeom>
                <a:avLst/>
                <a:gdLst>
                  <a:gd name="T0" fmla="*/ 217 w 249"/>
                  <a:gd name="T1" fmla="*/ 62 h 373"/>
                  <a:gd name="T2" fmla="*/ 217 w 249"/>
                  <a:gd name="T3" fmla="*/ 62 h 373"/>
                  <a:gd name="T4" fmla="*/ 217 w 249"/>
                  <a:gd name="T5" fmla="*/ 62 h 373"/>
                  <a:gd name="T6" fmla="*/ 186 w 249"/>
                  <a:gd name="T7" fmla="*/ 62 h 373"/>
                  <a:gd name="T8" fmla="*/ 155 w 249"/>
                  <a:gd name="T9" fmla="*/ 31 h 373"/>
                  <a:gd name="T10" fmla="*/ 155 w 249"/>
                  <a:gd name="T11" fmla="*/ 31 h 373"/>
                  <a:gd name="T12" fmla="*/ 124 w 249"/>
                  <a:gd name="T13" fmla="*/ 0 h 373"/>
                  <a:gd name="T14" fmla="*/ 124 w 249"/>
                  <a:gd name="T15" fmla="*/ 0 h 373"/>
                  <a:gd name="T16" fmla="*/ 93 w 249"/>
                  <a:gd name="T17" fmla="*/ 0 h 373"/>
                  <a:gd name="T18" fmla="*/ 93 w 249"/>
                  <a:gd name="T19" fmla="*/ 0 h 373"/>
                  <a:gd name="T20" fmla="*/ 93 w 249"/>
                  <a:gd name="T21" fmla="*/ 0 h 373"/>
                  <a:gd name="T22" fmla="*/ 93 w 249"/>
                  <a:gd name="T23" fmla="*/ 0 h 373"/>
                  <a:gd name="T24" fmla="*/ 93 w 249"/>
                  <a:gd name="T25" fmla="*/ 0 h 373"/>
                  <a:gd name="T26" fmla="*/ 93 w 249"/>
                  <a:gd name="T27" fmla="*/ 0 h 373"/>
                  <a:gd name="T28" fmla="*/ 62 w 249"/>
                  <a:gd name="T29" fmla="*/ 0 h 373"/>
                  <a:gd name="T30" fmla="*/ 31 w 249"/>
                  <a:gd name="T31" fmla="*/ 0 h 373"/>
                  <a:gd name="T32" fmla="*/ 31 w 249"/>
                  <a:gd name="T33" fmla="*/ 0 h 373"/>
                  <a:gd name="T34" fmla="*/ 31 w 249"/>
                  <a:gd name="T35" fmla="*/ 31 h 373"/>
                  <a:gd name="T36" fmla="*/ 0 w 249"/>
                  <a:gd name="T37" fmla="*/ 62 h 373"/>
                  <a:gd name="T38" fmla="*/ 0 w 249"/>
                  <a:gd name="T39" fmla="*/ 62 h 373"/>
                  <a:gd name="T40" fmla="*/ 0 w 249"/>
                  <a:gd name="T41" fmla="*/ 93 h 373"/>
                  <a:gd name="T42" fmla="*/ 0 w 249"/>
                  <a:gd name="T43" fmla="*/ 93 h 373"/>
                  <a:gd name="T44" fmla="*/ 0 w 249"/>
                  <a:gd name="T45" fmla="*/ 124 h 373"/>
                  <a:gd name="T46" fmla="*/ 0 w 249"/>
                  <a:gd name="T47" fmla="*/ 155 h 373"/>
                  <a:gd name="T48" fmla="*/ 0 w 249"/>
                  <a:gd name="T49" fmla="*/ 186 h 373"/>
                  <a:gd name="T50" fmla="*/ 0 w 249"/>
                  <a:gd name="T51" fmla="*/ 186 h 373"/>
                  <a:gd name="T52" fmla="*/ 31 w 249"/>
                  <a:gd name="T53" fmla="*/ 217 h 373"/>
                  <a:gd name="T54" fmla="*/ 31 w 249"/>
                  <a:gd name="T55" fmla="*/ 217 h 373"/>
                  <a:gd name="T56" fmla="*/ 31 w 249"/>
                  <a:gd name="T57" fmla="*/ 217 h 373"/>
                  <a:gd name="T58" fmla="*/ 31 w 249"/>
                  <a:gd name="T59" fmla="*/ 186 h 373"/>
                  <a:gd name="T60" fmla="*/ 93 w 249"/>
                  <a:gd name="T61" fmla="*/ 186 h 373"/>
                  <a:gd name="T62" fmla="*/ 93 w 249"/>
                  <a:gd name="T63" fmla="*/ 372 h 373"/>
                  <a:gd name="T64" fmla="*/ 93 w 249"/>
                  <a:gd name="T65" fmla="*/ 372 h 373"/>
                  <a:gd name="T66" fmla="*/ 186 w 249"/>
                  <a:gd name="T67" fmla="*/ 341 h 373"/>
                  <a:gd name="T68" fmla="*/ 186 w 249"/>
                  <a:gd name="T69" fmla="*/ 310 h 373"/>
                  <a:gd name="T70" fmla="*/ 186 w 249"/>
                  <a:gd name="T71" fmla="*/ 310 h 373"/>
                  <a:gd name="T72" fmla="*/ 186 w 249"/>
                  <a:gd name="T73" fmla="*/ 310 h 373"/>
                  <a:gd name="T74" fmla="*/ 186 w 249"/>
                  <a:gd name="T75" fmla="*/ 279 h 373"/>
                  <a:gd name="T76" fmla="*/ 217 w 249"/>
                  <a:gd name="T77" fmla="*/ 279 h 373"/>
                  <a:gd name="T78" fmla="*/ 217 w 249"/>
                  <a:gd name="T79" fmla="*/ 247 h 373"/>
                  <a:gd name="T80" fmla="*/ 217 w 249"/>
                  <a:gd name="T81" fmla="*/ 247 h 373"/>
                  <a:gd name="T82" fmla="*/ 217 w 249"/>
                  <a:gd name="T83" fmla="*/ 247 h 373"/>
                  <a:gd name="T84" fmla="*/ 217 w 249"/>
                  <a:gd name="T85" fmla="*/ 217 h 373"/>
                  <a:gd name="T86" fmla="*/ 217 w 249"/>
                  <a:gd name="T87" fmla="*/ 217 h 373"/>
                  <a:gd name="T88" fmla="*/ 217 w 249"/>
                  <a:gd name="T89" fmla="*/ 186 h 373"/>
                  <a:gd name="T90" fmla="*/ 217 w 249"/>
                  <a:gd name="T91" fmla="*/ 155 h 373"/>
                  <a:gd name="T92" fmla="*/ 217 w 249"/>
                  <a:gd name="T93" fmla="*/ 124 h 373"/>
                  <a:gd name="T94" fmla="*/ 217 w 249"/>
                  <a:gd name="T95" fmla="*/ 124 h 373"/>
                  <a:gd name="T96" fmla="*/ 248 w 249"/>
                  <a:gd name="T97" fmla="*/ 124 h 373"/>
                  <a:gd name="T98" fmla="*/ 217 w 249"/>
                  <a:gd name="T99" fmla="*/ 93 h 373"/>
                  <a:gd name="T100" fmla="*/ 217 w 249"/>
                  <a:gd name="T101" fmla="*/ 62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9" h="373">
                    <a:moveTo>
                      <a:pt x="217" y="62"/>
                    </a:moveTo>
                    <a:lnTo>
                      <a:pt x="217" y="62"/>
                    </a:lnTo>
                    <a:lnTo>
                      <a:pt x="217" y="62"/>
                    </a:lnTo>
                    <a:cubicBezTo>
                      <a:pt x="217" y="62"/>
                      <a:pt x="217" y="62"/>
                      <a:pt x="186" y="62"/>
                    </a:cubicBezTo>
                    <a:cubicBezTo>
                      <a:pt x="186" y="62"/>
                      <a:pt x="155" y="62"/>
                      <a:pt x="155" y="31"/>
                    </a:cubicBezTo>
                    <a:lnTo>
                      <a:pt x="155" y="31"/>
                    </a:ln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0" y="62"/>
                    </a:cubicBezTo>
                    <a:lnTo>
                      <a:pt x="0" y="62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55"/>
                      <a:pt x="0" y="155"/>
                      <a:pt x="0" y="155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31" y="217"/>
                    </a:ln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186"/>
                      <a:pt x="31" y="186"/>
                      <a:pt x="31" y="186"/>
                    </a:cubicBezTo>
                    <a:cubicBezTo>
                      <a:pt x="93" y="186"/>
                      <a:pt x="93" y="186"/>
                      <a:pt x="93" y="186"/>
                    </a:cubicBezTo>
                    <a:cubicBezTo>
                      <a:pt x="93" y="372"/>
                      <a:pt x="93" y="372"/>
                      <a:pt x="93" y="372"/>
                    </a:cubicBezTo>
                    <a:lnTo>
                      <a:pt x="93" y="372"/>
                    </a:lnTo>
                    <a:cubicBezTo>
                      <a:pt x="93" y="372"/>
                      <a:pt x="155" y="341"/>
                      <a:pt x="186" y="341"/>
                    </a:cubicBezTo>
                    <a:cubicBezTo>
                      <a:pt x="186" y="341"/>
                      <a:pt x="186" y="341"/>
                      <a:pt x="186" y="310"/>
                    </a:cubicBezTo>
                    <a:lnTo>
                      <a:pt x="186" y="310"/>
                    </a:lnTo>
                    <a:lnTo>
                      <a:pt x="186" y="310"/>
                    </a:lnTo>
                    <a:lnTo>
                      <a:pt x="186" y="279"/>
                    </a:lnTo>
                    <a:cubicBezTo>
                      <a:pt x="217" y="279"/>
                      <a:pt x="217" y="279"/>
                      <a:pt x="217" y="279"/>
                    </a:cubicBezTo>
                    <a:cubicBezTo>
                      <a:pt x="217" y="279"/>
                      <a:pt x="217" y="279"/>
                      <a:pt x="217" y="247"/>
                    </a:cubicBezTo>
                    <a:lnTo>
                      <a:pt x="217" y="247"/>
                    </a:lnTo>
                    <a:lnTo>
                      <a:pt x="217" y="247"/>
                    </a:lnTo>
                    <a:lnTo>
                      <a:pt x="217" y="217"/>
                    </a:lnTo>
                    <a:lnTo>
                      <a:pt x="217" y="217"/>
                    </a:lnTo>
                    <a:cubicBezTo>
                      <a:pt x="217" y="217"/>
                      <a:pt x="217" y="217"/>
                      <a:pt x="217" y="186"/>
                    </a:cubicBezTo>
                    <a:lnTo>
                      <a:pt x="217" y="155"/>
                    </a:lnTo>
                    <a:lnTo>
                      <a:pt x="217" y="124"/>
                    </a:lnTo>
                    <a:lnTo>
                      <a:pt x="217" y="124"/>
                    </a:lnTo>
                    <a:cubicBezTo>
                      <a:pt x="217" y="124"/>
                      <a:pt x="217" y="124"/>
                      <a:pt x="248" y="124"/>
                    </a:cubicBezTo>
                    <a:cubicBezTo>
                      <a:pt x="217" y="93"/>
                      <a:pt x="217" y="93"/>
                      <a:pt x="217" y="93"/>
                    </a:cubicBezTo>
                    <a:lnTo>
                      <a:pt x="217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5" name="Freeform 13"/>
              <p:cNvSpPr>
                <a:spLocks noChangeArrowheads="1"/>
              </p:cNvSpPr>
              <p:nvPr/>
            </p:nvSpPr>
            <p:spPr bwMode="auto">
              <a:xfrm>
                <a:off x="4114800" y="2917825"/>
                <a:ext cx="146050" cy="134938"/>
              </a:xfrm>
              <a:custGeom>
                <a:avLst/>
                <a:gdLst>
                  <a:gd name="T0" fmla="*/ 372 w 404"/>
                  <a:gd name="T1" fmla="*/ 155 h 373"/>
                  <a:gd name="T2" fmla="*/ 372 w 404"/>
                  <a:gd name="T3" fmla="*/ 155 h 373"/>
                  <a:gd name="T4" fmla="*/ 310 w 404"/>
                  <a:gd name="T5" fmla="*/ 124 h 373"/>
                  <a:gd name="T6" fmla="*/ 310 w 404"/>
                  <a:gd name="T7" fmla="*/ 93 h 373"/>
                  <a:gd name="T8" fmla="*/ 310 w 404"/>
                  <a:gd name="T9" fmla="*/ 93 h 373"/>
                  <a:gd name="T10" fmla="*/ 217 w 404"/>
                  <a:gd name="T11" fmla="*/ 61 h 373"/>
                  <a:gd name="T12" fmla="*/ 217 w 404"/>
                  <a:gd name="T13" fmla="*/ 61 h 373"/>
                  <a:gd name="T14" fmla="*/ 124 w 404"/>
                  <a:gd name="T15" fmla="*/ 31 h 373"/>
                  <a:gd name="T16" fmla="*/ 124 w 404"/>
                  <a:gd name="T17" fmla="*/ 0 h 373"/>
                  <a:gd name="T18" fmla="*/ 92 w 404"/>
                  <a:gd name="T19" fmla="*/ 31 h 373"/>
                  <a:gd name="T20" fmla="*/ 92 w 404"/>
                  <a:gd name="T21" fmla="*/ 124 h 373"/>
                  <a:gd name="T22" fmla="*/ 0 w 404"/>
                  <a:gd name="T23" fmla="*/ 278 h 373"/>
                  <a:gd name="T24" fmla="*/ 0 w 404"/>
                  <a:gd name="T25" fmla="*/ 310 h 373"/>
                  <a:gd name="T26" fmla="*/ 31 w 404"/>
                  <a:gd name="T27" fmla="*/ 341 h 373"/>
                  <a:gd name="T28" fmla="*/ 92 w 404"/>
                  <a:gd name="T29" fmla="*/ 341 h 373"/>
                  <a:gd name="T30" fmla="*/ 124 w 404"/>
                  <a:gd name="T31" fmla="*/ 341 h 373"/>
                  <a:gd name="T32" fmla="*/ 124 w 404"/>
                  <a:gd name="T33" fmla="*/ 341 h 373"/>
                  <a:gd name="T34" fmla="*/ 124 w 404"/>
                  <a:gd name="T35" fmla="*/ 341 h 373"/>
                  <a:gd name="T36" fmla="*/ 155 w 404"/>
                  <a:gd name="T37" fmla="*/ 372 h 373"/>
                  <a:gd name="T38" fmla="*/ 155 w 404"/>
                  <a:gd name="T39" fmla="*/ 372 h 373"/>
                  <a:gd name="T40" fmla="*/ 186 w 404"/>
                  <a:gd name="T41" fmla="*/ 372 h 373"/>
                  <a:gd name="T42" fmla="*/ 186 w 404"/>
                  <a:gd name="T43" fmla="*/ 372 h 373"/>
                  <a:gd name="T44" fmla="*/ 217 w 404"/>
                  <a:gd name="T45" fmla="*/ 372 h 373"/>
                  <a:gd name="T46" fmla="*/ 217 w 404"/>
                  <a:gd name="T47" fmla="*/ 372 h 373"/>
                  <a:gd name="T48" fmla="*/ 248 w 404"/>
                  <a:gd name="T49" fmla="*/ 372 h 373"/>
                  <a:gd name="T50" fmla="*/ 248 w 404"/>
                  <a:gd name="T51" fmla="*/ 372 h 373"/>
                  <a:gd name="T52" fmla="*/ 279 w 404"/>
                  <a:gd name="T53" fmla="*/ 310 h 373"/>
                  <a:gd name="T54" fmla="*/ 310 w 404"/>
                  <a:gd name="T55" fmla="*/ 278 h 373"/>
                  <a:gd name="T56" fmla="*/ 372 w 404"/>
                  <a:gd name="T57" fmla="*/ 217 h 373"/>
                  <a:gd name="T58" fmla="*/ 403 w 404"/>
                  <a:gd name="T59" fmla="*/ 248 h 373"/>
                  <a:gd name="T60" fmla="*/ 403 w 404"/>
                  <a:gd name="T61" fmla="*/ 217 h 373"/>
                  <a:gd name="T62" fmla="*/ 403 w 404"/>
                  <a:gd name="T63" fmla="*/ 186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4" h="373">
                    <a:moveTo>
                      <a:pt x="372" y="155"/>
                    </a:moveTo>
                    <a:lnTo>
                      <a:pt x="372" y="155"/>
                    </a:lnTo>
                    <a:lnTo>
                      <a:pt x="372" y="155"/>
                    </a:lnTo>
                    <a:lnTo>
                      <a:pt x="372" y="155"/>
                    </a:lnTo>
                    <a:lnTo>
                      <a:pt x="372" y="155"/>
                    </a:lnTo>
                    <a:cubicBezTo>
                      <a:pt x="341" y="155"/>
                      <a:pt x="341" y="124"/>
                      <a:pt x="310" y="124"/>
                    </a:cubicBezTo>
                    <a:lnTo>
                      <a:pt x="310" y="124"/>
                    </a:lnTo>
                    <a:cubicBezTo>
                      <a:pt x="310" y="93"/>
                      <a:pt x="310" y="93"/>
                      <a:pt x="310" y="93"/>
                    </a:cubicBezTo>
                    <a:lnTo>
                      <a:pt x="310" y="93"/>
                    </a:lnTo>
                    <a:lnTo>
                      <a:pt x="310" y="93"/>
                    </a:lnTo>
                    <a:cubicBezTo>
                      <a:pt x="279" y="61"/>
                      <a:pt x="248" y="61"/>
                      <a:pt x="248" y="61"/>
                    </a:cubicBezTo>
                    <a:cubicBezTo>
                      <a:pt x="248" y="61"/>
                      <a:pt x="248" y="61"/>
                      <a:pt x="217" y="61"/>
                    </a:cubicBezTo>
                    <a:lnTo>
                      <a:pt x="217" y="61"/>
                    </a:lnTo>
                    <a:lnTo>
                      <a:pt x="217" y="61"/>
                    </a:lnTo>
                    <a:cubicBezTo>
                      <a:pt x="186" y="61"/>
                      <a:pt x="186" y="61"/>
                      <a:pt x="186" y="61"/>
                    </a:cubicBezTo>
                    <a:cubicBezTo>
                      <a:pt x="155" y="61"/>
                      <a:pt x="155" y="3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124" y="0"/>
                    </a:cubicBezTo>
                    <a:cubicBezTo>
                      <a:pt x="124" y="0"/>
                      <a:pt x="124" y="0"/>
                      <a:pt x="124" y="31"/>
                    </a:cubicBezTo>
                    <a:cubicBezTo>
                      <a:pt x="124" y="31"/>
                      <a:pt x="124" y="31"/>
                      <a:pt x="92" y="31"/>
                    </a:cubicBezTo>
                    <a:lnTo>
                      <a:pt x="92" y="31"/>
                    </a:lnTo>
                    <a:cubicBezTo>
                      <a:pt x="92" y="124"/>
                      <a:pt x="92" y="124"/>
                      <a:pt x="92" y="1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78"/>
                      <a:pt x="0" y="278"/>
                      <a:pt x="0" y="310"/>
                    </a:cubicBezTo>
                    <a:lnTo>
                      <a:pt x="0" y="310"/>
                    </a:lnTo>
                    <a:lnTo>
                      <a:pt x="31" y="341"/>
                    </a:lnTo>
                    <a:lnTo>
                      <a:pt x="31" y="341"/>
                    </a:lnTo>
                    <a:cubicBezTo>
                      <a:pt x="62" y="341"/>
                      <a:pt x="92" y="341"/>
                      <a:pt x="92" y="341"/>
                    </a:cubicBezTo>
                    <a:lnTo>
                      <a:pt x="92" y="341"/>
                    </a:lnTo>
                    <a:cubicBezTo>
                      <a:pt x="92" y="341"/>
                      <a:pt x="92" y="341"/>
                      <a:pt x="124" y="341"/>
                    </a:cubicBez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41"/>
                    </a:lnTo>
                    <a:cubicBezTo>
                      <a:pt x="124" y="341"/>
                      <a:pt x="124" y="341"/>
                      <a:pt x="155" y="341"/>
                    </a:cubicBezTo>
                    <a:cubicBezTo>
                      <a:pt x="155" y="372"/>
                      <a:pt x="155" y="372"/>
                      <a:pt x="155" y="372"/>
                    </a:cubicBezTo>
                    <a:lnTo>
                      <a:pt x="155" y="372"/>
                    </a:lnTo>
                    <a:lnTo>
                      <a:pt x="155" y="372"/>
                    </a:lnTo>
                    <a:lnTo>
                      <a:pt x="155" y="372"/>
                    </a:lnTo>
                    <a:lnTo>
                      <a:pt x="186" y="372"/>
                    </a:lnTo>
                    <a:lnTo>
                      <a:pt x="186" y="372"/>
                    </a:lnTo>
                    <a:lnTo>
                      <a:pt x="186" y="372"/>
                    </a:lnTo>
                    <a:cubicBezTo>
                      <a:pt x="186" y="372"/>
                      <a:pt x="186" y="372"/>
                      <a:pt x="217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cubicBezTo>
                      <a:pt x="217" y="372"/>
                      <a:pt x="217" y="372"/>
                      <a:pt x="248" y="372"/>
                    </a:cubicBez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2"/>
                    </a:lnTo>
                    <a:cubicBezTo>
                      <a:pt x="248" y="341"/>
                      <a:pt x="248" y="341"/>
                      <a:pt x="279" y="310"/>
                    </a:cubicBezTo>
                    <a:lnTo>
                      <a:pt x="310" y="310"/>
                    </a:lnTo>
                    <a:lnTo>
                      <a:pt x="310" y="278"/>
                    </a:lnTo>
                    <a:lnTo>
                      <a:pt x="310" y="278"/>
                    </a:lnTo>
                    <a:cubicBezTo>
                      <a:pt x="372" y="217"/>
                      <a:pt x="372" y="217"/>
                      <a:pt x="372" y="217"/>
                    </a:cubicBezTo>
                    <a:lnTo>
                      <a:pt x="372" y="217"/>
                    </a:lnTo>
                    <a:cubicBezTo>
                      <a:pt x="372" y="217"/>
                      <a:pt x="372" y="217"/>
                      <a:pt x="403" y="248"/>
                    </a:cubicBezTo>
                    <a:cubicBezTo>
                      <a:pt x="403" y="248"/>
                      <a:pt x="403" y="248"/>
                      <a:pt x="403" y="217"/>
                    </a:cubicBezTo>
                    <a:lnTo>
                      <a:pt x="403" y="217"/>
                    </a:lnTo>
                    <a:lnTo>
                      <a:pt x="403" y="186"/>
                    </a:lnTo>
                    <a:lnTo>
                      <a:pt x="403" y="186"/>
                    </a:lnTo>
                    <a:cubicBezTo>
                      <a:pt x="372" y="155"/>
                      <a:pt x="372" y="155"/>
                      <a:pt x="372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6" name="Freeform 14"/>
              <p:cNvSpPr>
                <a:spLocks noChangeArrowheads="1"/>
              </p:cNvSpPr>
              <p:nvPr/>
            </p:nvSpPr>
            <p:spPr bwMode="auto">
              <a:xfrm>
                <a:off x="4349750" y="2549525"/>
                <a:ext cx="134938" cy="190500"/>
              </a:xfrm>
              <a:custGeom>
                <a:avLst/>
                <a:gdLst>
                  <a:gd name="T0" fmla="*/ 341 w 373"/>
                  <a:gd name="T1" fmla="*/ 341 h 528"/>
                  <a:gd name="T2" fmla="*/ 341 w 373"/>
                  <a:gd name="T3" fmla="*/ 341 h 528"/>
                  <a:gd name="T4" fmla="*/ 341 w 373"/>
                  <a:gd name="T5" fmla="*/ 341 h 528"/>
                  <a:gd name="T6" fmla="*/ 341 w 373"/>
                  <a:gd name="T7" fmla="*/ 341 h 528"/>
                  <a:gd name="T8" fmla="*/ 341 w 373"/>
                  <a:gd name="T9" fmla="*/ 155 h 528"/>
                  <a:gd name="T10" fmla="*/ 341 w 373"/>
                  <a:gd name="T11" fmla="*/ 124 h 528"/>
                  <a:gd name="T12" fmla="*/ 372 w 373"/>
                  <a:gd name="T13" fmla="*/ 62 h 528"/>
                  <a:gd name="T14" fmla="*/ 372 w 373"/>
                  <a:gd name="T15" fmla="*/ 62 h 528"/>
                  <a:gd name="T16" fmla="*/ 372 w 373"/>
                  <a:gd name="T17" fmla="*/ 62 h 528"/>
                  <a:gd name="T18" fmla="*/ 372 w 373"/>
                  <a:gd name="T19" fmla="*/ 62 h 528"/>
                  <a:gd name="T20" fmla="*/ 372 w 373"/>
                  <a:gd name="T21" fmla="*/ 62 h 528"/>
                  <a:gd name="T22" fmla="*/ 372 w 373"/>
                  <a:gd name="T23" fmla="*/ 62 h 528"/>
                  <a:gd name="T24" fmla="*/ 341 w 373"/>
                  <a:gd name="T25" fmla="*/ 31 h 528"/>
                  <a:gd name="T26" fmla="*/ 341 w 373"/>
                  <a:gd name="T27" fmla="*/ 31 h 528"/>
                  <a:gd name="T28" fmla="*/ 341 w 373"/>
                  <a:gd name="T29" fmla="*/ 62 h 528"/>
                  <a:gd name="T30" fmla="*/ 309 w 373"/>
                  <a:gd name="T31" fmla="*/ 93 h 528"/>
                  <a:gd name="T32" fmla="*/ 279 w 373"/>
                  <a:gd name="T33" fmla="*/ 93 h 528"/>
                  <a:gd name="T34" fmla="*/ 186 w 373"/>
                  <a:gd name="T35" fmla="*/ 93 h 528"/>
                  <a:gd name="T36" fmla="*/ 186 w 373"/>
                  <a:gd name="T37" fmla="*/ 93 h 528"/>
                  <a:gd name="T38" fmla="*/ 155 w 373"/>
                  <a:gd name="T39" fmla="*/ 62 h 528"/>
                  <a:gd name="T40" fmla="*/ 155 w 373"/>
                  <a:gd name="T41" fmla="*/ 62 h 528"/>
                  <a:gd name="T42" fmla="*/ 124 w 373"/>
                  <a:gd name="T43" fmla="*/ 31 h 528"/>
                  <a:gd name="T44" fmla="*/ 93 w 373"/>
                  <a:gd name="T45" fmla="*/ 31 h 528"/>
                  <a:gd name="T46" fmla="*/ 93 w 373"/>
                  <a:gd name="T47" fmla="*/ 31 h 528"/>
                  <a:gd name="T48" fmla="*/ 93 w 373"/>
                  <a:gd name="T49" fmla="*/ 31 h 528"/>
                  <a:gd name="T50" fmla="*/ 93 w 373"/>
                  <a:gd name="T51" fmla="*/ 31 h 528"/>
                  <a:gd name="T52" fmla="*/ 93 w 373"/>
                  <a:gd name="T53" fmla="*/ 62 h 528"/>
                  <a:gd name="T54" fmla="*/ 62 w 373"/>
                  <a:gd name="T55" fmla="*/ 0 h 528"/>
                  <a:gd name="T56" fmla="*/ 62 w 373"/>
                  <a:gd name="T57" fmla="*/ 0 h 528"/>
                  <a:gd name="T58" fmla="*/ 62 w 373"/>
                  <a:gd name="T59" fmla="*/ 0 h 528"/>
                  <a:gd name="T60" fmla="*/ 31 w 373"/>
                  <a:gd name="T61" fmla="*/ 0 h 528"/>
                  <a:gd name="T62" fmla="*/ 0 w 373"/>
                  <a:gd name="T63" fmla="*/ 0 h 528"/>
                  <a:gd name="T64" fmla="*/ 0 w 373"/>
                  <a:gd name="T65" fmla="*/ 0 h 528"/>
                  <a:gd name="T66" fmla="*/ 0 w 373"/>
                  <a:gd name="T67" fmla="*/ 0 h 528"/>
                  <a:gd name="T68" fmla="*/ 31 w 373"/>
                  <a:gd name="T69" fmla="*/ 31 h 528"/>
                  <a:gd name="T70" fmla="*/ 31 w 373"/>
                  <a:gd name="T71" fmla="*/ 31 h 528"/>
                  <a:gd name="T72" fmla="*/ 31 w 373"/>
                  <a:gd name="T73" fmla="*/ 62 h 528"/>
                  <a:gd name="T74" fmla="*/ 31 w 373"/>
                  <a:gd name="T75" fmla="*/ 93 h 528"/>
                  <a:gd name="T76" fmla="*/ 31 w 373"/>
                  <a:gd name="T77" fmla="*/ 93 h 528"/>
                  <a:gd name="T78" fmla="*/ 62 w 373"/>
                  <a:gd name="T79" fmla="*/ 155 h 528"/>
                  <a:gd name="T80" fmla="*/ 62 w 373"/>
                  <a:gd name="T81" fmla="*/ 155 h 528"/>
                  <a:gd name="T82" fmla="*/ 62 w 373"/>
                  <a:gd name="T83" fmla="*/ 186 h 528"/>
                  <a:gd name="T84" fmla="*/ 62 w 373"/>
                  <a:gd name="T85" fmla="*/ 186 h 528"/>
                  <a:gd name="T86" fmla="*/ 31 w 373"/>
                  <a:gd name="T87" fmla="*/ 217 h 528"/>
                  <a:gd name="T88" fmla="*/ 31 w 373"/>
                  <a:gd name="T89" fmla="*/ 248 h 528"/>
                  <a:gd name="T90" fmla="*/ 0 w 373"/>
                  <a:gd name="T91" fmla="*/ 279 h 528"/>
                  <a:gd name="T92" fmla="*/ 0 w 373"/>
                  <a:gd name="T93" fmla="*/ 341 h 528"/>
                  <a:gd name="T94" fmla="*/ 217 w 373"/>
                  <a:gd name="T95" fmla="*/ 465 h 528"/>
                  <a:gd name="T96" fmla="*/ 217 w 373"/>
                  <a:gd name="T97" fmla="*/ 496 h 528"/>
                  <a:gd name="T98" fmla="*/ 248 w 373"/>
                  <a:gd name="T99" fmla="*/ 527 h 528"/>
                  <a:gd name="T100" fmla="*/ 279 w 373"/>
                  <a:gd name="T101" fmla="*/ 527 h 528"/>
                  <a:gd name="T102" fmla="*/ 279 w 373"/>
                  <a:gd name="T103" fmla="*/ 465 h 528"/>
                  <a:gd name="T104" fmla="*/ 309 w 373"/>
                  <a:gd name="T105" fmla="*/ 465 h 528"/>
                  <a:gd name="T106" fmla="*/ 309 w 373"/>
                  <a:gd name="T107" fmla="*/ 465 h 528"/>
                  <a:gd name="T108" fmla="*/ 309 w 373"/>
                  <a:gd name="T109" fmla="*/ 465 h 528"/>
                  <a:gd name="T110" fmla="*/ 341 w 373"/>
                  <a:gd name="T111" fmla="*/ 434 h 528"/>
                  <a:gd name="T112" fmla="*/ 341 w 373"/>
                  <a:gd name="T113" fmla="*/ 434 h 528"/>
                  <a:gd name="T114" fmla="*/ 372 w 373"/>
                  <a:gd name="T115" fmla="*/ 403 h 528"/>
                  <a:gd name="T116" fmla="*/ 372 w 373"/>
                  <a:gd name="T117" fmla="*/ 372 h 528"/>
                  <a:gd name="T118" fmla="*/ 372 w 373"/>
                  <a:gd name="T119" fmla="*/ 372 h 528"/>
                  <a:gd name="T120" fmla="*/ 341 w 373"/>
                  <a:gd name="T121" fmla="*/ 341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3" h="528">
                    <a:moveTo>
                      <a:pt x="341" y="341"/>
                    </a:moveTo>
                    <a:lnTo>
                      <a:pt x="341" y="341"/>
                    </a:lnTo>
                    <a:lnTo>
                      <a:pt x="341" y="341"/>
                    </a:lnTo>
                    <a:lnTo>
                      <a:pt x="341" y="341"/>
                    </a:lnTo>
                    <a:cubicBezTo>
                      <a:pt x="341" y="341"/>
                      <a:pt x="341" y="217"/>
                      <a:pt x="341" y="155"/>
                    </a:cubicBezTo>
                    <a:cubicBezTo>
                      <a:pt x="341" y="124"/>
                      <a:pt x="341" y="124"/>
                      <a:pt x="341" y="124"/>
                    </a:cubicBezTo>
                    <a:cubicBezTo>
                      <a:pt x="341" y="93"/>
                      <a:pt x="341" y="62"/>
                      <a:pt x="372" y="62"/>
                    </a:cubicBez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62"/>
                    </a:lnTo>
                    <a:cubicBezTo>
                      <a:pt x="341" y="62"/>
                      <a:pt x="341" y="62"/>
                      <a:pt x="341" y="31"/>
                    </a:cubicBezTo>
                    <a:lnTo>
                      <a:pt x="341" y="31"/>
                    </a:lnTo>
                    <a:cubicBezTo>
                      <a:pt x="341" y="31"/>
                      <a:pt x="341" y="31"/>
                      <a:pt x="341" y="62"/>
                    </a:cubicBezTo>
                    <a:cubicBezTo>
                      <a:pt x="309" y="93"/>
                      <a:pt x="309" y="93"/>
                      <a:pt x="309" y="93"/>
                    </a:cubicBezTo>
                    <a:cubicBezTo>
                      <a:pt x="279" y="93"/>
                      <a:pt x="279" y="93"/>
                      <a:pt x="279" y="93"/>
                    </a:cubicBezTo>
                    <a:cubicBezTo>
                      <a:pt x="248" y="93"/>
                      <a:pt x="217" y="93"/>
                      <a:pt x="186" y="93"/>
                    </a:cubicBezTo>
                    <a:lnTo>
                      <a:pt x="186" y="93"/>
                    </a:lnTo>
                    <a:cubicBezTo>
                      <a:pt x="186" y="93"/>
                      <a:pt x="186" y="62"/>
                      <a:pt x="155" y="62"/>
                    </a:cubicBezTo>
                    <a:lnTo>
                      <a:pt x="155" y="62"/>
                    </a:lnTo>
                    <a:cubicBezTo>
                      <a:pt x="155" y="31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62"/>
                      <a:pt x="93" y="62"/>
                      <a:pt x="93" y="62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31" y="31"/>
                      <a:pt x="31" y="31"/>
                    </a:cubicBezTo>
                    <a:lnTo>
                      <a:pt x="31" y="31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93"/>
                    </a:cubicBezTo>
                    <a:lnTo>
                      <a:pt x="31" y="93"/>
                    </a:lnTo>
                    <a:lnTo>
                      <a:pt x="62" y="155"/>
                    </a:lnTo>
                    <a:lnTo>
                      <a:pt x="62" y="155"/>
                    </a:lnTo>
                    <a:cubicBezTo>
                      <a:pt x="62" y="186"/>
                      <a:pt x="62" y="186"/>
                      <a:pt x="62" y="186"/>
                    </a:cubicBezTo>
                    <a:lnTo>
                      <a:pt x="62" y="186"/>
                    </a:lnTo>
                    <a:cubicBezTo>
                      <a:pt x="31" y="217"/>
                      <a:pt x="31" y="217"/>
                      <a:pt x="31" y="217"/>
                    </a:cubicBezTo>
                    <a:cubicBezTo>
                      <a:pt x="31" y="217"/>
                      <a:pt x="31" y="217"/>
                      <a:pt x="31" y="248"/>
                    </a:cubicBezTo>
                    <a:cubicBezTo>
                      <a:pt x="0" y="248"/>
                      <a:pt x="0" y="248"/>
                      <a:pt x="0" y="279"/>
                    </a:cubicBezTo>
                    <a:cubicBezTo>
                      <a:pt x="0" y="279"/>
                      <a:pt x="0" y="310"/>
                      <a:pt x="0" y="341"/>
                    </a:cubicBezTo>
                    <a:cubicBezTo>
                      <a:pt x="217" y="465"/>
                      <a:pt x="217" y="465"/>
                      <a:pt x="217" y="465"/>
                    </a:cubicBezTo>
                    <a:cubicBezTo>
                      <a:pt x="217" y="496"/>
                      <a:pt x="217" y="496"/>
                      <a:pt x="217" y="496"/>
                    </a:cubicBezTo>
                    <a:cubicBezTo>
                      <a:pt x="248" y="527"/>
                      <a:pt x="248" y="527"/>
                      <a:pt x="248" y="527"/>
                    </a:cubicBezTo>
                    <a:cubicBezTo>
                      <a:pt x="279" y="527"/>
                      <a:pt x="279" y="527"/>
                      <a:pt x="279" y="527"/>
                    </a:cubicBezTo>
                    <a:cubicBezTo>
                      <a:pt x="279" y="496"/>
                      <a:pt x="279" y="496"/>
                      <a:pt x="279" y="465"/>
                    </a:cubicBezTo>
                    <a:cubicBezTo>
                      <a:pt x="279" y="465"/>
                      <a:pt x="279" y="465"/>
                      <a:pt x="309" y="465"/>
                    </a:cubicBezTo>
                    <a:lnTo>
                      <a:pt x="309" y="465"/>
                    </a:lnTo>
                    <a:lnTo>
                      <a:pt x="309" y="465"/>
                    </a:lnTo>
                    <a:cubicBezTo>
                      <a:pt x="309" y="434"/>
                      <a:pt x="309" y="434"/>
                      <a:pt x="341" y="434"/>
                    </a:cubicBezTo>
                    <a:lnTo>
                      <a:pt x="341" y="434"/>
                    </a:lnTo>
                    <a:cubicBezTo>
                      <a:pt x="341" y="403"/>
                      <a:pt x="341" y="403"/>
                      <a:pt x="372" y="403"/>
                    </a:cubicBezTo>
                    <a:cubicBezTo>
                      <a:pt x="372" y="372"/>
                      <a:pt x="372" y="372"/>
                      <a:pt x="372" y="372"/>
                    </a:cubicBezTo>
                    <a:lnTo>
                      <a:pt x="372" y="372"/>
                    </a:lnTo>
                    <a:cubicBezTo>
                      <a:pt x="372" y="372"/>
                      <a:pt x="341" y="372"/>
                      <a:pt x="341" y="3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7" name="Freeform 15"/>
              <p:cNvSpPr>
                <a:spLocks noChangeArrowheads="1"/>
              </p:cNvSpPr>
              <p:nvPr/>
            </p:nvSpPr>
            <p:spPr bwMode="auto">
              <a:xfrm>
                <a:off x="4181475" y="3017838"/>
                <a:ext cx="134938" cy="134937"/>
              </a:xfrm>
              <a:custGeom>
                <a:avLst/>
                <a:gdLst>
                  <a:gd name="T0" fmla="*/ 341 w 373"/>
                  <a:gd name="T1" fmla="*/ 218 h 373"/>
                  <a:gd name="T2" fmla="*/ 341 w 373"/>
                  <a:gd name="T3" fmla="*/ 187 h 373"/>
                  <a:gd name="T4" fmla="*/ 372 w 373"/>
                  <a:gd name="T5" fmla="*/ 156 h 373"/>
                  <a:gd name="T6" fmla="*/ 372 w 373"/>
                  <a:gd name="T7" fmla="*/ 156 h 373"/>
                  <a:gd name="T8" fmla="*/ 341 w 373"/>
                  <a:gd name="T9" fmla="*/ 94 h 373"/>
                  <a:gd name="T10" fmla="*/ 341 w 373"/>
                  <a:gd name="T11" fmla="*/ 63 h 373"/>
                  <a:gd name="T12" fmla="*/ 279 w 373"/>
                  <a:gd name="T13" fmla="*/ 32 h 373"/>
                  <a:gd name="T14" fmla="*/ 248 w 373"/>
                  <a:gd name="T15" fmla="*/ 32 h 373"/>
                  <a:gd name="T16" fmla="*/ 248 w 373"/>
                  <a:gd name="T17" fmla="*/ 32 h 373"/>
                  <a:gd name="T18" fmla="*/ 248 w 373"/>
                  <a:gd name="T19" fmla="*/ 32 h 373"/>
                  <a:gd name="T20" fmla="*/ 217 w 373"/>
                  <a:gd name="T21" fmla="*/ 0 h 373"/>
                  <a:gd name="T22" fmla="*/ 186 w 373"/>
                  <a:gd name="T23" fmla="*/ 0 h 373"/>
                  <a:gd name="T24" fmla="*/ 155 w 373"/>
                  <a:gd name="T25" fmla="*/ 63 h 373"/>
                  <a:gd name="T26" fmla="*/ 124 w 373"/>
                  <a:gd name="T27" fmla="*/ 94 h 373"/>
                  <a:gd name="T28" fmla="*/ 93 w 373"/>
                  <a:gd name="T29" fmla="*/ 124 h 373"/>
                  <a:gd name="T30" fmla="*/ 62 w 373"/>
                  <a:gd name="T31" fmla="*/ 156 h 373"/>
                  <a:gd name="T32" fmla="*/ 62 w 373"/>
                  <a:gd name="T33" fmla="*/ 156 h 373"/>
                  <a:gd name="T34" fmla="*/ 31 w 373"/>
                  <a:gd name="T35" fmla="*/ 156 h 373"/>
                  <a:gd name="T36" fmla="*/ 0 w 373"/>
                  <a:gd name="T37" fmla="*/ 156 h 373"/>
                  <a:gd name="T38" fmla="*/ 0 w 373"/>
                  <a:gd name="T39" fmla="*/ 187 h 373"/>
                  <a:gd name="T40" fmla="*/ 31 w 373"/>
                  <a:gd name="T41" fmla="*/ 187 h 373"/>
                  <a:gd name="T42" fmla="*/ 62 w 373"/>
                  <a:gd name="T43" fmla="*/ 218 h 373"/>
                  <a:gd name="T44" fmla="*/ 93 w 373"/>
                  <a:gd name="T45" fmla="*/ 280 h 373"/>
                  <a:gd name="T46" fmla="*/ 124 w 373"/>
                  <a:gd name="T47" fmla="*/ 342 h 373"/>
                  <a:gd name="T48" fmla="*/ 124 w 373"/>
                  <a:gd name="T49" fmla="*/ 342 h 373"/>
                  <a:gd name="T50" fmla="*/ 155 w 373"/>
                  <a:gd name="T51" fmla="*/ 342 h 373"/>
                  <a:gd name="T52" fmla="*/ 186 w 373"/>
                  <a:gd name="T53" fmla="*/ 372 h 373"/>
                  <a:gd name="T54" fmla="*/ 217 w 373"/>
                  <a:gd name="T55" fmla="*/ 372 h 373"/>
                  <a:gd name="T56" fmla="*/ 217 w 373"/>
                  <a:gd name="T57" fmla="*/ 372 h 373"/>
                  <a:gd name="T58" fmla="*/ 248 w 373"/>
                  <a:gd name="T59" fmla="*/ 372 h 373"/>
                  <a:gd name="T60" fmla="*/ 279 w 373"/>
                  <a:gd name="T61" fmla="*/ 372 h 373"/>
                  <a:gd name="T62" fmla="*/ 279 w 373"/>
                  <a:gd name="T63" fmla="*/ 372 h 373"/>
                  <a:gd name="T64" fmla="*/ 341 w 373"/>
                  <a:gd name="T65" fmla="*/ 342 h 373"/>
                  <a:gd name="T66" fmla="*/ 341 w 373"/>
                  <a:gd name="T67" fmla="*/ 311 h 373"/>
                  <a:gd name="T68" fmla="*/ 341 w 373"/>
                  <a:gd name="T69" fmla="*/ 248 h 373"/>
                  <a:gd name="T70" fmla="*/ 341 w 373"/>
                  <a:gd name="T71" fmla="*/ 218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73" h="373">
                    <a:moveTo>
                      <a:pt x="341" y="218"/>
                    </a:moveTo>
                    <a:lnTo>
                      <a:pt x="341" y="218"/>
                    </a:lnTo>
                    <a:lnTo>
                      <a:pt x="341" y="187"/>
                    </a:lnTo>
                    <a:lnTo>
                      <a:pt x="341" y="187"/>
                    </a:lnTo>
                    <a:lnTo>
                      <a:pt x="341" y="156"/>
                    </a:lnTo>
                    <a:lnTo>
                      <a:pt x="372" y="156"/>
                    </a:lnTo>
                    <a:lnTo>
                      <a:pt x="372" y="156"/>
                    </a:lnTo>
                    <a:lnTo>
                      <a:pt x="372" y="156"/>
                    </a:lnTo>
                    <a:cubicBezTo>
                      <a:pt x="341" y="124"/>
                      <a:pt x="341" y="124"/>
                      <a:pt x="341" y="94"/>
                    </a:cubicBezTo>
                    <a:lnTo>
                      <a:pt x="341" y="94"/>
                    </a:lnTo>
                    <a:lnTo>
                      <a:pt x="341" y="63"/>
                    </a:lnTo>
                    <a:lnTo>
                      <a:pt x="341" y="63"/>
                    </a:lnTo>
                    <a:cubicBezTo>
                      <a:pt x="341" y="63"/>
                      <a:pt x="341" y="63"/>
                      <a:pt x="310" y="63"/>
                    </a:cubicBezTo>
                    <a:cubicBezTo>
                      <a:pt x="310" y="63"/>
                      <a:pt x="310" y="32"/>
                      <a:pt x="279" y="32"/>
                    </a:cubicBezTo>
                    <a:lnTo>
                      <a:pt x="279" y="32"/>
                    </a:lnTo>
                    <a:cubicBezTo>
                      <a:pt x="279" y="32"/>
                      <a:pt x="279" y="32"/>
                      <a:pt x="248" y="32"/>
                    </a:cubicBezTo>
                    <a:lnTo>
                      <a:pt x="248" y="32"/>
                    </a:lnTo>
                    <a:lnTo>
                      <a:pt x="248" y="32"/>
                    </a:lnTo>
                    <a:lnTo>
                      <a:pt x="248" y="32"/>
                    </a:lnTo>
                    <a:lnTo>
                      <a:pt x="248" y="32"/>
                    </a:lnTo>
                    <a:cubicBezTo>
                      <a:pt x="248" y="32"/>
                      <a:pt x="217" y="32"/>
                      <a:pt x="217" y="0"/>
                    </a:cubicBezTo>
                    <a:lnTo>
                      <a:pt x="217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32"/>
                    </a:lnTo>
                    <a:cubicBezTo>
                      <a:pt x="186" y="32"/>
                      <a:pt x="186" y="63"/>
                      <a:pt x="155" y="63"/>
                    </a:cubicBezTo>
                    <a:lnTo>
                      <a:pt x="155" y="63"/>
                    </a:lnTo>
                    <a:lnTo>
                      <a:pt x="124" y="94"/>
                    </a:lnTo>
                    <a:cubicBezTo>
                      <a:pt x="93" y="94"/>
                      <a:pt x="93" y="94"/>
                      <a:pt x="93" y="94"/>
                    </a:cubicBezTo>
                    <a:lnTo>
                      <a:pt x="93" y="124"/>
                    </a:lnTo>
                    <a:lnTo>
                      <a:pt x="93" y="124"/>
                    </a:lnTo>
                    <a:cubicBezTo>
                      <a:pt x="93" y="124"/>
                      <a:pt x="93" y="156"/>
                      <a:pt x="62" y="156"/>
                    </a:cubicBezTo>
                    <a:lnTo>
                      <a:pt x="62" y="156"/>
                    </a:lnTo>
                    <a:lnTo>
                      <a:pt x="62" y="156"/>
                    </a:lnTo>
                    <a:cubicBezTo>
                      <a:pt x="31" y="156"/>
                      <a:pt x="31" y="156"/>
                      <a:pt x="31" y="156"/>
                    </a:cubicBezTo>
                    <a:lnTo>
                      <a:pt x="31" y="156"/>
                    </a:lnTo>
                    <a:lnTo>
                      <a:pt x="31" y="156"/>
                    </a:lnTo>
                    <a:cubicBezTo>
                      <a:pt x="0" y="156"/>
                      <a:pt x="0" y="156"/>
                      <a:pt x="0" y="156"/>
                    </a:cubicBezTo>
                    <a:lnTo>
                      <a:pt x="0" y="156"/>
                    </a:lnTo>
                    <a:cubicBezTo>
                      <a:pt x="0" y="156"/>
                      <a:pt x="0" y="156"/>
                      <a:pt x="0" y="187"/>
                    </a:cubicBezTo>
                    <a:lnTo>
                      <a:pt x="0" y="187"/>
                    </a:lnTo>
                    <a:cubicBezTo>
                      <a:pt x="0" y="187"/>
                      <a:pt x="0" y="187"/>
                      <a:pt x="31" y="187"/>
                    </a:cubicBezTo>
                    <a:cubicBezTo>
                      <a:pt x="31" y="218"/>
                      <a:pt x="31" y="218"/>
                      <a:pt x="31" y="218"/>
                    </a:cubicBezTo>
                    <a:lnTo>
                      <a:pt x="62" y="218"/>
                    </a:lnTo>
                    <a:cubicBezTo>
                      <a:pt x="62" y="218"/>
                      <a:pt x="93" y="248"/>
                      <a:pt x="93" y="280"/>
                    </a:cubicBezTo>
                    <a:lnTo>
                      <a:pt x="93" y="280"/>
                    </a:lnTo>
                    <a:cubicBezTo>
                      <a:pt x="124" y="280"/>
                      <a:pt x="124" y="311"/>
                      <a:pt x="124" y="311"/>
                    </a:cubicBezTo>
                    <a:lnTo>
                      <a:pt x="124" y="342"/>
                    </a:lnTo>
                    <a:lnTo>
                      <a:pt x="124" y="342"/>
                    </a:lnTo>
                    <a:lnTo>
                      <a:pt x="124" y="342"/>
                    </a:lnTo>
                    <a:lnTo>
                      <a:pt x="124" y="342"/>
                    </a:lnTo>
                    <a:cubicBezTo>
                      <a:pt x="155" y="342"/>
                      <a:pt x="155" y="342"/>
                      <a:pt x="155" y="342"/>
                    </a:cubicBezTo>
                    <a:cubicBezTo>
                      <a:pt x="186" y="342"/>
                      <a:pt x="186" y="342"/>
                      <a:pt x="186" y="342"/>
                    </a:cubicBezTo>
                    <a:cubicBezTo>
                      <a:pt x="186" y="372"/>
                      <a:pt x="186" y="372"/>
                      <a:pt x="186" y="372"/>
                    </a:cubicBezTo>
                    <a:lnTo>
                      <a:pt x="186" y="372"/>
                    </a:lnTo>
                    <a:cubicBezTo>
                      <a:pt x="186" y="372"/>
                      <a:pt x="186" y="372"/>
                      <a:pt x="217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cubicBezTo>
                      <a:pt x="310" y="342"/>
                      <a:pt x="310" y="342"/>
                      <a:pt x="341" y="342"/>
                    </a:cubicBezTo>
                    <a:lnTo>
                      <a:pt x="341" y="342"/>
                    </a:lnTo>
                    <a:cubicBezTo>
                      <a:pt x="341" y="311"/>
                      <a:pt x="341" y="311"/>
                      <a:pt x="341" y="311"/>
                    </a:cubicBezTo>
                    <a:lnTo>
                      <a:pt x="341" y="311"/>
                    </a:lnTo>
                    <a:cubicBezTo>
                      <a:pt x="341" y="280"/>
                      <a:pt x="341" y="280"/>
                      <a:pt x="341" y="248"/>
                    </a:cubicBezTo>
                    <a:lnTo>
                      <a:pt x="372" y="248"/>
                    </a:lnTo>
                    <a:lnTo>
                      <a:pt x="341" y="21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8" name="Freeform 16"/>
              <p:cNvSpPr>
                <a:spLocks noChangeArrowheads="1"/>
              </p:cNvSpPr>
              <p:nvPr/>
            </p:nvSpPr>
            <p:spPr bwMode="auto">
              <a:xfrm>
                <a:off x="4327525" y="2884488"/>
                <a:ext cx="44450" cy="133350"/>
              </a:xfrm>
              <a:custGeom>
                <a:avLst/>
                <a:gdLst>
                  <a:gd name="T0" fmla="*/ 31 w 125"/>
                  <a:gd name="T1" fmla="*/ 186 h 372"/>
                  <a:gd name="T2" fmla="*/ 31 w 125"/>
                  <a:gd name="T3" fmla="*/ 186 h 372"/>
                  <a:gd name="T4" fmla="*/ 31 w 125"/>
                  <a:gd name="T5" fmla="*/ 154 h 372"/>
                  <a:gd name="T6" fmla="*/ 31 w 125"/>
                  <a:gd name="T7" fmla="*/ 154 h 372"/>
                  <a:gd name="T8" fmla="*/ 31 w 125"/>
                  <a:gd name="T9" fmla="*/ 154 h 372"/>
                  <a:gd name="T10" fmla="*/ 31 w 125"/>
                  <a:gd name="T11" fmla="*/ 154 h 372"/>
                  <a:gd name="T12" fmla="*/ 31 w 125"/>
                  <a:gd name="T13" fmla="*/ 124 h 372"/>
                  <a:gd name="T14" fmla="*/ 62 w 125"/>
                  <a:gd name="T15" fmla="*/ 93 h 372"/>
                  <a:gd name="T16" fmla="*/ 62 w 125"/>
                  <a:gd name="T17" fmla="*/ 93 h 372"/>
                  <a:gd name="T18" fmla="*/ 62 w 125"/>
                  <a:gd name="T19" fmla="*/ 93 h 372"/>
                  <a:gd name="T20" fmla="*/ 62 w 125"/>
                  <a:gd name="T21" fmla="*/ 31 h 372"/>
                  <a:gd name="T22" fmla="*/ 31 w 125"/>
                  <a:gd name="T23" fmla="*/ 0 h 372"/>
                  <a:gd name="T24" fmla="*/ 31 w 125"/>
                  <a:gd name="T25" fmla="*/ 0 h 372"/>
                  <a:gd name="T26" fmla="*/ 31 w 125"/>
                  <a:gd name="T27" fmla="*/ 0 h 372"/>
                  <a:gd name="T28" fmla="*/ 31 w 125"/>
                  <a:gd name="T29" fmla="*/ 0 h 372"/>
                  <a:gd name="T30" fmla="*/ 31 w 125"/>
                  <a:gd name="T31" fmla="*/ 31 h 372"/>
                  <a:gd name="T32" fmla="*/ 31 w 125"/>
                  <a:gd name="T33" fmla="*/ 62 h 372"/>
                  <a:gd name="T34" fmla="*/ 31 w 125"/>
                  <a:gd name="T35" fmla="*/ 62 h 372"/>
                  <a:gd name="T36" fmla="*/ 31 w 125"/>
                  <a:gd name="T37" fmla="*/ 93 h 372"/>
                  <a:gd name="T38" fmla="*/ 31 w 125"/>
                  <a:gd name="T39" fmla="*/ 124 h 372"/>
                  <a:gd name="T40" fmla="*/ 0 w 125"/>
                  <a:gd name="T41" fmla="*/ 186 h 372"/>
                  <a:gd name="T42" fmla="*/ 0 w 125"/>
                  <a:gd name="T43" fmla="*/ 186 h 372"/>
                  <a:gd name="T44" fmla="*/ 0 w 125"/>
                  <a:gd name="T45" fmla="*/ 186 h 372"/>
                  <a:gd name="T46" fmla="*/ 0 w 125"/>
                  <a:gd name="T47" fmla="*/ 186 h 372"/>
                  <a:gd name="T48" fmla="*/ 0 w 125"/>
                  <a:gd name="T49" fmla="*/ 186 h 372"/>
                  <a:gd name="T50" fmla="*/ 0 w 125"/>
                  <a:gd name="T51" fmla="*/ 186 h 372"/>
                  <a:gd name="T52" fmla="*/ 0 w 125"/>
                  <a:gd name="T53" fmla="*/ 217 h 372"/>
                  <a:gd name="T54" fmla="*/ 0 w 125"/>
                  <a:gd name="T55" fmla="*/ 217 h 372"/>
                  <a:gd name="T56" fmla="*/ 31 w 125"/>
                  <a:gd name="T57" fmla="*/ 248 h 372"/>
                  <a:gd name="T58" fmla="*/ 31 w 125"/>
                  <a:gd name="T59" fmla="*/ 248 h 372"/>
                  <a:gd name="T60" fmla="*/ 31 w 125"/>
                  <a:gd name="T61" fmla="*/ 248 h 372"/>
                  <a:gd name="T62" fmla="*/ 31 w 125"/>
                  <a:gd name="T63" fmla="*/ 248 h 372"/>
                  <a:gd name="T64" fmla="*/ 62 w 125"/>
                  <a:gd name="T65" fmla="*/ 248 h 372"/>
                  <a:gd name="T66" fmla="*/ 62 w 125"/>
                  <a:gd name="T67" fmla="*/ 248 h 372"/>
                  <a:gd name="T68" fmla="*/ 93 w 125"/>
                  <a:gd name="T69" fmla="*/ 279 h 372"/>
                  <a:gd name="T70" fmla="*/ 93 w 125"/>
                  <a:gd name="T71" fmla="*/ 310 h 372"/>
                  <a:gd name="T72" fmla="*/ 93 w 125"/>
                  <a:gd name="T73" fmla="*/ 310 h 372"/>
                  <a:gd name="T74" fmla="*/ 93 w 125"/>
                  <a:gd name="T75" fmla="*/ 310 h 372"/>
                  <a:gd name="T76" fmla="*/ 93 w 125"/>
                  <a:gd name="T77" fmla="*/ 371 h 372"/>
                  <a:gd name="T78" fmla="*/ 93 w 125"/>
                  <a:gd name="T79" fmla="*/ 371 h 372"/>
                  <a:gd name="T80" fmla="*/ 93 w 125"/>
                  <a:gd name="T81" fmla="*/ 371 h 372"/>
                  <a:gd name="T82" fmla="*/ 93 w 125"/>
                  <a:gd name="T83" fmla="*/ 371 h 372"/>
                  <a:gd name="T84" fmla="*/ 93 w 125"/>
                  <a:gd name="T85" fmla="*/ 371 h 372"/>
                  <a:gd name="T86" fmla="*/ 124 w 125"/>
                  <a:gd name="T87" fmla="*/ 371 h 372"/>
                  <a:gd name="T88" fmla="*/ 124 w 125"/>
                  <a:gd name="T89" fmla="*/ 371 h 372"/>
                  <a:gd name="T90" fmla="*/ 124 w 125"/>
                  <a:gd name="T91" fmla="*/ 341 h 372"/>
                  <a:gd name="T92" fmla="*/ 124 w 125"/>
                  <a:gd name="T93" fmla="*/ 341 h 372"/>
                  <a:gd name="T94" fmla="*/ 124 w 125"/>
                  <a:gd name="T95" fmla="*/ 310 h 372"/>
                  <a:gd name="T96" fmla="*/ 124 w 125"/>
                  <a:gd name="T97" fmla="*/ 279 h 372"/>
                  <a:gd name="T98" fmla="*/ 124 w 125"/>
                  <a:gd name="T99" fmla="*/ 279 h 372"/>
                  <a:gd name="T100" fmla="*/ 93 w 125"/>
                  <a:gd name="T101" fmla="*/ 279 h 372"/>
                  <a:gd name="T102" fmla="*/ 62 w 125"/>
                  <a:gd name="T103" fmla="*/ 248 h 372"/>
                  <a:gd name="T104" fmla="*/ 62 w 125"/>
                  <a:gd name="T105" fmla="*/ 217 h 372"/>
                  <a:gd name="T106" fmla="*/ 62 w 125"/>
                  <a:gd name="T107" fmla="*/ 217 h 372"/>
                  <a:gd name="T108" fmla="*/ 31 w 125"/>
                  <a:gd name="T109" fmla="*/ 186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5" h="372">
                    <a:moveTo>
                      <a:pt x="31" y="186"/>
                    </a:moveTo>
                    <a:lnTo>
                      <a:pt x="31" y="186"/>
                    </a:lnTo>
                    <a:cubicBezTo>
                      <a:pt x="31" y="186"/>
                      <a:pt x="31" y="186"/>
                      <a:pt x="31" y="154"/>
                    </a:cubicBezTo>
                    <a:lnTo>
                      <a:pt x="31" y="154"/>
                    </a:lnTo>
                    <a:lnTo>
                      <a:pt x="31" y="154"/>
                    </a:lnTo>
                    <a:lnTo>
                      <a:pt x="31" y="154"/>
                    </a:lnTo>
                    <a:cubicBezTo>
                      <a:pt x="31" y="154"/>
                      <a:pt x="31" y="154"/>
                      <a:pt x="31" y="124"/>
                    </a:cubicBezTo>
                    <a:cubicBezTo>
                      <a:pt x="31" y="124"/>
                      <a:pt x="31" y="124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cubicBezTo>
                      <a:pt x="62" y="62"/>
                      <a:pt x="62" y="31"/>
                      <a:pt x="62" y="31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31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93"/>
                    </a:lnTo>
                    <a:lnTo>
                      <a:pt x="31" y="124"/>
                    </a:lnTo>
                    <a:cubicBezTo>
                      <a:pt x="31" y="154"/>
                      <a:pt x="31" y="154"/>
                      <a:pt x="0" y="186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cubicBezTo>
                      <a:pt x="0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0" y="248"/>
                      <a:pt x="31" y="248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31" y="248"/>
                    </a:lnTo>
                    <a:lnTo>
                      <a:pt x="62" y="248"/>
                    </a:lnTo>
                    <a:lnTo>
                      <a:pt x="62" y="248"/>
                    </a:lnTo>
                    <a:cubicBezTo>
                      <a:pt x="62" y="248"/>
                      <a:pt x="93" y="248"/>
                      <a:pt x="93" y="279"/>
                    </a:cubicBezTo>
                    <a:lnTo>
                      <a:pt x="93" y="310"/>
                    </a:lnTo>
                    <a:lnTo>
                      <a:pt x="93" y="310"/>
                    </a:lnTo>
                    <a:lnTo>
                      <a:pt x="93" y="310"/>
                    </a:lnTo>
                    <a:cubicBezTo>
                      <a:pt x="93" y="341"/>
                      <a:pt x="93" y="341"/>
                      <a:pt x="93" y="371"/>
                    </a:cubicBezTo>
                    <a:lnTo>
                      <a:pt x="93" y="371"/>
                    </a:lnTo>
                    <a:lnTo>
                      <a:pt x="93" y="371"/>
                    </a:lnTo>
                    <a:lnTo>
                      <a:pt x="93" y="371"/>
                    </a:lnTo>
                    <a:lnTo>
                      <a:pt x="93" y="371"/>
                    </a:lnTo>
                    <a:cubicBezTo>
                      <a:pt x="93" y="371"/>
                      <a:pt x="93" y="371"/>
                      <a:pt x="124" y="371"/>
                    </a:cubicBezTo>
                    <a:lnTo>
                      <a:pt x="124" y="371"/>
                    </a:ln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10"/>
                    </a:lnTo>
                    <a:cubicBezTo>
                      <a:pt x="124" y="310"/>
                      <a:pt x="124" y="310"/>
                      <a:pt x="124" y="279"/>
                    </a:cubicBezTo>
                    <a:lnTo>
                      <a:pt x="124" y="279"/>
                    </a:lnTo>
                    <a:cubicBezTo>
                      <a:pt x="93" y="279"/>
                      <a:pt x="93" y="279"/>
                      <a:pt x="93" y="279"/>
                    </a:cubicBezTo>
                    <a:cubicBezTo>
                      <a:pt x="93" y="248"/>
                      <a:pt x="93" y="248"/>
                      <a:pt x="62" y="248"/>
                    </a:cubicBezTo>
                    <a:cubicBezTo>
                      <a:pt x="62" y="217"/>
                      <a:pt x="62" y="217"/>
                      <a:pt x="62" y="217"/>
                    </a:cubicBezTo>
                    <a:lnTo>
                      <a:pt x="62" y="217"/>
                    </a:lnTo>
                    <a:cubicBezTo>
                      <a:pt x="62" y="217"/>
                      <a:pt x="31" y="217"/>
                      <a:pt x="31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49" name="Freeform 17"/>
              <p:cNvSpPr>
                <a:spLocks noChangeArrowheads="1"/>
              </p:cNvSpPr>
              <p:nvPr/>
            </p:nvSpPr>
            <p:spPr bwMode="auto">
              <a:xfrm>
                <a:off x="3333750" y="2025650"/>
                <a:ext cx="146050" cy="123825"/>
              </a:xfrm>
              <a:custGeom>
                <a:avLst/>
                <a:gdLst>
                  <a:gd name="T0" fmla="*/ 217 w 405"/>
                  <a:gd name="T1" fmla="*/ 217 h 342"/>
                  <a:gd name="T2" fmla="*/ 217 w 405"/>
                  <a:gd name="T3" fmla="*/ 217 h 342"/>
                  <a:gd name="T4" fmla="*/ 217 w 405"/>
                  <a:gd name="T5" fmla="*/ 31 h 342"/>
                  <a:gd name="T6" fmla="*/ 404 w 405"/>
                  <a:gd name="T7" fmla="*/ 31 h 342"/>
                  <a:gd name="T8" fmla="*/ 404 w 405"/>
                  <a:gd name="T9" fmla="*/ 0 h 342"/>
                  <a:gd name="T10" fmla="*/ 217 w 405"/>
                  <a:gd name="T11" fmla="*/ 0 h 342"/>
                  <a:gd name="T12" fmla="*/ 186 w 405"/>
                  <a:gd name="T13" fmla="*/ 31 h 342"/>
                  <a:gd name="T14" fmla="*/ 156 w 405"/>
                  <a:gd name="T15" fmla="*/ 63 h 342"/>
                  <a:gd name="T16" fmla="*/ 124 w 405"/>
                  <a:gd name="T17" fmla="*/ 94 h 342"/>
                  <a:gd name="T18" fmla="*/ 124 w 405"/>
                  <a:gd name="T19" fmla="*/ 94 h 342"/>
                  <a:gd name="T20" fmla="*/ 124 w 405"/>
                  <a:gd name="T21" fmla="*/ 155 h 342"/>
                  <a:gd name="T22" fmla="*/ 124 w 405"/>
                  <a:gd name="T23" fmla="*/ 155 h 342"/>
                  <a:gd name="T24" fmla="*/ 93 w 405"/>
                  <a:gd name="T25" fmla="*/ 187 h 342"/>
                  <a:gd name="T26" fmla="*/ 62 w 405"/>
                  <a:gd name="T27" fmla="*/ 217 h 342"/>
                  <a:gd name="T28" fmla="*/ 62 w 405"/>
                  <a:gd name="T29" fmla="*/ 217 h 342"/>
                  <a:gd name="T30" fmla="*/ 32 w 405"/>
                  <a:gd name="T31" fmla="*/ 248 h 342"/>
                  <a:gd name="T32" fmla="*/ 32 w 405"/>
                  <a:gd name="T33" fmla="*/ 311 h 342"/>
                  <a:gd name="T34" fmla="*/ 0 w 405"/>
                  <a:gd name="T35" fmla="*/ 311 h 342"/>
                  <a:gd name="T36" fmla="*/ 0 w 405"/>
                  <a:gd name="T37" fmla="*/ 341 h 342"/>
                  <a:gd name="T38" fmla="*/ 0 w 405"/>
                  <a:gd name="T39" fmla="*/ 341 h 342"/>
                  <a:gd name="T40" fmla="*/ 156 w 405"/>
                  <a:gd name="T41" fmla="*/ 341 h 342"/>
                  <a:gd name="T42" fmla="*/ 156 w 405"/>
                  <a:gd name="T43" fmla="*/ 341 h 342"/>
                  <a:gd name="T44" fmla="*/ 156 w 405"/>
                  <a:gd name="T45" fmla="*/ 311 h 342"/>
                  <a:gd name="T46" fmla="*/ 186 w 405"/>
                  <a:gd name="T47" fmla="*/ 248 h 342"/>
                  <a:gd name="T48" fmla="*/ 217 w 405"/>
                  <a:gd name="T49" fmla="*/ 217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05" h="342">
                    <a:moveTo>
                      <a:pt x="217" y="217"/>
                    </a:moveTo>
                    <a:lnTo>
                      <a:pt x="217" y="217"/>
                    </a:lnTo>
                    <a:cubicBezTo>
                      <a:pt x="217" y="31"/>
                      <a:pt x="217" y="31"/>
                      <a:pt x="217" y="31"/>
                    </a:cubicBezTo>
                    <a:cubicBezTo>
                      <a:pt x="404" y="31"/>
                      <a:pt x="404" y="31"/>
                      <a:pt x="404" y="31"/>
                    </a:cubicBezTo>
                    <a:cubicBezTo>
                      <a:pt x="404" y="0"/>
                      <a:pt x="404" y="0"/>
                      <a:pt x="404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0"/>
                      <a:pt x="186" y="0"/>
                      <a:pt x="186" y="31"/>
                    </a:cubicBezTo>
                    <a:cubicBezTo>
                      <a:pt x="186" y="31"/>
                      <a:pt x="186" y="63"/>
                      <a:pt x="156" y="63"/>
                    </a:cubicBezTo>
                    <a:lnTo>
                      <a:pt x="124" y="94"/>
                    </a:lnTo>
                    <a:lnTo>
                      <a:pt x="124" y="94"/>
                    </a:lnTo>
                    <a:cubicBezTo>
                      <a:pt x="124" y="124"/>
                      <a:pt x="124" y="124"/>
                      <a:pt x="124" y="155"/>
                    </a:cubicBezTo>
                    <a:lnTo>
                      <a:pt x="124" y="155"/>
                    </a:lnTo>
                    <a:cubicBezTo>
                      <a:pt x="124" y="155"/>
                      <a:pt x="124" y="187"/>
                      <a:pt x="93" y="187"/>
                    </a:cubicBezTo>
                    <a:cubicBezTo>
                      <a:pt x="93" y="187"/>
                      <a:pt x="93" y="217"/>
                      <a:pt x="62" y="217"/>
                    </a:cubicBezTo>
                    <a:lnTo>
                      <a:pt x="62" y="217"/>
                    </a:lnTo>
                    <a:lnTo>
                      <a:pt x="32" y="248"/>
                    </a:lnTo>
                    <a:cubicBezTo>
                      <a:pt x="32" y="279"/>
                      <a:pt x="32" y="279"/>
                      <a:pt x="32" y="311"/>
                    </a:cubicBezTo>
                    <a:lnTo>
                      <a:pt x="0" y="311"/>
                    </a:lnTo>
                    <a:cubicBezTo>
                      <a:pt x="0" y="341"/>
                      <a:pt x="0" y="341"/>
                      <a:pt x="0" y="341"/>
                    </a:cubicBezTo>
                    <a:lnTo>
                      <a:pt x="0" y="341"/>
                    </a:lnTo>
                    <a:cubicBezTo>
                      <a:pt x="156" y="341"/>
                      <a:pt x="156" y="341"/>
                      <a:pt x="156" y="341"/>
                    </a:cubicBezTo>
                    <a:lnTo>
                      <a:pt x="156" y="341"/>
                    </a:lnTo>
                    <a:lnTo>
                      <a:pt x="156" y="311"/>
                    </a:lnTo>
                    <a:cubicBezTo>
                      <a:pt x="156" y="279"/>
                      <a:pt x="156" y="279"/>
                      <a:pt x="186" y="248"/>
                    </a:cubicBezTo>
                    <a:cubicBezTo>
                      <a:pt x="186" y="217"/>
                      <a:pt x="217" y="217"/>
                      <a:pt x="217" y="21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0" name="Freeform 18"/>
              <p:cNvSpPr>
                <a:spLocks noChangeArrowheads="1"/>
              </p:cNvSpPr>
              <p:nvPr/>
            </p:nvSpPr>
            <p:spPr bwMode="auto">
              <a:xfrm>
                <a:off x="3502025" y="1801813"/>
                <a:ext cx="390525" cy="401637"/>
              </a:xfrm>
              <a:custGeom>
                <a:avLst/>
                <a:gdLst>
                  <a:gd name="T0" fmla="*/ 0 w 1085"/>
                  <a:gd name="T1" fmla="*/ 590 h 1117"/>
                  <a:gd name="T2" fmla="*/ 559 w 1085"/>
                  <a:gd name="T3" fmla="*/ 1023 h 1117"/>
                  <a:gd name="T4" fmla="*/ 559 w 1085"/>
                  <a:gd name="T5" fmla="*/ 1023 h 1117"/>
                  <a:gd name="T6" fmla="*/ 651 w 1085"/>
                  <a:gd name="T7" fmla="*/ 1085 h 1117"/>
                  <a:gd name="T8" fmla="*/ 651 w 1085"/>
                  <a:gd name="T9" fmla="*/ 1085 h 1117"/>
                  <a:gd name="T10" fmla="*/ 744 w 1085"/>
                  <a:gd name="T11" fmla="*/ 1085 h 1117"/>
                  <a:gd name="T12" fmla="*/ 868 w 1085"/>
                  <a:gd name="T13" fmla="*/ 992 h 1117"/>
                  <a:gd name="T14" fmla="*/ 1055 w 1085"/>
                  <a:gd name="T15" fmla="*/ 868 h 1117"/>
                  <a:gd name="T16" fmla="*/ 1084 w 1085"/>
                  <a:gd name="T17" fmla="*/ 837 h 1117"/>
                  <a:gd name="T18" fmla="*/ 992 w 1085"/>
                  <a:gd name="T19" fmla="*/ 775 h 1117"/>
                  <a:gd name="T20" fmla="*/ 992 w 1085"/>
                  <a:gd name="T21" fmla="*/ 744 h 1117"/>
                  <a:gd name="T22" fmla="*/ 961 w 1085"/>
                  <a:gd name="T23" fmla="*/ 714 h 1117"/>
                  <a:gd name="T24" fmla="*/ 931 w 1085"/>
                  <a:gd name="T25" fmla="*/ 683 h 1117"/>
                  <a:gd name="T26" fmla="*/ 961 w 1085"/>
                  <a:gd name="T27" fmla="*/ 651 h 1117"/>
                  <a:gd name="T28" fmla="*/ 961 w 1085"/>
                  <a:gd name="T29" fmla="*/ 590 h 1117"/>
                  <a:gd name="T30" fmla="*/ 961 w 1085"/>
                  <a:gd name="T31" fmla="*/ 496 h 1117"/>
                  <a:gd name="T32" fmla="*/ 961 w 1085"/>
                  <a:gd name="T33" fmla="*/ 466 h 1117"/>
                  <a:gd name="T34" fmla="*/ 931 w 1085"/>
                  <a:gd name="T35" fmla="*/ 435 h 1117"/>
                  <a:gd name="T36" fmla="*/ 931 w 1085"/>
                  <a:gd name="T37" fmla="*/ 372 h 1117"/>
                  <a:gd name="T38" fmla="*/ 899 w 1085"/>
                  <a:gd name="T39" fmla="*/ 311 h 1117"/>
                  <a:gd name="T40" fmla="*/ 899 w 1085"/>
                  <a:gd name="T41" fmla="*/ 279 h 1117"/>
                  <a:gd name="T42" fmla="*/ 837 w 1085"/>
                  <a:gd name="T43" fmla="*/ 218 h 1117"/>
                  <a:gd name="T44" fmla="*/ 837 w 1085"/>
                  <a:gd name="T45" fmla="*/ 187 h 1117"/>
                  <a:gd name="T46" fmla="*/ 868 w 1085"/>
                  <a:gd name="T47" fmla="*/ 124 h 1117"/>
                  <a:gd name="T48" fmla="*/ 899 w 1085"/>
                  <a:gd name="T49" fmla="*/ 94 h 1117"/>
                  <a:gd name="T50" fmla="*/ 899 w 1085"/>
                  <a:gd name="T51" fmla="*/ 31 h 1117"/>
                  <a:gd name="T52" fmla="*/ 868 w 1085"/>
                  <a:gd name="T53" fmla="*/ 0 h 1117"/>
                  <a:gd name="T54" fmla="*/ 868 w 1085"/>
                  <a:gd name="T55" fmla="*/ 0 h 1117"/>
                  <a:gd name="T56" fmla="*/ 775 w 1085"/>
                  <a:gd name="T57" fmla="*/ 31 h 1117"/>
                  <a:gd name="T58" fmla="*/ 713 w 1085"/>
                  <a:gd name="T59" fmla="*/ 0 h 1117"/>
                  <a:gd name="T60" fmla="*/ 683 w 1085"/>
                  <a:gd name="T61" fmla="*/ 0 h 1117"/>
                  <a:gd name="T62" fmla="*/ 620 w 1085"/>
                  <a:gd name="T63" fmla="*/ 31 h 1117"/>
                  <a:gd name="T64" fmla="*/ 527 w 1085"/>
                  <a:gd name="T65" fmla="*/ 31 h 1117"/>
                  <a:gd name="T66" fmla="*/ 403 w 1085"/>
                  <a:gd name="T67" fmla="*/ 94 h 1117"/>
                  <a:gd name="T68" fmla="*/ 372 w 1085"/>
                  <a:gd name="T69" fmla="*/ 124 h 1117"/>
                  <a:gd name="T70" fmla="*/ 372 w 1085"/>
                  <a:gd name="T71" fmla="*/ 187 h 1117"/>
                  <a:gd name="T72" fmla="*/ 403 w 1085"/>
                  <a:gd name="T73" fmla="*/ 311 h 1117"/>
                  <a:gd name="T74" fmla="*/ 372 w 1085"/>
                  <a:gd name="T75" fmla="*/ 342 h 1117"/>
                  <a:gd name="T76" fmla="*/ 311 w 1085"/>
                  <a:gd name="T77" fmla="*/ 342 h 1117"/>
                  <a:gd name="T78" fmla="*/ 279 w 1085"/>
                  <a:gd name="T79" fmla="*/ 372 h 1117"/>
                  <a:gd name="T80" fmla="*/ 248 w 1085"/>
                  <a:gd name="T81" fmla="*/ 372 h 1117"/>
                  <a:gd name="T82" fmla="*/ 217 w 1085"/>
                  <a:gd name="T83" fmla="*/ 435 h 1117"/>
                  <a:gd name="T84" fmla="*/ 186 w 1085"/>
                  <a:gd name="T85" fmla="*/ 435 h 1117"/>
                  <a:gd name="T86" fmla="*/ 124 w 1085"/>
                  <a:gd name="T87" fmla="*/ 466 h 1117"/>
                  <a:gd name="T88" fmla="*/ 93 w 1085"/>
                  <a:gd name="T89" fmla="*/ 496 h 1117"/>
                  <a:gd name="T90" fmla="*/ 63 w 1085"/>
                  <a:gd name="T91" fmla="*/ 496 h 1117"/>
                  <a:gd name="T92" fmla="*/ 31 w 1085"/>
                  <a:gd name="T93" fmla="*/ 496 h 1117"/>
                  <a:gd name="T94" fmla="*/ 0 w 1085"/>
                  <a:gd name="T95" fmla="*/ 559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85" h="1117">
                    <a:moveTo>
                      <a:pt x="0" y="590"/>
                    </a:moveTo>
                    <a:lnTo>
                      <a:pt x="0" y="590"/>
                    </a:lnTo>
                    <a:lnTo>
                      <a:pt x="0" y="590"/>
                    </a:lnTo>
                    <a:cubicBezTo>
                      <a:pt x="527" y="992"/>
                      <a:pt x="527" y="992"/>
                      <a:pt x="527" y="992"/>
                    </a:cubicBezTo>
                    <a:lnTo>
                      <a:pt x="527" y="992"/>
                    </a:lnTo>
                    <a:cubicBezTo>
                      <a:pt x="559" y="1023"/>
                      <a:pt x="559" y="1023"/>
                      <a:pt x="559" y="1023"/>
                    </a:cubicBezTo>
                    <a:lnTo>
                      <a:pt x="559" y="1023"/>
                    </a:lnTo>
                    <a:lnTo>
                      <a:pt x="559" y="1023"/>
                    </a:lnTo>
                    <a:lnTo>
                      <a:pt x="559" y="1023"/>
                    </a:lnTo>
                    <a:cubicBezTo>
                      <a:pt x="589" y="1023"/>
                      <a:pt x="589" y="1023"/>
                      <a:pt x="589" y="1055"/>
                    </a:cubicBezTo>
                    <a:cubicBezTo>
                      <a:pt x="620" y="1055"/>
                      <a:pt x="620" y="1055"/>
                      <a:pt x="620" y="1055"/>
                    </a:cubicBezTo>
                    <a:cubicBezTo>
                      <a:pt x="651" y="1055"/>
                      <a:pt x="651" y="1085"/>
                      <a:pt x="651" y="1085"/>
                    </a:cubicBezTo>
                    <a:cubicBezTo>
                      <a:pt x="651" y="1116"/>
                      <a:pt x="651" y="1116"/>
                      <a:pt x="651" y="1116"/>
                    </a:cubicBezTo>
                    <a:lnTo>
                      <a:pt x="651" y="1116"/>
                    </a:lnTo>
                    <a:cubicBezTo>
                      <a:pt x="651" y="1085"/>
                      <a:pt x="651" y="1085"/>
                      <a:pt x="651" y="1085"/>
                    </a:cubicBezTo>
                    <a:cubicBezTo>
                      <a:pt x="683" y="1085"/>
                      <a:pt x="683" y="1085"/>
                      <a:pt x="683" y="1085"/>
                    </a:cubicBezTo>
                    <a:cubicBezTo>
                      <a:pt x="683" y="1085"/>
                      <a:pt x="683" y="1085"/>
                      <a:pt x="713" y="1085"/>
                    </a:cubicBezTo>
                    <a:cubicBezTo>
                      <a:pt x="744" y="1085"/>
                      <a:pt x="744" y="1085"/>
                      <a:pt x="744" y="1085"/>
                    </a:cubicBezTo>
                    <a:cubicBezTo>
                      <a:pt x="775" y="1085"/>
                      <a:pt x="775" y="1055"/>
                      <a:pt x="807" y="1055"/>
                    </a:cubicBezTo>
                    <a:lnTo>
                      <a:pt x="807" y="1055"/>
                    </a:lnTo>
                    <a:cubicBezTo>
                      <a:pt x="837" y="1023"/>
                      <a:pt x="837" y="992"/>
                      <a:pt x="868" y="992"/>
                    </a:cubicBezTo>
                    <a:cubicBezTo>
                      <a:pt x="899" y="961"/>
                      <a:pt x="961" y="899"/>
                      <a:pt x="1023" y="868"/>
                    </a:cubicBezTo>
                    <a:cubicBezTo>
                      <a:pt x="1055" y="868"/>
                      <a:pt x="1055" y="868"/>
                      <a:pt x="1055" y="868"/>
                    </a:cubicBezTo>
                    <a:lnTo>
                      <a:pt x="1055" y="868"/>
                    </a:lnTo>
                    <a:lnTo>
                      <a:pt x="1055" y="868"/>
                    </a:lnTo>
                    <a:cubicBezTo>
                      <a:pt x="1084" y="837"/>
                      <a:pt x="1084" y="837"/>
                      <a:pt x="1084" y="837"/>
                    </a:cubicBezTo>
                    <a:lnTo>
                      <a:pt x="1084" y="837"/>
                    </a:lnTo>
                    <a:cubicBezTo>
                      <a:pt x="1054" y="807"/>
                      <a:pt x="1055" y="807"/>
                      <a:pt x="1055" y="807"/>
                    </a:cubicBezTo>
                    <a:lnTo>
                      <a:pt x="1023" y="807"/>
                    </a:lnTo>
                    <a:cubicBezTo>
                      <a:pt x="992" y="807"/>
                      <a:pt x="992" y="775"/>
                      <a:pt x="992" y="775"/>
                    </a:cubicBezTo>
                    <a:lnTo>
                      <a:pt x="992" y="775"/>
                    </a:lnTo>
                    <a:cubicBezTo>
                      <a:pt x="992" y="775"/>
                      <a:pt x="992" y="775"/>
                      <a:pt x="992" y="744"/>
                    </a:cubicBezTo>
                    <a:lnTo>
                      <a:pt x="992" y="744"/>
                    </a:lnTo>
                    <a:lnTo>
                      <a:pt x="992" y="744"/>
                    </a:lnTo>
                    <a:lnTo>
                      <a:pt x="961" y="714"/>
                    </a:lnTo>
                    <a:lnTo>
                      <a:pt x="961" y="714"/>
                    </a:lnTo>
                    <a:lnTo>
                      <a:pt x="961" y="714"/>
                    </a:lnTo>
                    <a:lnTo>
                      <a:pt x="931" y="683"/>
                    </a:lnTo>
                    <a:lnTo>
                      <a:pt x="931" y="683"/>
                    </a:lnTo>
                    <a:lnTo>
                      <a:pt x="961" y="651"/>
                    </a:lnTo>
                    <a:lnTo>
                      <a:pt x="961" y="651"/>
                    </a:lnTo>
                    <a:lnTo>
                      <a:pt x="961" y="651"/>
                    </a:lnTo>
                    <a:cubicBezTo>
                      <a:pt x="961" y="620"/>
                      <a:pt x="961" y="620"/>
                      <a:pt x="961" y="620"/>
                    </a:cubicBezTo>
                    <a:lnTo>
                      <a:pt x="961" y="590"/>
                    </a:lnTo>
                    <a:lnTo>
                      <a:pt x="961" y="590"/>
                    </a:lnTo>
                    <a:lnTo>
                      <a:pt x="961" y="559"/>
                    </a:lnTo>
                    <a:cubicBezTo>
                      <a:pt x="961" y="559"/>
                      <a:pt x="961" y="559"/>
                      <a:pt x="961" y="527"/>
                    </a:cubicBezTo>
                    <a:lnTo>
                      <a:pt x="961" y="496"/>
                    </a:lnTo>
                    <a:cubicBezTo>
                      <a:pt x="961" y="496"/>
                      <a:pt x="961" y="496"/>
                      <a:pt x="961" y="466"/>
                    </a:cubicBezTo>
                    <a:lnTo>
                      <a:pt x="961" y="466"/>
                    </a:lnTo>
                    <a:lnTo>
                      <a:pt x="961" y="466"/>
                    </a:lnTo>
                    <a:cubicBezTo>
                      <a:pt x="961" y="466"/>
                      <a:pt x="931" y="466"/>
                      <a:pt x="931" y="435"/>
                    </a:cubicBezTo>
                    <a:lnTo>
                      <a:pt x="931" y="435"/>
                    </a:lnTo>
                    <a:lnTo>
                      <a:pt x="931" y="435"/>
                    </a:lnTo>
                    <a:cubicBezTo>
                      <a:pt x="931" y="435"/>
                      <a:pt x="931" y="403"/>
                      <a:pt x="961" y="403"/>
                    </a:cubicBezTo>
                    <a:cubicBezTo>
                      <a:pt x="931" y="403"/>
                      <a:pt x="931" y="372"/>
                      <a:pt x="931" y="372"/>
                    </a:cubicBezTo>
                    <a:lnTo>
                      <a:pt x="931" y="372"/>
                    </a:lnTo>
                    <a:cubicBezTo>
                      <a:pt x="931" y="342"/>
                      <a:pt x="931" y="342"/>
                      <a:pt x="931" y="342"/>
                    </a:cubicBezTo>
                    <a:cubicBezTo>
                      <a:pt x="931" y="311"/>
                      <a:pt x="931" y="311"/>
                      <a:pt x="931" y="311"/>
                    </a:cubicBezTo>
                    <a:cubicBezTo>
                      <a:pt x="931" y="311"/>
                      <a:pt x="931" y="311"/>
                      <a:pt x="899" y="311"/>
                    </a:cubicBezTo>
                    <a:cubicBezTo>
                      <a:pt x="899" y="311"/>
                      <a:pt x="899" y="311"/>
                      <a:pt x="899" y="279"/>
                    </a:cubicBezTo>
                    <a:lnTo>
                      <a:pt x="899" y="279"/>
                    </a:lnTo>
                    <a:lnTo>
                      <a:pt x="899" y="279"/>
                    </a:lnTo>
                    <a:lnTo>
                      <a:pt x="899" y="279"/>
                    </a:lnTo>
                    <a:cubicBezTo>
                      <a:pt x="868" y="248"/>
                      <a:pt x="868" y="248"/>
                      <a:pt x="837" y="218"/>
                    </a:cubicBezTo>
                    <a:lnTo>
                      <a:pt x="837" y="218"/>
                    </a:lnTo>
                    <a:lnTo>
                      <a:pt x="837" y="218"/>
                    </a:lnTo>
                    <a:lnTo>
                      <a:pt x="837" y="187"/>
                    </a:lnTo>
                    <a:lnTo>
                      <a:pt x="837" y="187"/>
                    </a:lnTo>
                    <a:lnTo>
                      <a:pt x="837" y="187"/>
                    </a:lnTo>
                    <a:cubicBezTo>
                      <a:pt x="837" y="155"/>
                      <a:pt x="837" y="155"/>
                      <a:pt x="868" y="124"/>
                    </a:cubicBezTo>
                    <a:lnTo>
                      <a:pt x="868" y="124"/>
                    </a:lnTo>
                    <a:cubicBezTo>
                      <a:pt x="868" y="124"/>
                      <a:pt x="868" y="124"/>
                      <a:pt x="899" y="94"/>
                    </a:cubicBezTo>
                    <a:lnTo>
                      <a:pt x="899" y="94"/>
                    </a:lnTo>
                    <a:lnTo>
                      <a:pt x="899" y="94"/>
                    </a:lnTo>
                    <a:lnTo>
                      <a:pt x="899" y="63"/>
                    </a:lnTo>
                    <a:lnTo>
                      <a:pt x="899" y="63"/>
                    </a:lnTo>
                    <a:lnTo>
                      <a:pt x="899" y="31"/>
                    </a:lnTo>
                    <a:lnTo>
                      <a:pt x="899" y="31"/>
                    </a:lnTo>
                    <a:cubicBezTo>
                      <a:pt x="899" y="31"/>
                      <a:pt x="899" y="31"/>
                      <a:pt x="899" y="0"/>
                    </a:cubicBezTo>
                    <a:lnTo>
                      <a:pt x="868" y="0"/>
                    </a:lnTo>
                    <a:lnTo>
                      <a:pt x="868" y="0"/>
                    </a:lnTo>
                    <a:lnTo>
                      <a:pt x="868" y="0"/>
                    </a:lnTo>
                    <a:lnTo>
                      <a:pt x="868" y="0"/>
                    </a:lnTo>
                    <a:cubicBezTo>
                      <a:pt x="807" y="0"/>
                      <a:pt x="807" y="0"/>
                      <a:pt x="807" y="0"/>
                    </a:cubicBezTo>
                    <a:lnTo>
                      <a:pt x="807" y="0"/>
                    </a:lnTo>
                    <a:lnTo>
                      <a:pt x="775" y="31"/>
                    </a:lnTo>
                    <a:cubicBezTo>
                      <a:pt x="744" y="31"/>
                      <a:pt x="744" y="31"/>
                      <a:pt x="744" y="31"/>
                    </a:cubicBezTo>
                    <a:cubicBezTo>
                      <a:pt x="713" y="31"/>
                      <a:pt x="713" y="31"/>
                      <a:pt x="713" y="31"/>
                    </a:cubicBezTo>
                    <a:lnTo>
                      <a:pt x="713" y="0"/>
                    </a:lnTo>
                    <a:lnTo>
                      <a:pt x="713" y="0"/>
                    </a:lnTo>
                    <a:lnTo>
                      <a:pt x="713" y="0"/>
                    </a:lnTo>
                    <a:cubicBezTo>
                      <a:pt x="683" y="0"/>
                      <a:pt x="683" y="0"/>
                      <a:pt x="683" y="0"/>
                    </a:cubicBezTo>
                    <a:lnTo>
                      <a:pt x="683" y="0"/>
                    </a:lnTo>
                    <a:cubicBezTo>
                      <a:pt x="683" y="0"/>
                      <a:pt x="683" y="0"/>
                      <a:pt x="651" y="0"/>
                    </a:cubicBezTo>
                    <a:lnTo>
                      <a:pt x="620" y="31"/>
                    </a:lnTo>
                    <a:cubicBezTo>
                      <a:pt x="589" y="31"/>
                      <a:pt x="589" y="31"/>
                      <a:pt x="559" y="31"/>
                    </a:cubicBezTo>
                    <a:lnTo>
                      <a:pt x="559" y="31"/>
                    </a:lnTo>
                    <a:cubicBezTo>
                      <a:pt x="559" y="31"/>
                      <a:pt x="559" y="31"/>
                      <a:pt x="527" y="31"/>
                    </a:cubicBezTo>
                    <a:lnTo>
                      <a:pt x="496" y="63"/>
                    </a:lnTo>
                    <a:cubicBezTo>
                      <a:pt x="496" y="63"/>
                      <a:pt x="496" y="63"/>
                      <a:pt x="465" y="63"/>
                    </a:cubicBezTo>
                    <a:cubicBezTo>
                      <a:pt x="465" y="94"/>
                      <a:pt x="435" y="94"/>
                      <a:pt x="403" y="94"/>
                    </a:cubicBezTo>
                    <a:lnTo>
                      <a:pt x="403" y="94"/>
                    </a:lnTo>
                    <a:cubicBezTo>
                      <a:pt x="403" y="94"/>
                      <a:pt x="403" y="94"/>
                      <a:pt x="372" y="124"/>
                    </a:cubicBezTo>
                    <a:lnTo>
                      <a:pt x="372" y="124"/>
                    </a:lnTo>
                    <a:lnTo>
                      <a:pt x="372" y="124"/>
                    </a:lnTo>
                    <a:cubicBezTo>
                      <a:pt x="372" y="155"/>
                      <a:pt x="372" y="155"/>
                      <a:pt x="372" y="187"/>
                    </a:cubicBezTo>
                    <a:lnTo>
                      <a:pt x="372" y="187"/>
                    </a:lnTo>
                    <a:cubicBezTo>
                      <a:pt x="372" y="187"/>
                      <a:pt x="372" y="218"/>
                      <a:pt x="403" y="218"/>
                    </a:cubicBezTo>
                    <a:cubicBezTo>
                      <a:pt x="403" y="248"/>
                      <a:pt x="403" y="248"/>
                      <a:pt x="403" y="279"/>
                    </a:cubicBez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403" y="311"/>
                      <a:pt x="372" y="311"/>
                      <a:pt x="372" y="342"/>
                    </a:cubicBezTo>
                    <a:lnTo>
                      <a:pt x="372" y="342"/>
                    </a:lnTo>
                    <a:cubicBezTo>
                      <a:pt x="372" y="342"/>
                      <a:pt x="372" y="342"/>
                      <a:pt x="341" y="342"/>
                    </a:cubicBezTo>
                    <a:cubicBezTo>
                      <a:pt x="341" y="342"/>
                      <a:pt x="341" y="342"/>
                      <a:pt x="311" y="342"/>
                    </a:cubicBezTo>
                    <a:lnTo>
                      <a:pt x="311" y="34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cubicBezTo>
                      <a:pt x="279" y="372"/>
                      <a:pt x="279" y="372"/>
                      <a:pt x="248" y="372"/>
                    </a:cubicBezTo>
                    <a:cubicBezTo>
                      <a:pt x="248" y="403"/>
                      <a:pt x="248" y="403"/>
                      <a:pt x="248" y="403"/>
                    </a:cubicBezTo>
                    <a:cubicBezTo>
                      <a:pt x="248" y="403"/>
                      <a:pt x="248" y="435"/>
                      <a:pt x="217" y="435"/>
                    </a:cubicBezTo>
                    <a:lnTo>
                      <a:pt x="217" y="435"/>
                    </a:lnTo>
                    <a:lnTo>
                      <a:pt x="217" y="435"/>
                    </a:lnTo>
                    <a:cubicBezTo>
                      <a:pt x="186" y="435"/>
                      <a:pt x="186" y="435"/>
                      <a:pt x="186" y="435"/>
                    </a:cubicBezTo>
                    <a:lnTo>
                      <a:pt x="186" y="435"/>
                    </a:lnTo>
                    <a:lnTo>
                      <a:pt x="186" y="435"/>
                    </a:lnTo>
                    <a:cubicBezTo>
                      <a:pt x="186" y="466"/>
                      <a:pt x="155" y="466"/>
                      <a:pt x="155" y="466"/>
                    </a:cubicBezTo>
                    <a:cubicBezTo>
                      <a:pt x="124" y="466"/>
                      <a:pt x="124" y="466"/>
                      <a:pt x="124" y="466"/>
                    </a:cubicBezTo>
                    <a:lnTo>
                      <a:pt x="124" y="466"/>
                    </a:lnTo>
                    <a:lnTo>
                      <a:pt x="124" y="466"/>
                    </a:lnTo>
                    <a:lnTo>
                      <a:pt x="93" y="496"/>
                    </a:lnTo>
                    <a:cubicBezTo>
                      <a:pt x="93" y="496"/>
                      <a:pt x="93" y="496"/>
                      <a:pt x="63" y="496"/>
                    </a:cubicBezTo>
                    <a:lnTo>
                      <a:pt x="63" y="496"/>
                    </a:lnTo>
                    <a:lnTo>
                      <a:pt x="63" y="496"/>
                    </a:lnTo>
                    <a:cubicBezTo>
                      <a:pt x="31" y="496"/>
                      <a:pt x="31" y="496"/>
                      <a:pt x="31" y="496"/>
                    </a:cubicBezTo>
                    <a:lnTo>
                      <a:pt x="31" y="496"/>
                    </a:lnTo>
                    <a:lnTo>
                      <a:pt x="31" y="496"/>
                    </a:lnTo>
                    <a:cubicBezTo>
                      <a:pt x="0" y="527"/>
                      <a:pt x="0" y="527"/>
                      <a:pt x="0" y="527"/>
                    </a:cubicBezTo>
                    <a:lnTo>
                      <a:pt x="0" y="527"/>
                    </a:lnTo>
                    <a:cubicBezTo>
                      <a:pt x="0" y="559"/>
                      <a:pt x="0" y="559"/>
                      <a:pt x="0" y="559"/>
                    </a:cubicBezTo>
                    <a:lnTo>
                      <a:pt x="0" y="59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1" name="Freeform 19"/>
              <p:cNvSpPr>
                <a:spLocks noChangeArrowheads="1"/>
              </p:cNvSpPr>
              <p:nvPr/>
            </p:nvSpPr>
            <p:spPr bwMode="auto">
              <a:xfrm>
                <a:off x="3848100" y="2427288"/>
                <a:ext cx="133350" cy="168275"/>
              </a:xfrm>
              <a:custGeom>
                <a:avLst/>
                <a:gdLst>
                  <a:gd name="T0" fmla="*/ 0 w 372"/>
                  <a:gd name="T1" fmla="*/ 310 h 466"/>
                  <a:gd name="T2" fmla="*/ 62 w 372"/>
                  <a:gd name="T3" fmla="*/ 372 h 466"/>
                  <a:gd name="T4" fmla="*/ 62 w 372"/>
                  <a:gd name="T5" fmla="*/ 465 h 466"/>
                  <a:gd name="T6" fmla="*/ 123 w 372"/>
                  <a:gd name="T7" fmla="*/ 434 h 466"/>
                  <a:gd name="T8" fmla="*/ 154 w 372"/>
                  <a:gd name="T9" fmla="*/ 434 h 466"/>
                  <a:gd name="T10" fmla="*/ 216 w 372"/>
                  <a:gd name="T11" fmla="*/ 465 h 466"/>
                  <a:gd name="T12" fmla="*/ 216 w 372"/>
                  <a:gd name="T13" fmla="*/ 465 h 466"/>
                  <a:gd name="T14" fmla="*/ 371 w 372"/>
                  <a:gd name="T15" fmla="*/ 465 h 466"/>
                  <a:gd name="T16" fmla="*/ 371 w 372"/>
                  <a:gd name="T17" fmla="*/ 434 h 466"/>
                  <a:gd name="T18" fmla="*/ 340 w 372"/>
                  <a:gd name="T19" fmla="*/ 434 h 466"/>
                  <a:gd name="T20" fmla="*/ 340 w 372"/>
                  <a:gd name="T21" fmla="*/ 434 h 466"/>
                  <a:gd name="T22" fmla="*/ 309 w 372"/>
                  <a:gd name="T23" fmla="*/ 372 h 466"/>
                  <a:gd name="T24" fmla="*/ 278 w 372"/>
                  <a:gd name="T25" fmla="*/ 341 h 466"/>
                  <a:gd name="T26" fmla="*/ 278 w 372"/>
                  <a:gd name="T27" fmla="*/ 279 h 466"/>
                  <a:gd name="T28" fmla="*/ 278 w 372"/>
                  <a:gd name="T29" fmla="*/ 279 h 466"/>
                  <a:gd name="T30" fmla="*/ 278 w 372"/>
                  <a:gd name="T31" fmla="*/ 248 h 466"/>
                  <a:gd name="T32" fmla="*/ 278 w 372"/>
                  <a:gd name="T33" fmla="*/ 187 h 466"/>
                  <a:gd name="T34" fmla="*/ 309 w 372"/>
                  <a:gd name="T35" fmla="*/ 155 h 466"/>
                  <a:gd name="T36" fmla="*/ 309 w 372"/>
                  <a:gd name="T37" fmla="*/ 93 h 466"/>
                  <a:gd name="T38" fmla="*/ 247 w 372"/>
                  <a:gd name="T39" fmla="*/ 31 h 466"/>
                  <a:gd name="T40" fmla="*/ 216 w 372"/>
                  <a:gd name="T41" fmla="*/ 31 h 466"/>
                  <a:gd name="T42" fmla="*/ 247 w 372"/>
                  <a:gd name="T43" fmla="*/ 0 h 466"/>
                  <a:gd name="T44" fmla="*/ 247 w 372"/>
                  <a:gd name="T45" fmla="*/ 0 h 466"/>
                  <a:gd name="T46" fmla="*/ 216 w 372"/>
                  <a:gd name="T47" fmla="*/ 31 h 466"/>
                  <a:gd name="T48" fmla="*/ 216 w 372"/>
                  <a:gd name="T49" fmla="*/ 93 h 466"/>
                  <a:gd name="T50" fmla="*/ 185 w 372"/>
                  <a:gd name="T51" fmla="*/ 124 h 466"/>
                  <a:gd name="T52" fmla="*/ 154 w 372"/>
                  <a:gd name="T53" fmla="*/ 187 h 466"/>
                  <a:gd name="T54" fmla="*/ 154 w 372"/>
                  <a:gd name="T55" fmla="*/ 187 h 466"/>
                  <a:gd name="T56" fmla="*/ 123 w 372"/>
                  <a:gd name="T57" fmla="*/ 217 h 466"/>
                  <a:gd name="T58" fmla="*/ 94 w 372"/>
                  <a:gd name="T59" fmla="*/ 217 h 466"/>
                  <a:gd name="T60" fmla="*/ 62 w 372"/>
                  <a:gd name="T61" fmla="*/ 217 h 466"/>
                  <a:gd name="T62" fmla="*/ 0 w 372"/>
                  <a:gd name="T63" fmla="*/ 248 h 466"/>
                  <a:gd name="T64" fmla="*/ 0 w 372"/>
                  <a:gd name="T65" fmla="*/ 279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2" h="466">
                    <a:moveTo>
                      <a:pt x="0" y="310"/>
                    </a:moveTo>
                    <a:lnTo>
                      <a:pt x="0" y="310"/>
                    </a:lnTo>
                    <a:lnTo>
                      <a:pt x="31" y="310"/>
                    </a:lnTo>
                    <a:cubicBezTo>
                      <a:pt x="62" y="341"/>
                      <a:pt x="62" y="341"/>
                      <a:pt x="62" y="372"/>
                    </a:cubicBezTo>
                    <a:lnTo>
                      <a:pt x="62" y="372"/>
                    </a:lnTo>
                    <a:cubicBezTo>
                      <a:pt x="62" y="403"/>
                      <a:pt x="62" y="434"/>
                      <a:pt x="62" y="465"/>
                    </a:cubicBezTo>
                    <a:cubicBezTo>
                      <a:pt x="94" y="465"/>
                      <a:pt x="94" y="465"/>
                      <a:pt x="94" y="465"/>
                    </a:cubicBezTo>
                    <a:cubicBezTo>
                      <a:pt x="123" y="434"/>
                      <a:pt x="123" y="434"/>
                      <a:pt x="123" y="434"/>
                    </a:cubicBezTo>
                    <a:cubicBezTo>
                      <a:pt x="154" y="434"/>
                      <a:pt x="154" y="434"/>
                      <a:pt x="154" y="434"/>
                    </a:cubicBezTo>
                    <a:lnTo>
                      <a:pt x="154" y="434"/>
                    </a:lnTo>
                    <a:cubicBezTo>
                      <a:pt x="154" y="434"/>
                      <a:pt x="185" y="434"/>
                      <a:pt x="216" y="465"/>
                    </a:cubicBezTo>
                    <a:lnTo>
                      <a:pt x="216" y="465"/>
                    </a:lnTo>
                    <a:lnTo>
                      <a:pt x="216" y="465"/>
                    </a:lnTo>
                    <a:lnTo>
                      <a:pt x="216" y="465"/>
                    </a:lnTo>
                    <a:cubicBezTo>
                      <a:pt x="340" y="465"/>
                      <a:pt x="340" y="465"/>
                      <a:pt x="340" y="465"/>
                    </a:cubicBezTo>
                    <a:cubicBezTo>
                      <a:pt x="340" y="465"/>
                      <a:pt x="340" y="465"/>
                      <a:pt x="371" y="465"/>
                    </a:cubicBezTo>
                    <a:lnTo>
                      <a:pt x="371" y="465"/>
                    </a:lnTo>
                    <a:lnTo>
                      <a:pt x="371" y="434"/>
                    </a:lnTo>
                    <a:lnTo>
                      <a:pt x="340" y="434"/>
                    </a:lnTo>
                    <a:lnTo>
                      <a:pt x="340" y="434"/>
                    </a:lnTo>
                    <a:lnTo>
                      <a:pt x="340" y="434"/>
                    </a:lnTo>
                    <a:lnTo>
                      <a:pt x="340" y="434"/>
                    </a:lnTo>
                    <a:cubicBezTo>
                      <a:pt x="340" y="403"/>
                      <a:pt x="309" y="403"/>
                      <a:pt x="309" y="403"/>
                    </a:cubicBezTo>
                    <a:lnTo>
                      <a:pt x="309" y="372"/>
                    </a:lnTo>
                    <a:cubicBezTo>
                      <a:pt x="309" y="341"/>
                      <a:pt x="309" y="341"/>
                      <a:pt x="309" y="341"/>
                    </a:cubicBezTo>
                    <a:lnTo>
                      <a:pt x="278" y="341"/>
                    </a:lnTo>
                    <a:cubicBezTo>
                      <a:pt x="278" y="310"/>
                      <a:pt x="278" y="310"/>
                      <a:pt x="278" y="310"/>
                    </a:cubicBezTo>
                    <a:cubicBezTo>
                      <a:pt x="278" y="310"/>
                      <a:pt x="278" y="310"/>
                      <a:pt x="278" y="279"/>
                    </a:cubicBezTo>
                    <a:lnTo>
                      <a:pt x="278" y="279"/>
                    </a:lnTo>
                    <a:lnTo>
                      <a:pt x="278" y="279"/>
                    </a:lnTo>
                    <a:cubicBezTo>
                      <a:pt x="278" y="248"/>
                      <a:pt x="278" y="248"/>
                      <a:pt x="278" y="248"/>
                    </a:cubicBezTo>
                    <a:lnTo>
                      <a:pt x="278" y="248"/>
                    </a:lnTo>
                    <a:lnTo>
                      <a:pt x="278" y="248"/>
                    </a:lnTo>
                    <a:cubicBezTo>
                      <a:pt x="278" y="217"/>
                      <a:pt x="278" y="187"/>
                      <a:pt x="278" y="187"/>
                    </a:cubicBezTo>
                    <a:lnTo>
                      <a:pt x="278" y="187"/>
                    </a:lnTo>
                    <a:lnTo>
                      <a:pt x="309" y="155"/>
                    </a:lnTo>
                    <a:lnTo>
                      <a:pt x="309" y="124"/>
                    </a:lnTo>
                    <a:cubicBezTo>
                      <a:pt x="309" y="93"/>
                      <a:pt x="309" y="93"/>
                      <a:pt x="309" y="93"/>
                    </a:cubicBezTo>
                    <a:cubicBezTo>
                      <a:pt x="309" y="63"/>
                      <a:pt x="278" y="63"/>
                      <a:pt x="278" y="63"/>
                    </a:cubicBezTo>
                    <a:cubicBezTo>
                      <a:pt x="278" y="63"/>
                      <a:pt x="278" y="63"/>
                      <a:pt x="247" y="31"/>
                    </a:cubicBezTo>
                    <a:lnTo>
                      <a:pt x="247" y="31"/>
                    </a:lnTo>
                    <a:cubicBezTo>
                      <a:pt x="216" y="31"/>
                      <a:pt x="216" y="31"/>
                      <a:pt x="216" y="31"/>
                    </a:cubicBezTo>
                    <a:cubicBezTo>
                      <a:pt x="247" y="31"/>
                      <a:pt x="247" y="31"/>
                      <a:pt x="247" y="31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0"/>
                    </a:lnTo>
                    <a:lnTo>
                      <a:pt x="247" y="0"/>
                    </a:lnTo>
                    <a:cubicBezTo>
                      <a:pt x="247" y="0"/>
                      <a:pt x="247" y="0"/>
                      <a:pt x="247" y="31"/>
                    </a:cubicBezTo>
                    <a:lnTo>
                      <a:pt x="216" y="31"/>
                    </a:lnTo>
                    <a:cubicBezTo>
                      <a:pt x="216" y="31"/>
                      <a:pt x="216" y="31"/>
                      <a:pt x="216" y="63"/>
                    </a:cubicBezTo>
                    <a:cubicBezTo>
                      <a:pt x="216" y="63"/>
                      <a:pt x="216" y="63"/>
                      <a:pt x="216" y="93"/>
                    </a:cubicBezTo>
                    <a:lnTo>
                      <a:pt x="185" y="93"/>
                    </a:lnTo>
                    <a:lnTo>
                      <a:pt x="185" y="124"/>
                    </a:lnTo>
                    <a:cubicBezTo>
                      <a:pt x="185" y="155"/>
                      <a:pt x="154" y="187"/>
                      <a:pt x="154" y="187"/>
                    </a:cubicBezTo>
                    <a:lnTo>
                      <a:pt x="154" y="187"/>
                    </a:lnTo>
                    <a:lnTo>
                      <a:pt x="154" y="187"/>
                    </a:lnTo>
                    <a:lnTo>
                      <a:pt x="154" y="187"/>
                    </a:lnTo>
                    <a:cubicBezTo>
                      <a:pt x="154" y="187"/>
                      <a:pt x="154" y="217"/>
                      <a:pt x="123" y="217"/>
                    </a:cubicBezTo>
                    <a:lnTo>
                      <a:pt x="123" y="217"/>
                    </a:lnTo>
                    <a:cubicBezTo>
                      <a:pt x="93" y="217"/>
                      <a:pt x="94" y="217"/>
                      <a:pt x="94" y="217"/>
                    </a:cubicBezTo>
                    <a:lnTo>
                      <a:pt x="94" y="217"/>
                    </a:lnTo>
                    <a:lnTo>
                      <a:pt x="94" y="217"/>
                    </a:lnTo>
                    <a:lnTo>
                      <a:pt x="62" y="217"/>
                    </a:lnTo>
                    <a:lnTo>
                      <a:pt x="62" y="217"/>
                    </a:lnTo>
                    <a:cubicBezTo>
                      <a:pt x="31" y="217"/>
                      <a:pt x="0" y="248"/>
                      <a:pt x="0" y="248"/>
                    </a:cubicBezTo>
                    <a:lnTo>
                      <a:pt x="0" y="279"/>
                    </a:lnTo>
                    <a:lnTo>
                      <a:pt x="0" y="279"/>
                    </a:lnTo>
                    <a:cubicBezTo>
                      <a:pt x="0" y="310"/>
                      <a:pt x="0" y="310"/>
                      <a:pt x="0" y="31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2" name="Freeform 20"/>
              <p:cNvSpPr>
                <a:spLocks noChangeArrowheads="1"/>
              </p:cNvSpPr>
              <p:nvPr/>
            </p:nvSpPr>
            <p:spPr bwMode="auto">
              <a:xfrm>
                <a:off x="4259263" y="2684463"/>
                <a:ext cx="190500" cy="223837"/>
              </a:xfrm>
              <a:custGeom>
                <a:avLst/>
                <a:gdLst>
                  <a:gd name="T0" fmla="*/ 465 w 528"/>
                  <a:gd name="T1" fmla="*/ 310 h 621"/>
                  <a:gd name="T2" fmla="*/ 465 w 528"/>
                  <a:gd name="T3" fmla="*/ 248 h 621"/>
                  <a:gd name="T4" fmla="*/ 465 w 528"/>
                  <a:gd name="T5" fmla="*/ 217 h 621"/>
                  <a:gd name="T6" fmla="*/ 403 w 528"/>
                  <a:gd name="T7" fmla="*/ 124 h 621"/>
                  <a:gd name="T8" fmla="*/ 62 w 528"/>
                  <a:gd name="T9" fmla="*/ 0 h 621"/>
                  <a:gd name="T10" fmla="*/ 62 w 528"/>
                  <a:gd name="T11" fmla="*/ 62 h 621"/>
                  <a:gd name="T12" fmla="*/ 62 w 528"/>
                  <a:gd name="T13" fmla="*/ 93 h 621"/>
                  <a:gd name="T14" fmla="*/ 62 w 528"/>
                  <a:gd name="T15" fmla="*/ 124 h 621"/>
                  <a:gd name="T16" fmla="*/ 62 w 528"/>
                  <a:gd name="T17" fmla="*/ 155 h 621"/>
                  <a:gd name="T18" fmla="*/ 31 w 528"/>
                  <a:gd name="T19" fmla="*/ 155 h 621"/>
                  <a:gd name="T20" fmla="*/ 31 w 528"/>
                  <a:gd name="T21" fmla="*/ 186 h 621"/>
                  <a:gd name="T22" fmla="*/ 0 w 528"/>
                  <a:gd name="T23" fmla="*/ 217 h 621"/>
                  <a:gd name="T24" fmla="*/ 0 w 528"/>
                  <a:gd name="T25" fmla="*/ 248 h 621"/>
                  <a:gd name="T26" fmla="*/ 0 w 528"/>
                  <a:gd name="T27" fmla="*/ 279 h 621"/>
                  <a:gd name="T28" fmla="*/ 31 w 528"/>
                  <a:gd name="T29" fmla="*/ 341 h 621"/>
                  <a:gd name="T30" fmla="*/ 62 w 528"/>
                  <a:gd name="T31" fmla="*/ 403 h 621"/>
                  <a:gd name="T32" fmla="*/ 62 w 528"/>
                  <a:gd name="T33" fmla="*/ 434 h 621"/>
                  <a:gd name="T34" fmla="*/ 124 w 528"/>
                  <a:gd name="T35" fmla="*/ 465 h 621"/>
                  <a:gd name="T36" fmla="*/ 186 w 528"/>
                  <a:gd name="T37" fmla="*/ 496 h 621"/>
                  <a:gd name="T38" fmla="*/ 186 w 528"/>
                  <a:gd name="T39" fmla="*/ 496 h 621"/>
                  <a:gd name="T40" fmla="*/ 217 w 528"/>
                  <a:gd name="T41" fmla="*/ 496 h 621"/>
                  <a:gd name="T42" fmla="*/ 217 w 528"/>
                  <a:gd name="T43" fmla="*/ 496 h 621"/>
                  <a:gd name="T44" fmla="*/ 248 w 528"/>
                  <a:gd name="T45" fmla="*/ 496 h 621"/>
                  <a:gd name="T46" fmla="*/ 248 w 528"/>
                  <a:gd name="T47" fmla="*/ 496 h 621"/>
                  <a:gd name="T48" fmla="*/ 248 w 528"/>
                  <a:gd name="T49" fmla="*/ 496 h 621"/>
                  <a:gd name="T50" fmla="*/ 279 w 528"/>
                  <a:gd name="T51" fmla="*/ 527 h 621"/>
                  <a:gd name="T52" fmla="*/ 279 w 528"/>
                  <a:gd name="T53" fmla="*/ 558 h 621"/>
                  <a:gd name="T54" fmla="*/ 279 w 528"/>
                  <a:gd name="T55" fmla="*/ 620 h 621"/>
                  <a:gd name="T56" fmla="*/ 279 w 528"/>
                  <a:gd name="T57" fmla="*/ 620 h 621"/>
                  <a:gd name="T58" fmla="*/ 310 w 528"/>
                  <a:gd name="T59" fmla="*/ 620 h 621"/>
                  <a:gd name="T60" fmla="*/ 341 w 528"/>
                  <a:gd name="T61" fmla="*/ 620 h 621"/>
                  <a:gd name="T62" fmla="*/ 372 w 528"/>
                  <a:gd name="T63" fmla="*/ 620 h 621"/>
                  <a:gd name="T64" fmla="*/ 403 w 528"/>
                  <a:gd name="T65" fmla="*/ 620 h 621"/>
                  <a:gd name="T66" fmla="*/ 434 w 528"/>
                  <a:gd name="T67" fmla="*/ 589 h 621"/>
                  <a:gd name="T68" fmla="*/ 465 w 528"/>
                  <a:gd name="T69" fmla="*/ 589 h 621"/>
                  <a:gd name="T70" fmla="*/ 496 w 528"/>
                  <a:gd name="T71" fmla="*/ 589 h 621"/>
                  <a:gd name="T72" fmla="*/ 496 w 528"/>
                  <a:gd name="T73" fmla="*/ 589 h 621"/>
                  <a:gd name="T74" fmla="*/ 496 w 528"/>
                  <a:gd name="T75" fmla="*/ 589 h 621"/>
                  <a:gd name="T76" fmla="*/ 527 w 528"/>
                  <a:gd name="T77" fmla="*/ 589 h 621"/>
                  <a:gd name="T78" fmla="*/ 527 w 528"/>
                  <a:gd name="T79" fmla="*/ 589 h 621"/>
                  <a:gd name="T80" fmla="*/ 527 w 528"/>
                  <a:gd name="T81" fmla="*/ 589 h 621"/>
                  <a:gd name="T82" fmla="*/ 496 w 528"/>
                  <a:gd name="T83" fmla="*/ 527 h 621"/>
                  <a:gd name="T84" fmla="*/ 496 w 528"/>
                  <a:gd name="T85" fmla="*/ 496 h 621"/>
                  <a:gd name="T86" fmla="*/ 496 w 528"/>
                  <a:gd name="T87" fmla="*/ 403 h 621"/>
                  <a:gd name="T88" fmla="*/ 465 w 528"/>
                  <a:gd name="T89" fmla="*/ 34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8" h="621">
                    <a:moveTo>
                      <a:pt x="465" y="310"/>
                    </a:moveTo>
                    <a:lnTo>
                      <a:pt x="465" y="310"/>
                    </a:lnTo>
                    <a:cubicBezTo>
                      <a:pt x="465" y="310"/>
                      <a:pt x="465" y="279"/>
                      <a:pt x="465" y="248"/>
                    </a:cubicBezTo>
                    <a:lnTo>
                      <a:pt x="465" y="248"/>
                    </a:lnTo>
                    <a:cubicBezTo>
                      <a:pt x="465" y="217"/>
                      <a:pt x="465" y="217"/>
                      <a:pt x="465" y="217"/>
                    </a:cubicBezTo>
                    <a:lnTo>
                      <a:pt x="465" y="217"/>
                    </a:lnTo>
                    <a:cubicBezTo>
                      <a:pt x="403" y="155"/>
                      <a:pt x="403" y="155"/>
                      <a:pt x="403" y="155"/>
                    </a:cubicBezTo>
                    <a:cubicBezTo>
                      <a:pt x="403" y="124"/>
                      <a:pt x="403" y="124"/>
                      <a:pt x="403" y="124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93" y="31"/>
                    </a:lnTo>
                    <a:lnTo>
                      <a:pt x="62" y="62"/>
                    </a:lnTo>
                    <a:cubicBezTo>
                      <a:pt x="62" y="62"/>
                      <a:pt x="62" y="62"/>
                      <a:pt x="62" y="93"/>
                    </a:cubicBezTo>
                    <a:lnTo>
                      <a:pt x="62" y="93"/>
                    </a:lnTo>
                    <a:cubicBezTo>
                      <a:pt x="62" y="124"/>
                      <a:pt x="62" y="124"/>
                      <a:pt x="62" y="124"/>
                    </a:cubicBezTo>
                    <a:lnTo>
                      <a:pt x="62" y="124"/>
                    </a:lnTo>
                    <a:lnTo>
                      <a:pt x="62" y="155"/>
                    </a:lnTo>
                    <a:lnTo>
                      <a:pt x="62" y="155"/>
                    </a:ln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86"/>
                      <a:pt x="31" y="186"/>
                      <a:pt x="31" y="186"/>
                    </a:cubicBezTo>
                    <a:lnTo>
                      <a:pt x="31" y="186"/>
                    </a:lnTo>
                    <a:cubicBezTo>
                      <a:pt x="31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0" y="217"/>
                      <a:pt x="0" y="217"/>
                      <a:pt x="0" y="248"/>
                    </a:cubicBezTo>
                    <a:lnTo>
                      <a:pt x="0" y="248"/>
                    </a:lnTo>
                    <a:lnTo>
                      <a:pt x="0" y="279"/>
                    </a:lnTo>
                    <a:lnTo>
                      <a:pt x="0" y="279"/>
                    </a:lnTo>
                    <a:cubicBezTo>
                      <a:pt x="0" y="279"/>
                      <a:pt x="0" y="279"/>
                      <a:pt x="0" y="310"/>
                    </a:cubicBezTo>
                    <a:cubicBezTo>
                      <a:pt x="0" y="310"/>
                      <a:pt x="31" y="310"/>
                      <a:pt x="31" y="341"/>
                    </a:cubicBezTo>
                    <a:cubicBezTo>
                      <a:pt x="31" y="341"/>
                      <a:pt x="31" y="341"/>
                      <a:pt x="31" y="372"/>
                    </a:cubicBezTo>
                    <a:cubicBezTo>
                      <a:pt x="62" y="372"/>
                      <a:pt x="62" y="403"/>
                      <a:pt x="62" y="403"/>
                    </a:cubicBezTo>
                    <a:lnTo>
                      <a:pt x="62" y="403"/>
                    </a:lnTo>
                    <a:cubicBezTo>
                      <a:pt x="62" y="434"/>
                      <a:pt x="62" y="434"/>
                      <a:pt x="62" y="434"/>
                    </a:cubicBezTo>
                    <a:cubicBezTo>
                      <a:pt x="93" y="434"/>
                      <a:pt x="93" y="434"/>
                      <a:pt x="124" y="465"/>
                    </a:cubicBezTo>
                    <a:lnTo>
                      <a:pt x="124" y="465"/>
                    </a:lnTo>
                    <a:cubicBezTo>
                      <a:pt x="124" y="465"/>
                      <a:pt x="124" y="465"/>
                      <a:pt x="155" y="465"/>
                    </a:cubicBezTo>
                    <a:cubicBezTo>
                      <a:pt x="155" y="465"/>
                      <a:pt x="155" y="465"/>
                      <a:pt x="186" y="496"/>
                    </a:cubicBezTo>
                    <a:lnTo>
                      <a:pt x="186" y="496"/>
                    </a:lnTo>
                    <a:lnTo>
                      <a:pt x="186" y="496"/>
                    </a:lnTo>
                    <a:lnTo>
                      <a:pt x="186" y="496"/>
                    </a:lnTo>
                    <a:cubicBezTo>
                      <a:pt x="186" y="496"/>
                      <a:pt x="186" y="496"/>
                      <a:pt x="217" y="496"/>
                    </a:cubicBezTo>
                    <a:lnTo>
                      <a:pt x="217" y="496"/>
                    </a:lnTo>
                    <a:lnTo>
                      <a:pt x="217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cubicBezTo>
                      <a:pt x="248" y="496"/>
                      <a:pt x="279" y="496"/>
                      <a:pt x="279" y="527"/>
                    </a:cubicBezTo>
                    <a:lnTo>
                      <a:pt x="279" y="527"/>
                    </a:lnTo>
                    <a:lnTo>
                      <a:pt x="279" y="527"/>
                    </a:lnTo>
                    <a:cubicBezTo>
                      <a:pt x="279" y="527"/>
                      <a:pt x="279" y="527"/>
                      <a:pt x="279" y="558"/>
                    </a:cubicBezTo>
                    <a:lnTo>
                      <a:pt x="279" y="589"/>
                    </a:lnTo>
                    <a:cubicBezTo>
                      <a:pt x="279" y="589"/>
                      <a:pt x="279" y="589"/>
                      <a:pt x="279" y="620"/>
                    </a:cubicBezTo>
                    <a:lnTo>
                      <a:pt x="279" y="620"/>
                    </a:lnTo>
                    <a:lnTo>
                      <a:pt x="279" y="620"/>
                    </a:lnTo>
                    <a:lnTo>
                      <a:pt x="310" y="620"/>
                    </a:lnTo>
                    <a:lnTo>
                      <a:pt x="310" y="620"/>
                    </a:lnTo>
                    <a:lnTo>
                      <a:pt x="310" y="620"/>
                    </a:lnTo>
                    <a:cubicBezTo>
                      <a:pt x="341" y="620"/>
                      <a:pt x="341" y="620"/>
                      <a:pt x="341" y="620"/>
                    </a:cubicBezTo>
                    <a:cubicBezTo>
                      <a:pt x="341" y="620"/>
                      <a:pt x="341" y="620"/>
                      <a:pt x="372" y="620"/>
                    </a:cubicBezTo>
                    <a:lnTo>
                      <a:pt x="372" y="620"/>
                    </a:lnTo>
                    <a:cubicBezTo>
                      <a:pt x="372" y="620"/>
                      <a:pt x="372" y="620"/>
                      <a:pt x="403" y="620"/>
                    </a:cubicBezTo>
                    <a:lnTo>
                      <a:pt x="403" y="620"/>
                    </a:lnTo>
                    <a:lnTo>
                      <a:pt x="403" y="620"/>
                    </a:lnTo>
                    <a:lnTo>
                      <a:pt x="434" y="589"/>
                    </a:lnTo>
                    <a:lnTo>
                      <a:pt x="465" y="589"/>
                    </a:lnTo>
                    <a:lnTo>
                      <a:pt x="465" y="589"/>
                    </a:lnTo>
                    <a:lnTo>
                      <a:pt x="465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cubicBezTo>
                      <a:pt x="527" y="589"/>
                      <a:pt x="527" y="589"/>
                      <a:pt x="527" y="589"/>
                    </a:cubicBez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58"/>
                    </a:lnTo>
                    <a:lnTo>
                      <a:pt x="496" y="527"/>
                    </a:lnTo>
                    <a:lnTo>
                      <a:pt x="496" y="527"/>
                    </a:lnTo>
                    <a:cubicBezTo>
                      <a:pt x="496" y="496"/>
                      <a:pt x="496" y="496"/>
                      <a:pt x="496" y="496"/>
                    </a:cubicBezTo>
                    <a:cubicBezTo>
                      <a:pt x="496" y="465"/>
                      <a:pt x="496" y="434"/>
                      <a:pt x="496" y="434"/>
                    </a:cubicBezTo>
                    <a:cubicBezTo>
                      <a:pt x="496" y="403"/>
                      <a:pt x="496" y="403"/>
                      <a:pt x="496" y="403"/>
                    </a:cubicBezTo>
                    <a:lnTo>
                      <a:pt x="496" y="372"/>
                    </a:lnTo>
                    <a:cubicBezTo>
                      <a:pt x="496" y="341"/>
                      <a:pt x="496" y="341"/>
                      <a:pt x="465" y="341"/>
                    </a:cubicBezTo>
                    <a:lnTo>
                      <a:pt x="465" y="31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3" name="Freeform 21"/>
              <p:cNvSpPr>
                <a:spLocks noChangeArrowheads="1"/>
              </p:cNvSpPr>
              <p:nvPr/>
            </p:nvSpPr>
            <p:spPr bwMode="auto">
              <a:xfrm>
                <a:off x="3902075" y="2795588"/>
                <a:ext cx="234950" cy="257175"/>
              </a:xfrm>
              <a:custGeom>
                <a:avLst/>
                <a:gdLst>
                  <a:gd name="T0" fmla="*/ 31 w 652"/>
                  <a:gd name="T1" fmla="*/ 682 h 714"/>
                  <a:gd name="T2" fmla="*/ 31 w 652"/>
                  <a:gd name="T3" fmla="*/ 682 h 714"/>
                  <a:gd name="T4" fmla="*/ 62 w 652"/>
                  <a:gd name="T5" fmla="*/ 651 h 714"/>
                  <a:gd name="T6" fmla="*/ 93 w 652"/>
                  <a:gd name="T7" fmla="*/ 651 h 714"/>
                  <a:gd name="T8" fmla="*/ 124 w 652"/>
                  <a:gd name="T9" fmla="*/ 682 h 714"/>
                  <a:gd name="T10" fmla="*/ 279 w 652"/>
                  <a:gd name="T11" fmla="*/ 682 h 714"/>
                  <a:gd name="T12" fmla="*/ 279 w 652"/>
                  <a:gd name="T13" fmla="*/ 682 h 714"/>
                  <a:gd name="T14" fmla="*/ 372 w 652"/>
                  <a:gd name="T15" fmla="*/ 682 h 714"/>
                  <a:gd name="T16" fmla="*/ 496 w 652"/>
                  <a:gd name="T17" fmla="*/ 713 h 714"/>
                  <a:gd name="T18" fmla="*/ 589 w 652"/>
                  <a:gd name="T19" fmla="*/ 713 h 714"/>
                  <a:gd name="T20" fmla="*/ 527 w 652"/>
                  <a:gd name="T21" fmla="*/ 651 h 714"/>
                  <a:gd name="T22" fmla="*/ 527 w 652"/>
                  <a:gd name="T23" fmla="*/ 651 h 714"/>
                  <a:gd name="T24" fmla="*/ 651 w 652"/>
                  <a:gd name="T25" fmla="*/ 402 h 714"/>
                  <a:gd name="T26" fmla="*/ 589 w 652"/>
                  <a:gd name="T27" fmla="*/ 341 h 714"/>
                  <a:gd name="T28" fmla="*/ 589 w 652"/>
                  <a:gd name="T29" fmla="*/ 341 h 714"/>
                  <a:gd name="T30" fmla="*/ 527 w 652"/>
                  <a:gd name="T31" fmla="*/ 310 h 714"/>
                  <a:gd name="T32" fmla="*/ 527 w 652"/>
                  <a:gd name="T33" fmla="*/ 248 h 714"/>
                  <a:gd name="T34" fmla="*/ 527 w 652"/>
                  <a:gd name="T35" fmla="*/ 248 h 714"/>
                  <a:gd name="T36" fmla="*/ 527 w 652"/>
                  <a:gd name="T37" fmla="*/ 248 h 714"/>
                  <a:gd name="T38" fmla="*/ 527 w 652"/>
                  <a:gd name="T39" fmla="*/ 186 h 714"/>
                  <a:gd name="T40" fmla="*/ 527 w 652"/>
                  <a:gd name="T41" fmla="*/ 124 h 714"/>
                  <a:gd name="T42" fmla="*/ 527 w 652"/>
                  <a:gd name="T43" fmla="*/ 93 h 714"/>
                  <a:gd name="T44" fmla="*/ 434 w 652"/>
                  <a:gd name="T45" fmla="*/ 93 h 714"/>
                  <a:gd name="T46" fmla="*/ 434 w 652"/>
                  <a:gd name="T47" fmla="*/ 62 h 714"/>
                  <a:gd name="T48" fmla="*/ 434 w 652"/>
                  <a:gd name="T49" fmla="*/ 124 h 714"/>
                  <a:gd name="T50" fmla="*/ 403 w 652"/>
                  <a:gd name="T51" fmla="*/ 155 h 714"/>
                  <a:gd name="T52" fmla="*/ 372 w 652"/>
                  <a:gd name="T53" fmla="*/ 124 h 714"/>
                  <a:gd name="T54" fmla="*/ 341 w 652"/>
                  <a:gd name="T55" fmla="*/ 155 h 714"/>
                  <a:gd name="T56" fmla="*/ 279 w 652"/>
                  <a:gd name="T57" fmla="*/ 155 h 714"/>
                  <a:gd name="T58" fmla="*/ 279 w 652"/>
                  <a:gd name="T59" fmla="*/ 93 h 714"/>
                  <a:gd name="T60" fmla="*/ 248 w 652"/>
                  <a:gd name="T61" fmla="*/ 62 h 714"/>
                  <a:gd name="T62" fmla="*/ 31 w 652"/>
                  <a:gd name="T63" fmla="*/ 0 h 714"/>
                  <a:gd name="T64" fmla="*/ 93 w 652"/>
                  <a:gd name="T65" fmla="*/ 155 h 714"/>
                  <a:gd name="T66" fmla="*/ 93 w 652"/>
                  <a:gd name="T67" fmla="*/ 186 h 714"/>
                  <a:gd name="T68" fmla="*/ 124 w 652"/>
                  <a:gd name="T69" fmla="*/ 279 h 714"/>
                  <a:gd name="T70" fmla="*/ 124 w 652"/>
                  <a:gd name="T71" fmla="*/ 372 h 714"/>
                  <a:gd name="T72" fmla="*/ 93 w 652"/>
                  <a:gd name="T73" fmla="*/ 434 h 714"/>
                  <a:gd name="T74" fmla="*/ 31 w 652"/>
                  <a:gd name="T75" fmla="*/ 465 h 714"/>
                  <a:gd name="T76" fmla="*/ 0 w 652"/>
                  <a:gd name="T77" fmla="*/ 619 h 714"/>
                  <a:gd name="T78" fmla="*/ 0 w 652"/>
                  <a:gd name="T79" fmla="*/ 682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52" h="714">
                    <a:moveTo>
                      <a:pt x="31" y="682"/>
                    </a:moveTo>
                    <a:lnTo>
                      <a:pt x="31" y="682"/>
                    </a:lnTo>
                    <a:lnTo>
                      <a:pt x="31" y="682"/>
                    </a:lnTo>
                    <a:lnTo>
                      <a:pt x="31" y="682"/>
                    </a:lnTo>
                    <a:cubicBezTo>
                      <a:pt x="31" y="682"/>
                      <a:pt x="31" y="682"/>
                      <a:pt x="31" y="651"/>
                    </a:cubicBezTo>
                    <a:lnTo>
                      <a:pt x="62" y="651"/>
                    </a:lnTo>
                    <a:lnTo>
                      <a:pt x="93" y="651"/>
                    </a:lnTo>
                    <a:lnTo>
                      <a:pt x="93" y="651"/>
                    </a:lnTo>
                    <a:lnTo>
                      <a:pt x="93" y="651"/>
                    </a:lnTo>
                    <a:cubicBezTo>
                      <a:pt x="93" y="682"/>
                      <a:pt x="124" y="682"/>
                      <a:pt x="124" y="682"/>
                    </a:cubicBezTo>
                    <a:cubicBezTo>
                      <a:pt x="124" y="682"/>
                      <a:pt x="124" y="682"/>
                      <a:pt x="155" y="682"/>
                    </a:cubicBezTo>
                    <a:cubicBezTo>
                      <a:pt x="155" y="682"/>
                      <a:pt x="248" y="682"/>
                      <a:pt x="279" y="682"/>
                    </a:cubicBezTo>
                    <a:lnTo>
                      <a:pt x="279" y="682"/>
                    </a:lnTo>
                    <a:lnTo>
                      <a:pt x="279" y="682"/>
                    </a:lnTo>
                    <a:cubicBezTo>
                      <a:pt x="310" y="682"/>
                      <a:pt x="341" y="682"/>
                      <a:pt x="341" y="682"/>
                    </a:cubicBezTo>
                    <a:cubicBezTo>
                      <a:pt x="372" y="682"/>
                      <a:pt x="372" y="682"/>
                      <a:pt x="372" y="682"/>
                    </a:cubicBezTo>
                    <a:cubicBezTo>
                      <a:pt x="372" y="713"/>
                      <a:pt x="372" y="713"/>
                      <a:pt x="372" y="713"/>
                    </a:cubicBezTo>
                    <a:cubicBezTo>
                      <a:pt x="496" y="713"/>
                      <a:pt x="496" y="713"/>
                      <a:pt x="496" y="713"/>
                    </a:cubicBezTo>
                    <a:cubicBezTo>
                      <a:pt x="496" y="713"/>
                      <a:pt x="496" y="713"/>
                      <a:pt x="527" y="713"/>
                    </a:cubicBezTo>
                    <a:cubicBezTo>
                      <a:pt x="527" y="713"/>
                      <a:pt x="558" y="713"/>
                      <a:pt x="589" y="713"/>
                    </a:cubicBezTo>
                    <a:cubicBezTo>
                      <a:pt x="558" y="713"/>
                      <a:pt x="558" y="682"/>
                      <a:pt x="558" y="682"/>
                    </a:cubicBezTo>
                    <a:lnTo>
                      <a:pt x="527" y="651"/>
                    </a:lnTo>
                    <a:lnTo>
                      <a:pt x="527" y="651"/>
                    </a:lnTo>
                    <a:lnTo>
                      <a:pt x="527" y="651"/>
                    </a:lnTo>
                    <a:cubicBezTo>
                      <a:pt x="527" y="402"/>
                      <a:pt x="527" y="402"/>
                      <a:pt x="527" y="402"/>
                    </a:cubicBezTo>
                    <a:cubicBezTo>
                      <a:pt x="651" y="402"/>
                      <a:pt x="651" y="402"/>
                      <a:pt x="651" y="402"/>
                    </a:cubicBezTo>
                    <a:cubicBezTo>
                      <a:pt x="651" y="341"/>
                      <a:pt x="651" y="341"/>
                      <a:pt x="651" y="341"/>
                    </a:cubicBezTo>
                    <a:cubicBezTo>
                      <a:pt x="620" y="341"/>
                      <a:pt x="589" y="341"/>
                      <a:pt x="589" y="341"/>
                    </a:cubicBezTo>
                    <a:lnTo>
                      <a:pt x="589" y="341"/>
                    </a:lnTo>
                    <a:lnTo>
                      <a:pt x="589" y="341"/>
                    </a:lnTo>
                    <a:cubicBezTo>
                      <a:pt x="558" y="341"/>
                      <a:pt x="558" y="341"/>
                      <a:pt x="558" y="310"/>
                    </a:cubicBezTo>
                    <a:cubicBezTo>
                      <a:pt x="527" y="310"/>
                      <a:pt x="527" y="310"/>
                      <a:pt x="527" y="310"/>
                    </a:cubicBezTo>
                    <a:cubicBezTo>
                      <a:pt x="527" y="310"/>
                      <a:pt x="527" y="310"/>
                      <a:pt x="527" y="279"/>
                    </a:cubicBezTo>
                    <a:cubicBezTo>
                      <a:pt x="527" y="279"/>
                      <a:pt x="527" y="279"/>
                      <a:pt x="527" y="248"/>
                    </a:cubicBezTo>
                    <a:lnTo>
                      <a:pt x="527" y="248"/>
                    </a:lnTo>
                    <a:lnTo>
                      <a:pt x="527" y="248"/>
                    </a:lnTo>
                    <a:lnTo>
                      <a:pt x="527" y="248"/>
                    </a:lnTo>
                    <a:lnTo>
                      <a:pt x="527" y="248"/>
                    </a:lnTo>
                    <a:cubicBezTo>
                      <a:pt x="527" y="217"/>
                      <a:pt x="527" y="217"/>
                      <a:pt x="527" y="217"/>
                    </a:cubicBezTo>
                    <a:cubicBezTo>
                      <a:pt x="527" y="186"/>
                      <a:pt x="527" y="186"/>
                      <a:pt x="527" y="186"/>
                    </a:cubicBezTo>
                    <a:lnTo>
                      <a:pt x="527" y="155"/>
                    </a:lnTo>
                    <a:cubicBezTo>
                      <a:pt x="527" y="124"/>
                      <a:pt x="527" y="124"/>
                      <a:pt x="527" y="124"/>
                    </a:cubicBezTo>
                    <a:lnTo>
                      <a:pt x="527" y="124"/>
                    </a:lnTo>
                    <a:lnTo>
                      <a:pt x="527" y="93"/>
                    </a:lnTo>
                    <a:lnTo>
                      <a:pt x="527" y="93"/>
                    </a:lnTo>
                    <a:cubicBezTo>
                      <a:pt x="434" y="93"/>
                      <a:pt x="434" y="93"/>
                      <a:pt x="434" y="93"/>
                    </a:cubicBezTo>
                    <a:cubicBezTo>
                      <a:pt x="434" y="62"/>
                      <a:pt x="434" y="62"/>
                      <a:pt x="434" y="62"/>
                    </a:cubicBezTo>
                    <a:lnTo>
                      <a:pt x="434" y="62"/>
                    </a:lnTo>
                    <a:cubicBezTo>
                      <a:pt x="434" y="93"/>
                      <a:pt x="434" y="93"/>
                      <a:pt x="434" y="124"/>
                    </a:cubicBezTo>
                    <a:lnTo>
                      <a:pt x="434" y="124"/>
                    </a:lnTo>
                    <a:lnTo>
                      <a:pt x="434" y="124"/>
                    </a:lnTo>
                    <a:cubicBezTo>
                      <a:pt x="434" y="124"/>
                      <a:pt x="434" y="155"/>
                      <a:pt x="403" y="155"/>
                    </a:cubicBezTo>
                    <a:cubicBezTo>
                      <a:pt x="403" y="155"/>
                      <a:pt x="372" y="155"/>
                      <a:pt x="372" y="124"/>
                    </a:cubicBezTo>
                    <a:lnTo>
                      <a:pt x="372" y="124"/>
                    </a:lnTo>
                    <a:lnTo>
                      <a:pt x="372" y="124"/>
                    </a:lnTo>
                    <a:cubicBezTo>
                      <a:pt x="341" y="124"/>
                      <a:pt x="341" y="155"/>
                      <a:pt x="341" y="155"/>
                    </a:cubicBezTo>
                    <a:cubicBezTo>
                      <a:pt x="310" y="155"/>
                      <a:pt x="310" y="155"/>
                      <a:pt x="310" y="155"/>
                    </a:cubicBezTo>
                    <a:cubicBezTo>
                      <a:pt x="310" y="155"/>
                      <a:pt x="310" y="155"/>
                      <a:pt x="279" y="155"/>
                    </a:cubicBezTo>
                    <a:cubicBezTo>
                      <a:pt x="279" y="124"/>
                      <a:pt x="279" y="124"/>
                      <a:pt x="279" y="124"/>
                    </a:cubicBezTo>
                    <a:cubicBezTo>
                      <a:pt x="279" y="124"/>
                      <a:pt x="279" y="124"/>
                      <a:pt x="279" y="93"/>
                    </a:cubicBezTo>
                    <a:lnTo>
                      <a:pt x="248" y="93"/>
                    </a:lnTo>
                    <a:cubicBezTo>
                      <a:pt x="248" y="62"/>
                      <a:pt x="248" y="62"/>
                      <a:pt x="248" y="62"/>
                    </a:cubicBezTo>
                    <a:cubicBezTo>
                      <a:pt x="248" y="62"/>
                      <a:pt x="248" y="31"/>
                      <a:pt x="21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62" y="31"/>
                      <a:pt x="93" y="93"/>
                      <a:pt x="93" y="93"/>
                    </a:cubicBezTo>
                    <a:cubicBezTo>
                      <a:pt x="93" y="124"/>
                      <a:pt x="93" y="124"/>
                      <a:pt x="93" y="155"/>
                    </a:cubicBezTo>
                    <a:lnTo>
                      <a:pt x="93" y="155"/>
                    </a:lnTo>
                    <a:lnTo>
                      <a:pt x="93" y="186"/>
                    </a:lnTo>
                    <a:cubicBezTo>
                      <a:pt x="93" y="217"/>
                      <a:pt x="93" y="248"/>
                      <a:pt x="93" y="248"/>
                    </a:cubicBezTo>
                    <a:cubicBezTo>
                      <a:pt x="124" y="248"/>
                      <a:pt x="124" y="279"/>
                      <a:pt x="124" y="279"/>
                    </a:cubicBezTo>
                    <a:cubicBezTo>
                      <a:pt x="124" y="279"/>
                      <a:pt x="124" y="310"/>
                      <a:pt x="124" y="341"/>
                    </a:cubicBezTo>
                    <a:cubicBezTo>
                      <a:pt x="124" y="341"/>
                      <a:pt x="124" y="341"/>
                      <a:pt x="124" y="372"/>
                    </a:cubicBezTo>
                    <a:cubicBezTo>
                      <a:pt x="124" y="372"/>
                      <a:pt x="93" y="402"/>
                      <a:pt x="93" y="434"/>
                    </a:cubicBezTo>
                    <a:lnTo>
                      <a:pt x="93" y="434"/>
                    </a:lnTo>
                    <a:cubicBezTo>
                      <a:pt x="93" y="434"/>
                      <a:pt x="62" y="434"/>
                      <a:pt x="62" y="465"/>
                    </a:cubicBezTo>
                    <a:cubicBezTo>
                      <a:pt x="62" y="465"/>
                      <a:pt x="62" y="465"/>
                      <a:pt x="31" y="465"/>
                    </a:cubicBezTo>
                    <a:cubicBezTo>
                      <a:pt x="31" y="496"/>
                      <a:pt x="31" y="527"/>
                      <a:pt x="31" y="558"/>
                    </a:cubicBezTo>
                    <a:cubicBezTo>
                      <a:pt x="31" y="589"/>
                      <a:pt x="31" y="619"/>
                      <a:pt x="0" y="619"/>
                    </a:cubicBezTo>
                    <a:lnTo>
                      <a:pt x="0" y="619"/>
                    </a:lnTo>
                    <a:cubicBezTo>
                      <a:pt x="0" y="619"/>
                      <a:pt x="0" y="651"/>
                      <a:pt x="0" y="682"/>
                    </a:cubicBezTo>
                    <a:lnTo>
                      <a:pt x="31" y="6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4" name="Freeform 22"/>
              <p:cNvSpPr>
                <a:spLocks noChangeArrowheads="1"/>
              </p:cNvSpPr>
              <p:nvPr/>
            </p:nvSpPr>
            <p:spPr bwMode="auto">
              <a:xfrm>
                <a:off x="3937000" y="2114550"/>
                <a:ext cx="190500" cy="346075"/>
              </a:xfrm>
              <a:custGeom>
                <a:avLst/>
                <a:gdLst>
                  <a:gd name="T0" fmla="*/ 93 w 528"/>
                  <a:gd name="T1" fmla="*/ 898 h 961"/>
                  <a:gd name="T2" fmla="*/ 124 w 528"/>
                  <a:gd name="T3" fmla="*/ 960 h 961"/>
                  <a:gd name="T4" fmla="*/ 155 w 528"/>
                  <a:gd name="T5" fmla="*/ 960 h 961"/>
                  <a:gd name="T6" fmla="*/ 186 w 528"/>
                  <a:gd name="T7" fmla="*/ 960 h 961"/>
                  <a:gd name="T8" fmla="*/ 186 w 528"/>
                  <a:gd name="T9" fmla="*/ 960 h 961"/>
                  <a:gd name="T10" fmla="*/ 217 w 528"/>
                  <a:gd name="T11" fmla="*/ 930 h 961"/>
                  <a:gd name="T12" fmla="*/ 248 w 528"/>
                  <a:gd name="T13" fmla="*/ 930 h 961"/>
                  <a:gd name="T14" fmla="*/ 248 w 528"/>
                  <a:gd name="T15" fmla="*/ 930 h 961"/>
                  <a:gd name="T16" fmla="*/ 279 w 528"/>
                  <a:gd name="T17" fmla="*/ 930 h 961"/>
                  <a:gd name="T18" fmla="*/ 279 w 528"/>
                  <a:gd name="T19" fmla="*/ 930 h 961"/>
                  <a:gd name="T20" fmla="*/ 279 w 528"/>
                  <a:gd name="T21" fmla="*/ 898 h 961"/>
                  <a:gd name="T22" fmla="*/ 310 w 528"/>
                  <a:gd name="T23" fmla="*/ 867 h 961"/>
                  <a:gd name="T24" fmla="*/ 310 w 528"/>
                  <a:gd name="T25" fmla="*/ 867 h 961"/>
                  <a:gd name="T26" fmla="*/ 341 w 528"/>
                  <a:gd name="T27" fmla="*/ 867 h 961"/>
                  <a:gd name="T28" fmla="*/ 372 w 528"/>
                  <a:gd name="T29" fmla="*/ 867 h 961"/>
                  <a:gd name="T30" fmla="*/ 403 w 528"/>
                  <a:gd name="T31" fmla="*/ 836 h 961"/>
                  <a:gd name="T32" fmla="*/ 434 w 528"/>
                  <a:gd name="T33" fmla="*/ 806 h 961"/>
                  <a:gd name="T34" fmla="*/ 434 w 528"/>
                  <a:gd name="T35" fmla="*/ 774 h 961"/>
                  <a:gd name="T36" fmla="*/ 465 w 528"/>
                  <a:gd name="T37" fmla="*/ 743 h 961"/>
                  <a:gd name="T38" fmla="*/ 465 w 528"/>
                  <a:gd name="T39" fmla="*/ 712 h 961"/>
                  <a:gd name="T40" fmla="*/ 465 w 528"/>
                  <a:gd name="T41" fmla="*/ 712 h 961"/>
                  <a:gd name="T42" fmla="*/ 434 w 528"/>
                  <a:gd name="T43" fmla="*/ 650 h 961"/>
                  <a:gd name="T44" fmla="*/ 434 w 528"/>
                  <a:gd name="T45" fmla="*/ 619 h 961"/>
                  <a:gd name="T46" fmla="*/ 465 w 528"/>
                  <a:gd name="T47" fmla="*/ 558 h 961"/>
                  <a:gd name="T48" fmla="*/ 465 w 528"/>
                  <a:gd name="T49" fmla="*/ 558 h 961"/>
                  <a:gd name="T50" fmla="*/ 496 w 528"/>
                  <a:gd name="T51" fmla="*/ 496 h 961"/>
                  <a:gd name="T52" fmla="*/ 496 w 528"/>
                  <a:gd name="T53" fmla="*/ 496 h 961"/>
                  <a:gd name="T54" fmla="*/ 527 w 528"/>
                  <a:gd name="T55" fmla="*/ 465 h 961"/>
                  <a:gd name="T56" fmla="*/ 124 w 528"/>
                  <a:gd name="T57" fmla="*/ 0 h 961"/>
                  <a:gd name="T58" fmla="*/ 93 w 528"/>
                  <a:gd name="T59" fmla="*/ 31 h 961"/>
                  <a:gd name="T60" fmla="*/ 93 w 528"/>
                  <a:gd name="T61" fmla="*/ 93 h 961"/>
                  <a:gd name="T62" fmla="*/ 124 w 528"/>
                  <a:gd name="T63" fmla="*/ 155 h 961"/>
                  <a:gd name="T64" fmla="*/ 155 w 528"/>
                  <a:gd name="T65" fmla="*/ 187 h 961"/>
                  <a:gd name="T66" fmla="*/ 124 w 528"/>
                  <a:gd name="T67" fmla="*/ 248 h 961"/>
                  <a:gd name="T68" fmla="*/ 124 w 528"/>
                  <a:gd name="T69" fmla="*/ 435 h 961"/>
                  <a:gd name="T70" fmla="*/ 93 w 528"/>
                  <a:gd name="T71" fmla="*/ 465 h 961"/>
                  <a:gd name="T72" fmla="*/ 62 w 528"/>
                  <a:gd name="T73" fmla="*/ 496 h 961"/>
                  <a:gd name="T74" fmla="*/ 31 w 528"/>
                  <a:gd name="T75" fmla="*/ 526 h 961"/>
                  <a:gd name="T76" fmla="*/ 31 w 528"/>
                  <a:gd name="T77" fmla="*/ 588 h 961"/>
                  <a:gd name="T78" fmla="*/ 31 w 528"/>
                  <a:gd name="T79" fmla="*/ 619 h 961"/>
                  <a:gd name="T80" fmla="*/ 31 w 528"/>
                  <a:gd name="T81" fmla="*/ 619 h 961"/>
                  <a:gd name="T82" fmla="*/ 31 w 528"/>
                  <a:gd name="T83" fmla="*/ 619 h 961"/>
                  <a:gd name="T84" fmla="*/ 62 w 528"/>
                  <a:gd name="T85" fmla="*/ 619 h 961"/>
                  <a:gd name="T86" fmla="*/ 62 w 528"/>
                  <a:gd name="T87" fmla="*/ 650 h 961"/>
                  <a:gd name="T88" fmla="*/ 93 w 528"/>
                  <a:gd name="T89" fmla="*/ 712 h 961"/>
                  <a:gd name="T90" fmla="*/ 93 w 528"/>
                  <a:gd name="T91" fmla="*/ 806 h 961"/>
                  <a:gd name="T92" fmla="*/ 124 w 528"/>
                  <a:gd name="T93" fmla="*/ 867 h 961"/>
                  <a:gd name="T94" fmla="*/ 93 w 528"/>
                  <a:gd name="T95" fmla="*/ 898 h 961"/>
                  <a:gd name="T96" fmla="*/ 93 w 528"/>
                  <a:gd name="T97" fmla="*/ 898 h 961"/>
                  <a:gd name="T98" fmla="*/ 62 w 528"/>
                  <a:gd name="T99" fmla="*/ 898 h 961"/>
                  <a:gd name="T100" fmla="*/ 62 w 528"/>
                  <a:gd name="T101" fmla="*/ 898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8" h="961">
                    <a:moveTo>
                      <a:pt x="93" y="898"/>
                    </a:moveTo>
                    <a:lnTo>
                      <a:pt x="93" y="898"/>
                    </a:lnTo>
                    <a:lnTo>
                      <a:pt x="93" y="898"/>
                    </a:lnTo>
                    <a:cubicBezTo>
                      <a:pt x="124" y="960"/>
                      <a:pt x="124" y="960"/>
                      <a:pt x="124" y="960"/>
                    </a:cubicBezTo>
                    <a:lnTo>
                      <a:pt x="124" y="960"/>
                    </a:lnTo>
                    <a:cubicBezTo>
                      <a:pt x="124" y="960"/>
                      <a:pt x="124" y="960"/>
                      <a:pt x="155" y="960"/>
                    </a:cubicBezTo>
                    <a:lnTo>
                      <a:pt x="155" y="960"/>
                    </a:lnTo>
                    <a:cubicBezTo>
                      <a:pt x="186" y="960"/>
                      <a:pt x="186" y="960"/>
                      <a:pt x="186" y="960"/>
                    </a:cubicBezTo>
                    <a:lnTo>
                      <a:pt x="186" y="960"/>
                    </a:lnTo>
                    <a:lnTo>
                      <a:pt x="186" y="960"/>
                    </a:lnTo>
                    <a:lnTo>
                      <a:pt x="186" y="960"/>
                    </a:lnTo>
                    <a:lnTo>
                      <a:pt x="217" y="930"/>
                    </a:lnTo>
                    <a:lnTo>
                      <a:pt x="217" y="930"/>
                    </a:lnTo>
                    <a:cubicBezTo>
                      <a:pt x="217" y="930"/>
                      <a:pt x="217" y="930"/>
                      <a:pt x="248" y="930"/>
                    </a:cubicBezTo>
                    <a:lnTo>
                      <a:pt x="248" y="930"/>
                    </a:lnTo>
                    <a:lnTo>
                      <a:pt x="248" y="930"/>
                    </a:lnTo>
                    <a:lnTo>
                      <a:pt x="279" y="930"/>
                    </a:lnTo>
                    <a:lnTo>
                      <a:pt x="279" y="930"/>
                    </a:lnTo>
                    <a:lnTo>
                      <a:pt x="279" y="930"/>
                    </a:lnTo>
                    <a:lnTo>
                      <a:pt x="279" y="930"/>
                    </a:lnTo>
                    <a:lnTo>
                      <a:pt x="279" y="930"/>
                    </a:lnTo>
                    <a:cubicBezTo>
                      <a:pt x="279" y="898"/>
                      <a:pt x="279" y="898"/>
                      <a:pt x="279" y="898"/>
                    </a:cubicBezTo>
                    <a:lnTo>
                      <a:pt x="279" y="898"/>
                    </a:lnTo>
                    <a:cubicBezTo>
                      <a:pt x="279" y="867"/>
                      <a:pt x="310" y="867"/>
                      <a:pt x="310" y="867"/>
                    </a:cubicBezTo>
                    <a:lnTo>
                      <a:pt x="310" y="867"/>
                    </a:lnTo>
                    <a:lnTo>
                      <a:pt x="310" y="867"/>
                    </a:lnTo>
                    <a:lnTo>
                      <a:pt x="310" y="867"/>
                    </a:lnTo>
                    <a:lnTo>
                      <a:pt x="341" y="867"/>
                    </a:lnTo>
                    <a:lnTo>
                      <a:pt x="341" y="867"/>
                    </a:lnTo>
                    <a:cubicBezTo>
                      <a:pt x="341" y="867"/>
                      <a:pt x="341" y="867"/>
                      <a:pt x="372" y="867"/>
                    </a:cubicBezTo>
                    <a:lnTo>
                      <a:pt x="372" y="867"/>
                    </a:lnTo>
                    <a:cubicBezTo>
                      <a:pt x="372" y="867"/>
                      <a:pt x="372" y="836"/>
                      <a:pt x="403" y="836"/>
                    </a:cubicBezTo>
                    <a:lnTo>
                      <a:pt x="403" y="806"/>
                    </a:lnTo>
                    <a:cubicBezTo>
                      <a:pt x="403" y="806"/>
                      <a:pt x="403" y="806"/>
                      <a:pt x="434" y="806"/>
                    </a:cubicBezTo>
                    <a:lnTo>
                      <a:pt x="434" y="806"/>
                    </a:lnTo>
                    <a:cubicBezTo>
                      <a:pt x="434" y="774"/>
                      <a:pt x="434" y="774"/>
                      <a:pt x="434" y="774"/>
                    </a:cubicBezTo>
                    <a:cubicBezTo>
                      <a:pt x="465" y="743"/>
                      <a:pt x="465" y="743"/>
                      <a:pt x="465" y="743"/>
                    </a:cubicBezTo>
                    <a:lnTo>
                      <a:pt x="465" y="743"/>
                    </a:lnTo>
                    <a:cubicBezTo>
                      <a:pt x="465" y="743"/>
                      <a:pt x="465" y="743"/>
                      <a:pt x="465" y="712"/>
                    </a:cubicBezTo>
                    <a:lnTo>
                      <a:pt x="465" y="712"/>
                    </a:lnTo>
                    <a:lnTo>
                      <a:pt x="465" y="712"/>
                    </a:lnTo>
                    <a:lnTo>
                      <a:pt x="465" y="712"/>
                    </a:lnTo>
                    <a:cubicBezTo>
                      <a:pt x="434" y="712"/>
                      <a:pt x="434" y="682"/>
                      <a:pt x="434" y="682"/>
                    </a:cubicBezTo>
                    <a:cubicBezTo>
                      <a:pt x="434" y="682"/>
                      <a:pt x="434" y="682"/>
                      <a:pt x="434" y="650"/>
                    </a:cubicBezTo>
                    <a:lnTo>
                      <a:pt x="434" y="619"/>
                    </a:lnTo>
                    <a:lnTo>
                      <a:pt x="434" y="619"/>
                    </a:lnTo>
                    <a:cubicBezTo>
                      <a:pt x="434" y="588"/>
                      <a:pt x="434" y="588"/>
                      <a:pt x="434" y="588"/>
                    </a:cubicBezTo>
                    <a:lnTo>
                      <a:pt x="465" y="558"/>
                    </a:lnTo>
                    <a:lnTo>
                      <a:pt x="465" y="558"/>
                    </a:lnTo>
                    <a:lnTo>
                      <a:pt x="465" y="558"/>
                    </a:lnTo>
                    <a:cubicBezTo>
                      <a:pt x="465" y="526"/>
                      <a:pt x="465" y="526"/>
                      <a:pt x="496" y="526"/>
                    </a:cubicBezTo>
                    <a:lnTo>
                      <a:pt x="496" y="496"/>
                    </a:lnTo>
                    <a:lnTo>
                      <a:pt x="496" y="496"/>
                    </a:lnTo>
                    <a:lnTo>
                      <a:pt x="496" y="496"/>
                    </a:lnTo>
                    <a:cubicBezTo>
                      <a:pt x="496" y="465"/>
                      <a:pt x="496" y="465"/>
                      <a:pt x="496" y="465"/>
                    </a:cubicBezTo>
                    <a:cubicBezTo>
                      <a:pt x="527" y="465"/>
                      <a:pt x="527" y="465"/>
                      <a:pt x="527" y="465"/>
                    </a:cubicBezTo>
                    <a:cubicBezTo>
                      <a:pt x="527" y="248"/>
                      <a:pt x="527" y="248"/>
                      <a:pt x="527" y="248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cubicBezTo>
                      <a:pt x="93" y="63"/>
                      <a:pt x="93" y="93"/>
                      <a:pt x="93" y="93"/>
                    </a:cubicBezTo>
                    <a:lnTo>
                      <a:pt x="93" y="93"/>
                    </a:lnTo>
                    <a:cubicBezTo>
                      <a:pt x="93" y="93"/>
                      <a:pt x="93" y="93"/>
                      <a:pt x="124" y="93"/>
                    </a:cubicBezTo>
                    <a:cubicBezTo>
                      <a:pt x="124" y="124"/>
                      <a:pt x="124" y="124"/>
                      <a:pt x="124" y="155"/>
                    </a:cubicBezTo>
                    <a:cubicBezTo>
                      <a:pt x="155" y="155"/>
                      <a:pt x="155" y="155"/>
                      <a:pt x="155" y="155"/>
                    </a:cubicBezTo>
                    <a:cubicBezTo>
                      <a:pt x="155" y="187"/>
                      <a:pt x="155" y="187"/>
                      <a:pt x="155" y="187"/>
                    </a:cubicBezTo>
                    <a:lnTo>
                      <a:pt x="155" y="187"/>
                    </a:lnTo>
                    <a:cubicBezTo>
                      <a:pt x="155" y="187"/>
                      <a:pt x="124" y="217"/>
                      <a:pt x="124" y="248"/>
                    </a:cubicBezTo>
                    <a:cubicBezTo>
                      <a:pt x="124" y="311"/>
                      <a:pt x="124" y="341"/>
                      <a:pt x="124" y="372"/>
                    </a:cubicBezTo>
                    <a:cubicBezTo>
                      <a:pt x="124" y="403"/>
                      <a:pt x="124" y="435"/>
                      <a:pt x="124" y="435"/>
                    </a:cubicBezTo>
                    <a:cubicBezTo>
                      <a:pt x="93" y="435"/>
                      <a:pt x="93" y="435"/>
                      <a:pt x="93" y="435"/>
                    </a:cubicBezTo>
                    <a:cubicBezTo>
                      <a:pt x="93" y="465"/>
                      <a:pt x="93" y="465"/>
                      <a:pt x="93" y="465"/>
                    </a:cubicBezTo>
                    <a:lnTo>
                      <a:pt x="62" y="496"/>
                    </a:lnTo>
                    <a:lnTo>
                      <a:pt x="62" y="496"/>
                    </a:lnTo>
                    <a:cubicBezTo>
                      <a:pt x="31" y="526"/>
                      <a:pt x="31" y="526"/>
                      <a:pt x="31" y="526"/>
                    </a:cubicBezTo>
                    <a:lnTo>
                      <a:pt x="31" y="526"/>
                    </a:lnTo>
                    <a:cubicBezTo>
                      <a:pt x="31" y="558"/>
                      <a:pt x="31" y="558"/>
                      <a:pt x="0" y="588"/>
                    </a:cubicBezTo>
                    <a:lnTo>
                      <a:pt x="31" y="588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62" y="619"/>
                    </a:lnTo>
                    <a:lnTo>
                      <a:pt x="62" y="619"/>
                    </a:lnTo>
                    <a:lnTo>
                      <a:pt x="62" y="650"/>
                    </a:lnTo>
                    <a:cubicBezTo>
                      <a:pt x="93" y="650"/>
                      <a:pt x="93" y="650"/>
                      <a:pt x="93" y="650"/>
                    </a:cubicBezTo>
                    <a:cubicBezTo>
                      <a:pt x="93" y="682"/>
                      <a:pt x="93" y="682"/>
                      <a:pt x="93" y="712"/>
                    </a:cubicBezTo>
                    <a:lnTo>
                      <a:pt x="93" y="712"/>
                    </a:lnTo>
                    <a:cubicBezTo>
                      <a:pt x="93" y="712"/>
                      <a:pt x="93" y="774"/>
                      <a:pt x="93" y="806"/>
                    </a:cubicBezTo>
                    <a:cubicBezTo>
                      <a:pt x="124" y="836"/>
                      <a:pt x="124" y="836"/>
                      <a:pt x="124" y="836"/>
                    </a:cubicBezTo>
                    <a:cubicBezTo>
                      <a:pt x="124" y="867"/>
                      <a:pt x="124" y="867"/>
                      <a:pt x="124" y="867"/>
                    </a:cubicBezTo>
                    <a:lnTo>
                      <a:pt x="124" y="867"/>
                    </a:lnTo>
                    <a:lnTo>
                      <a:pt x="93" y="898"/>
                    </a:lnTo>
                    <a:lnTo>
                      <a:pt x="93" y="898"/>
                    </a:lnTo>
                    <a:lnTo>
                      <a:pt x="93" y="898"/>
                    </a:lnTo>
                    <a:lnTo>
                      <a:pt x="93" y="898"/>
                    </a:lnTo>
                    <a:lnTo>
                      <a:pt x="62" y="898"/>
                    </a:lnTo>
                    <a:lnTo>
                      <a:pt x="62" y="898"/>
                    </a:lnTo>
                    <a:lnTo>
                      <a:pt x="62" y="898"/>
                    </a:lnTo>
                    <a:cubicBezTo>
                      <a:pt x="93" y="898"/>
                      <a:pt x="93" y="898"/>
                      <a:pt x="93" y="89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5" name="Freeform 23"/>
              <p:cNvSpPr>
                <a:spLocks noChangeArrowheads="1"/>
              </p:cNvSpPr>
              <p:nvPr/>
            </p:nvSpPr>
            <p:spPr bwMode="auto">
              <a:xfrm>
                <a:off x="3557588" y="2316163"/>
                <a:ext cx="146050" cy="100012"/>
              </a:xfrm>
              <a:custGeom>
                <a:avLst/>
                <a:gdLst>
                  <a:gd name="T0" fmla="*/ 31 w 405"/>
                  <a:gd name="T1" fmla="*/ 278 h 279"/>
                  <a:gd name="T2" fmla="*/ 31 w 405"/>
                  <a:gd name="T3" fmla="*/ 278 h 279"/>
                  <a:gd name="T4" fmla="*/ 62 w 405"/>
                  <a:gd name="T5" fmla="*/ 278 h 279"/>
                  <a:gd name="T6" fmla="*/ 93 w 405"/>
                  <a:gd name="T7" fmla="*/ 278 h 279"/>
                  <a:gd name="T8" fmla="*/ 93 w 405"/>
                  <a:gd name="T9" fmla="*/ 278 h 279"/>
                  <a:gd name="T10" fmla="*/ 124 w 405"/>
                  <a:gd name="T11" fmla="*/ 278 h 279"/>
                  <a:gd name="T12" fmla="*/ 93 w 405"/>
                  <a:gd name="T13" fmla="*/ 248 h 279"/>
                  <a:gd name="T14" fmla="*/ 93 w 405"/>
                  <a:gd name="T15" fmla="*/ 248 h 279"/>
                  <a:gd name="T16" fmla="*/ 124 w 405"/>
                  <a:gd name="T17" fmla="*/ 216 h 279"/>
                  <a:gd name="T18" fmla="*/ 124 w 405"/>
                  <a:gd name="T19" fmla="*/ 216 h 279"/>
                  <a:gd name="T20" fmla="*/ 124 w 405"/>
                  <a:gd name="T21" fmla="*/ 216 h 279"/>
                  <a:gd name="T22" fmla="*/ 156 w 405"/>
                  <a:gd name="T23" fmla="*/ 185 h 279"/>
                  <a:gd name="T24" fmla="*/ 156 w 405"/>
                  <a:gd name="T25" fmla="*/ 185 h 279"/>
                  <a:gd name="T26" fmla="*/ 186 w 405"/>
                  <a:gd name="T27" fmla="*/ 185 h 279"/>
                  <a:gd name="T28" fmla="*/ 186 w 405"/>
                  <a:gd name="T29" fmla="*/ 185 h 279"/>
                  <a:gd name="T30" fmla="*/ 248 w 405"/>
                  <a:gd name="T31" fmla="*/ 185 h 279"/>
                  <a:gd name="T32" fmla="*/ 248 w 405"/>
                  <a:gd name="T33" fmla="*/ 185 h 279"/>
                  <a:gd name="T34" fmla="*/ 280 w 405"/>
                  <a:gd name="T35" fmla="*/ 185 h 279"/>
                  <a:gd name="T36" fmla="*/ 280 w 405"/>
                  <a:gd name="T37" fmla="*/ 185 h 279"/>
                  <a:gd name="T38" fmla="*/ 280 w 405"/>
                  <a:gd name="T39" fmla="*/ 185 h 279"/>
                  <a:gd name="T40" fmla="*/ 310 w 405"/>
                  <a:gd name="T41" fmla="*/ 185 h 279"/>
                  <a:gd name="T42" fmla="*/ 310 w 405"/>
                  <a:gd name="T43" fmla="*/ 185 h 279"/>
                  <a:gd name="T44" fmla="*/ 341 w 405"/>
                  <a:gd name="T45" fmla="*/ 185 h 279"/>
                  <a:gd name="T46" fmla="*/ 341 w 405"/>
                  <a:gd name="T47" fmla="*/ 185 h 279"/>
                  <a:gd name="T48" fmla="*/ 404 w 405"/>
                  <a:gd name="T49" fmla="*/ 154 h 279"/>
                  <a:gd name="T50" fmla="*/ 404 w 405"/>
                  <a:gd name="T51" fmla="*/ 154 h 279"/>
                  <a:gd name="T52" fmla="*/ 404 w 405"/>
                  <a:gd name="T53" fmla="*/ 154 h 279"/>
                  <a:gd name="T54" fmla="*/ 404 w 405"/>
                  <a:gd name="T55" fmla="*/ 154 h 279"/>
                  <a:gd name="T56" fmla="*/ 372 w 405"/>
                  <a:gd name="T57" fmla="*/ 154 h 279"/>
                  <a:gd name="T58" fmla="*/ 372 w 405"/>
                  <a:gd name="T59" fmla="*/ 154 h 279"/>
                  <a:gd name="T60" fmla="*/ 372 w 405"/>
                  <a:gd name="T61" fmla="*/ 154 h 279"/>
                  <a:gd name="T62" fmla="*/ 372 w 405"/>
                  <a:gd name="T63" fmla="*/ 124 h 279"/>
                  <a:gd name="T64" fmla="*/ 341 w 405"/>
                  <a:gd name="T65" fmla="*/ 124 h 279"/>
                  <a:gd name="T66" fmla="*/ 341 w 405"/>
                  <a:gd name="T67" fmla="*/ 124 h 279"/>
                  <a:gd name="T68" fmla="*/ 341 w 405"/>
                  <a:gd name="T69" fmla="*/ 92 h 279"/>
                  <a:gd name="T70" fmla="*/ 341 w 405"/>
                  <a:gd name="T71" fmla="*/ 92 h 279"/>
                  <a:gd name="T72" fmla="*/ 310 w 405"/>
                  <a:gd name="T73" fmla="*/ 30 h 279"/>
                  <a:gd name="T74" fmla="*/ 280 w 405"/>
                  <a:gd name="T75" fmla="*/ 0 h 279"/>
                  <a:gd name="T76" fmla="*/ 280 w 405"/>
                  <a:gd name="T77" fmla="*/ 0 h 279"/>
                  <a:gd name="T78" fmla="*/ 217 w 405"/>
                  <a:gd name="T79" fmla="*/ 0 h 279"/>
                  <a:gd name="T80" fmla="*/ 217 w 405"/>
                  <a:gd name="T81" fmla="*/ 30 h 279"/>
                  <a:gd name="T82" fmla="*/ 217 w 405"/>
                  <a:gd name="T83" fmla="*/ 30 h 279"/>
                  <a:gd name="T84" fmla="*/ 217 w 405"/>
                  <a:gd name="T85" fmla="*/ 61 h 279"/>
                  <a:gd name="T86" fmla="*/ 186 w 405"/>
                  <a:gd name="T87" fmla="*/ 61 h 279"/>
                  <a:gd name="T88" fmla="*/ 156 w 405"/>
                  <a:gd name="T89" fmla="*/ 61 h 279"/>
                  <a:gd name="T90" fmla="*/ 156 w 405"/>
                  <a:gd name="T91" fmla="*/ 92 h 279"/>
                  <a:gd name="T92" fmla="*/ 156 w 405"/>
                  <a:gd name="T93" fmla="*/ 92 h 279"/>
                  <a:gd name="T94" fmla="*/ 156 w 405"/>
                  <a:gd name="T95" fmla="*/ 92 h 279"/>
                  <a:gd name="T96" fmla="*/ 93 w 405"/>
                  <a:gd name="T97" fmla="*/ 124 h 279"/>
                  <a:gd name="T98" fmla="*/ 93 w 405"/>
                  <a:gd name="T99" fmla="*/ 124 h 279"/>
                  <a:gd name="T100" fmla="*/ 93 w 405"/>
                  <a:gd name="T101" fmla="*/ 124 h 279"/>
                  <a:gd name="T102" fmla="*/ 62 w 405"/>
                  <a:gd name="T103" fmla="*/ 124 h 279"/>
                  <a:gd name="T104" fmla="*/ 62 w 405"/>
                  <a:gd name="T105" fmla="*/ 154 h 279"/>
                  <a:gd name="T106" fmla="*/ 62 w 405"/>
                  <a:gd name="T107" fmla="*/ 154 h 279"/>
                  <a:gd name="T108" fmla="*/ 31 w 405"/>
                  <a:gd name="T109" fmla="*/ 185 h 279"/>
                  <a:gd name="T110" fmla="*/ 31 w 405"/>
                  <a:gd name="T111" fmla="*/ 185 h 279"/>
                  <a:gd name="T112" fmla="*/ 31 w 405"/>
                  <a:gd name="T113" fmla="*/ 185 h 279"/>
                  <a:gd name="T114" fmla="*/ 31 w 405"/>
                  <a:gd name="T115" fmla="*/ 185 h 279"/>
                  <a:gd name="T116" fmla="*/ 31 w 405"/>
                  <a:gd name="T117" fmla="*/ 185 h 279"/>
                  <a:gd name="T118" fmla="*/ 31 w 405"/>
                  <a:gd name="T119" fmla="*/ 216 h 279"/>
                  <a:gd name="T120" fmla="*/ 0 w 405"/>
                  <a:gd name="T121" fmla="*/ 248 h 279"/>
                  <a:gd name="T122" fmla="*/ 31 w 405"/>
                  <a:gd name="T123" fmla="*/ 278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5" h="279">
                    <a:moveTo>
                      <a:pt x="31" y="278"/>
                    </a:moveTo>
                    <a:lnTo>
                      <a:pt x="31" y="278"/>
                    </a:lnTo>
                    <a:cubicBezTo>
                      <a:pt x="62" y="278"/>
                      <a:pt x="62" y="278"/>
                      <a:pt x="62" y="278"/>
                    </a:cubicBezTo>
                    <a:lnTo>
                      <a:pt x="93" y="278"/>
                    </a:lnTo>
                    <a:lnTo>
                      <a:pt x="93" y="278"/>
                    </a:lnTo>
                    <a:lnTo>
                      <a:pt x="124" y="278"/>
                    </a:lnTo>
                    <a:lnTo>
                      <a:pt x="93" y="248"/>
                    </a:lnTo>
                    <a:lnTo>
                      <a:pt x="93" y="248"/>
                    </a:lnTo>
                    <a:cubicBezTo>
                      <a:pt x="93" y="248"/>
                      <a:pt x="124" y="248"/>
                      <a:pt x="124" y="216"/>
                    </a:cubicBezTo>
                    <a:lnTo>
                      <a:pt x="124" y="216"/>
                    </a:lnTo>
                    <a:lnTo>
                      <a:pt x="124" y="216"/>
                    </a:lnTo>
                    <a:cubicBezTo>
                      <a:pt x="124" y="185"/>
                      <a:pt x="156" y="185"/>
                      <a:pt x="156" y="185"/>
                    </a:cubicBezTo>
                    <a:lnTo>
                      <a:pt x="156" y="185"/>
                    </a:lnTo>
                    <a:lnTo>
                      <a:pt x="186" y="185"/>
                    </a:lnTo>
                    <a:lnTo>
                      <a:pt x="186" y="185"/>
                    </a:lnTo>
                    <a:cubicBezTo>
                      <a:pt x="217" y="185"/>
                      <a:pt x="248" y="185"/>
                      <a:pt x="248" y="185"/>
                    </a:cubicBezTo>
                    <a:lnTo>
                      <a:pt x="248" y="185"/>
                    </a:lnTo>
                    <a:cubicBezTo>
                      <a:pt x="280" y="185"/>
                      <a:pt x="280" y="185"/>
                      <a:pt x="280" y="185"/>
                    </a:cubicBezTo>
                    <a:lnTo>
                      <a:pt x="280" y="185"/>
                    </a:lnTo>
                    <a:lnTo>
                      <a:pt x="280" y="185"/>
                    </a:lnTo>
                    <a:lnTo>
                      <a:pt x="310" y="185"/>
                    </a:lnTo>
                    <a:lnTo>
                      <a:pt x="310" y="185"/>
                    </a:lnTo>
                    <a:lnTo>
                      <a:pt x="341" y="185"/>
                    </a:lnTo>
                    <a:lnTo>
                      <a:pt x="341" y="185"/>
                    </a:lnTo>
                    <a:cubicBezTo>
                      <a:pt x="404" y="154"/>
                      <a:pt x="404" y="154"/>
                      <a:pt x="404" y="154"/>
                    </a:cubicBezTo>
                    <a:lnTo>
                      <a:pt x="404" y="154"/>
                    </a:lnTo>
                    <a:lnTo>
                      <a:pt x="404" y="154"/>
                    </a:lnTo>
                    <a:lnTo>
                      <a:pt x="404" y="154"/>
                    </a:lnTo>
                    <a:cubicBezTo>
                      <a:pt x="372" y="154"/>
                      <a:pt x="372" y="154"/>
                      <a:pt x="372" y="154"/>
                    </a:cubicBezTo>
                    <a:lnTo>
                      <a:pt x="372" y="154"/>
                    </a:lnTo>
                    <a:lnTo>
                      <a:pt x="372" y="154"/>
                    </a:lnTo>
                    <a:lnTo>
                      <a:pt x="372" y="124"/>
                    </a:lnTo>
                    <a:cubicBezTo>
                      <a:pt x="341" y="124"/>
                      <a:pt x="341" y="124"/>
                      <a:pt x="341" y="124"/>
                    </a:cubicBezTo>
                    <a:lnTo>
                      <a:pt x="341" y="124"/>
                    </a:lnTo>
                    <a:cubicBezTo>
                      <a:pt x="341" y="92"/>
                      <a:pt x="341" y="92"/>
                      <a:pt x="341" y="92"/>
                    </a:cubicBezTo>
                    <a:lnTo>
                      <a:pt x="341" y="92"/>
                    </a:lnTo>
                    <a:cubicBezTo>
                      <a:pt x="310" y="61"/>
                      <a:pt x="310" y="61"/>
                      <a:pt x="310" y="30"/>
                    </a:cubicBezTo>
                    <a:cubicBezTo>
                      <a:pt x="310" y="30"/>
                      <a:pt x="280" y="30"/>
                      <a:pt x="280" y="0"/>
                    </a:cubicBezTo>
                    <a:lnTo>
                      <a:pt x="280" y="0"/>
                    </a:lnTo>
                    <a:cubicBezTo>
                      <a:pt x="280" y="0"/>
                      <a:pt x="248" y="0"/>
                      <a:pt x="217" y="0"/>
                    </a:cubicBezTo>
                    <a:cubicBezTo>
                      <a:pt x="217" y="30"/>
                      <a:pt x="217" y="30"/>
                      <a:pt x="217" y="30"/>
                    </a:cubicBezTo>
                    <a:lnTo>
                      <a:pt x="217" y="30"/>
                    </a:lnTo>
                    <a:cubicBezTo>
                      <a:pt x="217" y="61"/>
                      <a:pt x="217" y="61"/>
                      <a:pt x="217" y="61"/>
                    </a:cubicBezTo>
                    <a:cubicBezTo>
                      <a:pt x="186" y="61"/>
                      <a:pt x="186" y="61"/>
                      <a:pt x="186" y="61"/>
                    </a:cubicBezTo>
                    <a:cubicBezTo>
                      <a:pt x="156" y="61"/>
                      <a:pt x="156" y="61"/>
                      <a:pt x="156" y="61"/>
                    </a:cubicBezTo>
                    <a:lnTo>
                      <a:pt x="156" y="92"/>
                    </a:lnTo>
                    <a:lnTo>
                      <a:pt x="156" y="92"/>
                    </a:lnTo>
                    <a:lnTo>
                      <a:pt x="156" y="92"/>
                    </a:lnTo>
                    <a:cubicBezTo>
                      <a:pt x="124" y="92"/>
                      <a:pt x="124" y="124"/>
                      <a:pt x="93" y="124"/>
                    </a:cubicBezTo>
                    <a:lnTo>
                      <a:pt x="93" y="124"/>
                    </a:lnTo>
                    <a:lnTo>
                      <a:pt x="93" y="124"/>
                    </a:lnTo>
                    <a:cubicBezTo>
                      <a:pt x="62" y="124"/>
                      <a:pt x="62" y="124"/>
                      <a:pt x="62" y="124"/>
                    </a:cubicBezTo>
                    <a:lnTo>
                      <a:pt x="62" y="154"/>
                    </a:lnTo>
                    <a:lnTo>
                      <a:pt x="62" y="154"/>
                    </a:lnTo>
                    <a:cubicBezTo>
                      <a:pt x="62" y="185"/>
                      <a:pt x="62" y="185"/>
                      <a:pt x="31" y="185"/>
                    </a:cubicBez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cubicBezTo>
                      <a:pt x="31" y="216"/>
                      <a:pt x="31" y="216"/>
                      <a:pt x="31" y="216"/>
                    </a:cubicBezTo>
                    <a:cubicBezTo>
                      <a:pt x="31" y="248"/>
                      <a:pt x="31" y="248"/>
                      <a:pt x="0" y="248"/>
                    </a:cubicBezTo>
                    <a:cubicBezTo>
                      <a:pt x="31" y="248"/>
                      <a:pt x="31" y="278"/>
                      <a:pt x="31" y="2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6" name="Freeform 24"/>
              <p:cNvSpPr>
                <a:spLocks noChangeArrowheads="1"/>
              </p:cNvSpPr>
              <p:nvPr/>
            </p:nvSpPr>
            <p:spPr bwMode="auto">
              <a:xfrm>
                <a:off x="3959225" y="2405063"/>
                <a:ext cx="223838" cy="166687"/>
              </a:xfrm>
              <a:custGeom>
                <a:avLst/>
                <a:gdLst>
                  <a:gd name="T0" fmla="*/ 93 w 621"/>
                  <a:gd name="T1" fmla="*/ 464 h 465"/>
                  <a:gd name="T2" fmla="*/ 93 w 621"/>
                  <a:gd name="T3" fmla="*/ 433 h 465"/>
                  <a:gd name="T4" fmla="*/ 186 w 621"/>
                  <a:gd name="T5" fmla="*/ 433 h 465"/>
                  <a:gd name="T6" fmla="*/ 186 w 621"/>
                  <a:gd name="T7" fmla="*/ 433 h 465"/>
                  <a:gd name="T8" fmla="*/ 217 w 621"/>
                  <a:gd name="T9" fmla="*/ 371 h 465"/>
                  <a:gd name="T10" fmla="*/ 217 w 621"/>
                  <a:gd name="T11" fmla="*/ 340 h 465"/>
                  <a:gd name="T12" fmla="*/ 248 w 621"/>
                  <a:gd name="T13" fmla="*/ 340 h 465"/>
                  <a:gd name="T14" fmla="*/ 279 w 621"/>
                  <a:gd name="T15" fmla="*/ 309 h 465"/>
                  <a:gd name="T16" fmla="*/ 341 w 621"/>
                  <a:gd name="T17" fmla="*/ 371 h 465"/>
                  <a:gd name="T18" fmla="*/ 341 w 621"/>
                  <a:gd name="T19" fmla="*/ 371 h 465"/>
                  <a:gd name="T20" fmla="*/ 372 w 621"/>
                  <a:gd name="T21" fmla="*/ 371 h 465"/>
                  <a:gd name="T22" fmla="*/ 403 w 621"/>
                  <a:gd name="T23" fmla="*/ 371 h 465"/>
                  <a:gd name="T24" fmla="*/ 403 w 621"/>
                  <a:gd name="T25" fmla="*/ 371 h 465"/>
                  <a:gd name="T26" fmla="*/ 434 w 621"/>
                  <a:gd name="T27" fmla="*/ 340 h 465"/>
                  <a:gd name="T28" fmla="*/ 434 w 621"/>
                  <a:gd name="T29" fmla="*/ 340 h 465"/>
                  <a:gd name="T30" fmla="*/ 465 w 621"/>
                  <a:gd name="T31" fmla="*/ 371 h 465"/>
                  <a:gd name="T32" fmla="*/ 526 w 621"/>
                  <a:gd name="T33" fmla="*/ 340 h 465"/>
                  <a:gd name="T34" fmla="*/ 558 w 621"/>
                  <a:gd name="T35" fmla="*/ 340 h 465"/>
                  <a:gd name="T36" fmla="*/ 558 w 621"/>
                  <a:gd name="T37" fmla="*/ 340 h 465"/>
                  <a:gd name="T38" fmla="*/ 589 w 621"/>
                  <a:gd name="T39" fmla="*/ 309 h 465"/>
                  <a:gd name="T40" fmla="*/ 589 w 621"/>
                  <a:gd name="T41" fmla="*/ 309 h 465"/>
                  <a:gd name="T42" fmla="*/ 620 w 621"/>
                  <a:gd name="T43" fmla="*/ 278 h 465"/>
                  <a:gd name="T44" fmla="*/ 620 w 621"/>
                  <a:gd name="T45" fmla="*/ 278 h 465"/>
                  <a:gd name="T46" fmla="*/ 620 w 621"/>
                  <a:gd name="T47" fmla="*/ 248 h 465"/>
                  <a:gd name="T48" fmla="*/ 589 w 621"/>
                  <a:gd name="T49" fmla="*/ 248 h 465"/>
                  <a:gd name="T50" fmla="*/ 589 w 621"/>
                  <a:gd name="T51" fmla="*/ 248 h 465"/>
                  <a:gd name="T52" fmla="*/ 558 w 621"/>
                  <a:gd name="T53" fmla="*/ 248 h 465"/>
                  <a:gd name="T54" fmla="*/ 558 w 621"/>
                  <a:gd name="T55" fmla="*/ 185 h 465"/>
                  <a:gd name="T56" fmla="*/ 496 w 621"/>
                  <a:gd name="T57" fmla="*/ 154 h 465"/>
                  <a:gd name="T58" fmla="*/ 465 w 621"/>
                  <a:gd name="T59" fmla="*/ 154 h 465"/>
                  <a:gd name="T60" fmla="*/ 465 w 621"/>
                  <a:gd name="T61" fmla="*/ 92 h 465"/>
                  <a:gd name="T62" fmla="*/ 465 w 621"/>
                  <a:gd name="T63" fmla="*/ 92 h 465"/>
                  <a:gd name="T64" fmla="*/ 465 w 621"/>
                  <a:gd name="T65" fmla="*/ 30 h 465"/>
                  <a:gd name="T66" fmla="*/ 434 w 621"/>
                  <a:gd name="T67" fmla="*/ 30 h 465"/>
                  <a:gd name="T68" fmla="*/ 434 w 621"/>
                  <a:gd name="T69" fmla="*/ 0 h 465"/>
                  <a:gd name="T70" fmla="*/ 372 w 621"/>
                  <a:gd name="T71" fmla="*/ 61 h 465"/>
                  <a:gd name="T72" fmla="*/ 341 w 621"/>
                  <a:gd name="T73" fmla="*/ 124 h 465"/>
                  <a:gd name="T74" fmla="*/ 310 w 621"/>
                  <a:gd name="T75" fmla="*/ 124 h 465"/>
                  <a:gd name="T76" fmla="*/ 248 w 621"/>
                  <a:gd name="T77" fmla="*/ 124 h 465"/>
                  <a:gd name="T78" fmla="*/ 248 w 621"/>
                  <a:gd name="T79" fmla="*/ 185 h 465"/>
                  <a:gd name="T80" fmla="*/ 217 w 621"/>
                  <a:gd name="T81" fmla="*/ 185 h 465"/>
                  <a:gd name="T82" fmla="*/ 217 w 621"/>
                  <a:gd name="T83" fmla="*/ 185 h 465"/>
                  <a:gd name="T84" fmla="*/ 186 w 621"/>
                  <a:gd name="T85" fmla="*/ 185 h 465"/>
                  <a:gd name="T86" fmla="*/ 155 w 621"/>
                  <a:gd name="T87" fmla="*/ 185 h 465"/>
                  <a:gd name="T88" fmla="*/ 124 w 621"/>
                  <a:gd name="T89" fmla="*/ 216 h 465"/>
                  <a:gd name="T90" fmla="*/ 93 w 621"/>
                  <a:gd name="T91" fmla="*/ 216 h 465"/>
                  <a:gd name="T92" fmla="*/ 93 w 621"/>
                  <a:gd name="T93" fmla="*/ 216 h 465"/>
                  <a:gd name="T94" fmla="*/ 62 w 621"/>
                  <a:gd name="T95" fmla="*/ 216 h 465"/>
                  <a:gd name="T96" fmla="*/ 62 w 621"/>
                  <a:gd name="T97" fmla="*/ 216 h 465"/>
                  <a:gd name="T98" fmla="*/ 31 w 621"/>
                  <a:gd name="T99" fmla="*/ 278 h 465"/>
                  <a:gd name="T100" fmla="*/ 0 w 621"/>
                  <a:gd name="T101" fmla="*/ 309 h 465"/>
                  <a:gd name="T102" fmla="*/ 0 w 621"/>
                  <a:gd name="T103" fmla="*/ 340 h 465"/>
                  <a:gd name="T104" fmla="*/ 0 w 621"/>
                  <a:gd name="T105" fmla="*/ 340 h 465"/>
                  <a:gd name="T106" fmla="*/ 31 w 621"/>
                  <a:gd name="T107" fmla="*/ 402 h 465"/>
                  <a:gd name="T108" fmla="*/ 31 w 621"/>
                  <a:gd name="T109" fmla="*/ 402 h 465"/>
                  <a:gd name="T110" fmla="*/ 31 w 621"/>
                  <a:gd name="T111" fmla="*/ 433 h 465"/>
                  <a:gd name="T112" fmla="*/ 62 w 621"/>
                  <a:gd name="T113" fmla="*/ 433 h 465"/>
                  <a:gd name="T114" fmla="*/ 62 w 621"/>
                  <a:gd name="T115" fmla="*/ 46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21" h="465">
                    <a:moveTo>
                      <a:pt x="93" y="464"/>
                    </a:moveTo>
                    <a:lnTo>
                      <a:pt x="93" y="464"/>
                    </a:lnTo>
                    <a:cubicBezTo>
                      <a:pt x="93" y="433"/>
                      <a:pt x="93" y="433"/>
                      <a:pt x="93" y="433"/>
                    </a:cubicBezTo>
                    <a:lnTo>
                      <a:pt x="93" y="433"/>
                    </a:lnTo>
                    <a:cubicBezTo>
                      <a:pt x="93" y="433"/>
                      <a:pt x="124" y="402"/>
                      <a:pt x="155" y="402"/>
                    </a:cubicBezTo>
                    <a:cubicBezTo>
                      <a:pt x="155" y="402"/>
                      <a:pt x="155" y="433"/>
                      <a:pt x="186" y="433"/>
                    </a:cubicBezTo>
                    <a:lnTo>
                      <a:pt x="186" y="433"/>
                    </a:lnTo>
                    <a:lnTo>
                      <a:pt x="186" y="433"/>
                    </a:lnTo>
                    <a:lnTo>
                      <a:pt x="186" y="433"/>
                    </a:lnTo>
                    <a:cubicBezTo>
                      <a:pt x="186" y="402"/>
                      <a:pt x="186" y="371"/>
                      <a:pt x="217" y="371"/>
                    </a:cubicBezTo>
                    <a:cubicBezTo>
                      <a:pt x="217" y="371"/>
                      <a:pt x="217" y="371"/>
                      <a:pt x="217" y="340"/>
                    </a:cubicBezTo>
                    <a:lnTo>
                      <a:pt x="217" y="340"/>
                    </a:lnTo>
                    <a:cubicBezTo>
                      <a:pt x="217" y="340"/>
                      <a:pt x="217" y="340"/>
                      <a:pt x="248" y="340"/>
                    </a:cubicBezTo>
                    <a:lnTo>
                      <a:pt x="248" y="340"/>
                    </a:lnTo>
                    <a:cubicBezTo>
                      <a:pt x="248" y="340"/>
                      <a:pt x="248" y="309"/>
                      <a:pt x="279" y="309"/>
                    </a:cubicBezTo>
                    <a:lnTo>
                      <a:pt x="279" y="309"/>
                    </a:lnTo>
                    <a:lnTo>
                      <a:pt x="279" y="309"/>
                    </a:lnTo>
                    <a:cubicBezTo>
                      <a:pt x="310" y="309"/>
                      <a:pt x="310" y="340"/>
                      <a:pt x="341" y="371"/>
                    </a:cubicBezTo>
                    <a:lnTo>
                      <a:pt x="341" y="371"/>
                    </a:lnTo>
                    <a:lnTo>
                      <a:pt x="341" y="371"/>
                    </a:lnTo>
                    <a:cubicBezTo>
                      <a:pt x="341" y="371"/>
                      <a:pt x="341" y="371"/>
                      <a:pt x="372" y="371"/>
                    </a:cubicBezTo>
                    <a:lnTo>
                      <a:pt x="372" y="371"/>
                    </a:lnTo>
                    <a:cubicBezTo>
                      <a:pt x="403" y="371"/>
                      <a:pt x="403" y="402"/>
                      <a:pt x="403" y="402"/>
                    </a:cubicBezTo>
                    <a:cubicBezTo>
                      <a:pt x="403" y="371"/>
                      <a:pt x="403" y="371"/>
                      <a:pt x="403" y="371"/>
                    </a:cubicBezTo>
                    <a:lnTo>
                      <a:pt x="403" y="371"/>
                    </a:lnTo>
                    <a:lnTo>
                      <a:pt x="403" y="371"/>
                    </a:lnTo>
                    <a:cubicBezTo>
                      <a:pt x="434" y="371"/>
                      <a:pt x="434" y="340"/>
                      <a:pt x="434" y="340"/>
                    </a:cubicBezTo>
                    <a:lnTo>
                      <a:pt x="434" y="340"/>
                    </a:lnTo>
                    <a:lnTo>
                      <a:pt x="434" y="340"/>
                    </a:lnTo>
                    <a:lnTo>
                      <a:pt x="434" y="340"/>
                    </a:lnTo>
                    <a:cubicBezTo>
                      <a:pt x="465" y="340"/>
                      <a:pt x="465" y="340"/>
                      <a:pt x="465" y="340"/>
                    </a:cubicBezTo>
                    <a:cubicBezTo>
                      <a:pt x="465" y="371"/>
                      <a:pt x="465" y="371"/>
                      <a:pt x="465" y="371"/>
                    </a:cubicBezTo>
                    <a:cubicBezTo>
                      <a:pt x="465" y="340"/>
                      <a:pt x="496" y="340"/>
                      <a:pt x="496" y="340"/>
                    </a:cubicBezTo>
                    <a:lnTo>
                      <a:pt x="526" y="340"/>
                    </a:lnTo>
                    <a:lnTo>
                      <a:pt x="526" y="340"/>
                    </a:lnTo>
                    <a:lnTo>
                      <a:pt x="558" y="340"/>
                    </a:lnTo>
                    <a:lnTo>
                      <a:pt x="558" y="340"/>
                    </a:lnTo>
                    <a:lnTo>
                      <a:pt x="558" y="340"/>
                    </a:lnTo>
                    <a:lnTo>
                      <a:pt x="558" y="340"/>
                    </a:lnTo>
                    <a:cubicBezTo>
                      <a:pt x="558" y="309"/>
                      <a:pt x="589" y="309"/>
                      <a:pt x="589" y="309"/>
                    </a:cubicBezTo>
                    <a:lnTo>
                      <a:pt x="589" y="309"/>
                    </a:lnTo>
                    <a:lnTo>
                      <a:pt x="589" y="309"/>
                    </a:lnTo>
                    <a:cubicBezTo>
                      <a:pt x="620" y="309"/>
                      <a:pt x="620" y="309"/>
                      <a:pt x="620" y="309"/>
                    </a:cubicBezTo>
                    <a:cubicBezTo>
                      <a:pt x="620" y="309"/>
                      <a:pt x="620" y="309"/>
                      <a:pt x="620" y="278"/>
                    </a:cubicBezTo>
                    <a:lnTo>
                      <a:pt x="620" y="278"/>
                    </a:lnTo>
                    <a:lnTo>
                      <a:pt x="620" y="278"/>
                    </a:lnTo>
                    <a:cubicBezTo>
                      <a:pt x="620" y="278"/>
                      <a:pt x="620" y="278"/>
                      <a:pt x="620" y="248"/>
                    </a:cubicBezTo>
                    <a:lnTo>
                      <a:pt x="620" y="248"/>
                    </a:lnTo>
                    <a:lnTo>
                      <a:pt x="620" y="248"/>
                    </a:lnTo>
                    <a:cubicBezTo>
                      <a:pt x="620" y="248"/>
                      <a:pt x="620" y="248"/>
                      <a:pt x="589" y="248"/>
                    </a:cubicBezTo>
                    <a:lnTo>
                      <a:pt x="589" y="248"/>
                    </a:lnTo>
                    <a:lnTo>
                      <a:pt x="589" y="248"/>
                    </a:lnTo>
                    <a:lnTo>
                      <a:pt x="589" y="248"/>
                    </a:lnTo>
                    <a:cubicBezTo>
                      <a:pt x="589" y="248"/>
                      <a:pt x="589" y="248"/>
                      <a:pt x="558" y="248"/>
                    </a:cubicBezTo>
                    <a:cubicBezTo>
                      <a:pt x="558" y="216"/>
                      <a:pt x="558" y="216"/>
                      <a:pt x="558" y="185"/>
                    </a:cubicBezTo>
                    <a:lnTo>
                      <a:pt x="558" y="185"/>
                    </a:lnTo>
                    <a:cubicBezTo>
                      <a:pt x="526" y="185"/>
                      <a:pt x="526" y="185"/>
                      <a:pt x="526" y="185"/>
                    </a:cubicBezTo>
                    <a:cubicBezTo>
                      <a:pt x="496" y="185"/>
                      <a:pt x="496" y="154"/>
                      <a:pt x="496" y="154"/>
                    </a:cubicBezTo>
                    <a:lnTo>
                      <a:pt x="496" y="154"/>
                    </a:lnTo>
                    <a:cubicBezTo>
                      <a:pt x="465" y="154"/>
                      <a:pt x="465" y="154"/>
                      <a:pt x="465" y="154"/>
                    </a:cubicBezTo>
                    <a:cubicBezTo>
                      <a:pt x="465" y="124"/>
                      <a:pt x="465" y="124"/>
                      <a:pt x="465" y="124"/>
                    </a:cubicBezTo>
                    <a:cubicBezTo>
                      <a:pt x="465" y="92"/>
                      <a:pt x="465" y="92"/>
                      <a:pt x="465" y="92"/>
                    </a:cubicBezTo>
                    <a:lnTo>
                      <a:pt x="465" y="92"/>
                    </a:lnTo>
                    <a:lnTo>
                      <a:pt x="465" y="92"/>
                    </a:lnTo>
                    <a:cubicBezTo>
                      <a:pt x="465" y="61"/>
                      <a:pt x="465" y="61"/>
                      <a:pt x="465" y="61"/>
                    </a:cubicBezTo>
                    <a:cubicBezTo>
                      <a:pt x="465" y="61"/>
                      <a:pt x="465" y="61"/>
                      <a:pt x="465" y="30"/>
                    </a:cubicBezTo>
                    <a:lnTo>
                      <a:pt x="465" y="30"/>
                    </a:lnTo>
                    <a:lnTo>
                      <a:pt x="434" y="30"/>
                    </a:lnTo>
                    <a:lnTo>
                      <a:pt x="434" y="30"/>
                    </a:lnTo>
                    <a:lnTo>
                      <a:pt x="434" y="0"/>
                    </a:lnTo>
                    <a:cubicBezTo>
                      <a:pt x="403" y="30"/>
                      <a:pt x="403" y="30"/>
                      <a:pt x="403" y="30"/>
                    </a:cubicBezTo>
                    <a:cubicBezTo>
                      <a:pt x="403" y="30"/>
                      <a:pt x="403" y="30"/>
                      <a:pt x="372" y="61"/>
                    </a:cubicBezTo>
                    <a:lnTo>
                      <a:pt x="372" y="61"/>
                    </a:lnTo>
                    <a:cubicBezTo>
                      <a:pt x="372" y="92"/>
                      <a:pt x="341" y="92"/>
                      <a:pt x="341" y="124"/>
                    </a:cubicBezTo>
                    <a:lnTo>
                      <a:pt x="310" y="124"/>
                    </a:lnTo>
                    <a:lnTo>
                      <a:pt x="310" y="124"/>
                    </a:lnTo>
                    <a:cubicBezTo>
                      <a:pt x="279" y="124"/>
                      <a:pt x="279" y="124"/>
                      <a:pt x="279" y="124"/>
                    </a:cubicBezTo>
                    <a:lnTo>
                      <a:pt x="248" y="124"/>
                    </a:lnTo>
                    <a:lnTo>
                      <a:pt x="248" y="124"/>
                    </a:lnTo>
                    <a:cubicBezTo>
                      <a:pt x="248" y="154"/>
                      <a:pt x="248" y="154"/>
                      <a:pt x="248" y="185"/>
                    </a:cubicBezTo>
                    <a:cubicBezTo>
                      <a:pt x="248" y="185"/>
                      <a:pt x="248" y="185"/>
                      <a:pt x="217" y="185"/>
                    </a:cubicBezTo>
                    <a:lnTo>
                      <a:pt x="217" y="185"/>
                    </a:lnTo>
                    <a:lnTo>
                      <a:pt x="217" y="185"/>
                    </a:lnTo>
                    <a:lnTo>
                      <a:pt x="217" y="185"/>
                    </a:lnTo>
                    <a:lnTo>
                      <a:pt x="217" y="185"/>
                    </a:lnTo>
                    <a:lnTo>
                      <a:pt x="186" y="185"/>
                    </a:lnTo>
                    <a:lnTo>
                      <a:pt x="186" y="185"/>
                    </a:lnTo>
                    <a:lnTo>
                      <a:pt x="155" y="185"/>
                    </a:lnTo>
                    <a:cubicBezTo>
                      <a:pt x="155" y="216"/>
                      <a:pt x="155" y="216"/>
                      <a:pt x="124" y="216"/>
                    </a:cubicBezTo>
                    <a:lnTo>
                      <a:pt x="124" y="216"/>
                    </a:lnTo>
                    <a:lnTo>
                      <a:pt x="124" y="216"/>
                    </a:lnTo>
                    <a:cubicBezTo>
                      <a:pt x="124" y="216"/>
                      <a:pt x="124" y="216"/>
                      <a:pt x="93" y="216"/>
                    </a:cubicBezTo>
                    <a:lnTo>
                      <a:pt x="93" y="216"/>
                    </a:lnTo>
                    <a:lnTo>
                      <a:pt x="93" y="216"/>
                    </a:lnTo>
                    <a:lnTo>
                      <a:pt x="62" y="216"/>
                    </a:lnTo>
                    <a:lnTo>
                      <a:pt x="62" y="216"/>
                    </a:lnTo>
                    <a:lnTo>
                      <a:pt x="62" y="216"/>
                    </a:lnTo>
                    <a:lnTo>
                      <a:pt x="62" y="216"/>
                    </a:lnTo>
                    <a:cubicBezTo>
                      <a:pt x="62" y="248"/>
                      <a:pt x="31" y="248"/>
                      <a:pt x="31" y="248"/>
                    </a:cubicBezTo>
                    <a:cubicBezTo>
                      <a:pt x="31" y="278"/>
                      <a:pt x="31" y="278"/>
                      <a:pt x="31" y="278"/>
                    </a:cubicBezTo>
                    <a:lnTo>
                      <a:pt x="0" y="278"/>
                    </a:lnTo>
                    <a:lnTo>
                      <a:pt x="0" y="309"/>
                    </a:lnTo>
                    <a:cubicBezTo>
                      <a:pt x="0" y="309"/>
                      <a:pt x="0" y="309"/>
                      <a:pt x="0" y="340"/>
                    </a:cubicBezTo>
                    <a:lnTo>
                      <a:pt x="0" y="340"/>
                    </a:lnTo>
                    <a:lnTo>
                      <a:pt x="0" y="340"/>
                    </a:lnTo>
                    <a:lnTo>
                      <a:pt x="0" y="340"/>
                    </a:lnTo>
                    <a:lnTo>
                      <a:pt x="0" y="340"/>
                    </a:lnTo>
                    <a:cubicBezTo>
                      <a:pt x="31" y="371"/>
                      <a:pt x="31" y="402"/>
                      <a:pt x="31" y="402"/>
                    </a:cubicBezTo>
                    <a:lnTo>
                      <a:pt x="31" y="402"/>
                    </a:lnTo>
                    <a:lnTo>
                      <a:pt x="31" y="402"/>
                    </a:lnTo>
                    <a:lnTo>
                      <a:pt x="31" y="433"/>
                    </a:lnTo>
                    <a:lnTo>
                      <a:pt x="31" y="433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62" y="433"/>
                    </a:lnTo>
                    <a:cubicBezTo>
                      <a:pt x="62" y="464"/>
                      <a:pt x="62" y="464"/>
                      <a:pt x="62" y="464"/>
                    </a:cubicBezTo>
                    <a:cubicBezTo>
                      <a:pt x="62" y="464"/>
                      <a:pt x="62" y="464"/>
                      <a:pt x="93" y="4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7" name="Freeform 25"/>
              <p:cNvSpPr>
                <a:spLocks noChangeArrowheads="1"/>
              </p:cNvSpPr>
              <p:nvPr/>
            </p:nvSpPr>
            <p:spPr bwMode="auto">
              <a:xfrm>
                <a:off x="3924300" y="2538413"/>
                <a:ext cx="357188" cy="390525"/>
              </a:xfrm>
              <a:custGeom>
                <a:avLst/>
                <a:gdLst>
                  <a:gd name="T0" fmla="*/ 868 w 993"/>
                  <a:gd name="T1" fmla="*/ 682 h 1086"/>
                  <a:gd name="T2" fmla="*/ 868 w 993"/>
                  <a:gd name="T3" fmla="*/ 620 h 1086"/>
                  <a:gd name="T4" fmla="*/ 868 w 993"/>
                  <a:gd name="T5" fmla="*/ 589 h 1086"/>
                  <a:gd name="T6" fmla="*/ 868 w 993"/>
                  <a:gd name="T7" fmla="*/ 527 h 1086"/>
                  <a:gd name="T8" fmla="*/ 868 w 993"/>
                  <a:gd name="T9" fmla="*/ 496 h 1086"/>
                  <a:gd name="T10" fmla="*/ 868 w 993"/>
                  <a:gd name="T11" fmla="*/ 496 h 1086"/>
                  <a:gd name="T12" fmla="*/ 868 w 993"/>
                  <a:gd name="T13" fmla="*/ 434 h 1086"/>
                  <a:gd name="T14" fmla="*/ 868 w 993"/>
                  <a:gd name="T15" fmla="*/ 403 h 1086"/>
                  <a:gd name="T16" fmla="*/ 899 w 993"/>
                  <a:gd name="T17" fmla="*/ 372 h 1086"/>
                  <a:gd name="T18" fmla="*/ 961 w 993"/>
                  <a:gd name="T19" fmla="*/ 186 h 1086"/>
                  <a:gd name="T20" fmla="*/ 961 w 993"/>
                  <a:gd name="T21" fmla="*/ 124 h 1086"/>
                  <a:gd name="T22" fmla="*/ 868 w 993"/>
                  <a:gd name="T23" fmla="*/ 62 h 1086"/>
                  <a:gd name="T24" fmla="*/ 837 w 993"/>
                  <a:gd name="T25" fmla="*/ 62 h 1086"/>
                  <a:gd name="T26" fmla="*/ 744 w 993"/>
                  <a:gd name="T27" fmla="*/ 0 h 1086"/>
                  <a:gd name="T28" fmla="*/ 651 w 993"/>
                  <a:gd name="T29" fmla="*/ 31 h 1086"/>
                  <a:gd name="T30" fmla="*/ 619 w 993"/>
                  <a:gd name="T31" fmla="*/ 31 h 1086"/>
                  <a:gd name="T32" fmla="*/ 527 w 993"/>
                  <a:gd name="T33" fmla="*/ 62 h 1086"/>
                  <a:gd name="T34" fmla="*/ 434 w 993"/>
                  <a:gd name="T35" fmla="*/ 62 h 1086"/>
                  <a:gd name="T36" fmla="*/ 372 w 993"/>
                  <a:gd name="T37" fmla="*/ 31 h 1086"/>
                  <a:gd name="T38" fmla="*/ 341 w 993"/>
                  <a:gd name="T39" fmla="*/ 31 h 1086"/>
                  <a:gd name="T40" fmla="*/ 341 w 993"/>
                  <a:gd name="T41" fmla="*/ 62 h 1086"/>
                  <a:gd name="T42" fmla="*/ 310 w 993"/>
                  <a:gd name="T43" fmla="*/ 155 h 1086"/>
                  <a:gd name="T44" fmla="*/ 248 w 993"/>
                  <a:gd name="T45" fmla="*/ 372 h 1086"/>
                  <a:gd name="T46" fmla="*/ 217 w 993"/>
                  <a:gd name="T47" fmla="*/ 403 h 1086"/>
                  <a:gd name="T48" fmla="*/ 186 w 993"/>
                  <a:gd name="T49" fmla="*/ 496 h 1086"/>
                  <a:gd name="T50" fmla="*/ 124 w 993"/>
                  <a:gd name="T51" fmla="*/ 620 h 1086"/>
                  <a:gd name="T52" fmla="*/ 93 w 993"/>
                  <a:gd name="T53" fmla="*/ 651 h 1086"/>
                  <a:gd name="T54" fmla="*/ 62 w 993"/>
                  <a:gd name="T55" fmla="*/ 620 h 1086"/>
                  <a:gd name="T56" fmla="*/ 31 w 993"/>
                  <a:gd name="T57" fmla="*/ 651 h 1086"/>
                  <a:gd name="T58" fmla="*/ 0 w 993"/>
                  <a:gd name="T59" fmla="*/ 651 h 1086"/>
                  <a:gd name="T60" fmla="*/ 217 w 993"/>
                  <a:gd name="T61" fmla="*/ 744 h 1086"/>
                  <a:gd name="T62" fmla="*/ 310 w 993"/>
                  <a:gd name="T63" fmla="*/ 806 h 1086"/>
                  <a:gd name="T64" fmla="*/ 341 w 993"/>
                  <a:gd name="T65" fmla="*/ 775 h 1086"/>
                  <a:gd name="T66" fmla="*/ 434 w 993"/>
                  <a:gd name="T67" fmla="*/ 744 h 1086"/>
                  <a:gd name="T68" fmla="*/ 496 w 993"/>
                  <a:gd name="T69" fmla="*/ 806 h 1086"/>
                  <a:gd name="T70" fmla="*/ 496 w 993"/>
                  <a:gd name="T71" fmla="*/ 930 h 1086"/>
                  <a:gd name="T72" fmla="*/ 527 w 993"/>
                  <a:gd name="T73" fmla="*/ 961 h 1086"/>
                  <a:gd name="T74" fmla="*/ 589 w 993"/>
                  <a:gd name="T75" fmla="*/ 992 h 1086"/>
                  <a:gd name="T76" fmla="*/ 589 w 993"/>
                  <a:gd name="T77" fmla="*/ 992 h 1086"/>
                  <a:gd name="T78" fmla="*/ 619 w 993"/>
                  <a:gd name="T79" fmla="*/ 992 h 1086"/>
                  <a:gd name="T80" fmla="*/ 651 w 993"/>
                  <a:gd name="T81" fmla="*/ 992 h 1086"/>
                  <a:gd name="T82" fmla="*/ 713 w 993"/>
                  <a:gd name="T83" fmla="*/ 1054 h 1086"/>
                  <a:gd name="T84" fmla="*/ 775 w 993"/>
                  <a:gd name="T85" fmla="*/ 1023 h 1086"/>
                  <a:gd name="T86" fmla="*/ 806 w 993"/>
                  <a:gd name="T87" fmla="*/ 1054 h 1086"/>
                  <a:gd name="T88" fmla="*/ 837 w 993"/>
                  <a:gd name="T89" fmla="*/ 992 h 1086"/>
                  <a:gd name="T90" fmla="*/ 837 w 993"/>
                  <a:gd name="T91" fmla="*/ 930 h 1086"/>
                  <a:gd name="T92" fmla="*/ 868 w 993"/>
                  <a:gd name="T93" fmla="*/ 837 h 1086"/>
                  <a:gd name="T94" fmla="*/ 899 w 993"/>
                  <a:gd name="T95" fmla="*/ 775 h 10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93" h="1086">
                    <a:moveTo>
                      <a:pt x="899" y="744"/>
                    </a:moveTo>
                    <a:lnTo>
                      <a:pt x="899" y="744"/>
                    </a:lnTo>
                    <a:lnTo>
                      <a:pt x="868" y="713"/>
                    </a:lnTo>
                    <a:lnTo>
                      <a:pt x="868" y="682"/>
                    </a:lnTo>
                    <a:lnTo>
                      <a:pt x="868" y="682"/>
                    </a:lnTo>
                    <a:cubicBezTo>
                      <a:pt x="868" y="682"/>
                      <a:pt x="868" y="682"/>
                      <a:pt x="868" y="651"/>
                    </a:cubicBezTo>
                    <a:lnTo>
                      <a:pt x="868" y="651"/>
                    </a:lnTo>
                    <a:cubicBezTo>
                      <a:pt x="868" y="620"/>
                      <a:pt x="868" y="620"/>
                      <a:pt x="868" y="620"/>
                    </a:cubicBezTo>
                    <a:lnTo>
                      <a:pt x="868" y="620"/>
                    </a:lnTo>
                    <a:cubicBezTo>
                      <a:pt x="868" y="589"/>
                      <a:pt x="868" y="589"/>
                      <a:pt x="868" y="589"/>
                    </a:cubicBezTo>
                    <a:lnTo>
                      <a:pt x="868" y="589"/>
                    </a:lnTo>
                    <a:lnTo>
                      <a:pt x="868" y="589"/>
                    </a:lnTo>
                    <a:cubicBezTo>
                      <a:pt x="868" y="558"/>
                      <a:pt x="868" y="558"/>
                      <a:pt x="868" y="558"/>
                    </a:cubicBezTo>
                    <a:cubicBezTo>
                      <a:pt x="868" y="527"/>
                      <a:pt x="868" y="527"/>
                      <a:pt x="868" y="527"/>
                    </a:cubicBezTo>
                    <a:lnTo>
                      <a:pt x="868" y="527"/>
                    </a:lnTo>
                    <a:lnTo>
                      <a:pt x="868" y="527"/>
                    </a:lnTo>
                    <a:lnTo>
                      <a:pt x="868" y="527"/>
                    </a:lnTo>
                    <a:lnTo>
                      <a:pt x="868" y="527"/>
                    </a:lnTo>
                    <a:lnTo>
                      <a:pt x="868" y="527"/>
                    </a:lnTo>
                    <a:cubicBezTo>
                      <a:pt x="868" y="496"/>
                      <a:pt x="868" y="496"/>
                      <a:pt x="868" y="496"/>
                    </a:cubicBezTo>
                    <a:lnTo>
                      <a:pt x="868" y="496"/>
                    </a:lnTo>
                    <a:lnTo>
                      <a:pt x="868" y="496"/>
                    </a:lnTo>
                    <a:lnTo>
                      <a:pt x="868" y="496"/>
                    </a:lnTo>
                    <a:lnTo>
                      <a:pt x="868" y="496"/>
                    </a:lnTo>
                    <a:lnTo>
                      <a:pt x="868" y="496"/>
                    </a:lnTo>
                    <a:cubicBezTo>
                      <a:pt x="837" y="496"/>
                      <a:pt x="837" y="496"/>
                      <a:pt x="837" y="465"/>
                    </a:cubicBezTo>
                    <a:lnTo>
                      <a:pt x="837" y="465"/>
                    </a:lnTo>
                    <a:lnTo>
                      <a:pt x="868" y="434"/>
                    </a:lnTo>
                    <a:lnTo>
                      <a:pt x="868" y="434"/>
                    </a:lnTo>
                    <a:lnTo>
                      <a:pt x="868" y="434"/>
                    </a:lnTo>
                    <a:lnTo>
                      <a:pt x="868" y="403"/>
                    </a:lnTo>
                    <a:lnTo>
                      <a:pt x="868" y="403"/>
                    </a:lnTo>
                    <a:lnTo>
                      <a:pt x="868" y="403"/>
                    </a:lnTo>
                    <a:lnTo>
                      <a:pt x="868" y="403"/>
                    </a:lnTo>
                    <a:cubicBezTo>
                      <a:pt x="868" y="372"/>
                      <a:pt x="868" y="372"/>
                      <a:pt x="899" y="372"/>
                    </a:cubicBezTo>
                    <a:lnTo>
                      <a:pt x="899" y="372"/>
                    </a:lnTo>
                    <a:cubicBezTo>
                      <a:pt x="899" y="372"/>
                      <a:pt x="899" y="341"/>
                      <a:pt x="899" y="310"/>
                    </a:cubicBezTo>
                    <a:lnTo>
                      <a:pt x="899" y="310"/>
                    </a:lnTo>
                    <a:cubicBezTo>
                      <a:pt x="899" y="279"/>
                      <a:pt x="899" y="248"/>
                      <a:pt x="930" y="217"/>
                    </a:cubicBezTo>
                    <a:cubicBezTo>
                      <a:pt x="930" y="217"/>
                      <a:pt x="961" y="217"/>
                      <a:pt x="961" y="186"/>
                    </a:cubicBezTo>
                    <a:lnTo>
                      <a:pt x="961" y="186"/>
                    </a:lnTo>
                    <a:lnTo>
                      <a:pt x="992" y="186"/>
                    </a:lnTo>
                    <a:cubicBezTo>
                      <a:pt x="961" y="186"/>
                      <a:pt x="961" y="155"/>
                      <a:pt x="961" y="124"/>
                    </a:cubicBezTo>
                    <a:lnTo>
                      <a:pt x="961" y="124"/>
                    </a:lnTo>
                    <a:cubicBezTo>
                      <a:pt x="961" y="124"/>
                      <a:pt x="961" y="124"/>
                      <a:pt x="961" y="93"/>
                    </a:cubicBezTo>
                    <a:cubicBezTo>
                      <a:pt x="930" y="93"/>
                      <a:pt x="930" y="62"/>
                      <a:pt x="930" y="62"/>
                    </a:cubicBezTo>
                    <a:cubicBezTo>
                      <a:pt x="930" y="62"/>
                      <a:pt x="930" y="62"/>
                      <a:pt x="899" y="62"/>
                    </a:cubicBezTo>
                    <a:cubicBezTo>
                      <a:pt x="868" y="62"/>
                      <a:pt x="868" y="62"/>
                      <a:pt x="868" y="62"/>
                    </a:cubicBezTo>
                    <a:lnTo>
                      <a:pt x="868" y="62"/>
                    </a:lnTo>
                    <a:cubicBezTo>
                      <a:pt x="837" y="62"/>
                      <a:pt x="837" y="62"/>
                      <a:pt x="837" y="62"/>
                    </a:cubicBezTo>
                    <a:lnTo>
                      <a:pt x="837" y="62"/>
                    </a:lnTo>
                    <a:lnTo>
                      <a:pt x="837" y="62"/>
                    </a:lnTo>
                    <a:cubicBezTo>
                      <a:pt x="806" y="31"/>
                      <a:pt x="806" y="31"/>
                      <a:pt x="806" y="31"/>
                    </a:cubicBezTo>
                    <a:cubicBezTo>
                      <a:pt x="806" y="31"/>
                      <a:pt x="775" y="31"/>
                      <a:pt x="775" y="0"/>
                    </a:cubicBezTo>
                    <a:cubicBezTo>
                      <a:pt x="775" y="0"/>
                      <a:pt x="775" y="0"/>
                      <a:pt x="744" y="0"/>
                    </a:cubicBezTo>
                    <a:lnTo>
                      <a:pt x="744" y="0"/>
                    </a:lnTo>
                    <a:lnTo>
                      <a:pt x="713" y="0"/>
                    </a:lnTo>
                    <a:lnTo>
                      <a:pt x="682" y="0"/>
                    </a:lnTo>
                    <a:lnTo>
                      <a:pt x="682" y="0"/>
                    </a:lnTo>
                    <a:cubicBezTo>
                      <a:pt x="682" y="0"/>
                      <a:pt x="682" y="31"/>
                      <a:pt x="651" y="31"/>
                    </a:cubicBezTo>
                    <a:lnTo>
                      <a:pt x="651" y="31"/>
                    </a:lnTo>
                    <a:cubicBezTo>
                      <a:pt x="619" y="31"/>
                      <a:pt x="619" y="31"/>
                      <a:pt x="619" y="31"/>
                    </a:cubicBezTo>
                    <a:lnTo>
                      <a:pt x="619" y="31"/>
                    </a:lnTo>
                    <a:lnTo>
                      <a:pt x="619" y="31"/>
                    </a:lnTo>
                    <a:cubicBezTo>
                      <a:pt x="589" y="31"/>
                      <a:pt x="589" y="31"/>
                      <a:pt x="558" y="31"/>
                    </a:cubicBezTo>
                    <a:lnTo>
                      <a:pt x="558" y="31"/>
                    </a:lnTo>
                    <a:cubicBezTo>
                      <a:pt x="558" y="62"/>
                      <a:pt x="527" y="62"/>
                      <a:pt x="527" y="62"/>
                    </a:cubicBezTo>
                    <a:lnTo>
                      <a:pt x="527" y="62"/>
                    </a:lnTo>
                    <a:cubicBezTo>
                      <a:pt x="527" y="62"/>
                      <a:pt x="527" y="62"/>
                      <a:pt x="496" y="62"/>
                    </a:cubicBezTo>
                    <a:lnTo>
                      <a:pt x="465" y="62"/>
                    </a:lnTo>
                    <a:lnTo>
                      <a:pt x="434" y="62"/>
                    </a:lnTo>
                    <a:lnTo>
                      <a:pt x="434" y="62"/>
                    </a:lnTo>
                    <a:lnTo>
                      <a:pt x="434" y="62"/>
                    </a:lnTo>
                    <a:cubicBezTo>
                      <a:pt x="403" y="62"/>
                      <a:pt x="403" y="62"/>
                      <a:pt x="372" y="31"/>
                    </a:cubicBezTo>
                    <a:lnTo>
                      <a:pt x="372" y="31"/>
                    </a:lnTo>
                    <a:lnTo>
                      <a:pt x="372" y="31"/>
                    </a:lnTo>
                    <a:lnTo>
                      <a:pt x="372" y="0"/>
                    </a:lnTo>
                    <a:lnTo>
                      <a:pt x="372" y="0"/>
                    </a:lnTo>
                    <a:lnTo>
                      <a:pt x="341" y="0"/>
                    </a:lnTo>
                    <a:lnTo>
                      <a:pt x="341" y="31"/>
                    </a:lnTo>
                    <a:lnTo>
                      <a:pt x="341" y="31"/>
                    </a:lnTo>
                    <a:lnTo>
                      <a:pt x="341" y="31"/>
                    </a:lnTo>
                    <a:cubicBezTo>
                      <a:pt x="341" y="31"/>
                      <a:pt x="341" y="31"/>
                      <a:pt x="341" y="62"/>
                    </a:cubicBezTo>
                    <a:lnTo>
                      <a:pt x="341" y="62"/>
                    </a:lnTo>
                    <a:lnTo>
                      <a:pt x="341" y="62"/>
                    </a:lnTo>
                    <a:lnTo>
                      <a:pt x="341" y="62"/>
                    </a:lnTo>
                    <a:lnTo>
                      <a:pt x="341" y="62"/>
                    </a:lnTo>
                    <a:cubicBezTo>
                      <a:pt x="341" y="93"/>
                      <a:pt x="310" y="124"/>
                      <a:pt x="310" y="155"/>
                    </a:cubicBezTo>
                    <a:cubicBezTo>
                      <a:pt x="310" y="186"/>
                      <a:pt x="279" y="186"/>
                      <a:pt x="279" y="248"/>
                    </a:cubicBezTo>
                    <a:cubicBezTo>
                      <a:pt x="279" y="279"/>
                      <a:pt x="279" y="310"/>
                      <a:pt x="279" y="310"/>
                    </a:cubicBezTo>
                    <a:cubicBezTo>
                      <a:pt x="279" y="341"/>
                      <a:pt x="279" y="372"/>
                      <a:pt x="248" y="372"/>
                    </a:cubicBezTo>
                    <a:lnTo>
                      <a:pt x="248" y="372"/>
                    </a:lnTo>
                    <a:cubicBezTo>
                      <a:pt x="248" y="372"/>
                      <a:pt x="248" y="372"/>
                      <a:pt x="248" y="403"/>
                    </a:cubicBezTo>
                    <a:cubicBezTo>
                      <a:pt x="248" y="403"/>
                      <a:pt x="248" y="403"/>
                      <a:pt x="217" y="403"/>
                    </a:cubicBezTo>
                    <a:lnTo>
                      <a:pt x="217" y="403"/>
                    </a:lnTo>
                    <a:lnTo>
                      <a:pt x="217" y="403"/>
                    </a:lnTo>
                    <a:lnTo>
                      <a:pt x="217" y="434"/>
                    </a:lnTo>
                    <a:cubicBezTo>
                      <a:pt x="186" y="465"/>
                      <a:pt x="186" y="465"/>
                      <a:pt x="186" y="465"/>
                    </a:cubicBezTo>
                    <a:lnTo>
                      <a:pt x="186" y="465"/>
                    </a:lnTo>
                    <a:lnTo>
                      <a:pt x="186" y="496"/>
                    </a:lnTo>
                    <a:cubicBezTo>
                      <a:pt x="186" y="527"/>
                      <a:pt x="186" y="527"/>
                      <a:pt x="186" y="558"/>
                    </a:cubicBezTo>
                    <a:lnTo>
                      <a:pt x="186" y="558"/>
                    </a:lnTo>
                    <a:lnTo>
                      <a:pt x="186" y="558"/>
                    </a:lnTo>
                    <a:cubicBezTo>
                      <a:pt x="186" y="589"/>
                      <a:pt x="155" y="589"/>
                      <a:pt x="124" y="620"/>
                    </a:cubicBezTo>
                    <a:lnTo>
                      <a:pt x="124" y="620"/>
                    </a:lnTo>
                    <a:lnTo>
                      <a:pt x="124" y="620"/>
                    </a:lnTo>
                    <a:lnTo>
                      <a:pt x="124" y="620"/>
                    </a:lnTo>
                    <a:cubicBezTo>
                      <a:pt x="93" y="651"/>
                      <a:pt x="93" y="651"/>
                      <a:pt x="93" y="651"/>
                    </a:cubicBezTo>
                    <a:lnTo>
                      <a:pt x="93" y="651"/>
                    </a:lnTo>
                    <a:cubicBezTo>
                      <a:pt x="62" y="651"/>
                      <a:pt x="62" y="651"/>
                      <a:pt x="62" y="620"/>
                    </a:cubicBezTo>
                    <a:lnTo>
                      <a:pt x="62" y="620"/>
                    </a:lnTo>
                    <a:lnTo>
                      <a:pt x="62" y="620"/>
                    </a:lnTo>
                    <a:lnTo>
                      <a:pt x="62" y="620"/>
                    </a:lnTo>
                    <a:lnTo>
                      <a:pt x="62" y="620"/>
                    </a:lnTo>
                    <a:cubicBezTo>
                      <a:pt x="62" y="620"/>
                      <a:pt x="31" y="620"/>
                      <a:pt x="31" y="651"/>
                    </a:cubicBezTo>
                    <a:lnTo>
                      <a:pt x="31" y="651"/>
                    </a:lnTo>
                    <a:cubicBezTo>
                      <a:pt x="0" y="651"/>
                      <a:pt x="0" y="651"/>
                      <a:pt x="0" y="651"/>
                    </a:cubicBezTo>
                    <a:lnTo>
                      <a:pt x="0" y="651"/>
                    </a:lnTo>
                    <a:lnTo>
                      <a:pt x="0" y="651"/>
                    </a:lnTo>
                    <a:lnTo>
                      <a:pt x="0" y="651"/>
                    </a:lnTo>
                    <a:cubicBezTo>
                      <a:pt x="217" y="651"/>
                      <a:pt x="217" y="651"/>
                      <a:pt x="217" y="651"/>
                    </a:cubicBezTo>
                    <a:cubicBezTo>
                      <a:pt x="217" y="682"/>
                      <a:pt x="217" y="682"/>
                      <a:pt x="217" y="682"/>
                    </a:cubicBezTo>
                    <a:lnTo>
                      <a:pt x="217" y="713"/>
                    </a:lnTo>
                    <a:cubicBezTo>
                      <a:pt x="217" y="744"/>
                      <a:pt x="217" y="744"/>
                      <a:pt x="217" y="744"/>
                    </a:cubicBezTo>
                    <a:cubicBezTo>
                      <a:pt x="217" y="744"/>
                      <a:pt x="248" y="744"/>
                      <a:pt x="248" y="775"/>
                    </a:cubicBezTo>
                    <a:lnTo>
                      <a:pt x="248" y="775"/>
                    </a:lnTo>
                    <a:lnTo>
                      <a:pt x="248" y="806"/>
                    </a:lnTo>
                    <a:cubicBezTo>
                      <a:pt x="279" y="806"/>
                      <a:pt x="279" y="806"/>
                      <a:pt x="310" y="806"/>
                    </a:cubicBezTo>
                    <a:lnTo>
                      <a:pt x="310" y="806"/>
                    </a:lnTo>
                    <a:lnTo>
                      <a:pt x="310" y="806"/>
                    </a:lnTo>
                    <a:cubicBezTo>
                      <a:pt x="341" y="775"/>
                      <a:pt x="341" y="775"/>
                      <a:pt x="341" y="775"/>
                    </a:cubicBezTo>
                    <a:lnTo>
                      <a:pt x="341" y="775"/>
                    </a:lnTo>
                    <a:lnTo>
                      <a:pt x="341" y="775"/>
                    </a:lnTo>
                    <a:cubicBezTo>
                      <a:pt x="310" y="744"/>
                      <a:pt x="310" y="744"/>
                      <a:pt x="310" y="744"/>
                    </a:cubicBezTo>
                    <a:cubicBezTo>
                      <a:pt x="434" y="744"/>
                      <a:pt x="434" y="744"/>
                      <a:pt x="434" y="744"/>
                    </a:cubicBezTo>
                    <a:lnTo>
                      <a:pt x="434" y="744"/>
                    </a:lnTo>
                    <a:cubicBezTo>
                      <a:pt x="527" y="744"/>
                      <a:pt x="527" y="744"/>
                      <a:pt x="527" y="744"/>
                    </a:cubicBezTo>
                    <a:cubicBezTo>
                      <a:pt x="496" y="775"/>
                      <a:pt x="496" y="775"/>
                      <a:pt x="496" y="775"/>
                    </a:cubicBezTo>
                    <a:cubicBezTo>
                      <a:pt x="496" y="806"/>
                      <a:pt x="496" y="806"/>
                      <a:pt x="496" y="806"/>
                    </a:cubicBezTo>
                    <a:lnTo>
                      <a:pt x="496" y="806"/>
                    </a:lnTo>
                    <a:lnTo>
                      <a:pt x="496" y="806"/>
                    </a:lnTo>
                    <a:lnTo>
                      <a:pt x="496" y="837"/>
                    </a:lnTo>
                    <a:cubicBezTo>
                      <a:pt x="496" y="837"/>
                      <a:pt x="496" y="837"/>
                      <a:pt x="496" y="868"/>
                    </a:cubicBezTo>
                    <a:cubicBezTo>
                      <a:pt x="496" y="868"/>
                      <a:pt x="496" y="899"/>
                      <a:pt x="496" y="930"/>
                    </a:cubicBezTo>
                    <a:lnTo>
                      <a:pt x="496" y="930"/>
                    </a:lnTo>
                    <a:lnTo>
                      <a:pt x="496" y="930"/>
                    </a:lnTo>
                    <a:cubicBezTo>
                      <a:pt x="527" y="930"/>
                      <a:pt x="527" y="930"/>
                      <a:pt x="527" y="961"/>
                    </a:cubicBezTo>
                    <a:lnTo>
                      <a:pt x="527" y="961"/>
                    </a:lnTo>
                    <a:lnTo>
                      <a:pt x="527" y="961"/>
                    </a:lnTo>
                    <a:lnTo>
                      <a:pt x="527" y="961"/>
                    </a:lnTo>
                    <a:cubicBezTo>
                      <a:pt x="527" y="992"/>
                      <a:pt x="527" y="992"/>
                      <a:pt x="527" y="992"/>
                    </a:cubicBezTo>
                    <a:cubicBezTo>
                      <a:pt x="558" y="992"/>
                      <a:pt x="558" y="992"/>
                      <a:pt x="589" y="992"/>
                    </a:cubicBezTo>
                    <a:lnTo>
                      <a:pt x="589" y="992"/>
                    </a:lnTo>
                    <a:lnTo>
                      <a:pt x="589" y="992"/>
                    </a:lnTo>
                    <a:lnTo>
                      <a:pt x="589" y="992"/>
                    </a:lnTo>
                    <a:lnTo>
                      <a:pt x="58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51" y="1023"/>
                    </a:lnTo>
                    <a:lnTo>
                      <a:pt x="651" y="992"/>
                    </a:lnTo>
                    <a:lnTo>
                      <a:pt x="651" y="992"/>
                    </a:lnTo>
                    <a:cubicBezTo>
                      <a:pt x="682" y="992"/>
                      <a:pt x="682" y="1023"/>
                      <a:pt x="682" y="1023"/>
                    </a:cubicBezTo>
                    <a:lnTo>
                      <a:pt x="682" y="1023"/>
                    </a:lnTo>
                    <a:lnTo>
                      <a:pt x="682" y="1023"/>
                    </a:lnTo>
                    <a:cubicBezTo>
                      <a:pt x="713" y="1054"/>
                      <a:pt x="713" y="1054"/>
                      <a:pt x="713" y="1054"/>
                    </a:cubicBezTo>
                    <a:lnTo>
                      <a:pt x="744" y="1054"/>
                    </a:lnTo>
                    <a:lnTo>
                      <a:pt x="744" y="1054"/>
                    </a:lnTo>
                    <a:cubicBezTo>
                      <a:pt x="744" y="1054"/>
                      <a:pt x="744" y="1054"/>
                      <a:pt x="775" y="1023"/>
                    </a:cubicBezTo>
                    <a:lnTo>
                      <a:pt x="775" y="1023"/>
                    </a:lnTo>
                    <a:lnTo>
                      <a:pt x="775" y="1023"/>
                    </a:lnTo>
                    <a:lnTo>
                      <a:pt x="806" y="1054"/>
                    </a:lnTo>
                    <a:lnTo>
                      <a:pt x="806" y="1054"/>
                    </a:lnTo>
                    <a:lnTo>
                      <a:pt x="806" y="1054"/>
                    </a:lnTo>
                    <a:cubicBezTo>
                      <a:pt x="806" y="1054"/>
                      <a:pt x="806" y="1054"/>
                      <a:pt x="837" y="1085"/>
                    </a:cubicBezTo>
                    <a:cubicBezTo>
                      <a:pt x="806" y="1054"/>
                      <a:pt x="806" y="1054"/>
                      <a:pt x="806" y="1054"/>
                    </a:cubicBezTo>
                    <a:cubicBezTo>
                      <a:pt x="806" y="1023"/>
                      <a:pt x="837" y="1023"/>
                      <a:pt x="837" y="1023"/>
                    </a:cubicBezTo>
                    <a:cubicBezTo>
                      <a:pt x="837" y="992"/>
                      <a:pt x="837" y="992"/>
                      <a:pt x="837" y="992"/>
                    </a:cubicBezTo>
                    <a:cubicBezTo>
                      <a:pt x="837" y="992"/>
                      <a:pt x="837" y="992"/>
                      <a:pt x="837" y="961"/>
                    </a:cubicBezTo>
                    <a:cubicBezTo>
                      <a:pt x="837" y="961"/>
                      <a:pt x="837" y="961"/>
                      <a:pt x="837" y="930"/>
                    </a:cubicBezTo>
                    <a:lnTo>
                      <a:pt x="837" y="930"/>
                    </a:lnTo>
                    <a:lnTo>
                      <a:pt x="837" y="930"/>
                    </a:lnTo>
                    <a:cubicBezTo>
                      <a:pt x="837" y="930"/>
                      <a:pt x="806" y="930"/>
                      <a:pt x="806" y="899"/>
                    </a:cubicBezTo>
                    <a:lnTo>
                      <a:pt x="837" y="868"/>
                    </a:lnTo>
                    <a:lnTo>
                      <a:pt x="837" y="868"/>
                    </a:lnTo>
                    <a:cubicBezTo>
                      <a:pt x="837" y="837"/>
                      <a:pt x="868" y="837"/>
                      <a:pt x="868" y="837"/>
                    </a:cubicBezTo>
                    <a:cubicBezTo>
                      <a:pt x="868" y="837"/>
                      <a:pt x="868" y="837"/>
                      <a:pt x="899" y="837"/>
                    </a:cubicBezTo>
                    <a:cubicBezTo>
                      <a:pt x="899" y="806"/>
                      <a:pt x="930" y="806"/>
                      <a:pt x="930" y="806"/>
                    </a:cubicBezTo>
                    <a:lnTo>
                      <a:pt x="930" y="806"/>
                    </a:lnTo>
                    <a:cubicBezTo>
                      <a:pt x="930" y="775"/>
                      <a:pt x="930" y="775"/>
                      <a:pt x="899" y="775"/>
                    </a:cubicBezTo>
                    <a:cubicBezTo>
                      <a:pt x="899" y="744"/>
                      <a:pt x="899" y="744"/>
                      <a:pt x="899" y="7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8" name="Freeform 26"/>
              <p:cNvSpPr>
                <a:spLocks noChangeArrowheads="1"/>
              </p:cNvSpPr>
              <p:nvPr/>
            </p:nvSpPr>
            <p:spPr bwMode="auto">
              <a:xfrm>
                <a:off x="4248150" y="2695575"/>
                <a:ext cx="22225" cy="11113"/>
              </a:xfrm>
              <a:custGeom>
                <a:avLst/>
                <a:gdLst>
                  <a:gd name="T0" fmla="*/ 31 w 63"/>
                  <a:gd name="T1" fmla="*/ 0 h 32"/>
                  <a:gd name="T2" fmla="*/ 31 w 63"/>
                  <a:gd name="T3" fmla="*/ 0 h 32"/>
                  <a:gd name="T4" fmla="*/ 31 w 63"/>
                  <a:gd name="T5" fmla="*/ 0 h 32"/>
                  <a:gd name="T6" fmla="*/ 0 w 63"/>
                  <a:gd name="T7" fmla="*/ 0 h 32"/>
                  <a:gd name="T8" fmla="*/ 0 w 63"/>
                  <a:gd name="T9" fmla="*/ 0 h 32"/>
                  <a:gd name="T10" fmla="*/ 0 w 63"/>
                  <a:gd name="T11" fmla="*/ 0 h 32"/>
                  <a:gd name="T12" fmla="*/ 0 w 63"/>
                  <a:gd name="T13" fmla="*/ 0 h 32"/>
                  <a:gd name="T14" fmla="*/ 0 w 63"/>
                  <a:gd name="T15" fmla="*/ 0 h 32"/>
                  <a:gd name="T16" fmla="*/ 0 w 63"/>
                  <a:gd name="T17" fmla="*/ 31 h 32"/>
                  <a:gd name="T18" fmla="*/ 0 w 63"/>
                  <a:gd name="T19" fmla="*/ 31 h 32"/>
                  <a:gd name="T20" fmla="*/ 31 w 63"/>
                  <a:gd name="T21" fmla="*/ 0 h 32"/>
                  <a:gd name="T22" fmla="*/ 62 w 63"/>
                  <a:gd name="T23" fmla="*/ 0 h 32"/>
                  <a:gd name="T24" fmla="*/ 62 w 63"/>
                  <a:gd name="T25" fmla="*/ 0 h 32"/>
                  <a:gd name="T26" fmla="*/ 62 w 63"/>
                  <a:gd name="T27" fmla="*/ 0 h 32"/>
                  <a:gd name="T28" fmla="*/ 62 w 63"/>
                  <a:gd name="T29" fmla="*/ 0 h 32"/>
                  <a:gd name="T30" fmla="*/ 62 w 63"/>
                  <a:gd name="T31" fmla="*/ 0 h 32"/>
                  <a:gd name="T32" fmla="*/ 31 w 63"/>
                  <a:gd name="T3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32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31" y="0"/>
                      <a:pt x="31" y="0"/>
                      <a:pt x="31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59" name="Freeform 27"/>
              <p:cNvSpPr>
                <a:spLocks noChangeArrowheads="1"/>
              </p:cNvSpPr>
              <p:nvPr/>
            </p:nvSpPr>
            <p:spPr bwMode="auto">
              <a:xfrm>
                <a:off x="4248150" y="2717800"/>
                <a:ext cx="11113" cy="22225"/>
              </a:xfrm>
              <a:custGeom>
                <a:avLst/>
                <a:gdLst>
                  <a:gd name="T0" fmla="*/ 31 w 32"/>
                  <a:gd name="T1" fmla="*/ 62 h 63"/>
                  <a:gd name="T2" fmla="*/ 31 w 32"/>
                  <a:gd name="T3" fmla="*/ 62 h 63"/>
                  <a:gd name="T4" fmla="*/ 31 w 32"/>
                  <a:gd name="T5" fmla="*/ 31 h 63"/>
                  <a:gd name="T6" fmla="*/ 31 w 32"/>
                  <a:gd name="T7" fmla="*/ 31 h 63"/>
                  <a:gd name="T8" fmla="*/ 31 w 32"/>
                  <a:gd name="T9" fmla="*/ 31 h 63"/>
                  <a:gd name="T10" fmla="*/ 31 w 32"/>
                  <a:gd name="T11" fmla="*/ 31 h 63"/>
                  <a:gd name="T12" fmla="*/ 31 w 32"/>
                  <a:gd name="T13" fmla="*/ 31 h 63"/>
                  <a:gd name="T14" fmla="*/ 31 w 32"/>
                  <a:gd name="T15" fmla="*/ 0 h 63"/>
                  <a:gd name="T16" fmla="*/ 31 w 32"/>
                  <a:gd name="T17" fmla="*/ 0 h 63"/>
                  <a:gd name="T18" fmla="*/ 31 w 32"/>
                  <a:gd name="T19" fmla="*/ 0 h 63"/>
                  <a:gd name="T20" fmla="*/ 0 w 32"/>
                  <a:gd name="T21" fmla="*/ 31 h 63"/>
                  <a:gd name="T22" fmla="*/ 0 w 32"/>
                  <a:gd name="T23" fmla="*/ 31 h 63"/>
                  <a:gd name="T24" fmla="*/ 0 w 32"/>
                  <a:gd name="T25" fmla="*/ 31 h 63"/>
                  <a:gd name="T26" fmla="*/ 0 w 32"/>
                  <a:gd name="T27" fmla="*/ 31 h 63"/>
                  <a:gd name="T28" fmla="*/ 0 w 32"/>
                  <a:gd name="T29" fmla="*/ 62 h 63"/>
                  <a:gd name="T30" fmla="*/ 0 w 32"/>
                  <a:gd name="T31" fmla="*/ 62 h 63"/>
                  <a:gd name="T32" fmla="*/ 31 w 32"/>
                  <a:gd name="T33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63">
                    <a:moveTo>
                      <a:pt x="31" y="62"/>
                    </a:moveTo>
                    <a:lnTo>
                      <a:pt x="31" y="62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0" name="Freeform 28"/>
              <p:cNvSpPr>
                <a:spLocks noChangeArrowheads="1"/>
              </p:cNvSpPr>
              <p:nvPr/>
            </p:nvSpPr>
            <p:spPr bwMode="auto">
              <a:xfrm>
                <a:off x="4259263" y="2571750"/>
                <a:ext cx="88900" cy="100013"/>
              </a:xfrm>
              <a:custGeom>
                <a:avLst/>
                <a:gdLst>
                  <a:gd name="T0" fmla="*/ 186 w 249"/>
                  <a:gd name="T1" fmla="*/ 186 h 280"/>
                  <a:gd name="T2" fmla="*/ 186 w 249"/>
                  <a:gd name="T3" fmla="*/ 186 h 280"/>
                  <a:gd name="T4" fmla="*/ 186 w 249"/>
                  <a:gd name="T5" fmla="*/ 186 h 280"/>
                  <a:gd name="T6" fmla="*/ 217 w 249"/>
                  <a:gd name="T7" fmla="*/ 124 h 280"/>
                  <a:gd name="T8" fmla="*/ 248 w 249"/>
                  <a:gd name="T9" fmla="*/ 124 h 280"/>
                  <a:gd name="T10" fmla="*/ 248 w 249"/>
                  <a:gd name="T11" fmla="*/ 93 h 280"/>
                  <a:gd name="T12" fmla="*/ 248 w 249"/>
                  <a:gd name="T13" fmla="*/ 62 h 280"/>
                  <a:gd name="T14" fmla="*/ 217 w 249"/>
                  <a:gd name="T15" fmla="*/ 0 h 280"/>
                  <a:gd name="T16" fmla="*/ 217 w 249"/>
                  <a:gd name="T17" fmla="*/ 0 h 280"/>
                  <a:gd name="T18" fmla="*/ 217 w 249"/>
                  <a:gd name="T19" fmla="*/ 0 h 280"/>
                  <a:gd name="T20" fmla="*/ 186 w 249"/>
                  <a:gd name="T21" fmla="*/ 0 h 280"/>
                  <a:gd name="T22" fmla="*/ 186 w 249"/>
                  <a:gd name="T23" fmla="*/ 0 h 280"/>
                  <a:gd name="T24" fmla="*/ 155 w 249"/>
                  <a:gd name="T25" fmla="*/ 0 h 280"/>
                  <a:gd name="T26" fmla="*/ 155 w 249"/>
                  <a:gd name="T27" fmla="*/ 0 h 280"/>
                  <a:gd name="T28" fmla="*/ 155 w 249"/>
                  <a:gd name="T29" fmla="*/ 0 h 280"/>
                  <a:gd name="T30" fmla="*/ 155 w 249"/>
                  <a:gd name="T31" fmla="*/ 0 h 280"/>
                  <a:gd name="T32" fmla="*/ 124 w 249"/>
                  <a:gd name="T33" fmla="*/ 0 h 280"/>
                  <a:gd name="T34" fmla="*/ 124 w 249"/>
                  <a:gd name="T35" fmla="*/ 0 h 280"/>
                  <a:gd name="T36" fmla="*/ 93 w 249"/>
                  <a:gd name="T37" fmla="*/ 0 h 280"/>
                  <a:gd name="T38" fmla="*/ 62 w 249"/>
                  <a:gd name="T39" fmla="*/ 0 h 280"/>
                  <a:gd name="T40" fmla="*/ 62 w 249"/>
                  <a:gd name="T41" fmla="*/ 0 h 280"/>
                  <a:gd name="T42" fmla="*/ 62 w 249"/>
                  <a:gd name="T43" fmla="*/ 0 h 280"/>
                  <a:gd name="T44" fmla="*/ 62 w 249"/>
                  <a:gd name="T45" fmla="*/ 31 h 280"/>
                  <a:gd name="T46" fmla="*/ 93 w 249"/>
                  <a:gd name="T47" fmla="*/ 62 h 280"/>
                  <a:gd name="T48" fmla="*/ 93 w 249"/>
                  <a:gd name="T49" fmla="*/ 62 h 280"/>
                  <a:gd name="T50" fmla="*/ 93 w 249"/>
                  <a:gd name="T51" fmla="*/ 93 h 280"/>
                  <a:gd name="T52" fmla="*/ 93 w 249"/>
                  <a:gd name="T53" fmla="*/ 93 h 280"/>
                  <a:gd name="T54" fmla="*/ 62 w 249"/>
                  <a:gd name="T55" fmla="*/ 155 h 280"/>
                  <a:gd name="T56" fmla="*/ 62 w 249"/>
                  <a:gd name="T57" fmla="*/ 155 h 280"/>
                  <a:gd name="T58" fmla="*/ 31 w 249"/>
                  <a:gd name="T59" fmla="*/ 186 h 280"/>
                  <a:gd name="T60" fmla="*/ 0 w 249"/>
                  <a:gd name="T61" fmla="*/ 217 h 280"/>
                  <a:gd name="T62" fmla="*/ 0 w 249"/>
                  <a:gd name="T63" fmla="*/ 248 h 280"/>
                  <a:gd name="T64" fmla="*/ 0 w 249"/>
                  <a:gd name="T65" fmla="*/ 279 h 280"/>
                  <a:gd name="T66" fmla="*/ 0 w 249"/>
                  <a:gd name="T67" fmla="*/ 279 h 280"/>
                  <a:gd name="T68" fmla="*/ 0 w 249"/>
                  <a:gd name="T69" fmla="*/ 279 h 280"/>
                  <a:gd name="T70" fmla="*/ 31 w 249"/>
                  <a:gd name="T71" fmla="*/ 248 h 280"/>
                  <a:gd name="T72" fmla="*/ 31 w 249"/>
                  <a:gd name="T73" fmla="*/ 248 h 280"/>
                  <a:gd name="T74" fmla="*/ 186 w 249"/>
                  <a:gd name="T75" fmla="*/ 248 h 280"/>
                  <a:gd name="T76" fmla="*/ 186 w 249"/>
                  <a:gd name="T77" fmla="*/ 186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49" h="280">
                    <a:moveTo>
                      <a:pt x="186" y="186"/>
                    </a:move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86" y="186"/>
                      <a:pt x="217" y="155"/>
                      <a:pt x="217" y="124"/>
                    </a:cubicBezTo>
                    <a:cubicBezTo>
                      <a:pt x="248" y="124"/>
                      <a:pt x="248" y="124"/>
                      <a:pt x="248" y="124"/>
                    </a:cubicBezTo>
                    <a:lnTo>
                      <a:pt x="248" y="93"/>
                    </a:lnTo>
                    <a:lnTo>
                      <a:pt x="248" y="62"/>
                    </a:lnTo>
                    <a:cubicBezTo>
                      <a:pt x="217" y="31"/>
                      <a:pt x="217" y="0"/>
                      <a:pt x="217" y="0"/>
                    </a:cubicBezTo>
                    <a:lnTo>
                      <a:pt x="217" y="0"/>
                    </a:lnTo>
                    <a:lnTo>
                      <a:pt x="217" y="0"/>
                    </a:ln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62" y="31"/>
                    </a:cubicBezTo>
                    <a:cubicBezTo>
                      <a:pt x="93" y="31"/>
                      <a:pt x="93" y="62"/>
                      <a:pt x="93" y="62"/>
                    </a:cubicBezTo>
                    <a:lnTo>
                      <a:pt x="93" y="62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93" y="93"/>
                      <a:pt x="93" y="124"/>
                      <a:pt x="62" y="155"/>
                    </a:cubicBezTo>
                    <a:lnTo>
                      <a:pt x="62" y="155"/>
                    </a:lnTo>
                    <a:cubicBezTo>
                      <a:pt x="31" y="155"/>
                      <a:pt x="31" y="155"/>
                      <a:pt x="31" y="186"/>
                    </a:cubicBezTo>
                    <a:lnTo>
                      <a:pt x="0" y="217"/>
                    </a:lnTo>
                    <a:lnTo>
                      <a:pt x="0" y="248"/>
                    </a:lnTo>
                    <a:cubicBezTo>
                      <a:pt x="0" y="248"/>
                      <a:pt x="0" y="248"/>
                      <a:pt x="0" y="279"/>
                    </a:cubicBezTo>
                    <a:lnTo>
                      <a:pt x="0" y="279"/>
                    </a:lnTo>
                    <a:lnTo>
                      <a:pt x="0" y="279"/>
                    </a:lnTo>
                    <a:cubicBezTo>
                      <a:pt x="31" y="248"/>
                      <a:pt x="31" y="248"/>
                      <a:pt x="31" y="248"/>
                    </a:cubicBezTo>
                    <a:lnTo>
                      <a:pt x="31" y="248"/>
                    </a:lnTo>
                    <a:cubicBezTo>
                      <a:pt x="186" y="248"/>
                      <a:pt x="186" y="248"/>
                      <a:pt x="186" y="248"/>
                    </a:cubicBezTo>
                    <a:cubicBezTo>
                      <a:pt x="186" y="217"/>
                      <a:pt x="186" y="217"/>
                      <a:pt x="186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1" name="Freeform 29"/>
              <p:cNvSpPr>
                <a:spLocks noChangeArrowheads="1"/>
              </p:cNvSpPr>
              <p:nvPr/>
            </p:nvSpPr>
            <p:spPr bwMode="auto">
              <a:xfrm>
                <a:off x="4159250" y="1925638"/>
                <a:ext cx="201613" cy="212725"/>
              </a:xfrm>
              <a:custGeom>
                <a:avLst/>
                <a:gdLst>
                  <a:gd name="T0" fmla="*/ 434 w 559"/>
                  <a:gd name="T1" fmla="*/ 93 h 590"/>
                  <a:gd name="T2" fmla="*/ 496 w 559"/>
                  <a:gd name="T3" fmla="*/ 185 h 590"/>
                  <a:gd name="T4" fmla="*/ 496 w 559"/>
                  <a:gd name="T5" fmla="*/ 185 h 590"/>
                  <a:gd name="T6" fmla="*/ 527 w 559"/>
                  <a:gd name="T7" fmla="*/ 185 h 590"/>
                  <a:gd name="T8" fmla="*/ 527 w 559"/>
                  <a:gd name="T9" fmla="*/ 124 h 590"/>
                  <a:gd name="T10" fmla="*/ 496 w 559"/>
                  <a:gd name="T11" fmla="*/ 61 h 590"/>
                  <a:gd name="T12" fmla="*/ 496 w 559"/>
                  <a:gd name="T13" fmla="*/ 30 h 590"/>
                  <a:gd name="T14" fmla="*/ 465 w 559"/>
                  <a:gd name="T15" fmla="*/ 30 h 590"/>
                  <a:gd name="T16" fmla="*/ 403 w 559"/>
                  <a:gd name="T17" fmla="*/ 30 h 590"/>
                  <a:gd name="T18" fmla="*/ 341 w 559"/>
                  <a:gd name="T19" fmla="*/ 0 h 590"/>
                  <a:gd name="T20" fmla="*/ 310 w 559"/>
                  <a:gd name="T21" fmla="*/ 30 h 590"/>
                  <a:gd name="T22" fmla="*/ 217 w 559"/>
                  <a:gd name="T23" fmla="*/ 61 h 590"/>
                  <a:gd name="T24" fmla="*/ 62 w 559"/>
                  <a:gd name="T25" fmla="*/ 30 h 590"/>
                  <a:gd name="T26" fmla="*/ 62 w 559"/>
                  <a:gd name="T27" fmla="*/ 30 h 590"/>
                  <a:gd name="T28" fmla="*/ 31 w 559"/>
                  <a:gd name="T29" fmla="*/ 30 h 590"/>
                  <a:gd name="T30" fmla="*/ 31 w 559"/>
                  <a:gd name="T31" fmla="*/ 30 h 590"/>
                  <a:gd name="T32" fmla="*/ 31 w 559"/>
                  <a:gd name="T33" fmla="*/ 93 h 590"/>
                  <a:gd name="T34" fmla="*/ 0 w 559"/>
                  <a:gd name="T35" fmla="*/ 93 h 590"/>
                  <a:gd name="T36" fmla="*/ 31 w 559"/>
                  <a:gd name="T37" fmla="*/ 124 h 590"/>
                  <a:gd name="T38" fmla="*/ 31 w 559"/>
                  <a:gd name="T39" fmla="*/ 185 h 590"/>
                  <a:gd name="T40" fmla="*/ 31 w 559"/>
                  <a:gd name="T41" fmla="*/ 341 h 590"/>
                  <a:gd name="T42" fmla="*/ 341 w 559"/>
                  <a:gd name="T43" fmla="*/ 589 h 590"/>
                  <a:gd name="T44" fmla="*/ 372 w 559"/>
                  <a:gd name="T45" fmla="*/ 557 h 590"/>
                  <a:gd name="T46" fmla="*/ 403 w 559"/>
                  <a:gd name="T47" fmla="*/ 589 h 590"/>
                  <a:gd name="T48" fmla="*/ 496 w 559"/>
                  <a:gd name="T49" fmla="*/ 589 h 590"/>
                  <a:gd name="T50" fmla="*/ 527 w 559"/>
                  <a:gd name="T51" fmla="*/ 557 h 590"/>
                  <a:gd name="T52" fmla="*/ 527 w 559"/>
                  <a:gd name="T53" fmla="*/ 557 h 590"/>
                  <a:gd name="T54" fmla="*/ 558 w 559"/>
                  <a:gd name="T55" fmla="*/ 526 h 590"/>
                  <a:gd name="T56" fmla="*/ 558 w 559"/>
                  <a:gd name="T57" fmla="*/ 526 h 590"/>
                  <a:gd name="T58" fmla="*/ 465 w 559"/>
                  <a:gd name="T59" fmla="*/ 309 h 590"/>
                  <a:gd name="T60" fmla="*/ 465 w 559"/>
                  <a:gd name="T61" fmla="*/ 217 h 590"/>
                  <a:gd name="T62" fmla="*/ 372 w 559"/>
                  <a:gd name="T63" fmla="*/ 154 h 590"/>
                  <a:gd name="T64" fmla="*/ 434 w 559"/>
                  <a:gd name="T65" fmla="*/ 9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9" h="590">
                    <a:moveTo>
                      <a:pt x="434" y="93"/>
                    </a:moveTo>
                    <a:lnTo>
                      <a:pt x="434" y="93"/>
                    </a:lnTo>
                    <a:cubicBezTo>
                      <a:pt x="434" y="93"/>
                      <a:pt x="465" y="124"/>
                      <a:pt x="465" y="154"/>
                    </a:cubicBezTo>
                    <a:cubicBezTo>
                      <a:pt x="465" y="185"/>
                      <a:pt x="496" y="185"/>
                      <a:pt x="496" y="185"/>
                    </a:cubicBezTo>
                    <a:lnTo>
                      <a:pt x="496" y="185"/>
                    </a:lnTo>
                    <a:lnTo>
                      <a:pt x="496" y="185"/>
                    </a:lnTo>
                    <a:lnTo>
                      <a:pt x="496" y="185"/>
                    </a:lnTo>
                    <a:lnTo>
                      <a:pt x="527" y="185"/>
                    </a:lnTo>
                    <a:cubicBezTo>
                      <a:pt x="527" y="154"/>
                      <a:pt x="527" y="154"/>
                      <a:pt x="527" y="124"/>
                    </a:cubicBezTo>
                    <a:lnTo>
                      <a:pt x="527" y="124"/>
                    </a:lnTo>
                    <a:cubicBezTo>
                      <a:pt x="527" y="93"/>
                      <a:pt x="527" y="93"/>
                      <a:pt x="527" y="93"/>
                    </a:cubicBezTo>
                    <a:cubicBezTo>
                      <a:pt x="496" y="93"/>
                      <a:pt x="496" y="61"/>
                      <a:pt x="496" y="61"/>
                    </a:cubicBezTo>
                    <a:cubicBezTo>
                      <a:pt x="496" y="61"/>
                      <a:pt x="496" y="61"/>
                      <a:pt x="496" y="30"/>
                    </a:cubicBezTo>
                    <a:lnTo>
                      <a:pt x="496" y="30"/>
                    </a:lnTo>
                    <a:lnTo>
                      <a:pt x="496" y="30"/>
                    </a:lnTo>
                    <a:lnTo>
                      <a:pt x="465" y="30"/>
                    </a:lnTo>
                    <a:lnTo>
                      <a:pt x="465" y="30"/>
                    </a:lnTo>
                    <a:cubicBezTo>
                      <a:pt x="434" y="30"/>
                      <a:pt x="403" y="30"/>
                      <a:pt x="403" y="30"/>
                    </a:cubicBezTo>
                    <a:lnTo>
                      <a:pt x="372" y="30"/>
                    </a:lnTo>
                    <a:cubicBezTo>
                      <a:pt x="372" y="30"/>
                      <a:pt x="341" y="30"/>
                      <a:pt x="341" y="0"/>
                    </a:cubicBezTo>
                    <a:lnTo>
                      <a:pt x="341" y="0"/>
                    </a:lnTo>
                    <a:cubicBezTo>
                      <a:pt x="341" y="0"/>
                      <a:pt x="341" y="30"/>
                      <a:pt x="310" y="30"/>
                    </a:cubicBezTo>
                    <a:lnTo>
                      <a:pt x="310" y="30"/>
                    </a:lnTo>
                    <a:cubicBezTo>
                      <a:pt x="279" y="30"/>
                      <a:pt x="248" y="61"/>
                      <a:pt x="217" y="61"/>
                    </a:cubicBezTo>
                    <a:lnTo>
                      <a:pt x="217" y="61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cubicBezTo>
                      <a:pt x="31" y="61"/>
                      <a:pt x="31" y="61"/>
                      <a:pt x="31" y="93"/>
                    </a:cubicBezTo>
                    <a:lnTo>
                      <a:pt x="31" y="93"/>
                    </a:ln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31" y="93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54"/>
                      <a:pt x="31" y="154"/>
                      <a:pt x="31" y="185"/>
                    </a:cubicBezTo>
                    <a:lnTo>
                      <a:pt x="31" y="185"/>
                    </a:lnTo>
                    <a:cubicBezTo>
                      <a:pt x="31" y="217"/>
                      <a:pt x="31" y="248"/>
                      <a:pt x="31" y="341"/>
                    </a:cubicBezTo>
                    <a:cubicBezTo>
                      <a:pt x="31" y="433"/>
                      <a:pt x="31" y="526"/>
                      <a:pt x="31" y="589"/>
                    </a:cubicBezTo>
                    <a:cubicBezTo>
                      <a:pt x="341" y="589"/>
                      <a:pt x="341" y="589"/>
                      <a:pt x="341" y="589"/>
                    </a:cubicBezTo>
                    <a:cubicBezTo>
                      <a:pt x="341" y="557"/>
                      <a:pt x="341" y="557"/>
                      <a:pt x="372" y="557"/>
                    </a:cubicBezTo>
                    <a:lnTo>
                      <a:pt x="372" y="557"/>
                    </a:lnTo>
                    <a:lnTo>
                      <a:pt x="372" y="557"/>
                    </a:lnTo>
                    <a:cubicBezTo>
                      <a:pt x="372" y="557"/>
                      <a:pt x="372" y="589"/>
                      <a:pt x="403" y="589"/>
                    </a:cubicBezTo>
                    <a:cubicBezTo>
                      <a:pt x="496" y="589"/>
                      <a:pt x="496" y="589"/>
                      <a:pt x="496" y="589"/>
                    </a:cubicBezTo>
                    <a:lnTo>
                      <a:pt x="496" y="589"/>
                    </a:lnTo>
                    <a:lnTo>
                      <a:pt x="496" y="589"/>
                    </a:lnTo>
                    <a:cubicBezTo>
                      <a:pt x="496" y="557"/>
                      <a:pt x="496" y="557"/>
                      <a:pt x="527" y="557"/>
                    </a:cubicBezTo>
                    <a:lnTo>
                      <a:pt x="527" y="557"/>
                    </a:lnTo>
                    <a:lnTo>
                      <a:pt x="527" y="557"/>
                    </a:lnTo>
                    <a:cubicBezTo>
                      <a:pt x="527" y="557"/>
                      <a:pt x="527" y="557"/>
                      <a:pt x="527" y="526"/>
                    </a:cubicBezTo>
                    <a:cubicBezTo>
                      <a:pt x="527" y="526"/>
                      <a:pt x="527" y="526"/>
                      <a:pt x="558" y="526"/>
                    </a:cubicBezTo>
                    <a:lnTo>
                      <a:pt x="558" y="526"/>
                    </a:lnTo>
                    <a:lnTo>
                      <a:pt x="558" y="526"/>
                    </a:lnTo>
                    <a:cubicBezTo>
                      <a:pt x="527" y="465"/>
                      <a:pt x="496" y="372"/>
                      <a:pt x="496" y="372"/>
                    </a:cubicBezTo>
                    <a:cubicBezTo>
                      <a:pt x="496" y="341"/>
                      <a:pt x="496" y="341"/>
                      <a:pt x="465" y="309"/>
                    </a:cubicBezTo>
                    <a:lnTo>
                      <a:pt x="465" y="309"/>
                    </a:lnTo>
                    <a:cubicBezTo>
                      <a:pt x="465" y="278"/>
                      <a:pt x="465" y="248"/>
                      <a:pt x="465" y="217"/>
                    </a:cubicBezTo>
                    <a:cubicBezTo>
                      <a:pt x="434" y="217"/>
                      <a:pt x="403" y="185"/>
                      <a:pt x="403" y="154"/>
                    </a:cubicBezTo>
                    <a:cubicBezTo>
                      <a:pt x="372" y="154"/>
                      <a:pt x="372" y="154"/>
                      <a:pt x="372" y="154"/>
                    </a:cubicBezTo>
                    <a:cubicBezTo>
                      <a:pt x="403" y="30"/>
                      <a:pt x="403" y="30"/>
                      <a:pt x="403" y="30"/>
                    </a:cubicBezTo>
                    <a:lnTo>
                      <a:pt x="434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2" name="Freeform 30"/>
              <p:cNvSpPr>
                <a:spLocks noChangeArrowheads="1"/>
              </p:cNvSpPr>
              <p:nvPr/>
            </p:nvSpPr>
            <p:spPr bwMode="auto">
              <a:xfrm>
                <a:off x="3859213" y="1903413"/>
                <a:ext cx="290512" cy="279400"/>
              </a:xfrm>
              <a:custGeom>
                <a:avLst/>
                <a:gdLst>
                  <a:gd name="T0" fmla="*/ 804 w 805"/>
                  <a:gd name="T1" fmla="*/ 187 h 777"/>
                  <a:gd name="T2" fmla="*/ 804 w 805"/>
                  <a:gd name="T3" fmla="*/ 156 h 777"/>
                  <a:gd name="T4" fmla="*/ 804 w 805"/>
                  <a:gd name="T5" fmla="*/ 124 h 777"/>
                  <a:gd name="T6" fmla="*/ 804 w 805"/>
                  <a:gd name="T7" fmla="*/ 93 h 777"/>
                  <a:gd name="T8" fmla="*/ 804 w 805"/>
                  <a:gd name="T9" fmla="*/ 93 h 777"/>
                  <a:gd name="T10" fmla="*/ 774 w 805"/>
                  <a:gd name="T11" fmla="*/ 32 h 777"/>
                  <a:gd name="T12" fmla="*/ 743 w 805"/>
                  <a:gd name="T13" fmla="*/ 32 h 777"/>
                  <a:gd name="T14" fmla="*/ 712 w 805"/>
                  <a:gd name="T15" fmla="*/ 0 h 777"/>
                  <a:gd name="T16" fmla="*/ 650 w 805"/>
                  <a:gd name="T17" fmla="*/ 0 h 777"/>
                  <a:gd name="T18" fmla="*/ 588 w 805"/>
                  <a:gd name="T19" fmla="*/ 32 h 777"/>
                  <a:gd name="T20" fmla="*/ 588 w 805"/>
                  <a:gd name="T21" fmla="*/ 63 h 777"/>
                  <a:gd name="T22" fmla="*/ 495 w 805"/>
                  <a:gd name="T23" fmla="*/ 156 h 777"/>
                  <a:gd name="T24" fmla="*/ 433 w 805"/>
                  <a:gd name="T25" fmla="*/ 124 h 777"/>
                  <a:gd name="T26" fmla="*/ 371 w 805"/>
                  <a:gd name="T27" fmla="*/ 93 h 777"/>
                  <a:gd name="T28" fmla="*/ 309 w 805"/>
                  <a:gd name="T29" fmla="*/ 63 h 777"/>
                  <a:gd name="T30" fmla="*/ 278 w 805"/>
                  <a:gd name="T31" fmla="*/ 32 h 777"/>
                  <a:gd name="T32" fmla="*/ 278 w 805"/>
                  <a:gd name="T33" fmla="*/ 32 h 777"/>
                  <a:gd name="T34" fmla="*/ 247 w 805"/>
                  <a:gd name="T35" fmla="*/ 0 h 777"/>
                  <a:gd name="T36" fmla="*/ 216 w 805"/>
                  <a:gd name="T37" fmla="*/ 0 h 777"/>
                  <a:gd name="T38" fmla="*/ 185 w 805"/>
                  <a:gd name="T39" fmla="*/ 0 h 777"/>
                  <a:gd name="T40" fmla="*/ 154 w 805"/>
                  <a:gd name="T41" fmla="*/ 0 h 777"/>
                  <a:gd name="T42" fmla="*/ 123 w 805"/>
                  <a:gd name="T43" fmla="*/ 0 h 777"/>
                  <a:gd name="T44" fmla="*/ 31 w 805"/>
                  <a:gd name="T45" fmla="*/ 63 h 777"/>
                  <a:gd name="T46" fmla="*/ 31 w 805"/>
                  <a:gd name="T47" fmla="*/ 93 h 777"/>
                  <a:gd name="T48" fmla="*/ 31 w 805"/>
                  <a:gd name="T49" fmla="*/ 124 h 777"/>
                  <a:gd name="T50" fmla="*/ 31 w 805"/>
                  <a:gd name="T51" fmla="*/ 187 h 777"/>
                  <a:gd name="T52" fmla="*/ 31 w 805"/>
                  <a:gd name="T53" fmla="*/ 187 h 777"/>
                  <a:gd name="T54" fmla="*/ 31 w 805"/>
                  <a:gd name="T55" fmla="*/ 248 h 777"/>
                  <a:gd name="T56" fmla="*/ 31 w 805"/>
                  <a:gd name="T57" fmla="*/ 311 h 777"/>
                  <a:gd name="T58" fmla="*/ 31 w 805"/>
                  <a:gd name="T59" fmla="*/ 341 h 777"/>
                  <a:gd name="T60" fmla="*/ 31 w 805"/>
                  <a:gd name="T61" fmla="*/ 372 h 777"/>
                  <a:gd name="T62" fmla="*/ 31 w 805"/>
                  <a:gd name="T63" fmla="*/ 372 h 777"/>
                  <a:gd name="T64" fmla="*/ 0 w 805"/>
                  <a:gd name="T65" fmla="*/ 404 h 777"/>
                  <a:gd name="T66" fmla="*/ 31 w 805"/>
                  <a:gd name="T67" fmla="*/ 465 h 777"/>
                  <a:gd name="T68" fmla="*/ 63 w 805"/>
                  <a:gd name="T69" fmla="*/ 465 h 777"/>
                  <a:gd name="T70" fmla="*/ 123 w 805"/>
                  <a:gd name="T71" fmla="*/ 496 h 777"/>
                  <a:gd name="T72" fmla="*/ 216 w 805"/>
                  <a:gd name="T73" fmla="*/ 558 h 777"/>
                  <a:gd name="T74" fmla="*/ 278 w 805"/>
                  <a:gd name="T75" fmla="*/ 589 h 777"/>
                  <a:gd name="T76" fmla="*/ 278 w 805"/>
                  <a:gd name="T77" fmla="*/ 589 h 777"/>
                  <a:gd name="T78" fmla="*/ 309 w 805"/>
                  <a:gd name="T79" fmla="*/ 558 h 777"/>
                  <a:gd name="T80" fmla="*/ 340 w 805"/>
                  <a:gd name="T81" fmla="*/ 528 h 777"/>
                  <a:gd name="T82" fmla="*/ 743 w 805"/>
                  <a:gd name="T83" fmla="*/ 776 h 777"/>
                  <a:gd name="T84" fmla="*/ 804 w 805"/>
                  <a:gd name="T85" fmla="*/ 682 h 777"/>
                  <a:gd name="T86" fmla="*/ 804 w 805"/>
                  <a:gd name="T87" fmla="*/ 404 h 777"/>
                  <a:gd name="T88" fmla="*/ 804 w 805"/>
                  <a:gd name="T89" fmla="*/ 248 h 777"/>
                  <a:gd name="T90" fmla="*/ 804 w 805"/>
                  <a:gd name="T91" fmla="*/ 18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05" h="777">
                    <a:moveTo>
                      <a:pt x="804" y="187"/>
                    </a:moveTo>
                    <a:lnTo>
                      <a:pt x="804" y="187"/>
                    </a:lnTo>
                    <a:lnTo>
                      <a:pt x="804" y="187"/>
                    </a:lnTo>
                    <a:cubicBezTo>
                      <a:pt x="804" y="187"/>
                      <a:pt x="804" y="187"/>
                      <a:pt x="804" y="156"/>
                    </a:cubicBezTo>
                    <a:cubicBezTo>
                      <a:pt x="804" y="156"/>
                      <a:pt x="804" y="156"/>
                      <a:pt x="804" y="124"/>
                    </a:cubicBezTo>
                    <a:lnTo>
                      <a:pt x="804" y="124"/>
                    </a:lnTo>
                    <a:lnTo>
                      <a:pt x="804" y="93"/>
                    </a:lnTo>
                    <a:lnTo>
                      <a:pt x="804" y="93"/>
                    </a:lnTo>
                    <a:lnTo>
                      <a:pt x="804" y="93"/>
                    </a:lnTo>
                    <a:lnTo>
                      <a:pt x="804" y="93"/>
                    </a:lnTo>
                    <a:cubicBezTo>
                      <a:pt x="804" y="63"/>
                      <a:pt x="804" y="63"/>
                      <a:pt x="804" y="63"/>
                    </a:cubicBezTo>
                    <a:cubicBezTo>
                      <a:pt x="804" y="63"/>
                      <a:pt x="774" y="63"/>
                      <a:pt x="774" y="32"/>
                    </a:cubicBezTo>
                    <a:cubicBezTo>
                      <a:pt x="774" y="32"/>
                      <a:pt x="774" y="32"/>
                      <a:pt x="743" y="32"/>
                    </a:cubicBezTo>
                    <a:lnTo>
                      <a:pt x="743" y="32"/>
                    </a:lnTo>
                    <a:cubicBezTo>
                      <a:pt x="743" y="32"/>
                      <a:pt x="712" y="32"/>
                      <a:pt x="712" y="0"/>
                    </a:cubicBezTo>
                    <a:lnTo>
                      <a:pt x="712" y="0"/>
                    </a:lnTo>
                    <a:lnTo>
                      <a:pt x="681" y="0"/>
                    </a:lnTo>
                    <a:lnTo>
                      <a:pt x="650" y="0"/>
                    </a:lnTo>
                    <a:cubicBezTo>
                      <a:pt x="650" y="0"/>
                      <a:pt x="588" y="0"/>
                      <a:pt x="588" y="32"/>
                    </a:cubicBezTo>
                    <a:lnTo>
                      <a:pt x="588" y="32"/>
                    </a:lnTo>
                    <a:cubicBezTo>
                      <a:pt x="588" y="32"/>
                      <a:pt x="588" y="32"/>
                      <a:pt x="588" y="63"/>
                    </a:cubicBezTo>
                    <a:lnTo>
                      <a:pt x="588" y="63"/>
                    </a:lnTo>
                    <a:cubicBezTo>
                      <a:pt x="588" y="93"/>
                      <a:pt x="557" y="156"/>
                      <a:pt x="526" y="156"/>
                    </a:cubicBezTo>
                    <a:cubicBezTo>
                      <a:pt x="526" y="156"/>
                      <a:pt x="526" y="156"/>
                      <a:pt x="495" y="156"/>
                    </a:cubicBezTo>
                    <a:lnTo>
                      <a:pt x="495" y="156"/>
                    </a:lnTo>
                    <a:cubicBezTo>
                      <a:pt x="495" y="156"/>
                      <a:pt x="464" y="156"/>
                      <a:pt x="433" y="124"/>
                    </a:cubicBezTo>
                    <a:lnTo>
                      <a:pt x="433" y="124"/>
                    </a:lnTo>
                    <a:cubicBezTo>
                      <a:pt x="402" y="93"/>
                      <a:pt x="402" y="93"/>
                      <a:pt x="371" y="93"/>
                    </a:cubicBezTo>
                    <a:lnTo>
                      <a:pt x="371" y="93"/>
                    </a:lnTo>
                    <a:cubicBezTo>
                      <a:pt x="340" y="93"/>
                      <a:pt x="309" y="93"/>
                      <a:pt x="309" y="63"/>
                    </a:cubicBezTo>
                    <a:lnTo>
                      <a:pt x="309" y="63"/>
                    </a:lnTo>
                    <a:lnTo>
                      <a:pt x="278" y="32"/>
                    </a:lnTo>
                    <a:lnTo>
                      <a:pt x="278" y="32"/>
                    </a:lnTo>
                    <a:lnTo>
                      <a:pt x="278" y="32"/>
                    </a:lnTo>
                    <a:lnTo>
                      <a:pt x="247" y="0"/>
                    </a:lnTo>
                    <a:lnTo>
                      <a:pt x="247" y="0"/>
                    </a:lnTo>
                    <a:cubicBezTo>
                      <a:pt x="216" y="0"/>
                      <a:pt x="216" y="0"/>
                      <a:pt x="216" y="0"/>
                    </a:cubicBezTo>
                    <a:lnTo>
                      <a:pt x="216" y="0"/>
                    </a:lnTo>
                    <a:lnTo>
                      <a:pt x="216" y="0"/>
                    </a:lnTo>
                    <a:cubicBezTo>
                      <a:pt x="185" y="0"/>
                      <a:pt x="185" y="0"/>
                      <a:pt x="185" y="0"/>
                    </a:cubicBezTo>
                    <a:lnTo>
                      <a:pt x="185" y="0"/>
                    </a:lnTo>
                    <a:cubicBezTo>
                      <a:pt x="154" y="0"/>
                      <a:pt x="154" y="0"/>
                      <a:pt x="154" y="0"/>
                    </a:cubicBezTo>
                    <a:cubicBezTo>
                      <a:pt x="123" y="0"/>
                      <a:pt x="123" y="0"/>
                      <a:pt x="123" y="0"/>
                    </a:cubicBezTo>
                    <a:lnTo>
                      <a:pt x="123" y="0"/>
                    </a:lnTo>
                    <a:cubicBezTo>
                      <a:pt x="123" y="32"/>
                      <a:pt x="92" y="32"/>
                      <a:pt x="92" y="32"/>
                    </a:cubicBezTo>
                    <a:cubicBezTo>
                      <a:pt x="62" y="32"/>
                      <a:pt x="63" y="63"/>
                      <a:pt x="31" y="63"/>
                    </a:cubicBezTo>
                    <a:cubicBezTo>
                      <a:pt x="31" y="63"/>
                      <a:pt x="31" y="63"/>
                      <a:pt x="31" y="93"/>
                    </a:cubicBezTo>
                    <a:lnTo>
                      <a:pt x="31" y="93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cubicBezTo>
                      <a:pt x="31" y="156"/>
                      <a:pt x="31" y="156"/>
                      <a:pt x="0" y="156"/>
                    </a:cubicBezTo>
                    <a:lnTo>
                      <a:pt x="31" y="187"/>
                    </a:lnTo>
                    <a:lnTo>
                      <a:pt x="31" y="187"/>
                    </a:lnTo>
                    <a:lnTo>
                      <a:pt x="31" y="187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48"/>
                    </a:lnTo>
                    <a:lnTo>
                      <a:pt x="31" y="280"/>
                    </a:lnTo>
                    <a:cubicBezTo>
                      <a:pt x="31" y="311"/>
                      <a:pt x="31" y="311"/>
                      <a:pt x="31" y="311"/>
                    </a:cubicBezTo>
                    <a:lnTo>
                      <a:pt x="31" y="311"/>
                    </a:lnTo>
                    <a:cubicBezTo>
                      <a:pt x="31" y="311"/>
                      <a:pt x="31" y="311"/>
                      <a:pt x="31" y="341"/>
                    </a:cubicBezTo>
                    <a:cubicBezTo>
                      <a:pt x="31" y="341"/>
                      <a:pt x="31" y="341"/>
                      <a:pt x="31" y="372"/>
                    </a:cubicBez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cubicBezTo>
                      <a:pt x="31" y="372"/>
                      <a:pt x="31" y="404"/>
                      <a:pt x="0" y="404"/>
                    </a:cubicBezTo>
                    <a:cubicBezTo>
                      <a:pt x="31" y="404"/>
                      <a:pt x="31" y="404"/>
                      <a:pt x="31" y="435"/>
                    </a:cubicBezTo>
                    <a:cubicBezTo>
                      <a:pt x="31" y="435"/>
                      <a:pt x="31" y="435"/>
                      <a:pt x="31" y="465"/>
                    </a:cubicBezTo>
                    <a:lnTo>
                      <a:pt x="31" y="465"/>
                    </a:lnTo>
                    <a:lnTo>
                      <a:pt x="63" y="465"/>
                    </a:lnTo>
                    <a:cubicBezTo>
                      <a:pt x="63" y="465"/>
                      <a:pt x="92" y="496"/>
                      <a:pt x="123" y="496"/>
                    </a:cubicBezTo>
                    <a:lnTo>
                      <a:pt x="123" y="496"/>
                    </a:lnTo>
                    <a:cubicBezTo>
                      <a:pt x="123" y="496"/>
                      <a:pt x="123" y="528"/>
                      <a:pt x="154" y="558"/>
                    </a:cubicBezTo>
                    <a:cubicBezTo>
                      <a:pt x="185" y="558"/>
                      <a:pt x="185" y="558"/>
                      <a:pt x="216" y="558"/>
                    </a:cubicBezTo>
                    <a:lnTo>
                      <a:pt x="247" y="589"/>
                    </a:lnTo>
                    <a:cubicBezTo>
                      <a:pt x="247" y="589"/>
                      <a:pt x="247" y="589"/>
                      <a:pt x="278" y="589"/>
                    </a:cubicBezTo>
                    <a:lnTo>
                      <a:pt x="278" y="589"/>
                    </a:lnTo>
                    <a:lnTo>
                      <a:pt x="278" y="589"/>
                    </a:lnTo>
                    <a:lnTo>
                      <a:pt x="278" y="589"/>
                    </a:lnTo>
                    <a:cubicBezTo>
                      <a:pt x="278" y="558"/>
                      <a:pt x="278" y="558"/>
                      <a:pt x="309" y="558"/>
                    </a:cubicBezTo>
                    <a:lnTo>
                      <a:pt x="340" y="558"/>
                    </a:lnTo>
                    <a:cubicBezTo>
                      <a:pt x="340" y="528"/>
                      <a:pt x="340" y="528"/>
                      <a:pt x="340" y="528"/>
                    </a:cubicBezTo>
                    <a:cubicBezTo>
                      <a:pt x="743" y="776"/>
                      <a:pt x="743" y="776"/>
                      <a:pt x="743" y="776"/>
                    </a:cubicBezTo>
                    <a:lnTo>
                      <a:pt x="743" y="776"/>
                    </a:lnTo>
                    <a:cubicBezTo>
                      <a:pt x="804" y="776"/>
                      <a:pt x="804" y="776"/>
                      <a:pt x="804" y="776"/>
                    </a:cubicBezTo>
                    <a:cubicBezTo>
                      <a:pt x="804" y="744"/>
                      <a:pt x="804" y="713"/>
                      <a:pt x="804" y="682"/>
                    </a:cubicBezTo>
                    <a:lnTo>
                      <a:pt x="804" y="682"/>
                    </a:lnTo>
                    <a:cubicBezTo>
                      <a:pt x="804" y="589"/>
                      <a:pt x="804" y="496"/>
                      <a:pt x="804" y="404"/>
                    </a:cubicBezTo>
                    <a:cubicBezTo>
                      <a:pt x="804" y="311"/>
                      <a:pt x="804" y="280"/>
                      <a:pt x="804" y="248"/>
                    </a:cubicBezTo>
                    <a:lnTo>
                      <a:pt x="804" y="248"/>
                    </a:lnTo>
                    <a:cubicBezTo>
                      <a:pt x="804" y="217"/>
                      <a:pt x="804" y="217"/>
                      <a:pt x="804" y="217"/>
                    </a:cubicBezTo>
                    <a:lnTo>
                      <a:pt x="804" y="18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3" name="Freeform 31"/>
              <p:cNvSpPr>
                <a:spLocks noChangeArrowheads="1"/>
              </p:cNvSpPr>
              <p:nvPr/>
            </p:nvSpPr>
            <p:spPr bwMode="auto">
              <a:xfrm>
                <a:off x="4114800" y="2138363"/>
                <a:ext cx="301625" cy="423862"/>
              </a:xfrm>
              <a:custGeom>
                <a:avLst/>
                <a:gdLst>
                  <a:gd name="T0" fmla="*/ 651 w 838"/>
                  <a:gd name="T1" fmla="*/ 1083 h 1177"/>
                  <a:gd name="T2" fmla="*/ 651 w 838"/>
                  <a:gd name="T3" fmla="*/ 1083 h 1177"/>
                  <a:gd name="T4" fmla="*/ 682 w 838"/>
                  <a:gd name="T5" fmla="*/ 1083 h 1177"/>
                  <a:gd name="T6" fmla="*/ 651 w 838"/>
                  <a:gd name="T7" fmla="*/ 1052 h 1177"/>
                  <a:gd name="T8" fmla="*/ 651 w 838"/>
                  <a:gd name="T9" fmla="*/ 1021 h 1177"/>
                  <a:gd name="T10" fmla="*/ 620 w 838"/>
                  <a:gd name="T11" fmla="*/ 959 h 1177"/>
                  <a:gd name="T12" fmla="*/ 589 w 838"/>
                  <a:gd name="T13" fmla="*/ 959 h 1177"/>
                  <a:gd name="T14" fmla="*/ 558 w 838"/>
                  <a:gd name="T15" fmla="*/ 928 h 1177"/>
                  <a:gd name="T16" fmla="*/ 558 w 838"/>
                  <a:gd name="T17" fmla="*/ 867 h 1177"/>
                  <a:gd name="T18" fmla="*/ 589 w 838"/>
                  <a:gd name="T19" fmla="*/ 835 h 1177"/>
                  <a:gd name="T20" fmla="*/ 620 w 838"/>
                  <a:gd name="T21" fmla="*/ 835 h 1177"/>
                  <a:gd name="T22" fmla="*/ 620 w 838"/>
                  <a:gd name="T23" fmla="*/ 773 h 1177"/>
                  <a:gd name="T24" fmla="*/ 620 w 838"/>
                  <a:gd name="T25" fmla="*/ 743 h 1177"/>
                  <a:gd name="T26" fmla="*/ 651 w 838"/>
                  <a:gd name="T27" fmla="*/ 711 h 1177"/>
                  <a:gd name="T28" fmla="*/ 682 w 838"/>
                  <a:gd name="T29" fmla="*/ 619 h 1177"/>
                  <a:gd name="T30" fmla="*/ 713 w 838"/>
                  <a:gd name="T31" fmla="*/ 587 h 1177"/>
                  <a:gd name="T32" fmla="*/ 744 w 838"/>
                  <a:gd name="T33" fmla="*/ 495 h 1177"/>
                  <a:gd name="T34" fmla="*/ 744 w 838"/>
                  <a:gd name="T35" fmla="*/ 402 h 1177"/>
                  <a:gd name="T36" fmla="*/ 775 w 838"/>
                  <a:gd name="T37" fmla="*/ 372 h 1177"/>
                  <a:gd name="T38" fmla="*/ 775 w 838"/>
                  <a:gd name="T39" fmla="*/ 340 h 1177"/>
                  <a:gd name="T40" fmla="*/ 837 w 838"/>
                  <a:gd name="T41" fmla="*/ 278 h 1177"/>
                  <a:gd name="T42" fmla="*/ 775 w 838"/>
                  <a:gd name="T43" fmla="*/ 124 h 1177"/>
                  <a:gd name="T44" fmla="*/ 775 w 838"/>
                  <a:gd name="T45" fmla="*/ 61 h 1177"/>
                  <a:gd name="T46" fmla="*/ 775 w 838"/>
                  <a:gd name="T47" fmla="*/ 30 h 1177"/>
                  <a:gd name="T48" fmla="*/ 713 w 838"/>
                  <a:gd name="T49" fmla="*/ 0 h 1177"/>
                  <a:gd name="T50" fmla="*/ 682 w 838"/>
                  <a:gd name="T51" fmla="*/ 0 h 1177"/>
                  <a:gd name="T52" fmla="*/ 651 w 838"/>
                  <a:gd name="T53" fmla="*/ 30 h 1177"/>
                  <a:gd name="T54" fmla="*/ 651 w 838"/>
                  <a:gd name="T55" fmla="*/ 61 h 1177"/>
                  <a:gd name="T56" fmla="*/ 620 w 838"/>
                  <a:gd name="T57" fmla="*/ 61 h 1177"/>
                  <a:gd name="T58" fmla="*/ 589 w 838"/>
                  <a:gd name="T59" fmla="*/ 61 h 1177"/>
                  <a:gd name="T60" fmla="*/ 496 w 838"/>
                  <a:gd name="T61" fmla="*/ 61 h 1177"/>
                  <a:gd name="T62" fmla="*/ 155 w 838"/>
                  <a:gd name="T63" fmla="*/ 185 h 1177"/>
                  <a:gd name="T64" fmla="*/ 31 w 838"/>
                  <a:gd name="T65" fmla="*/ 433 h 1177"/>
                  <a:gd name="T66" fmla="*/ 0 w 838"/>
                  <a:gd name="T67" fmla="*/ 525 h 1177"/>
                  <a:gd name="T68" fmla="*/ 0 w 838"/>
                  <a:gd name="T69" fmla="*/ 525 h 1177"/>
                  <a:gd name="T70" fmla="*/ 0 w 838"/>
                  <a:gd name="T71" fmla="*/ 556 h 1177"/>
                  <a:gd name="T72" fmla="*/ 0 w 838"/>
                  <a:gd name="T73" fmla="*/ 619 h 1177"/>
                  <a:gd name="T74" fmla="*/ 31 w 838"/>
                  <a:gd name="T75" fmla="*/ 649 h 1177"/>
                  <a:gd name="T76" fmla="*/ 31 w 838"/>
                  <a:gd name="T77" fmla="*/ 649 h 1177"/>
                  <a:gd name="T78" fmla="*/ 31 w 838"/>
                  <a:gd name="T79" fmla="*/ 680 h 1177"/>
                  <a:gd name="T80" fmla="*/ 62 w 838"/>
                  <a:gd name="T81" fmla="*/ 743 h 1177"/>
                  <a:gd name="T82" fmla="*/ 92 w 838"/>
                  <a:gd name="T83" fmla="*/ 804 h 1177"/>
                  <a:gd name="T84" fmla="*/ 62 w 838"/>
                  <a:gd name="T85" fmla="*/ 835 h 1177"/>
                  <a:gd name="T86" fmla="*/ 92 w 838"/>
                  <a:gd name="T87" fmla="*/ 867 h 1177"/>
                  <a:gd name="T88" fmla="*/ 124 w 838"/>
                  <a:gd name="T89" fmla="*/ 897 h 1177"/>
                  <a:gd name="T90" fmla="*/ 155 w 838"/>
                  <a:gd name="T91" fmla="*/ 928 h 1177"/>
                  <a:gd name="T92" fmla="*/ 186 w 838"/>
                  <a:gd name="T93" fmla="*/ 928 h 1177"/>
                  <a:gd name="T94" fmla="*/ 217 w 838"/>
                  <a:gd name="T95" fmla="*/ 959 h 1177"/>
                  <a:gd name="T96" fmla="*/ 248 w 838"/>
                  <a:gd name="T97" fmla="*/ 1021 h 1177"/>
                  <a:gd name="T98" fmla="*/ 279 w 838"/>
                  <a:gd name="T99" fmla="*/ 1021 h 1177"/>
                  <a:gd name="T100" fmla="*/ 279 w 838"/>
                  <a:gd name="T101" fmla="*/ 1083 h 1177"/>
                  <a:gd name="T102" fmla="*/ 279 w 838"/>
                  <a:gd name="T103" fmla="*/ 1083 h 1177"/>
                  <a:gd name="T104" fmla="*/ 310 w 838"/>
                  <a:gd name="T105" fmla="*/ 1114 h 1177"/>
                  <a:gd name="T106" fmla="*/ 403 w 838"/>
                  <a:gd name="T107" fmla="*/ 1083 h 1177"/>
                  <a:gd name="T108" fmla="*/ 465 w 838"/>
                  <a:gd name="T109" fmla="*/ 1176 h 1177"/>
                  <a:gd name="T110" fmla="*/ 465 w 838"/>
                  <a:gd name="T111" fmla="*/ 1145 h 1177"/>
                  <a:gd name="T112" fmla="*/ 527 w 838"/>
                  <a:gd name="T113" fmla="*/ 1145 h 1177"/>
                  <a:gd name="T114" fmla="*/ 589 w 838"/>
                  <a:gd name="T115" fmla="*/ 1145 h 1177"/>
                  <a:gd name="T116" fmla="*/ 589 w 838"/>
                  <a:gd name="T117" fmla="*/ 1145 h 1177"/>
                  <a:gd name="T118" fmla="*/ 620 w 838"/>
                  <a:gd name="T119" fmla="*/ 1114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38" h="1177">
                    <a:moveTo>
                      <a:pt x="651" y="1083"/>
                    </a:moveTo>
                    <a:lnTo>
                      <a:pt x="651" y="1083"/>
                    </a:lnTo>
                    <a:lnTo>
                      <a:pt x="651" y="1083"/>
                    </a:lnTo>
                    <a:lnTo>
                      <a:pt x="651" y="1083"/>
                    </a:lnTo>
                    <a:lnTo>
                      <a:pt x="651" y="1083"/>
                    </a:lnTo>
                    <a:lnTo>
                      <a:pt x="651" y="1083"/>
                    </a:lnTo>
                    <a:cubicBezTo>
                      <a:pt x="682" y="1083"/>
                      <a:pt x="682" y="1083"/>
                      <a:pt x="682" y="1083"/>
                    </a:cubicBezTo>
                    <a:lnTo>
                      <a:pt x="682" y="1083"/>
                    </a:lnTo>
                    <a:lnTo>
                      <a:pt x="682" y="1083"/>
                    </a:lnTo>
                    <a:cubicBezTo>
                      <a:pt x="682" y="1083"/>
                      <a:pt x="682" y="1083"/>
                      <a:pt x="682" y="1052"/>
                    </a:cubicBezTo>
                    <a:cubicBezTo>
                      <a:pt x="682" y="1052"/>
                      <a:pt x="682" y="1052"/>
                      <a:pt x="651" y="1052"/>
                    </a:cubicBezTo>
                    <a:lnTo>
                      <a:pt x="651" y="1052"/>
                    </a:lnTo>
                    <a:lnTo>
                      <a:pt x="651" y="1052"/>
                    </a:lnTo>
                    <a:lnTo>
                      <a:pt x="651" y="1021"/>
                    </a:lnTo>
                    <a:lnTo>
                      <a:pt x="651" y="1021"/>
                    </a:lnTo>
                    <a:cubicBezTo>
                      <a:pt x="651" y="1021"/>
                      <a:pt x="651" y="1021"/>
                      <a:pt x="651" y="991"/>
                    </a:cubicBezTo>
                    <a:lnTo>
                      <a:pt x="620" y="991"/>
                    </a:lnTo>
                    <a:lnTo>
                      <a:pt x="620" y="959"/>
                    </a:lnTo>
                    <a:cubicBezTo>
                      <a:pt x="589" y="959"/>
                      <a:pt x="589" y="959"/>
                      <a:pt x="589" y="959"/>
                    </a:cubicBezTo>
                    <a:lnTo>
                      <a:pt x="589" y="959"/>
                    </a:lnTo>
                    <a:lnTo>
                      <a:pt x="589" y="959"/>
                    </a:lnTo>
                    <a:cubicBezTo>
                      <a:pt x="558" y="959"/>
                      <a:pt x="558" y="959"/>
                      <a:pt x="558" y="928"/>
                    </a:cubicBezTo>
                    <a:lnTo>
                      <a:pt x="558" y="928"/>
                    </a:lnTo>
                    <a:lnTo>
                      <a:pt x="558" y="928"/>
                    </a:lnTo>
                    <a:lnTo>
                      <a:pt x="558" y="928"/>
                    </a:lnTo>
                    <a:cubicBezTo>
                      <a:pt x="558" y="897"/>
                      <a:pt x="558" y="897"/>
                      <a:pt x="558" y="897"/>
                    </a:cubicBezTo>
                    <a:cubicBezTo>
                      <a:pt x="558" y="867"/>
                      <a:pt x="558" y="867"/>
                      <a:pt x="558" y="867"/>
                    </a:cubicBezTo>
                    <a:lnTo>
                      <a:pt x="558" y="867"/>
                    </a:lnTo>
                    <a:cubicBezTo>
                      <a:pt x="558" y="867"/>
                      <a:pt x="558" y="835"/>
                      <a:pt x="589" y="835"/>
                    </a:cubicBezTo>
                    <a:lnTo>
                      <a:pt x="589" y="835"/>
                    </a:lnTo>
                    <a:cubicBezTo>
                      <a:pt x="589" y="835"/>
                      <a:pt x="589" y="867"/>
                      <a:pt x="620" y="867"/>
                    </a:cubicBezTo>
                    <a:cubicBezTo>
                      <a:pt x="620" y="835"/>
                      <a:pt x="620" y="835"/>
                      <a:pt x="620" y="835"/>
                    </a:cubicBezTo>
                    <a:lnTo>
                      <a:pt x="620" y="835"/>
                    </a:lnTo>
                    <a:cubicBezTo>
                      <a:pt x="620" y="835"/>
                      <a:pt x="620" y="835"/>
                      <a:pt x="620" y="804"/>
                    </a:cubicBezTo>
                    <a:lnTo>
                      <a:pt x="620" y="804"/>
                    </a:lnTo>
                    <a:lnTo>
                      <a:pt x="620" y="773"/>
                    </a:lnTo>
                    <a:lnTo>
                      <a:pt x="620" y="773"/>
                    </a:lnTo>
                    <a:lnTo>
                      <a:pt x="620" y="743"/>
                    </a:lnTo>
                    <a:lnTo>
                      <a:pt x="620" y="743"/>
                    </a:lnTo>
                    <a:cubicBezTo>
                      <a:pt x="620" y="743"/>
                      <a:pt x="620" y="711"/>
                      <a:pt x="651" y="711"/>
                    </a:cubicBezTo>
                    <a:lnTo>
                      <a:pt x="651" y="711"/>
                    </a:lnTo>
                    <a:lnTo>
                      <a:pt x="651" y="711"/>
                    </a:lnTo>
                    <a:cubicBezTo>
                      <a:pt x="651" y="680"/>
                      <a:pt x="651" y="680"/>
                      <a:pt x="651" y="649"/>
                    </a:cubicBezTo>
                    <a:lnTo>
                      <a:pt x="651" y="649"/>
                    </a:lnTo>
                    <a:lnTo>
                      <a:pt x="682" y="619"/>
                    </a:lnTo>
                    <a:cubicBezTo>
                      <a:pt x="682" y="619"/>
                      <a:pt x="682" y="619"/>
                      <a:pt x="713" y="587"/>
                    </a:cubicBezTo>
                    <a:lnTo>
                      <a:pt x="713" y="587"/>
                    </a:lnTo>
                    <a:lnTo>
                      <a:pt x="713" y="587"/>
                    </a:lnTo>
                    <a:lnTo>
                      <a:pt x="713" y="556"/>
                    </a:lnTo>
                    <a:cubicBezTo>
                      <a:pt x="713" y="556"/>
                      <a:pt x="744" y="556"/>
                      <a:pt x="744" y="525"/>
                    </a:cubicBezTo>
                    <a:cubicBezTo>
                      <a:pt x="744" y="525"/>
                      <a:pt x="744" y="525"/>
                      <a:pt x="744" y="495"/>
                    </a:cubicBezTo>
                    <a:lnTo>
                      <a:pt x="744" y="463"/>
                    </a:lnTo>
                    <a:cubicBezTo>
                      <a:pt x="744" y="433"/>
                      <a:pt x="744" y="433"/>
                      <a:pt x="744" y="402"/>
                    </a:cubicBezTo>
                    <a:lnTo>
                      <a:pt x="744" y="402"/>
                    </a:lnTo>
                    <a:lnTo>
                      <a:pt x="744" y="402"/>
                    </a:lnTo>
                    <a:cubicBezTo>
                      <a:pt x="775" y="402"/>
                      <a:pt x="775" y="402"/>
                      <a:pt x="775" y="372"/>
                    </a:cubicBezTo>
                    <a:lnTo>
                      <a:pt x="775" y="372"/>
                    </a:lnTo>
                    <a:lnTo>
                      <a:pt x="775" y="372"/>
                    </a:lnTo>
                    <a:cubicBezTo>
                      <a:pt x="775" y="372"/>
                      <a:pt x="775" y="372"/>
                      <a:pt x="775" y="340"/>
                    </a:cubicBezTo>
                    <a:lnTo>
                      <a:pt x="775" y="340"/>
                    </a:lnTo>
                    <a:cubicBezTo>
                      <a:pt x="775" y="309"/>
                      <a:pt x="775" y="309"/>
                      <a:pt x="806" y="309"/>
                    </a:cubicBezTo>
                    <a:cubicBezTo>
                      <a:pt x="806" y="278"/>
                      <a:pt x="837" y="278"/>
                      <a:pt x="837" y="278"/>
                    </a:cubicBezTo>
                    <a:lnTo>
                      <a:pt x="837" y="278"/>
                    </a:lnTo>
                    <a:lnTo>
                      <a:pt x="837" y="278"/>
                    </a:lnTo>
                    <a:lnTo>
                      <a:pt x="806" y="248"/>
                    </a:lnTo>
                    <a:cubicBezTo>
                      <a:pt x="806" y="216"/>
                      <a:pt x="775" y="154"/>
                      <a:pt x="775" y="124"/>
                    </a:cubicBezTo>
                    <a:lnTo>
                      <a:pt x="775" y="92"/>
                    </a:lnTo>
                    <a:lnTo>
                      <a:pt x="775" y="92"/>
                    </a:lnTo>
                    <a:cubicBezTo>
                      <a:pt x="775" y="92"/>
                      <a:pt x="775" y="92"/>
                      <a:pt x="775" y="61"/>
                    </a:cubicBezTo>
                    <a:lnTo>
                      <a:pt x="775" y="61"/>
                    </a:lnTo>
                    <a:cubicBezTo>
                      <a:pt x="775" y="30"/>
                      <a:pt x="775" y="30"/>
                      <a:pt x="775" y="30"/>
                    </a:cubicBezTo>
                    <a:lnTo>
                      <a:pt x="775" y="30"/>
                    </a:lnTo>
                    <a:lnTo>
                      <a:pt x="744" y="30"/>
                    </a:lnTo>
                    <a:lnTo>
                      <a:pt x="744" y="30"/>
                    </a:lnTo>
                    <a:cubicBezTo>
                      <a:pt x="744" y="0"/>
                      <a:pt x="713" y="0"/>
                      <a:pt x="713" y="0"/>
                    </a:cubicBezTo>
                    <a:cubicBezTo>
                      <a:pt x="713" y="0"/>
                      <a:pt x="713" y="0"/>
                      <a:pt x="682" y="0"/>
                    </a:cubicBezTo>
                    <a:lnTo>
                      <a:pt x="682" y="0"/>
                    </a:lnTo>
                    <a:lnTo>
                      <a:pt x="682" y="0"/>
                    </a:lnTo>
                    <a:lnTo>
                      <a:pt x="682" y="0"/>
                    </a:lnTo>
                    <a:cubicBezTo>
                      <a:pt x="682" y="0"/>
                      <a:pt x="682" y="30"/>
                      <a:pt x="651" y="30"/>
                    </a:cubicBezTo>
                    <a:lnTo>
                      <a:pt x="651" y="30"/>
                    </a:lnTo>
                    <a:lnTo>
                      <a:pt x="651" y="30"/>
                    </a:lnTo>
                    <a:lnTo>
                      <a:pt x="651" y="30"/>
                    </a:lnTo>
                    <a:lnTo>
                      <a:pt x="651" y="61"/>
                    </a:lnTo>
                    <a:cubicBezTo>
                      <a:pt x="620" y="61"/>
                      <a:pt x="620" y="61"/>
                      <a:pt x="620" y="61"/>
                    </a:cubicBezTo>
                    <a:lnTo>
                      <a:pt x="620" y="61"/>
                    </a:lnTo>
                    <a:lnTo>
                      <a:pt x="620" y="61"/>
                    </a:lnTo>
                    <a:lnTo>
                      <a:pt x="620" y="61"/>
                    </a:lnTo>
                    <a:cubicBezTo>
                      <a:pt x="589" y="61"/>
                      <a:pt x="589" y="61"/>
                      <a:pt x="589" y="61"/>
                    </a:cubicBezTo>
                    <a:lnTo>
                      <a:pt x="589" y="61"/>
                    </a:lnTo>
                    <a:lnTo>
                      <a:pt x="589" y="61"/>
                    </a:lnTo>
                    <a:cubicBezTo>
                      <a:pt x="496" y="61"/>
                      <a:pt x="496" y="61"/>
                      <a:pt x="496" y="61"/>
                    </a:cubicBezTo>
                    <a:lnTo>
                      <a:pt x="496" y="61"/>
                    </a:lnTo>
                    <a:cubicBezTo>
                      <a:pt x="155" y="61"/>
                      <a:pt x="155" y="61"/>
                      <a:pt x="155" y="61"/>
                    </a:cubicBezTo>
                    <a:cubicBezTo>
                      <a:pt x="155" y="61"/>
                      <a:pt x="155" y="92"/>
                      <a:pt x="155" y="124"/>
                    </a:cubicBezTo>
                    <a:cubicBezTo>
                      <a:pt x="155" y="185"/>
                      <a:pt x="155" y="185"/>
                      <a:pt x="155" y="185"/>
                    </a:cubicBezTo>
                    <a:cubicBezTo>
                      <a:pt x="92" y="185"/>
                      <a:pt x="92" y="185"/>
                      <a:pt x="92" y="185"/>
                    </a:cubicBezTo>
                    <a:cubicBezTo>
                      <a:pt x="92" y="433"/>
                      <a:pt x="92" y="433"/>
                      <a:pt x="92" y="433"/>
                    </a:cubicBezTo>
                    <a:cubicBezTo>
                      <a:pt x="31" y="433"/>
                      <a:pt x="31" y="433"/>
                      <a:pt x="31" y="433"/>
                    </a:cubicBezTo>
                    <a:cubicBezTo>
                      <a:pt x="31" y="463"/>
                      <a:pt x="31" y="463"/>
                      <a:pt x="31" y="463"/>
                    </a:cubicBezTo>
                    <a:cubicBezTo>
                      <a:pt x="31" y="463"/>
                      <a:pt x="31" y="463"/>
                      <a:pt x="31" y="495"/>
                    </a:cubicBezTo>
                    <a:cubicBezTo>
                      <a:pt x="31" y="495"/>
                      <a:pt x="31" y="495"/>
                      <a:pt x="0" y="525"/>
                    </a:cubicBezTo>
                    <a:lnTo>
                      <a:pt x="0" y="525"/>
                    </a:lnTo>
                    <a:lnTo>
                      <a:pt x="0" y="525"/>
                    </a:lnTo>
                    <a:lnTo>
                      <a:pt x="0" y="525"/>
                    </a:lnTo>
                    <a:lnTo>
                      <a:pt x="0" y="556"/>
                    </a:lnTo>
                    <a:lnTo>
                      <a:pt x="0" y="556"/>
                    </a:lnTo>
                    <a:lnTo>
                      <a:pt x="0" y="556"/>
                    </a:lnTo>
                    <a:lnTo>
                      <a:pt x="0" y="556"/>
                    </a:lnTo>
                    <a:cubicBezTo>
                      <a:pt x="0" y="587"/>
                      <a:pt x="0" y="587"/>
                      <a:pt x="0" y="587"/>
                    </a:cubicBezTo>
                    <a:lnTo>
                      <a:pt x="0" y="619"/>
                    </a:lnTo>
                    <a:lnTo>
                      <a:pt x="0" y="619"/>
                    </a:lnTo>
                    <a:cubicBezTo>
                      <a:pt x="0" y="619"/>
                      <a:pt x="31" y="619"/>
                      <a:pt x="31" y="649"/>
                    </a:cubicBezTo>
                    <a:lnTo>
                      <a:pt x="31" y="649"/>
                    </a:lnTo>
                    <a:lnTo>
                      <a:pt x="31" y="649"/>
                    </a:lnTo>
                    <a:lnTo>
                      <a:pt x="31" y="649"/>
                    </a:lnTo>
                    <a:lnTo>
                      <a:pt x="31" y="649"/>
                    </a:lnTo>
                    <a:lnTo>
                      <a:pt x="31" y="680"/>
                    </a:lnTo>
                    <a:lnTo>
                      <a:pt x="31" y="680"/>
                    </a:lnTo>
                    <a:lnTo>
                      <a:pt x="31" y="680"/>
                    </a:lnTo>
                    <a:lnTo>
                      <a:pt x="31" y="711"/>
                    </a:lnTo>
                    <a:lnTo>
                      <a:pt x="31" y="711"/>
                    </a:lnTo>
                    <a:cubicBezTo>
                      <a:pt x="31" y="711"/>
                      <a:pt x="62" y="711"/>
                      <a:pt x="62" y="743"/>
                    </a:cubicBezTo>
                    <a:lnTo>
                      <a:pt x="62" y="743"/>
                    </a:lnTo>
                    <a:lnTo>
                      <a:pt x="62" y="743"/>
                    </a:lnTo>
                    <a:cubicBezTo>
                      <a:pt x="62" y="773"/>
                      <a:pt x="92" y="773"/>
                      <a:pt x="92" y="804"/>
                    </a:cubicBezTo>
                    <a:lnTo>
                      <a:pt x="92" y="804"/>
                    </a:lnTo>
                    <a:cubicBezTo>
                      <a:pt x="62" y="804"/>
                      <a:pt x="62" y="835"/>
                      <a:pt x="62" y="835"/>
                    </a:cubicBezTo>
                    <a:lnTo>
                      <a:pt x="62" y="835"/>
                    </a:lnTo>
                    <a:cubicBezTo>
                      <a:pt x="92" y="835"/>
                      <a:pt x="92" y="835"/>
                      <a:pt x="92" y="835"/>
                    </a:cubicBezTo>
                    <a:lnTo>
                      <a:pt x="92" y="835"/>
                    </a:lnTo>
                    <a:lnTo>
                      <a:pt x="92" y="867"/>
                    </a:lnTo>
                    <a:cubicBezTo>
                      <a:pt x="124" y="867"/>
                      <a:pt x="124" y="867"/>
                      <a:pt x="124" y="867"/>
                    </a:cubicBezTo>
                    <a:lnTo>
                      <a:pt x="124" y="897"/>
                    </a:lnTo>
                    <a:lnTo>
                      <a:pt x="124" y="897"/>
                    </a:lnTo>
                    <a:cubicBezTo>
                      <a:pt x="124" y="897"/>
                      <a:pt x="124" y="897"/>
                      <a:pt x="155" y="897"/>
                    </a:cubicBezTo>
                    <a:lnTo>
                      <a:pt x="155" y="897"/>
                    </a:lnTo>
                    <a:cubicBezTo>
                      <a:pt x="155" y="897"/>
                      <a:pt x="155" y="897"/>
                      <a:pt x="155" y="928"/>
                    </a:cubicBezTo>
                    <a:lnTo>
                      <a:pt x="186" y="928"/>
                    </a:lnTo>
                    <a:lnTo>
                      <a:pt x="186" y="928"/>
                    </a:lnTo>
                    <a:lnTo>
                      <a:pt x="186" y="928"/>
                    </a:lnTo>
                    <a:lnTo>
                      <a:pt x="186" y="928"/>
                    </a:lnTo>
                    <a:lnTo>
                      <a:pt x="186" y="928"/>
                    </a:lnTo>
                    <a:cubicBezTo>
                      <a:pt x="217" y="959"/>
                      <a:pt x="217" y="959"/>
                      <a:pt x="217" y="959"/>
                    </a:cubicBezTo>
                    <a:cubicBezTo>
                      <a:pt x="217" y="991"/>
                      <a:pt x="248" y="991"/>
                      <a:pt x="248" y="1021"/>
                    </a:cubicBezTo>
                    <a:lnTo>
                      <a:pt x="248" y="1021"/>
                    </a:lnTo>
                    <a:lnTo>
                      <a:pt x="248" y="1021"/>
                    </a:lnTo>
                    <a:lnTo>
                      <a:pt x="248" y="1021"/>
                    </a:lnTo>
                    <a:lnTo>
                      <a:pt x="248" y="1021"/>
                    </a:lnTo>
                    <a:cubicBezTo>
                      <a:pt x="279" y="1021"/>
                      <a:pt x="279" y="1021"/>
                      <a:pt x="279" y="1021"/>
                    </a:cubicBezTo>
                    <a:cubicBezTo>
                      <a:pt x="279" y="1052"/>
                      <a:pt x="279" y="1052"/>
                      <a:pt x="279" y="1052"/>
                    </a:cubicBezTo>
                    <a:lnTo>
                      <a:pt x="279" y="1052"/>
                    </a:lnTo>
                    <a:cubicBezTo>
                      <a:pt x="279" y="1083"/>
                      <a:pt x="279" y="1083"/>
                      <a:pt x="279" y="1083"/>
                    </a:cubicBezTo>
                    <a:lnTo>
                      <a:pt x="279" y="1083"/>
                    </a:lnTo>
                    <a:lnTo>
                      <a:pt x="279" y="1083"/>
                    </a:lnTo>
                    <a:lnTo>
                      <a:pt x="279" y="1083"/>
                    </a:lnTo>
                    <a:lnTo>
                      <a:pt x="279" y="1083"/>
                    </a:lnTo>
                    <a:cubicBezTo>
                      <a:pt x="279" y="1083"/>
                      <a:pt x="279" y="1083"/>
                      <a:pt x="279" y="1114"/>
                    </a:cubicBezTo>
                    <a:cubicBezTo>
                      <a:pt x="310" y="1114"/>
                      <a:pt x="310" y="1114"/>
                      <a:pt x="310" y="1114"/>
                    </a:cubicBezTo>
                    <a:cubicBezTo>
                      <a:pt x="341" y="1114"/>
                      <a:pt x="341" y="1114"/>
                      <a:pt x="341" y="1114"/>
                    </a:cubicBezTo>
                    <a:cubicBezTo>
                      <a:pt x="372" y="1114"/>
                      <a:pt x="372" y="1114"/>
                      <a:pt x="372" y="1114"/>
                    </a:cubicBezTo>
                    <a:cubicBezTo>
                      <a:pt x="403" y="1083"/>
                      <a:pt x="403" y="1083"/>
                      <a:pt x="403" y="1083"/>
                    </a:cubicBezTo>
                    <a:cubicBezTo>
                      <a:pt x="403" y="1114"/>
                      <a:pt x="403" y="1114"/>
                      <a:pt x="403" y="1114"/>
                    </a:cubicBezTo>
                    <a:lnTo>
                      <a:pt x="434" y="1145"/>
                    </a:lnTo>
                    <a:cubicBezTo>
                      <a:pt x="434" y="1145"/>
                      <a:pt x="434" y="1145"/>
                      <a:pt x="465" y="1176"/>
                    </a:cubicBezTo>
                    <a:cubicBezTo>
                      <a:pt x="465" y="1176"/>
                      <a:pt x="465" y="1176"/>
                      <a:pt x="465" y="1145"/>
                    </a:cubicBezTo>
                    <a:lnTo>
                      <a:pt x="465" y="1145"/>
                    </a:lnTo>
                    <a:lnTo>
                      <a:pt x="465" y="1145"/>
                    </a:lnTo>
                    <a:lnTo>
                      <a:pt x="465" y="1145"/>
                    </a:lnTo>
                    <a:cubicBezTo>
                      <a:pt x="496" y="1145"/>
                      <a:pt x="496" y="1145"/>
                      <a:pt x="496" y="1145"/>
                    </a:cubicBezTo>
                    <a:lnTo>
                      <a:pt x="527" y="1145"/>
                    </a:lnTo>
                    <a:lnTo>
                      <a:pt x="558" y="1145"/>
                    </a:lnTo>
                    <a:lnTo>
                      <a:pt x="558" y="1145"/>
                    </a:lnTo>
                    <a:cubicBezTo>
                      <a:pt x="589" y="1145"/>
                      <a:pt x="589" y="1145"/>
                      <a:pt x="589" y="1145"/>
                    </a:cubicBezTo>
                    <a:lnTo>
                      <a:pt x="589" y="1145"/>
                    </a:lnTo>
                    <a:lnTo>
                      <a:pt x="589" y="1145"/>
                    </a:lnTo>
                    <a:lnTo>
                      <a:pt x="589" y="1145"/>
                    </a:lnTo>
                    <a:cubicBezTo>
                      <a:pt x="620" y="1145"/>
                      <a:pt x="620" y="1145"/>
                      <a:pt x="620" y="1145"/>
                    </a:cubicBezTo>
                    <a:lnTo>
                      <a:pt x="620" y="1145"/>
                    </a:lnTo>
                    <a:cubicBezTo>
                      <a:pt x="620" y="1114"/>
                      <a:pt x="620" y="1114"/>
                      <a:pt x="620" y="1114"/>
                    </a:cubicBezTo>
                    <a:lnTo>
                      <a:pt x="620" y="1114"/>
                    </a:lnTo>
                    <a:cubicBezTo>
                      <a:pt x="620" y="1114"/>
                      <a:pt x="620" y="1114"/>
                      <a:pt x="651" y="108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4" name="Freeform 32"/>
              <p:cNvSpPr>
                <a:spLocks noChangeArrowheads="1"/>
              </p:cNvSpPr>
              <p:nvPr/>
            </p:nvSpPr>
            <p:spPr bwMode="auto">
              <a:xfrm>
                <a:off x="3824288" y="1801813"/>
                <a:ext cx="57150" cy="123825"/>
              </a:xfrm>
              <a:custGeom>
                <a:avLst/>
                <a:gdLst>
                  <a:gd name="T0" fmla="*/ 32 w 157"/>
                  <a:gd name="T1" fmla="*/ 248 h 343"/>
                  <a:gd name="T2" fmla="*/ 32 w 157"/>
                  <a:gd name="T3" fmla="*/ 248 h 343"/>
                  <a:gd name="T4" fmla="*/ 32 w 157"/>
                  <a:gd name="T5" fmla="*/ 248 h 343"/>
                  <a:gd name="T6" fmla="*/ 32 w 157"/>
                  <a:gd name="T7" fmla="*/ 248 h 343"/>
                  <a:gd name="T8" fmla="*/ 32 w 157"/>
                  <a:gd name="T9" fmla="*/ 279 h 343"/>
                  <a:gd name="T10" fmla="*/ 62 w 157"/>
                  <a:gd name="T11" fmla="*/ 279 h 343"/>
                  <a:gd name="T12" fmla="*/ 93 w 157"/>
                  <a:gd name="T13" fmla="*/ 342 h 343"/>
                  <a:gd name="T14" fmla="*/ 93 w 157"/>
                  <a:gd name="T15" fmla="*/ 311 h 343"/>
                  <a:gd name="T16" fmla="*/ 156 w 157"/>
                  <a:gd name="T17" fmla="*/ 279 h 343"/>
                  <a:gd name="T18" fmla="*/ 156 w 157"/>
                  <a:gd name="T19" fmla="*/ 279 h 343"/>
                  <a:gd name="T20" fmla="*/ 156 w 157"/>
                  <a:gd name="T21" fmla="*/ 248 h 343"/>
                  <a:gd name="T22" fmla="*/ 156 w 157"/>
                  <a:gd name="T23" fmla="*/ 218 h 343"/>
                  <a:gd name="T24" fmla="*/ 124 w 157"/>
                  <a:gd name="T25" fmla="*/ 218 h 343"/>
                  <a:gd name="T26" fmla="*/ 124 w 157"/>
                  <a:gd name="T27" fmla="*/ 218 h 343"/>
                  <a:gd name="T28" fmla="*/ 93 w 157"/>
                  <a:gd name="T29" fmla="*/ 187 h 343"/>
                  <a:gd name="T30" fmla="*/ 124 w 157"/>
                  <a:gd name="T31" fmla="*/ 94 h 343"/>
                  <a:gd name="T32" fmla="*/ 156 w 157"/>
                  <a:gd name="T33" fmla="*/ 94 h 343"/>
                  <a:gd name="T34" fmla="*/ 156 w 157"/>
                  <a:gd name="T35" fmla="*/ 94 h 343"/>
                  <a:gd name="T36" fmla="*/ 156 w 157"/>
                  <a:gd name="T37" fmla="*/ 94 h 343"/>
                  <a:gd name="T38" fmla="*/ 124 w 157"/>
                  <a:gd name="T39" fmla="*/ 63 h 343"/>
                  <a:gd name="T40" fmla="*/ 124 w 157"/>
                  <a:gd name="T41" fmla="*/ 63 h 343"/>
                  <a:gd name="T42" fmla="*/ 124 w 157"/>
                  <a:gd name="T43" fmla="*/ 63 h 343"/>
                  <a:gd name="T44" fmla="*/ 124 w 157"/>
                  <a:gd name="T45" fmla="*/ 31 h 343"/>
                  <a:gd name="T46" fmla="*/ 93 w 157"/>
                  <a:gd name="T47" fmla="*/ 0 h 343"/>
                  <a:gd name="T48" fmla="*/ 62 w 157"/>
                  <a:gd name="T49" fmla="*/ 0 h 343"/>
                  <a:gd name="T50" fmla="*/ 32 w 157"/>
                  <a:gd name="T51" fmla="*/ 0 h 343"/>
                  <a:gd name="T52" fmla="*/ 32 w 157"/>
                  <a:gd name="T53" fmla="*/ 31 h 343"/>
                  <a:gd name="T54" fmla="*/ 32 w 157"/>
                  <a:gd name="T55" fmla="*/ 31 h 343"/>
                  <a:gd name="T56" fmla="*/ 32 w 157"/>
                  <a:gd name="T57" fmla="*/ 31 h 343"/>
                  <a:gd name="T58" fmla="*/ 32 w 157"/>
                  <a:gd name="T59" fmla="*/ 63 h 343"/>
                  <a:gd name="T60" fmla="*/ 32 w 157"/>
                  <a:gd name="T61" fmla="*/ 94 h 343"/>
                  <a:gd name="T62" fmla="*/ 32 w 157"/>
                  <a:gd name="T63" fmla="*/ 94 h 343"/>
                  <a:gd name="T64" fmla="*/ 32 w 157"/>
                  <a:gd name="T65" fmla="*/ 94 h 343"/>
                  <a:gd name="T66" fmla="*/ 32 w 157"/>
                  <a:gd name="T67" fmla="*/ 94 h 343"/>
                  <a:gd name="T68" fmla="*/ 32 w 157"/>
                  <a:gd name="T69" fmla="*/ 94 h 343"/>
                  <a:gd name="T70" fmla="*/ 32 w 157"/>
                  <a:gd name="T71" fmla="*/ 94 h 343"/>
                  <a:gd name="T72" fmla="*/ 32 w 157"/>
                  <a:gd name="T73" fmla="*/ 94 h 343"/>
                  <a:gd name="T74" fmla="*/ 0 w 157"/>
                  <a:gd name="T75" fmla="*/ 187 h 343"/>
                  <a:gd name="T76" fmla="*/ 0 w 157"/>
                  <a:gd name="T77" fmla="*/ 187 h 343"/>
                  <a:gd name="T78" fmla="*/ 0 w 157"/>
                  <a:gd name="T79" fmla="*/ 187 h 343"/>
                  <a:gd name="T80" fmla="*/ 0 w 157"/>
                  <a:gd name="T81" fmla="*/ 218 h 343"/>
                  <a:gd name="T82" fmla="*/ 0 w 157"/>
                  <a:gd name="T83" fmla="*/ 218 h 343"/>
                  <a:gd name="T84" fmla="*/ 0 w 157"/>
                  <a:gd name="T85" fmla="*/ 218 h 343"/>
                  <a:gd name="T86" fmla="*/ 32 w 157"/>
                  <a:gd name="T87" fmla="*/ 248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343">
                    <a:moveTo>
                      <a:pt x="32" y="248"/>
                    </a:moveTo>
                    <a:lnTo>
                      <a:pt x="32" y="248"/>
                    </a:lnTo>
                    <a:lnTo>
                      <a:pt x="32" y="248"/>
                    </a:lnTo>
                    <a:lnTo>
                      <a:pt x="32" y="248"/>
                    </a:lnTo>
                    <a:cubicBezTo>
                      <a:pt x="32" y="279"/>
                      <a:pt x="32" y="279"/>
                      <a:pt x="32" y="279"/>
                    </a:cubicBezTo>
                    <a:cubicBezTo>
                      <a:pt x="62" y="279"/>
                      <a:pt x="62" y="279"/>
                      <a:pt x="62" y="279"/>
                    </a:cubicBezTo>
                    <a:cubicBezTo>
                      <a:pt x="93" y="311"/>
                      <a:pt x="93" y="311"/>
                      <a:pt x="93" y="342"/>
                    </a:cubicBezTo>
                    <a:cubicBezTo>
                      <a:pt x="93" y="311"/>
                      <a:pt x="93" y="311"/>
                      <a:pt x="93" y="311"/>
                    </a:cubicBezTo>
                    <a:cubicBezTo>
                      <a:pt x="124" y="311"/>
                      <a:pt x="156" y="279"/>
                      <a:pt x="156" y="279"/>
                    </a:cubicBezTo>
                    <a:lnTo>
                      <a:pt x="156" y="279"/>
                    </a:lnTo>
                    <a:cubicBezTo>
                      <a:pt x="156" y="248"/>
                      <a:pt x="156" y="248"/>
                      <a:pt x="156" y="248"/>
                    </a:cubicBezTo>
                    <a:lnTo>
                      <a:pt x="156" y="218"/>
                    </a:lnTo>
                    <a:lnTo>
                      <a:pt x="124" y="218"/>
                    </a:lnTo>
                    <a:lnTo>
                      <a:pt x="124" y="218"/>
                    </a:lnTo>
                    <a:cubicBezTo>
                      <a:pt x="124" y="218"/>
                      <a:pt x="93" y="218"/>
                      <a:pt x="93" y="187"/>
                    </a:cubicBezTo>
                    <a:cubicBezTo>
                      <a:pt x="93" y="155"/>
                      <a:pt x="93" y="124"/>
                      <a:pt x="124" y="94"/>
                    </a:cubicBezTo>
                    <a:cubicBezTo>
                      <a:pt x="124" y="94"/>
                      <a:pt x="124" y="94"/>
                      <a:pt x="156" y="94"/>
                    </a:cubicBezTo>
                    <a:lnTo>
                      <a:pt x="156" y="94"/>
                    </a:lnTo>
                    <a:lnTo>
                      <a:pt x="156" y="94"/>
                    </a:lnTo>
                    <a:cubicBezTo>
                      <a:pt x="124" y="94"/>
                      <a:pt x="124" y="63"/>
                      <a:pt x="124" y="63"/>
                    </a:cubicBezTo>
                    <a:lnTo>
                      <a:pt x="124" y="63"/>
                    </a:lnTo>
                    <a:lnTo>
                      <a:pt x="124" y="63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124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32" y="0"/>
                    </a:lnTo>
                    <a:lnTo>
                      <a:pt x="32" y="31"/>
                    </a:lnTo>
                    <a:lnTo>
                      <a:pt x="32" y="31"/>
                    </a:lnTo>
                    <a:lnTo>
                      <a:pt x="32" y="31"/>
                    </a:lnTo>
                    <a:lnTo>
                      <a:pt x="32" y="63"/>
                    </a:lnTo>
                    <a:cubicBezTo>
                      <a:pt x="32" y="63"/>
                      <a:pt x="32" y="63"/>
                      <a:pt x="32" y="94"/>
                    </a:cubicBez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cubicBezTo>
                      <a:pt x="32" y="124"/>
                      <a:pt x="0" y="155"/>
                      <a:pt x="0" y="187"/>
                    </a:cubicBezTo>
                    <a:lnTo>
                      <a:pt x="0" y="187"/>
                    </a:lnTo>
                    <a:lnTo>
                      <a:pt x="0" y="187"/>
                    </a:lnTo>
                    <a:cubicBezTo>
                      <a:pt x="0" y="187"/>
                      <a:pt x="0" y="187"/>
                      <a:pt x="0" y="218"/>
                    </a:cubicBezTo>
                    <a:lnTo>
                      <a:pt x="0" y="218"/>
                    </a:lnTo>
                    <a:lnTo>
                      <a:pt x="0" y="218"/>
                    </a:lnTo>
                    <a:cubicBezTo>
                      <a:pt x="0" y="218"/>
                      <a:pt x="32" y="218"/>
                      <a:pt x="32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5" name="Freeform 33"/>
              <p:cNvSpPr>
                <a:spLocks noChangeArrowheads="1"/>
              </p:cNvSpPr>
              <p:nvPr/>
            </p:nvSpPr>
            <p:spPr bwMode="auto">
              <a:xfrm>
                <a:off x="4806950" y="3119438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6" name="Freeform 34"/>
              <p:cNvSpPr>
                <a:spLocks noChangeArrowheads="1"/>
              </p:cNvSpPr>
              <p:nvPr/>
            </p:nvSpPr>
            <p:spPr bwMode="auto">
              <a:xfrm>
                <a:off x="4806950" y="3119438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7" name="Freeform 35"/>
              <p:cNvSpPr>
                <a:spLocks noChangeArrowheads="1"/>
              </p:cNvSpPr>
              <p:nvPr/>
            </p:nvSpPr>
            <p:spPr bwMode="auto">
              <a:xfrm>
                <a:off x="4706938" y="2092325"/>
                <a:ext cx="134937" cy="155575"/>
              </a:xfrm>
              <a:custGeom>
                <a:avLst/>
                <a:gdLst>
                  <a:gd name="T0" fmla="*/ 217 w 373"/>
                  <a:gd name="T1" fmla="*/ 0 h 434"/>
                  <a:gd name="T2" fmla="*/ 217 w 373"/>
                  <a:gd name="T3" fmla="*/ 0 h 434"/>
                  <a:gd name="T4" fmla="*/ 217 w 373"/>
                  <a:gd name="T5" fmla="*/ 30 h 434"/>
                  <a:gd name="T6" fmla="*/ 217 w 373"/>
                  <a:gd name="T7" fmla="*/ 30 h 434"/>
                  <a:gd name="T8" fmla="*/ 217 w 373"/>
                  <a:gd name="T9" fmla="*/ 30 h 434"/>
                  <a:gd name="T10" fmla="*/ 186 w 373"/>
                  <a:gd name="T11" fmla="*/ 30 h 434"/>
                  <a:gd name="T12" fmla="*/ 186 w 373"/>
                  <a:gd name="T13" fmla="*/ 61 h 434"/>
                  <a:gd name="T14" fmla="*/ 186 w 373"/>
                  <a:gd name="T15" fmla="*/ 92 h 434"/>
                  <a:gd name="T16" fmla="*/ 186 w 373"/>
                  <a:gd name="T17" fmla="*/ 92 h 434"/>
                  <a:gd name="T18" fmla="*/ 186 w 373"/>
                  <a:gd name="T19" fmla="*/ 92 h 434"/>
                  <a:gd name="T20" fmla="*/ 217 w 373"/>
                  <a:gd name="T21" fmla="*/ 92 h 434"/>
                  <a:gd name="T22" fmla="*/ 154 w 373"/>
                  <a:gd name="T23" fmla="*/ 278 h 434"/>
                  <a:gd name="T24" fmla="*/ 154 w 373"/>
                  <a:gd name="T25" fmla="*/ 309 h 434"/>
                  <a:gd name="T26" fmla="*/ 124 w 373"/>
                  <a:gd name="T27" fmla="*/ 309 h 434"/>
                  <a:gd name="T28" fmla="*/ 62 w 373"/>
                  <a:gd name="T29" fmla="*/ 309 h 434"/>
                  <a:gd name="T30" fmla="*/ 30 w 373"/>
                  <a:gd name="T31" fmla="*/ 340 h 434"/>
                  <a:gd name="T32" fmla="*/ 0 w 373"/>
                  <a:gd name="T33" fmla="*/ 372 h 434"/>
                  <a:gd name="T34" fmla="*/ 0 w 373"/>
                  <a:gd name="T35" fmla="*/ 372 h 434"/>
                  <a:gd name="T36" fmla="*/ 0 w 373"/>
                  <a:gd name="T37" fmla="*/ 372 h 434"/>
                  <a:gd name="T38" fmla="*/ 0 w 373"/>
                  <a:gd name="T39" fmla="*/ 372 h 434"/>
                  <a:gd name="T40" fmla="*/ 30 w 373"/>
                  <a:gd name="T41" fmla="*/ 433 h 434"/>
                  <a:gd name="T42" fmla="*/ 30 w 373"/>
                  <a:gd name="T43" fmla="*/ 433 h 434"/>
                  <a:gd name="T44" fmla="*/ 30 w 373"/>
                  <a:gd name="T45" fmla="*/ 433 h 434"/>
                  <a:gd name="T46" fmla="*/ 30 w 373"/>
                  <a:gd name="T47" fmla="*/ 433 h 434"/>
                  <a:gd name="T48" fmla="*/ 30 w 373"/>
                  <a:gd name="T49" fmla="*/ 433 h 434"/>
                  <a:gd name="T50" fmla="*/ 124 w 373"/>
                  <a:gd name="T51" fmla="*/ 433 h 434"/>
                  <a:gd name="T52" fmla="*/ 124 w 373"/>
                  <a:gd name="T53" fmla="*/ 433 h 434"/>
                  <a:gd name="T54" fmla="*/ 124 w 373"/>
                  <a:gd name="T55" fmla="*/ 433 h 434"/>
                  <a:gd name="T56" fmla="*/ 124 w 373"/>
                  <a:gd name="T57" fmla="*/ 433 h 434"/>
                  <a:gd name="T58" fmla="*/ 124 w 373"/>
                  <a:gd name="T59" fmla="*/ 433 h 434"/>
                  <a:gd name="T60" fmla="*/ 186 w 373"/>
                  <a:gd name="T61" fmla="*/ 372 h 434"/>
                  <a:gd name="T62" fmla="*/ 217 w 373"/>
                  <a:gd name="T63" fmla="*/ 372 h 434"/>
                  <a:gd name="T64" fmla="*/ 217 w 373"/>
                  <a:gd name="T65" fmla="*/ 372 h 434"/>
                  <a:gd name="T66" fmla="*/ 217 w 373"/>
                  <a:gd name="T67" fmla="*/ 372 h 434"/>
                  <a:gd name="T68" fmla="*/ 248 w 373"/>
                  <a:gd name="T69" fmla="*/ 309 h 434"/>
                  <a:gd name="T70" fmla="*/ 248 w 373"/>
                  <a:gd name="T71" fmla="*/ 309 h 434"/>
                  <a:gd name="T72" fmla="*/ 278 w 373"/>
                  <a:gd name="T73" fmla="*/ 309 h 434"/>
                  <a:gd name="T74" fmla="*/ 278 w 373"/>
                  <a:gd name="T75" fmla="*/ 309 h 434"/>
                  <a:gd name="T76" fmla="*/ 278 w 373"/>
                  <a:gd name="T77" fmla="*/ 248 h 434"/>
                  <a:gd name="T78" fmla="*/ 310 w 373"/>
                  <a:gd name="T79" fmla="*/ 216 h 434"/>
                  <a:gd name="T80" fmla="*/ 341 w 373"/>
                  <a:gd name="T81" fmla="*/ 216 h 434"/>
                  <a:gd name="T82" fmla="*/ 341 w 373"/>
                  <a:gd name="T83" fmla="*/ 185 h 434"/>
                  <a:gd name="T84" fmla="*/ 372 w 373"/>
                  <a:gd name="T85" fmla="*/ 124 h 434"/>
                  <a:gd name="T86" fmla="*/ 372 w 373"/>
                  <a:gd name="T87" fmla="*/ 124 h 434"/>
                  <a:gd name="T88" fmla="*/ 372 w 373"/>
                  <a:gd name="T89" fmla="*/ 92 h 434"/>
                  <a:gd name="T90" fmla="*/ 341 w 373"/>
                  <a:gd name="T91" fmla="*/ 61 h 434"/>
                  <a:gd name="T92" fmla="*/ 310 w 373"/>
                  <a:gd name="T93" fmla="*/ 61 h 434"/>
                  <a:gd name="T94" fmla="*/ 310 w 373"/>
                  <a:gd name="T95" fmla="*/ 61 h 434"/>
                  <a:gd name="T96" fmla="*/ 248 w 373"/>
                  <a:gd name="T97" fmla="*/ 30 h 434"/>
                  <a:gd name="T98" fmla="*/ 217 w 373"/>
                  <a:gd name="T99" fmla="*/ 30 h 434"/>
                  <a:gd name="T100" fmla="*/ 217 w 373"/>
                  <a:gd name="T10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3" h="434">
                    <a:moveTo>
                      <a:pt x="217" y="0"/>
                    </a:moveTo>
                    <a:lnTo>
                      <a:pt x="217" y="0"/>
                    </a:lnTo>
                    <a:cubicBezTo>
                      <a:pt x="217" y="0"/>
                      <a:pt x="217" y="0"/>
                      <a:pt x="217" y="30"/>
                    </a:cubicBezTo>
                    <a:lnTo>
                      <a:pt x="217" y="30"/>
                    </a:lnTo>
                    <a:lnTo>
                      <a:pt x="217" y="30"/>
                    </a:lnTo>
                    <a:cubicBezTo>
                      <a:pt x="186" y="30"/>
                      <a:pt x="186" y="30"/>
                      <a:pt x="186" y="30"/>
                    </a:cubicBezTo>
                    <a:lnTo>
                      <a:pt x="186" y="61"/>
                    </a:lnTo>
                    <a:cubicBezTo>
                      <a:pt x="186" y="61"/>
                      <a:pt x="186" y="61"/>
                      <a:pt x="186" y="92"/>
                    </a:cubicBezTo>
                    <a:lnTo>
                      <a:pt x="186" y="92"/>
                    </a:lnTo>
                    <a:lnTo>
                      <a:pt x="186" y="92"/>
                    </a:lnTo>
                    <a:cubicBezTo>
                      <a:pt x="217" y="92"/>
                      <a:pt x="217" y="92"/>
                      <a:pt x="217" y="92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4" y="309"/>
                      <a:pt x="154" y="309"/>
                      <a:pt x="154" y="309"/>
                    </a:cubicBezTo>
                    <a:lnTo>
                      <a:pt x="124" y="309"/>
                    </a:lnTo>
                    <a:cubicBezTo>
                      <a:pt x="93" y="309"/>
                      <a:pt x="93" y="309"/>
                      <a:pt x="62" y="309"/>
                    </a:cubicBezTo>
                    <a:cubicBezTo>
                      <a:pt x="62" y="309"/>
                      <a:pt x="62" y="340"/>
                      <a:pt x="30" y="340"/>
                    </a:cubicBezTo>
                    <a:cubicBezTo>
                      <a:pt x="0" y="340"/>
                      <a:pt x="0" y="340"/>
                      <a:pt x="0" y="372"/>
                    </a:cubicBezTo>
                    <a:lnTo>
                      <a:pt x="0" y="372"/>
                    </a:lnTo>
                    <a:lnTo>
                      <a:pt x="0" y="372"/>
                    </a:lnTo>
                    <a:lnTo>
                      <a:pt x="0" y="372"/>
                    </a:lnTo>
                    <a:cubicBezTo>
                      <a:pt x="30" y="402"/>
                      <a:pt x="30" y="402"/>
                      <a:pt x="30" y="433"/>
                    </a:cubicBezTo>
                    <a:lnTo>
                      <a:pt x="30" y="433"/>
                    </a:lnTo>
                    <a:lnTo>
                      <a:pt x="30" y="433"/>
                    </a:lnTo>
                    <a:lnTo>
                      <a:pt x="30" y="433"/>
                    </a:lnTo>
                    <a:lnTo>
                      <a:pt x="30" y="433"/>
                    </a:lnTo>
                    <a:cubicBezTo>
                      <a:pt x="62" y="433"/>
                      <a:pt x="93" y="433"/>
                      <a:pt x="124" y="433"/>
                    </a:cubicBezTo>
                    <a:lnTo>
                      <a:pt x="124" y="433"/>
                    </a:lnTo>
                    <a:lnTo>
                      <a:pt x="124" y="433"/>
                    </a:lnTo>
                    <a:lnTo>
                      <a:pt x="124" y="433"/>
                    </a:lnTo>
                    <a:lnTo>
                      <a:pt x="124" y="433"/>
                    </a:lnTo>
                    <a:cubicBezTo>
                      <a:pt x="154" y="372"/>
                      <a:pt x="186" y="372"/>
                      <a:pt x="186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cubicBezTo>
                      <a:pt x="217" y="340"/>
                      <a:pt x="217" y="340"/>
                      <a:pt x="248" y="309"/>
                    </a:cubicBezTo>
                    <a:lnTo>
                      <a:pt x="248" y="309"/>
                    </a:lnTo>
                    <a:cubicBezTo>
                      <a:pt x="278" y="309"/>
                      <a:pt x="278" y="309"/>
                      <a:pt x="278" y="309"/>
                    </a:cubicBezTo>
                    <a:lnTo>
                      <a:pt x="278" y="309"/>
                    </a:lnTo>
                    <a:cubicBezTo>
                      <a:pt x="278" y="309"/>
                      <a:pt x="278" y="278"/>
                      <a:pt x="278" y="248"/>
                    </a:cubicBezTo>
                    <a:cubicBezTo>
                      <a:pt x="310" y="248"/>
                      <a:pt x="310" y="216"/>
                      <a:pt x="310" y="216"/>
                    </a:cubicBezTo>
                    <a:cubicBezTo>
                      <a:pt x="310" y="216"/>
                      <a:pt x="310" y="216"/>
                      <a:pt x="341" y="216"/>
                    </a:cubicBezTo>
                    <a:cubicBezTo>
                      <a:pt x="341" y="185"/>
                      <a:pt x="341" y="185"/>
                      <a:pt x="341" y="185"/>
                    </a:cubicBezTo>
                    <a:cubicBezTo>
                      <a:pt x="372" y="154"/>
                      <a:pt x="372" y="124"/>
                      <a:pt x="372" y="124"/>
                    </a:cubicBezTo>
                    <a:lnTo>
                      <a:pt x="372" y="124"/>
                    </a:lnTo>
                    <a:cubicBezTo>
                      <a:pt x="372" y="92"/>
                      <a:pt x="372" y="92"/>
                      <a:pt x="372" y="92"/>
                    </a:cubicBezTo>
                    <a:cubicBezTo>
                      <a:pt x="341" y="61"/>
                      <a:pt x="341" y="61"/>
                      <a:pt x="341" y="61"/>
                    </a:cubicBezTo>
                    <a:cubicBezTo>
                      <a:pt x="310" y="61"/>
                      <a:pt x="310" y="61"/>
                      <a:pt x="310" y="61"/>
                    </a:cubicBezTo>
                    <a:lnTo>
                      <a:pt x="310" y="61"/>
                    </a:lnTo>
                    <a:cubicBezTo>
                      <a:pt x="278" y="61"/>
                      <a:pt x="248" y="30"/>
                      <a:pt x="248" y="30"/>
                    </a:cubicBezTo>
                    <a:lnTo>
                      <a:pt x="217" y="30"/>
                    </a:lnTo>
                    <a:cubicBezTo>
                      <a:pt x="217" y="30"/>
                      <a:pt x="217" y="30"/>
                      <a:pt x="2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8" name="Freeform 36"/>
              <p:cNvSpPr>
                <a:spLocks noChangeArrowheads="1"/>
              </p:cNvSpPr>
              <p:nvPr/>
            </p:nvSpPr>
            <p:spPr bwMode="auto">
              <a:xfrm>
                <a:off x="4483100" y="2382838"/>
                <a:ext cx="201613" cy="290512"/>
              </a:xfrm>
              <a:custGeom>
                <a:avLst/>
                <a:gdLst>
                  <a:gd name="T0" fmla="*/ 124 w 559"/>
                  <a:gd name="T1" fmla="*/ 93 h 807"/>
                  <a:gd name="T2" fmla="*/ 154 w 559"/>
                  <a:gd name="T3" fmla="*/ 155 h 807"/>
                  <a:gd name="T4" fmla="*/ 217 w 559"/>
                  <a:gd name="T5" fmla="*/ 155 h 807"/>
                  <a:gd name="T6" fmla="*/ 310 w 559"/>
                  <a:gd name="T7" fmla="*/ 217 h 807"/>
                  <a:gd name="T8" fmla="*/ 341 w 559"/>
                  <a:gd name="T9" fmla="*/ 217 h 807"/>
                  <a:gd name="T10" fmla="*/ 372 w 559"/>
                  <a:gd name="T11" fmla="*/ 217 h 807"/>
                  <a:gd name="T12" fmla="*/ 402 w 559"/>
                  <a:gd name="T13" fmla="*/ 217 h 807"/>
                  <a:gd name="T14" fmla="*/ 402 w 559"/>
                  <a:gd name="T15" fmla="*/ 248 h 807"/>
                  <a:gd name="T16" fmla="*/ 372 w 559"/>
                  <a:gd name="T17" fmla="*/ 279 h 807"/>
                  <a:gd name="T18" fmla="*/ 341 w 559"/>
                  <a:gd name="T19" fmla="*/ 279 h 807"/>
                  <a:gd name="T20" fmla="*/ 217 w 559"/>
                  <a:gd name="T21" fmla="*/ 465 h 807"/>
                  <a:gd name="T22" fmla="*/ 154 w 559"/>
                  <a:gd name="T23" fmla="*/ 465 h 807"/>
                  <a:gd name="T24" fmla="*/ 124 w 559"/>
                  <a:gd name="T25" fmla="*/ 465 h 807"/>
                  <a:gd name="T26" fmla="*/ 62 w 559"/>
                  <a:gd name="T27" fmla="*/ 496 h 807"/>
                  <a:gd name="T28" fmla="*/ 30 w 559"/>
                  <a:gd name="T29" fmla="*/ 558 h 807"/>
                  <a:gd name="T30" fmla="*/ 30 w 559"/>
                  <a:gd name="T31" fmla="*/ 589 h 807"/>
                  <a:gd name="T32" fmla="*/ 0 w 559"/>
                  <a:gd name="T33" fmla="*/ 620 h 807"/>
                  <a:gd name="T34" fmla="*/ 0 w 559"/>
                  <a:gd name="T35" fmla="*/ 775 h 807"/>
                  <a:gd name="T36" fmla="*/ 30 w 559"/>
                  <a:gd name="T37" fmla="*/ 775 h 807"/>
                  <a:gd name="T38" fmla="*/ 62 w 559"/>
                  <a:gd name="T39" fmla="*/ 744 h 807"/>
                  <a:gd name="T40" fmla="*/ 278 w 559"/>
                  <a:gd name="T41" fmla="*/ 558 h 807"/>
                  <a:gd name="T42" fmla="*/ 372 w 559"/>
                  <a:gd name="T43" fmla="*/ 434 h 807"/>
                  <a:gd name="T44" fmla="*/ 465 w 559"/>
                  <a:gd name="T45" fmla="*/ 248 h 807"/>
                  <a:gd name="T46" fmla="*/ 526 w 559"/>
                  <a:gd name="T47" fmla="*/ 124 h 807"/>
                  <a:gd name="T48" fmla="*/ 526 w 559"/>
                  <a:gd name="T49" fmla="*/ 0 h 807"/>
                  <a:gd name="T50" fmla="*/ 496 w 559"/>
                  <a:gd name="T51" fmla="*/ 31 h 807"/>
                  <a:gd name="T52" fmla="*/ 434 w 559"/>
                  <a:gd name="T53" fmla="*/ 31 h 807"/>
                  <a:gd name="T54" fmla="*/ 434 w 559"/>
                  <a:gd name="T55" fmla="*/ 31 h 807"/>
                  <a:gd name="T56" fmla="*/ 402 w 559"/>
                  <a:gd name="T57" fmla="*/ 63 h 807"/>
                  <a:gd name="T58" fmla="*/ 341 w 559"/>
                  <a:gd name="T59" fmla="*/ 63 h 807"/>
                  <a:gd name="T60" fmla="*/ 310 w 559"/>
                  <a:gd name="T61" fmla="*/ 93 h 807"/>
                  <a:gd name="T62" fmla="*/ 248 w 559"/>
                  <a:gd name="T63" fmla="*/ 93 h 807"/>
                  <a:gd name="T64" fmla="*/ 248 w 559"/>
                  <a:gd name="T65" fmla="*/ 93 h 807"/>
                  <a:gd name="T66" fmla="*/ 124 w 559"/>
                  <a:gd name="T67" fmla="*/ 63 h 807"/>
                  <a:gd name="T68" fmla="*/ 124 w 559"/>
                  <a:gd name="T69" fmla="*/ 63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9" h="807">
                    <a:moveTo>
                      <a:pt x="124" y="93"/>
                    </a:moveTo>
                    <a:lnTo>
                      <a:pt x="124" y="93"/>
                    </a:lnTo>
                    <a:cubicBezTo>
                      <a:pt x="124" y="124"/>
                      <a:pt x="154" y="124"/>
                      <a:pt x="154" y="155"/>
                    </a:cubicBezTo>
                    <a:lnTo>
                      <a:pt x="154" y="155"/>
                    </a:lnTo>
                    <a:lnTo>
                      <a:pt x="186" y="155"/>
                    </a:lnTo>
                    <a:lnTo>
                      <a:pt x="217" y="155"/>
                    </a:lnTo>
                    <a:cubicBezTo>
                      <a:pt x="248" y="155"/>
                      <a:pt x="278" y="187"/>
                      <a:pt x="278" y="187"/>
                    </a:cubicBezTo>
                    <a:cubicBezTo>
                      <a:pt x="310" y="187"/>
                      <a:pt x="310" y="217"/>
                      <a:pt x="310" y="217"/>
                    </a:cubicBezTo>
                    <a:lnTo>
                      <a:pt x="310" y="217"/>
                    </a:lnTo>
                    <a:cubicBezTo>
                      <a:pt x="341" y="217"/>
                      <a:pt x="341" y="217"/>
                      <a:pt x="341" y="217"/>
                    </a:cubicBezTo>
                    <a:cubicBezTo>
                      <a:pt x="341" y="217"/>
                      <a:pt x="341" y="217"/>
                      <a:pt x="372" y="217"/>
                    </a:cubicBezTo>
                    <a:lnTo>
                      <a:pt x="372" y="217"/>
                    </a:lnTo>
                    <a:lnTo>
                      <a:pt x="402" y="217"/>
                    </a:lnTo>
                    <a:lnTo>
                      <a:pt x="402" y="217"/>
                    </a:lnTo>
                    <a:lnTo>
                      <a:pt x="402" y="248"/>
                    </a:lnTo>
                    <a:lnTo>
                      <a:pt x="402" y="248"/>
                    </a:lnTo>
                    <a:cubicBezTo>
                      <a:pt x="402" y="248"/>
                      <a:pt x="402" y="248"/>
                      <a:pt x="372" y="279"/>
                    </a:cubicBezTo>
                    <a:lnTo>
                      <a:pt x="372" y="279"/>
                    </a:lnTo>
                    <a:lnTo>
                      <a:pt x="372" y="279"/>
                    </a:lnTo>
                    <a:cubicBezTo>
                      <a:pt x="372" y="279"/>
                      <a:pt x="372" y="279"/>
                      <a:pt x="341" y="279"/>
                    </a:cubicBezTo>
                    <a:cubicBezTo>
                      <a:pt x="217" y="465"/>
                      <a:pt x="217" y="465"/>
                      <a:pt x="217" y="465"/>
                    </a:cubicBezTo>
                    <a:lnTo>
                      <a:pt x="217" y="465"/>
                    </a:lnTo>
                    <a:lnTo>
                      <a:pt x="154" y="465"/>
                    </a:lnTo>
                    <a:lnTo>
                      <a:pt x="154" y="465"/>
                    </a:lnTo>
                    <a:lnTo>
                      <a:pt x="124" y="465"/>
                    </a:lnTo>
                    <a:lnTo>
                      <a:pt x="124" y="465"/>
                    </a:lnTo>
                    <a:cubicBezTo>
                      <a:pt x="124" y="496"/>
                      <a:pt x="124" y="496"/>
                      <a:pt x="93" y="496"/>
                    </a:cubicBezTo>
                    <a:cubicBezTo>
                      <a:pt x="93" y="496"/>
                      <a:pt x="93" y="496"/>
                      <a:pt x="62" y="496"/>
                    </a:cubicBezTo>
                    <a:lnTo>
                      <a:pt x="62" y="496"/>
                    </a:lnTo>
                    <a:cubicBezTo>
                      <a:pt x="30" y="558"/>
                      <a:pt x="30" y="558"/>
                      <a:pt x="30" y="558"/>
                    </a:cubicBezTo>
                    <a:lnTo>
                      <a:pt x="30" y="558"/>
                    </a:lnTo>
                    <a:cubicBezTo>
                      <a:pt x="30" y="558"/>
                      <a:pt x="30" y="558"/>
                      <a:pt x="30" y="589"/>
                    </a:cubicBezTo>
                    <a:cubicBezTo>
                      <a:pt x="0" y="589"/>
                      <a:pt x="0" y="589"/>
                      <a:pt x="0" y="589"/>
                    </a:cubicBezTo>
                    <a:cubicBezTo>
                      <a:pt x="0" y="589"/>
                      <a:pt x="0" y="589"/>
                      <a:pt x="0" y="620"/>
                    </a:cubicBezTo>
                    <a:cubicBezTo>
                      <a:pt x="0" y="651"/>
                      <a:pt x="0" y="682"/>
                      <a:pt x="0" y="744"/>
                    </a:cubicBezTo>
                    <a:lnTo>
                      <a:pt x="0" y="775"/>
                    </a:lnTo>
                    <a:cubicBezTo>
                      <a:pt x="30" y="806"/>
                      <a:pt x="30" y="806"/>
                      <a:pt x="30" y="806"/>
                    </a:cubicBezTo>
                    <a:lnTo>
                      <a:pt x="30" y="775"/>
                    </a:lnTo>
                    <a:cubicBezTo>
                      <a:pt x="62" y="775"/>
                      <a:pt x="62" y="775"/>
                      <a:pt x="62" y="744"/>
                    </a:cubicBezTo>
                    <a:lnTo>
                      <a:pt x="62" y="744"/>
                    </a:lnTo>
                    <a:cubicBezTo>
                      <a:pt x="93" y="713"/>
                      <a:pt x="154" y="651"/>
                      <a:pt x="154" y="620"/>
                    </a:cubicBezTo>
                    <a:cubicBezTo>
                      <a:pt x="186" y="620"/>
                      <a:pt x="248" y="558"/>
                      <a:pt x="278" y="558"/>
                    </a:cubicBezTo>
                    <a:cubicBezTo>
                      <a:pt x="278" y="558"/>
                      <a:pt x="310" y="527"/>
                      <a:pt x="310" y="496"/>
                    </a:cubicBezTo>
                    <a:cubicBezTo>
                      <a:pt x="341" y="465"/>
                      <a:pt x="341" y="434"/>
                      <a:pt x="372" y="434"/>
                    </a:cubicBezTo>
                    <a:cubicBezTo>
                      <a:pt x="372" y="434"/>
                      <a:pt x="372" y="403"/>
                      <a:pt x="402" y="403"/>
                    </a:cubicBezTo>
                    <a:cubicBezTo>
                      <a:pt x="402" y="372"/>
                      <a:pt x="434" y="311"/>
                      <a:pt x="465" y="248"/>
                    </a:cubicBezTo>
                    <a:cubicBezTo>
                      <a:pt x="526" y="155"/>
                      <a:pt x="526" y="124"/>
                      <a:pt x="526" y="124"/>
                    </a:cubicBezTo>
                    <a:lnTo>
                      <a:pt x="526" y="124"/>
                    </a:lnTo>
                    <a:cubicBezTo>
                      <a:pt x="526" y="63"/>
                      <a:pt x="526" y="63"/>
                      <a:pt x="558" y="63"/>
                    </a:cubicBezTo>
                    <a:cubicBezTo>
                      <a:pt x="558" y="31"/>
                      <a:pt x="526" y="0"/>
                      <a:pt x="526" y="0"/>
                    </a:cubicBezTo>
                    <a:lnTo>
                      <a:pt x="526" y="0"/>
                    </a:lnTo>
                    <a:cubicBezTo>
                      <a:pt x="526" y="0"/>
                      <a:pt x="526" y="0"/>
                      <a:pt x="496" y="31"/>
                    </a:cubicBezTo>
                    <a:lnTo>
                      <a:pt x="496" y="31"/>
                    </a:lnTo>
                    <a:cubicBezTo>
                      <a:pt x="465" y="31"/>
                      <a:pt x="434" y="31"/>
                      <a:pt x="434" y="31"/>
                    </a:cubicBezTo>
                    <a:lnTo>
                      <a:pt x="434" y="31"/>
                    </a:lnTo>
                    <a:lnTo>
                      <a:pt x="434" y="31"/>
                    </a:lnTo>
                    <a:cubicBezTo>
                      <a:pt x="402" y="63"/>
                      <a:pt x="402" y="63"/>
                      <a:pt x="402" y="63"/>
                    </a:cubicBezTo>
                    <a:lnTo>
                      <a:pt x="402" y="63"/>
                    </a:lnTo>
                    <a:cubicBezTo>
                      <a:pt x="372" y="63"/>
                      <a:pt x="372" y="63"/>
                      <a:pt x="341" y="63"/>
                    </a:cubicBezTo>
                    <a:lnTo>
                      <a:pt x="341" y="63"/>
                    </a:lnTo>
                    <a:lnTo>
                      <a:pt x="310" y="63"/>
                    </a:lnTo>
                    <a:cubicBezTo>
                      <a:pt x="310" y="93"/>
                      <a:pt x="310" y="93"/>
                      <a:pt x="310" y="93"/>
                    </a:cubicBezTo>
                    <a:cubicBezTo>
                      <a:pt x="278" y="93"/>
                      <a:pt x="278" y="93"/>
                      <a:pt x="278" y="93"/>
                    </a:cubicBez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cubicBezTo>
                      <a:pt x="217" y="93"/>
                      <a:pt x="217" y="93"/>
                      <a:pt x="186" y="93"/>
                    </a:cubicBezTo>
                    <a:cubicBezTo>
                      <a:pt x="154" y="93"/>
                      <a:pt x="154" y="93"/>
                      <a:pt x="124" y="63"/>
                    </a:cubicBezTo>
                    <a:lnTo>
                      <a:pt x="124" y="63"/>
                    </a:lnTo>
                    <a:lnTo>
                      <a:pt x="124" y="63"/>
                    </a:lnTo>
                    <a:lnTo>
                      <a:pt x="124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69" name="Freeform 37"/>
              <p:cNvSpPr>
                <a:spLocks noChangeArrowheads="1"/>
              </p:cNvSpPr>
              <p:nvPr/>
            </p:nvSpPr>
            <p:spPr bwMode="auto">
              <a:xfrm>
                <a:off x="4527550" y="2227263"/>
                <a:ext cx="179388" cy="122237"/>
              </a:xfrm>
              <a:custGeom>
                <a:avLst/>
                <a:gdLst>
                  <a:gd name="T0" fmla="*/ 496 w 497"/>
                  <a:gd name="T1" fmla="*/ 61 h 340"/>
                  <a:gd name="T2" fmla="*/ 496 w 497"/>
                  <a:gd name="T3" fmla="*/ 61 h 340"/>
                  <a:gd name="T4" fmla="*/ 465 w 497"/>
                  <a:gd name="T5" fmla="*/ 30 h 340"/>
                  <a:gd name="T6" fmla="*/ 465 w 497"/>
                  <a:gd name="T7" fmla="*/ 0 h 340"/>
                  <a:gd name="T8" fmla="*/ 402 w 497"/>
                  <a:gd name="T9" fmla="*/ 0 h 340"/>
                  <a:gd name="T10" fmla="*/ 341 w 497"/>
                  <a:gd name="T11" fmla="*/ 30 h 340"/>
                  <a:gd name="T12" fmla="*/ 341 w 497"/>
                  <a:gd name="T13" fmla="*/ 30 h 340"/>
                  <a:gd name="T14" fmla="*/ 310 w 497"/>
                  <a:gd name="T15" fmla="*/ 30 h 340"/>
                  <a:gd name="T16" fmla="*/ 248 w 497"/>
                  <a:gd name="T17" fmla="*/ 92 h 340"/>
                  <a:gd name="T18" fmla="*/ 217 w 497"/>
                  <a:gd name="T19" fmla="*/ 124 h 340"/>
                  <a:gd name="T20" fmla="*/ 186 w 497"/>
                  <a:gd name="T21" fmla="*/ 154 h 340"/>
                  <a:gd name="T22" fmla="*/ 186 w 497"/>
                  <a:gd name="T23" fmla="*/ 154 h 340"/>
                  <a:gd name="T24" fmla="*/ 124 w 497"/>
                  <a:gd name="T25" fmla="*/ 124 h 340"/>
                  <a:gd name="T26" fmla="*/ 62 w 497"/>
                  <a:gd name="T27" fmla="*/ 92 h 340"/>
                  <a:gd name="T28" fmla="*/ 0 w 497"/>
                  <a:gd name="T29" fmla="*/ 92 h 340"/>
                  <a:gd name="T30" fmla="*/ 0 w 497"/>
                  <a:gd name="T31" fmla="*/ 92 h 340"/>
                  <a:gd name="T32" fmla="*/ 0 w 497"/>
                  <a:gd name="T33" fmla="*/ 124 h 340"/>
                  <a:gd name="T34" fmla="*/ 0 w 497"/>
                  <a:gd name="T35" fmla="*/ 154 h 340"/>
                  <a:gd name="T36" fmla="*/ 0 w 497"/>
                  <a:gd name="T37" fmla="*/ 185 h 340"/>
                  <a:gd name="T38" fmla="*/ 0 w 497"/>
                  <a:gd name="T39" fmla="*/ 308 h 340"/>
                  <a:gd name="T40" fmla="*/ 30 w 497"/>
                  <a:gd name="T41" fmla="*/ 339 h 340"/>
                  <a:gd name="T42" fmla="*/ 93 w 497"/>
                  <a:gd name="T43" fmla="*/ 339 h 340"/>
                  <a:gd name="T44" fmla="*/ 93 w 497"/>
                  <a:gd name="T45" fmla="*/ 308 h 340"/>
                  <a:gd name="T46" fmla="*/ 124 w 497"/>
                  <a:gd name="T47" fmla="*/ 308 h 340"/>
                  <a:gd name="T48" fmla="*/ 154 w 497"/>
                  <a:gd name="T49" fmla="*/ 277 h 340"/>
                  <a:gd name="T50" fmla="*/ 248 w 497"/>
                  <a:gd name="T51" fmla="*/ 247 h 340"/>
                  <a:gd name="T52" fmla="*/ 278 w 497"/>
                  <a:gd name="T53" fmla="*/ 247 h 340"/>
                  <a:gd name="T54" fmla="*/ 372 w 497"/>
                  <a:gd name="T55" fmla="*/ 185 h 340"/>
                  <a:gd name="T56" fmla="*/ 402 w 497"/>
                  <a:gd name="T57" fmla="*/ 185 h 340"/>
                  <a:gd name="T58" fmla="*/ 465 w 497"/>
                  <a:gd name="T59" fmla="*/ 154 h 340"/>
                  <a:gd name="T60" fmla="*/ 465 w 497"/>
                  <a:gd name="T61" fmla="*/ 154 h 340"/>
                  <a:gd name="T62" fmla="*/ 496 w 497"/>
                  <a:gd name="T63" fmla="*/ 92 h 340"/>
                  <a:gd name="T64" fmla="*/ 496 w 497"/>
                  <a:gd name="T65" fmla="*/ 6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7" h="340">
                    <a:moveTo>
                      <a:pt x="496" y="61"/>
                    </a:moveTo>
                    <a:lnTo>
                      <a:pt x="496" y="61"/>
                    </a:lnTo>
                    <a:lnTo>
                      <a:pt x="496" y="61"/>
                    </a:lnTo>
                    <a:lnTo>
                      <a:pt x="496" y="61"/>
                    </a:lnTo>
                    <a:cubicBezTo>
                      <a:pt x="496" y="61"/>
                      <a:pt x="496" y="61"/>
                      <a:pt x="465" y="61"/>
                    </a:cubicBezTo>
                    <a:cubicBezTo>
                      <a:pt x="465" y="30"/>
                      <a:pt x="465" y="30"/>
                      <a:pt x="465" y="30"/>
                    </a:cubicBezTo>
                    <a:cubicBezTo>
                      <a:pt x="465" y="30"/>
                      <a:pt x="465" y="30"/>
                      <a:pt x="465" y="0"/>
                    </a:cubicBezTo>
                    <a:lnTo>
                      <a:pt x="465" y="0"/>
                    </a:lnTo>
                    <a:cubicBezTo>
                      <a:pt x="434" y="0"/>
                      <a:pt x="434" y="0"/>
                      <a:pt x="434" y="0"/>
                    </a:cubicBezTo>
                    <a:cubicBezTo>
                      <a:pt x="434" y="0"/>
                      <a:pt x="434" y="0"/>
                      <a:pt x="402" y="0"/>
                    </a:cubicBezTo>
                    <a:lnTo>
                      <a:pt x="402" y="0"/>
                    </a:lnTo>
                    <a:cubicBezTo>
                      <a:pt x="372" y="30"/>
                      <a:pt x="372" y="30"/>
                      <a:pt x="341" y="30"/>
                    </a:cubicBezTo>
                    <a:lnTo>
                      <a:pt x="341" y="30"/>
                    </a:lnTo>
                    <a:lnTo>
                      <a:pt x="341" y="30"/>
                    </a:lnTo>
                    <a:cubicBezTo>
                      <a:pt x="310" y="30"/>
                      <a:pt x="310" y="30"/>
                      <a:pt x="310" y="30"/>
                    </a:cubicBezTo>
                    <a:lnTo>
                      <a:pt x="310" y="30"/>
                    </a:lnTo>
                    <a:cubicBezTo>
                      <a:pt x="310" y="61"/>
                      <a:pt x="278" y="61"/>
                      <a:pt x="248" y="61"/>
                    </a:cubicBezTo>
                    <a:cubicBezTo>
                      <a:pt x="248" y="92"/>
                      <a:pt x="248" y="92"/>
                      <a:pt x="248" y="92"/>
                    </a:cubicBezTo>
                    <a:cubicBezTo>
                      <a:pt x="248" y="92"/>
                      <a:pt x="248" y="92"/>
                      <a:pt x="248" y="124"/>
                    </a:cubicBezTo>
                    <a:cubicBezTo>
                      <a:pt x="217" y="124"/>
                      <a:pt x="217" y="124"/>
                      <a:pt x="217" y="124"/>
                    </a:cubicBezTo>
                    <a:lnTo>
                      <a:pt x="217" y="124"/>
                    </a:lnTo>
                    <a:cubicBezTo>
                      <a:pt x="217" y="154"/>
                      <a:pt x="217" y="154"/>
                      <a:pt x="186" y="154"/>
                    </a:cubicBezTo>
                    <a:lnTo>
                      <a:pt x="186" y="154"/>
                    </a:lnTo>
                    <a:lnTo>
                      <a:pt x="186" y="154"/>
                    </a:lnTo>
                    <a:cubicBezTo>
                      <a:pt x="154" y="154"/>
                      <a:pt x="154" y="154"/>
                      <a:pt x="154" y="154"/>
                    </a:cubicBezTo>
                    <a:cubicBezTo>
                      <a:pt x="154" y="124"/>
                      <a:pt x="124" y="124"/>
                      <a:pt x="124" y="124"/>
                    </a:cubicBezTo>
                    <a:cubicBezTo>
                      <a:pt x="93" y="124"/>
                      <a:pt x="93" y="92"/>
                      <a:pt x="93" y="92"/>
                    </a:cubicBezTo>
                    <a:lnTo>
                      <a:pt x="62" y="92"/>
                    </a:lnTo>
                    <a:cubicBezTo>
                      <a:pt x="62" y="92"/>
                      <a:pt x="62" y="92"/>
                      <a:pt x="30" y="92"/>
                    </a:cubicBezTo>
                    <a:cubicBezTo>
                      <a:pt x="30" y="92"/>
                      <a:pt x="30" y="92"/>
                      <a:pt x="0" y="92"/>
                    </a:cubicBezTo>
                    <a:lnTo>
                      <a:pt x="0" y="92"/>
                    </a:lnTo>
                    <a:lnTo>
                      <a:pt x="0" y="92"/>
                    </a:lnTo>
                    <a:lnTo>
                      <a:pt x="0" y="92"/>
                    </a:lnTo>
                    <a:cubicBezTo>
                      <a:pt x="0" y="124"/>
                      <a:pt x="0" y="124"/>
                      <a:pt x="0" y="124"/>
                    </a:cubicBezTo>
                    <a:lnTo>
                      <a:pt x="0" y="124"/>
                    </a:lnTo>
                    <a:cubicBezTo>
                      <a:pt x="0" y="124"/>
                      <a:pt x="0" y="124"/>
                      <a:pt x="0" y="154"/>
                    </a:cubicBezTo>
                    <a:lnTo>
                      <a:pt x="0" y="185"/>
                    </a:lnTo>
                    <a:lnTo>
                      <a:pt x="0" y="185"/>
                    </a:ln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47"/>
                      <a:pt x="0" y="277"/>
                      <a:pt x="0" y="308"/>
                    </a:cubicBezTo>
                    <a:cubicBezTo>
                      <a:pt x="0" y="308"/>
                      <a:pt x="0" y="308"/>
                      <a:pt x="0" y="339"/>
                    </a:cubicBezTo>
                    <a:lnTo>
                      <a:pt x="30" y="339"/>
                    </a:lnTo>
                    <a:lnTo>
                      <a:pt x="30" y="339"/>
                    </a:lnTo>
                    <a:cubicBezTo>
                      <a:pt x="62" y="339"/>
                      <a:pt x="62" y="339"/>
                      <a:pt x="93" y="339"/>
                    </a:cubicBezTo>
                    <a:lnTo>
                      <a:pt x="93" y="339"/>
                    </a:lnTo>
                    <a:lnTo>
                      <a:pt x="93" y="308"/>
                    </a:lnTo>
                    <a:cubicBezTo>
                      <a:pt x="124" y="277"/>
                      <a:pt x="124" y="277"/>
                      <a:pt x="124" y="277"/>
                    </a:cubicBezTo>
                    <a:cubicBezTo>
                      <a:pt x="124" y="308"/>
                      <a:pt x="124" y="308"/>
                      <a:pt x="124" y="308"/>
                    </a:cubicBezTo>
                    <a:lnTo>
                      <a:pt x="124" y="308"/>
                    </a:lnTo>
                    <a:cubicBezTo>
                      <a:pt x="124" y="308"/>
                      <a:pt x="154" y="308"/>
                      <a:pt x="154" y="277"/>
                    </a:cubicBezTo>
                    <a:cubicBezTo>
                      <a:pt x="186" y="277"/>
                      <a:pt x="186" y="277"/>
                      <a:pt x="217" y="277"/>
                    </a:cubicBezTo>
                    <a:cubicBezTo>
                      <a:pt x="217" y="247"/>
                      <a:pt x="248" y="247"/>
                      <a:pt x="248" y="247"/>
                    </a:cubicBezTo>
                    <a:cubicBezTo>
                      <a:pt x="278" y="247"/>
                      <a:pt x="278" y="247"/>
                      <a:pt x="278" y="247"/>
                    </a:cubicBezTo>
                    <a:lnTo>
                      <a:pt x="278" y="247"/>
                    </a:lnTo>
                    <a:cubicBezTo>
                      <a:pt x="278" y="247"/>
                      <a:pt x="310" y="215"/>
                      <a:pt x="341" y="215"/>
                    </a:cubicBezTo>
                    <a:lnTo>
                      <a:pt x="372" y="185"/>
                    </a:lnTo>
                    <a:cubicBezTo>
                      <a:pt x="372" y="185"/>
                      <a:pt x="372" y="185"/>
                      <a:pt x="402" y="185"/>
                    </a:cubicBezTo>
                    <a:lnTo>
                      <a:pt x="402" y="185"/>
                    </a:lnTo>
                    <a:lnTo>
                      <a:pt x="402" y="185"/>
                    </a:lnTo>
                    <a:cubicBezTo>
                      <a:pt x="402" y="185"/>
                      <a:pt x="434" y="185"/>
                      <a:pt x="465" y="154"/>
                    </a:cubicBezTo>
                    <a:lnTo>
                      <a:pt x="465" y="154"/>
                    </a:lnTo>
                    <a:lnTo>
                      <a:pt x="465" y="154"/>
                    </a:lnTo>
                    <a:lnTo>
                      <a:pt x="465" y="124"/>
                    </a:lnTo>
                    <a:cubicBezTo>
                      <a:pt x="496" y="124"/>
                      <a:pt x="496" y="124"/>
                      <a:pt x="496" y="92"/>
                    </a:cubicBezTo>
                    <a:lnTo>
                      <a:pt x="496" y="92"/>
                    </a:lnTo>
                    <a:lnTo>
                      <a:pt x="496" y="6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0" name="Freeform 38"/>
              <p:cNvSpPr>
                <a:spLocks noChangeArrowheads="1"/>
              </p:cNvSpPr>
              <p:nvPr/>
            </p:nvSpPr>
            <p:spPr bwMode="auto">
              <a:xfrm>
                <a:off x="3322638" y="2271713"/>
                <a:ext cx="112712" cy="88900"/>
              </a:xfrm>
              <a:custGeom>
                <a:avLst/>
                <a:gdLst>
                  <a:gd name="T0" fmla="*/ 63 w 312"/>
                  <a:gd name="T1" fmla="*/ 153 h 248"/>
                  <a:gd name="T2" fmla="*/ 63 w 312"/>
                  <a:gd name="T3" fmla="*/ 153 h 248"/>
                  <a:gd name="T4" fmla="*/ 63 w 312"/>
                  <a:gd name="T5" fmla="*/ 153 h 248"/>
                  <a:gd name="T6" fmla="*/ 63 w 312"/>
                  <a:gd name="T7" fmla="*/ 153 h 248"/>
                  <a:gd name="T8" fmla="*/ 63 w 312"/>
                  <a:gd name="T9" fmla="*/ 153 h 248"/>
                  <a:gd name="T10" fmla="*/ 93 w 312"/>
                  <a:gd name="T11" fmla="*/ 123 h 248"/>
                  <a:gd name="T12" fmla="*/ 93 w 312"/>
                  <a:gd name="T13" fmla="*/ 123 h 248"/>
                  <a:gd name="T14" fmla="*/ 124 w 312"/>
                  <a:gd name="T15" fmla="*/ 123 h 248"/>
                  <a:gd name="T16" fmla="*/ 124 w 312"/>
                  <a:gd name="T17" fmla="*/ 123 h 248"/>
                  <a:gd name="T18" fmla="*/ 124 w 312"/>
                  <a:gd name="T19" fmla="*/ 123 h 248"/>
                  <a:gd name="T20" fmla="*/ 155 w 312"/>
                  <a:gd name="T21" fmla="*/ 153 h 248"/>
                  <a:gd name="T22" fmla="*/ 187 w 312"/>
                  <a:gd name="T23" fmla="*/ 153 h 248"/>
                  <a:gd name="T24" fmla="*/ 187 w 312"/>
                  <a:gd name="T25" fmla="*/ 153 h 248"/>
                  <a:gd name="T26" fmla="*/ 217 w 312"/>
                  <a:gd name="T27" fmla="*/ 184 h 248"/>
                  <a:gd name="T28" fmla="*/ 217 w 312"/>
                  <a:gd name="T29" fmla="*/ 184 h 248"/>
                  <a:gd name="T30" fmla="*/ 217 w 312"/>
                  <a:gd name="T31" fmla="*/ 184 h 248"/>
                  <a:gd name="T32" fmla="*/ 217 w 312"/>
                  <a:gd name="T33" fmla="*/ 184 h 248"/>
                  <a:gd name="T34" fmla="*/ 217 w 312"/>
                  <a:gd name="T35" fmla="*/ 184 h 248"/>
                  <a:gd name="T36" fmla="*/ 217 w 312"/>
                  <a:gd name="T37" fmla="*/ 184 h 248"/>
                  <a:gd name="T38" fmla="*/ 187 w 312"/>
                  <a:gd name="T39" fmla="*/ 215 h 248"/>
                  <a:gd name="T40" fmla="*/ 187 w 312"/>
                  <a:gd name="T41" fmla="*/ 215 h 248"/>
                  <a:gd name="T42" fmla="*/ 187 w 312"/>
                  <a:gd name="T43" fmla="*/ 215 h 248"/>
                  <a:gd name="T44" fmla="*/ 187 w 312"/>
                  <a:gd name="T45" fmla="*/ 215 h 248"/>
                  <a:gd name="T46" fmla="*/ 248 w 312"/>
                  <a:gd name="T47" fmla="*/ 215 h 248"/>
                  <a:gd name="T48" fmla="*/ 248 w 312"/>
                  <a:gd name="T49" fmla="*/ 247 h 248"/>
                  <a:gd name="T50" fmla="*/ 279 w 312"/>
                  <a:gd name="T51" fmla="*/ 247 h 248"/>
                  <a:gd name="T52" fmla="*/ 311 w 312"/>
                  <a:gd name="T53" fmla="*/ 247 h 248"/>
                  <a:gd name="T54" fmla="*/ 279 w 312"/>
                  <a:gd name="T55" fmla="*/ 215 h 248"/>
                  <a:gd name="T56" fmla="*/ 279 w 312"/>
                  <a:gd name="T57" fmla="*/ 215 h 248"/>
                  <a:gd name="T58" fmla="*/ 248 w 312"/>
                  <a:gd name="T59" fmla="*/ 184 h 248"/>
                  <a:gd name="T60" fmla="*/ 248 w 312"/>
                  <a:gd name="T61" fmla="*/ 184 h 248"/>
                  <a:gd name="T62" fmla="*/ 248 w 312"/>
                  <a:gd name="T63" fmla="*/ 153 h 248"/>
                  <a:gd name="T64" fmla="*/ 248 w 312"/>
                  <a:gd name="T65" fmla="*/ 153 h 248"/>
                  <a:gd name="T66" fmla="*/ 248 w 312"/>
                  <a:gd name="T67" fmla="*/ 153 h 248"/>
                  <a:gd name="T68" fmla="*/ 248 w 312"/>
                  <a:gd name="T69" fmla="*/ 123 h 248"/>
                  <a:gd name="T70" fmla="*/ 248 w 312"/>
                  <a:gd name="T71" fmla="*/ 123 h 248"/>
                  <a:gd name="T72" fmla="*/ 217 w 312"/>
                  <a:gd name="T73" fmla="*/ 91 h 248"/>
                  <a:gd name="T74" fmla="*/ 187 w 312"/>
                  <a:gd name="T75" fmla="*/ 61 h 248"/>
                  <a:gd name="T76" fmla="*/ 155 w 312"/>
                  <a:gd name="T77" fmla="*/ 30 h 248"/>
                  <a:gd name="T78" fmla="*/ 155 w 312"/>
                  <a:gd name="T79" fmla="*/ 30 h 248"/>
                  <a:gd name="T80" fmla="*/ 155 w 312"/>
                  <a:gd name="T81" fmla="*/ 30 h 248"/>
                  <a:gd name="T82" fmla="*/ 124 w 312"/>
                  <a:gd name="T83" fmla="*/ 0 h 248"/>
                  <a:gd name="T84" fmla="*/ 124 w 312"/>
                  <a:gd name="T85" fmla="*/ 30 h 248"/>
                  <a:gd name="T86" fmla="*/ 63 w 312"/>
                  <a:gd name="T87" fmla="*/ 30 h 248"/>
                  <a:gd name="T88" fmla="*/ 63 w 312"/>
                  <a:gd name="T89" fmla="*/ 30 h 248"/>
                  <a:gd name="T90" fmla="*/ 31 w 312"/>
                  <a:gd name="T91" fmla="*/ 61 h 248"/>
                  <a:gd name="T92" fmla="*/ 31 w 312"/>
                  <a:gd name="T93" fmla="*/ 61 h 248"/>
                  <a:gd name="T94" fmla="*/ 0 w 312"/>
                  <a:gd name="T95" fmla="*/ 123 h 248"/>
                  <a:gd name="T96" fmla="*/ 31 w 312"/>
                  <a:gd name="T97" fmla="*/ 123 h 248"/>
                  <a:gd name="T98" fmla="*/ 31 w 312"/>
                  <a:gd name="T99" fmla="*/ 123 h 248"/>
                  <a:gd name="T100" fmla="*/ 63 w 312"/>
                  <a:gd name="T101" fmla="*/ 15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2" h="248">
                    <a:moveTo>
                      <a:pt x="63" y="153"/>
                    </a:moveTo>
                    <a:lnTo>
                      <a:pt x="63" y="153"/>
                    </a:lnTo>
                    <a:lnTo>
                      <a:pt x="63" y="153"/>
                    </a:lnTo>
                    <a:lnTo>
                      <a:pt x="63" y="153"/>
                    </a:lnTo>
                    <a:lnTo>
                      <a:pt x="63" y="153"/>
                    </a:lnTo>
                    <a:cubicBezTo>
                      <a:pt x="93" y="153"/>
                      <a:pt x="93" y="123"/>
                      <a:pt x="93" y="123"/>
                    </a:cubicBezTo>
                    <a:lnTo>
                      <a:pt x="93" y="123"/>
                    </a:lnTo>
                    <a:lnTo>
                      <a:pt x="124" y="123"/>
                    </a:lnTo>
                    <a:lnTo>
                      <a:pt x="124" y="123"/>
                    </a:lnTo>
                    <a:lnTo>
                      <a:pt x="124" y="123"/>
                    </a:lnTo>
                    <a:cubicBezTo>
                      <a:pt x="155" y="123"/>
                      <a:pt x="155" y="153"/>
                      <a:pt x="155" y="153"/>
                    </a:cubicBezTo>
                    <a:cubicBezTo>
                      <a:pt x="187" y="153"/>
                      <a:pt x="187" y="153"/>
                      <a:pt x="187" y="153"/>
                    </a:cubicBezTo>
                    <a:lnTo>
                      <a:pt x="187" y="153"/>
                    </a:lnTo>
                    <a:cubicBezTo>
                      <a:pt x="187" y="153"/>
                      <a:pt x="187" y="184"/>
                      <a:pt x="217" y="184"/>
                    </a:cubicBezTo>
                    <a:lnTo>
                      <a:pt x="217" y="184"/>
                    </a:lnTo>
                    <a:lnTo>
                      <a:pt x="217" y="184"/>
                    </a:lnTo>
                    <a:lnTo>
                      <a:pt x="217" y="184"/>
                    </a:lnTo>
                    <a:lnTo>
                      <a:pt x="217" y="184"/>
                    </a:lnTo>
                    <a:lnTo>
                      <a:pt x="217" y="184"/>
                    </a:lnTo>
                    <a:cubicBezTo>
                      <a:pt x="217" y="184"/>
                      <a:pt x="217" y="215"/>
                      <a:pt x="187" y="215"/>
                    </a:cubicBezTo>
                    <a:lnTo>
                      <a:pt x="187" y="215"/>
                    </a:lnTo>
                    <a:lnTo>
                      <a:pt x="187" y="215"/>
                    </a:lnTo>
                    <a:lnTo>
                      <a:pt x="187" y="215"/>
                    </a:lnTo>
                    <a:cubicBezTo>
                      <a:pt x="217" y="215"/>
                      <a:pt x="217" y="215"/>
                      <a:pt x="248" y="215"/>
                    </a:cubicBezTo>
                    <a:cubicBezTo>
                      <a:pt x="248" y="247"/>
                      <a:pt x="248" y="247"/>
                      <a:pt x="248" y="247"/>
                    </a:cubicBezTo>
                    <a:lnTo>
                      <a:pt x="279" y="247"/>
                    </a:lnTo>
                    <a:cubicBezTo>
                      <a:pt x="279" y="247"/>
                      <a:pt x="279" y="247"/>
                      <a:pt x="311" y="247"/>
                    </a:cubicBezTo>
                    <a:cubicBezTo>
                      <a:pt x="279" y="247"/>
                      <a:pt x="279" y="247"/>
                      <a:pt x="279" y="215"/>
                    </a:cubicBezTo>
                    <a:lnTo>
                      <a:pt x="279" y="215"/>
                    </a:lnTo>
                    <a:cubicBezTo>
                      <a:pt x="279" y="215"/>
                      <a:pt x="248" y="215"/>
                      <a:pt x="248" y="184"/>
                    </a:cubicBezTo>
                    <a:lnTo>
                      <a:pt x="248" y="184"/>
                    </a:lnTo>
                    <a:lnTo>
                      <a:pt x="248" y="153"/>
                    </a:lnTo>
                    <a:lnTo>
                      <a:pt x="248" y="153"/>
                    </a:lnTo>
                    <a:lnTo>
                      <a:pt x="248" y="153"/>
                    </a:lnTo>
                    <a:lnTo>
                      <a:pt x="248" y="123"/>
                    </a:lnTo>
                    <a:lnTo>
                      <a:pt x="248" y="123"/>
                    </a:lnTo>
                    <a:cubicBezTo>
                      <a:pt x="248" y="123"/>
                      <a:pt x="217" y="123"/>
                      <a:pt x="217" y="91"/>
                    </a:cubicBezTo>
                    <a:lnTo>
                      <a:pt x="187" y="61"/>
                    </a:lnTo>
                    <a:cubicBezTo>
                      <a:pt x="187" y="61"/>
                      <a:pt x="187" y="61"/>
                      <a:pt x="155" y="30"/>
                    </a:cubicBezTo>
                    <a:lnTo>
                      <a:pt x="155" y="30"/>
                    </a:lnTo>
                    <a:lnTo>
                      <a:pt x="155" y="30"/>
                    </a:lnTo>
                    <a:lnTo>
                      <a:pt x="124" y="0"/>
                    </a:lnTo>
                    <a:cubicBezTo>
                      <a:pt x="124" y="0"/>
                      <a:pt x="124" y="0"/>
                      <a:pt x="124" y="30"/>
                    </a:cubicBezTo>
                    <a:cubicBezTo>
                      <a:pt x="93" y="30"/>
                      <a:pt x="93" y="30"/>
                      <a:pt x="63" y="30"/>
                    </a:cubicBezTo>
                    <a:lnTo>
                      <a:pt x="63" y="30"/>
                    </a:lnTo>
                    <a:lnTo>
                      <a:pt x="31" y="61"/>
                    </a:lnTo>
                    <a:lnTo>
                      <a:pt x="31" y="61"/>
                    </a:lnTo>
                    <a:cubicBezTo>
                      <a:pt x="31" y="91"/>
                      <a:pt x="31" y="91"/>
                      <a:pt x="0" y="123"/>
                    </a:cubicBezTo>
                    <a:cubicBezTo>
                      <a:pt x="31" y="123"/>
                      <a:pt x="31" y="123"/>
                      <a:pt x="31" y="123"/>
                    </a:cubicBezTo>
                    <a:lnTo>
                      <a:pt x="31" y="123"/>
                    </a:lnTo>
                    <a:cubicBezTo>
                      <a:pt x="31" y="123"/>
                      <a:pt x="31" y="153"/>
                      <a:pt x="63" y="15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1" name="Freeform 39"/>
              <p:cNvSpPr>
                <a:spLocks noChangeArrowheads="1"/>
              </p:cNvSpPr>
              <p:nvPr/>
            </p:nvSpPr>
            <p:spPr bwMode="auto">
              <a:xfrm>
                <a:off x="3411538" y="2427288"/>
                <a:ext cx="33337" cy="55562"/>
              </a:xfrm>
              <a:custGeom>
                <a:avLst/>
                <a:gdLst>
                  <a:gd name="T0" fmla="*/ 93 w 94"/>
                  <a:gd name="T1" fmla="*/ 93 h 156"/>
                  <a:gd name="T2" fmla="*/ 93 w 94"/>
                  <a:gd name="T3" fmla="*/ 93 h 156"/>
                  <a:gd name="T4" fmla="*/ 93 w 94"/>
                  <a:gd name="T5" fmla="*/ 93 h 156"/>
                  <a:gd name="T6" fmla="*/ 93 w 94"/>
                  <a:gd name="T7" fmla="*/ 63 h 156"/>
                  <a:gd name="T8" fmla="*/ 93 w 94"/>
                  <a:gd name="T9" fmla="*/ 63 h 156"/>
                  <a:gd name="T10" fmla="*/ 63 w 94"/>
                  <a:gd name="T11" fmla="*/ 0 h 156"/>
                  <a:gd name="T12" fmla="*/ 63 w 94"/>
                  <a:gd name="T13" fmla="*/ 0 h 156"/>
                  <a:gd name="T14" fmla="*/ 63 w 94"/>
                  <a:gd name="T15" fmla="*/ 0 h 156"/>
                  <a:gd name="T16" fmla="*/ 63 w 94"/>
                  <a:gd name="T17" fmla="*/ 0 h 156"/>
                  <a:gd name="T18" fmla="*/ 31 w 94"/>
                  <a:gd name="T19" fmla="*/ 31 h 156"/>
                  <a:gd name="T20" fmla="*/ 0 w 94"/>
                  <a:gd name="T21" fmla="*/ 63 h 156"/>
                  <a:gd name="T22" fmla="*/ 0 w 94"/>
                  <a:gd name="T23" fmla="*/ 63 h 156"/>
                  <a:gd name="T24" fmla="*/ 0 w 94"/>
                  <a:gd name="T25" fmla="*/ 93 h 156"/>
                  <a:gd name="T26" fmla="*/ 0 w 94"/>
                  <a:gd name="T27" fmla="*/ 93 h 156"/>
                  <a:gd name="T28" fmla="*/ 0 w 94"/>
                  <a:gd name="T29" fmla="*/ 93 h 156"/>
                  <a:gd name="T30" fmla="*/ 31 w 94"/>
                  <a:gd name="T31" fmla="*/ 124 h 156"/>
                  <a:gd name="T32" fmla="*/ 31 w 94"/>
                  <a:gd name="T33" fmla="*/ 124 h 156"/>
                  <a:gd name="T34" fmla="*/ 31 w 94"/>
                  <a:gd name="T35" fmla="*/ 155 h 156"/>
                  <a:gd name="T36" fmla="*/ 93 w 94"/>
                  <a:gd name="T37" fmla="*/ 124 h 156"/>
                  <a:gd name="T38" fmla="*/ 93 w 94"/>
                  <a:gd name="T39" fmla="*/ 9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56">
                    <a:moveTo>
                      <a:pt x="93" y="93"/>
                    </a:moveTo>
                    <a:lnTo>
                      <a:pt x="93" y="93"/>
                    </a:lnTo>
                    <a:lnTo>
                      <a:pt x="93" y="93"/>
                    </a:lnTo>
                    <a:cubicBezTo>
                      <a:pt x="93" y="63"/>
                      <a:pt x="93" y="63"/>
                      <a:pt x="93" y="63"/>
                    </a:cubicBezTo>
                    <a:lnTo>
                      <a:pt x="93" y="63"/>
                    </a:lnTo>
                    <a:cubicBezTo>
                      <a:pt x="93" y="63"/>
                      <a:pt x="63" y="31"/>
                      <a:pt x="63" y="0"/>
                    </a:cubicBezTo>
                    <a:lnTo>
                      <a:pt x="63" y="0"/>
                    </a:lnTo>
                    <a:lnTo>
                      <a:pt x="63" y="0"/>
                    </a:lnTo>
                    <a:lnTo>
                      <a:pt x="63" y="0"/>
                    </a:lnTo>
                    <a:cubicBezTo>
                      <a:pt x="31" y="0"/>
                      <a:pt x="31" y="31"/>
                      <a:pt x="31" y="31"/>
                    </a:cubicBezTo>
                    <a:cubicBezTo>
                      <a:pt x="31" y="31"/>
                      <a:pt x="0" y="31"/>
                      <a:pt x="0" y="63"/>
                    </a:cubicBezTo>
                    <a:lnTo>
                      <a:pt x="0" y="63"/>
                    </a:lnTo>
                    <a:cubicBezTo>
                      <a:pt x="0" y="63"/>
                      <a:pt x="0" y="6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24"/>
                      <a:pt x="31" y="124"/>
                      <a:pt x="31" y="155"/>
                    </a:cubicBezTo>
                    <a:cubicBezTo>
                      <a:pt x="63" y="124"/>
                      <a:pt x="63" y="124"/>
                      <a:pt x="93" y="124"/>
                    </a:cubicBezTo>
                    <a:lnTo>
                      <a:pt x="93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2" name="Freeform 40"/>
              <p:cNvSpPr>
                <a:spLocks noChangeArrowheads="1"/>
              </p:cNvSpPr>
              <p:nvPr/>
            </p:nvSpPr>
            <p:spPr bwMode="auto">
              <a:xfrm>
                <a:off x="3378200" y="2371725"/>
                <a:ext cx="123825" cy="100013"/>
              </a:xfrm>
              <a:custGeom>
                <a:avLst/>
                <a:gdLst>
                  <a:gd name="T0" fmla="*/ 93 w 342"/>
                  <a:gd name="T1" fmla="*/ 124 h 280"/>
                  <a:gd name="T2" fmla="*/ 124 w 342"/>
                  <a:gd name="T3" fmla="*/ 94 h 280"/>
                  <a:gd name="T4" fmla="*/ 156 w 342"/>
                  <a:gd name="T5" fmla="*/ 94 h 280"/>
                  <a:gd name="T6" fmla="*/ 217 w 342"/>
                  <a:gd name="T7" fmla="*/ 155 h 280"/>
                  <a:gd name="T8" fmla="*/ 248 w 342"/>
                  <a:gd name="T9" fmla="*/ 186 h 280"/>
                  <a:gd name="T10" fmla="*/ 280 w 342"/>
                  <a:gd name="T11" fmla="*/ 218 h 280"/>
                  <a:gd name="T12" fmla="*/ 280 w 342"/>
                  <a:gd name="T13" fmla="*/ 248 h 280"/>
                  <a:gd name="T14" fmla="*/ 310 w 342"/>
                  <a:gd name="T15" fmla="*/ 248 h 280"/>
                  <a:gd name="T16" fmla="*/ 310 w 342"/>
                  <a:gd name="T17" fmla="*/ 248 h 280"/>
                  <a:gd name="T18" fmla="*/ 310 w 342"/>
                  <a:gd name="T19" fmla="*/ 248 h 280"/>
                  <a:gd name="T20" fmla="*/ 310 w 342"/>
                  <a:gd name="T21" fmla="*/ 218 h 280"/>
                  <a:gd name="T22" fmla="*/ 341 w 342"/>
                  <a:gd name="T23" fmla="*/ 186 h 280"/>
                  <a:gd name="T24" fmla="*/ 310 w 342"/>
                  <a:gd name="T25" fmla="*/ 155 h 280"/>
                  <a:gd name="T26" fmla="*/ 310 w 342"/>
                  <a:gd name="T27" fmla="*/ 124 h 280"/>
                  <a:gd name="T28" fmla="*/ 310 w 342"/>
                  <a:gd name="T29" fmla="*/ 94 h 280"/>
                  <a:gd name="T30" fmla="*/ 310 w 342"/>
                  <a:gd name="T31" fmla="*/ 62 h 280"/>
                  <a:gd name="T32" fmla="*/ 310 w 342"/>
                  <a:gd name="T33" fmla="*/ 62 h 280"/>
                  <a:gd name="T34" fmla="*/ 280 w 342"/>
                  <a:gd name="T35" fmla="*/ 31 h 280"/>
                  <a:gd name="T36" fmla="*/ 280 w 342"/>
                  <a:gd name="T37" fmla="*/ 31 h 280"/>
                  <a:gd name="T38" fmla="*/ 217 w 342"/>
                  <a:gd name="T39" fmla="*/ 31 h 280"/>
                  <a:gd name="T40" fmla="*/ 217 w 342"/>
                  <a:gd name="T41" fmla="*/ 31 h 280"/>
                  <a:gd name="T42" fmla="*/ 186 w 342"/>
                  <a:gd name="T43" fmla="*/ 31 h 280"/>
                  <a:gd name="T44" fmla="*/ 186 w 342"/>
                  <a:gd name="T45" fmla="*/ 31 h 280"/>
                  <a:gd name="T46" fmla="*/ 156 w 342"/>
                  <a:gd name="T47" fmla="*/ 31 h 280"/>
                  <a:gd name="T48" fmla="*/ 124 w 342"/>
                  <a:gd name="T49" fmla="*/ 31 h 280"/>
                  <a:gd name="T50" fmla="*/ 62 w 342"/>
                  <a:gd name="T51" fmla="*/ 0 h 280"/>
                  <a:gd name="T52" fmla="*/ 62 w 342"/>
                  <a:gd name="T53" fmla="*/ 0 h 280"/>
                  <a:gd name="T54" fmla="*/ 62 w 342"/>
                  <a:gd name="T55" fmla="*/ 31 h 280"/>
                  <a:gd name="T56" fmla="*/ 62 w 342"/>
                  <a:gd name="T57" fmla="*/ 31 h 280"/>
                  <a:gd name="T58" fmla="*/ 32 w 342"/>
                  <a:gd name="T59" fmla="*/ 62 h 280"/>
                  <a:gd name="T60" fmla="*/ 0 w 342"/>
                  <a:gd name="T61" fmla="*/ 62 h 280"/>
                  <a:gd name="T62" fmla="*/ 0 w 342"/>
                  <a:gd name="T63" fmla="*/ 62 h 280"/>
                  <a:gd name="T64" fmla="*/ 62 w 342"/>
                  <a:gd name="T65" fmla="*/ 124 h 280"/>
                  <a:gd name="T66" fmla="*/ 62 w 342"/>
                  <a:gd name="T67" fmla="*/ 124 h 280"/>
                  <a:gd name="T68" fmla="*/ 62 w 342"/>
                  <a:gd name="T69" fmla="*/ 155 h 280"/>
                  <a:gd name="T70" fmla="*/ 62 w 342"/>
                  <a:gd name="T71" fmla="*/ 155 h 280"/>
                  <a:gd name="T72" fmla="*/ 93 w 342"/>
                  <a:gd name="T73" fmla="*/ 124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2" h="280">
                    <a:moveTo>
                      <a:pt x="93" y="124"/>
                    </a:moveTo>
                    <a:lnTo>
                      <a:pt x="93" y="124"/>
                    </a:lnTo>
                    <a:cubicBezTo>
                      <a:pt x="93" y="124"/>
                      <a:pt x="93" y="124"/>
                      <a:pt x="124" y="124"/>
                    </a:cubicBezTo>
                    <a:lnTo>
                      <a:pt x="124" y="94"/>
                    </a:lnTo>
                    <a:cubicBezTo>
                      <a:pt x="124" y="94"/>
                      <a:pt x="124" y="94"/>
                      <a:pt x="156" y="94"/>
                    </a:cubicBezTo>
                    <a:lnTo>
                      <a:pt x="156" y="94"/>
                    </a:lnTo>
                    <a:cubicBezTo>
                      <a:pt x="186" y="94"/>
                      <a:pt x="186" y="124"/>
                      <a:pt x="217" y="124"/>
                    </a:cubicBezTo>
                    <a:cubicBezTo>
                      <a:pt x="217" y="155"/>
                      <a:pt x="217" y="155"/>
                      <a:pt x="217" y="155"/>
                    </a:cubicBezTo>
                    <a:cubicBezTo>
                      <a:pt x="217" y="155"/>
                      <a:pt x="217" y="186"/>
                      <a:pt x="217" y="218"/>
                    </a:cubicBezTo>
                    <a:cubicBezTo>
                      <a:pt x="248" y="186"/>
                      <a:pt x="248" y="186"/>
                      <a:pt x="248" y="186"/>
                    </a:cubicBezTo>
                    <a:lnTo>
                      <a:pt x="280" y="218"/>
                    </a:lnTo>
                    <a:lnTo>
                      <a:pt x="280" y="218"/>
                    </a:lnTo>
                    <a:lnTo>
                      <a:pt x="280" y="248"/>
                    </a:lnTo>
                    <a:lnTo>
                      <a:pt x="280" y="248"/>
                    </a:lnTo>
                    <a:lnTo>
                      <a:pt x="280" y="279"/>
                    </a:lnTo>
                    <a:cubicBezTo>
                      <a:pt x="310" y="248"/>
                      <a:pt x="310" y="248"/>
                      <a:pt x="310" y="248"/>
                    </a:cubicBezTo>
                    <a:lnTo>
                      <a:pt x="310" y="248"/>
                    </a:lnTo>
                    <a:lnTo>
                      <a:pt x="310" y="248"/>
                    </a:lnTo>
                    <a:lnTo>
                      <a:pt x="310" y="248"/>
                    </a:lnTo>
                    <a:lnTo>
                      <a:pt x="310" y="248"/>
                    </a:lnTo>
                    <a:cubicBezTo>
                      <a:pt x="310" y="248"/>
                      <a:pt x="310" y="248"/>
                      <a:pt x="310" y="218"/>
                    </a:cubicBezTo>
                    <a:lnTo>
                      <a:pt x="310" y="218"/>
                    </a:lnTo>
                    <a:cubicBezTo>
                      <a:pt x="310" y="218"/>
                      <a:pt x="310" y="218"/>
                      <a:pt x="341" y="218"/>
                    </a:cubicBezTo>
                    <a:cubicBezTo>
                      <a:pt x="341" y="218"/>
                      <a:pt x="341" y="218"/>
                      <a:pt x="341" y="186"/>
                    </a:cubicBezTo>
                    <a:lnTo>
                      <a:pt x="341" y="186"/>
                    </a:lnTo>
                    <a:cubicBezTo>
                      <a:pt x="310" y="186"/>
                      <a:pt x="310" y="155"/>
                      <a:pt x="310" y="155"/>
                    </a:cubicBezTo>
                    <a:lnTo>
                      <a:pt x="310" y="124"/>
                    </a:lnTo>
                    <a:lnTo>
                      <a:pt x="310" y="124"/>
                    </a:lnTo>
                    <a:cubicBezTo>
                      <a:pt x="310" y="94"/>
                      <a:pt x="310" y="94"/>
                      <a:pt x="310" y="94"/>
                    </a:cubicBezTo>
                    <a:lnTo>
                      <a:pt x="310" y="94"/>
                    </a:lnTo>
                    <a:lnTo>
                      <a:pt x="310" y="62"/>
                    </a:lnTo>
                    <a:lnTo>
                      <a:pt x="310" y="62"/>
                    </a:lnTo>
                    <a:lnTo>
                      <a:pt x="310" y="62"/>
                    </a:lnTo>
                    <a:lnTo>
                      <a:pt x="310" y="62"/>
                    </a:lnTo>
                    <a:cubicBezTo>
                      <a:pt x="280" y="31"/>
                      <a:pt x="280" y="31"/>
                      <a:pt x="280" y="0"/>
                    </a:cubicBezTo>
                    <a:cubicBezTo>
                      <a:pt x="280" y="31"/>
                      <a:pt x="280" y="31"/>
                      <a:pt x="280" y="31"/>
                    </a:cubicBezTo>
                    <a:lnTo>
                      <a:pt x="280" y="31"/>
                    </a:lnTo>
                    <a:lnTo>
                      <a:pt x="280" y="31"/>
                    </a:lnTo>
                    <a:cubicBezTo>
                      <a:pt x="248" y="31"/>
                      <a:pt x="248" y="31"/>
                      <a:pt x="248" y="31"/>
                    </a:cubicBezTo>
                    <a:cubicBezTo>
                      <a:pt x="217" y="31"/>
                      <a:pt x="217" y="31"/>
                      <a:pt x="217" y="31"/>
                    </a:cubicBezTo>
                    <a:lnTo>
                      <a:pt x="217" y="31"/>
                    </a:lnTo>
                    <a:lnTo>
                      <a:pt x="217" y="31"/>
                    </a:lnTo>
                    <a:cubicBezTo>
                      <a:pt x="217" y="31"/>
                      <a:pt x="217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156" y="31"/>
                    </a:cubicBezTo>
                    <a:lnTo>
                      <a:pt x="156" y="31"/>
                    </a:lnTo>
                    <a:cubicBezTo>
                      <a:pt x="156" y="31"/>
                      <a:pt x="156" y="3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93" y="31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cubicBezTo>
                      <a:pt x="62" y="62"/>
                      <a:pt x="32" y="62"/>
                      <a:pt x="32" y="62"/>
                    </a:cubicBezTo>
                    <a:lnTo>
                      <a:pt x="32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32" y="94"/>
                      <a:pt x="32" y="9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55"/>
                      <a:pt x="62" y="155"/>
                      <a:pt x="62" y="155"/>
                    </a:cubicBezTo>
                    <a:lnTo>
                      <a:pt x="62" y="155"/>
                    </a:lnTo>
                    <a:lnTo>
                      <a:pt x="62" y="155"/>
                    </a:lnTo>
                    <a:lnTo>
                      <a:pt x="62" y="155"/>
                    </a:lnTo>
                    <a:lnTo>
                      <a:pt x="62" y="124"/>
                    </a:lnTo>
                    <a:lnTo>
                      <a:pt x="93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3" name="Freeform 41"/>
              <p:cNvSpPr>
                <a:spLocks noChangeArrowheads="1"/>
              </p:cNvSpPr>
              <p:nvPr/>
            </p:nvSpPr>
            <p:spPr bwMode="auto">
              <a:xfrm>
                <a:off x="3344863" y="2371725"/>
                <a:ext cx="33337" cy="11113"/>
              </a:xfrm>
              <a:custGeom>
                <a:avLst/>
                <a:gdLst>
                  <a:gd name="T0" fmla="*/ 92 w 93"/>
                  <a:gd name="T1" fmla="*/ 0 h 32"/>
                  <a:gd name="T2" fmla="*/ 92 w 93"/>
                  <a:gd name="T3" fmla="*/ 0 h 32"/>
                  <a:gd name="T4" fmla="*/ 92 w 93"/>
                  <a:gd name="T5" fmla="*/ 0 h 32"/>
                  <a:gd name="T6" fmla="*/ 92 w 93"/>
                  <a:gd name="T7" fmla="*/ 0 h 32"/>
                  <a:gd name="T8" fmla="*/ 30 w 93"/>
                  <a:gd name="T9" fmla="*/ 0 h 32"/>
                  <a:gd name="T10" fmla="*/ 0 w 93"/>
                  <a:gd name="T11" fmla="*/ 0 h 32"/>
                  <a:gd name="T12" fmla="*/ 30 w 93"/>
                  <a:gd name="T13" fmla="*/ 0 h 32"/>
                  <a:gd name="T14" fmla="*/ 30 w 93"/>
                  <a:gd name="T15" fmla="*/ 31 h 32"/>
                  <a:gd name="T16" fmla="*/ 30 w 93"/>
                  <a:gd name="T17" fmla="*/ 31 h 32"/>
                  <a:gd name="T18" fmla="*/ 61 w 93"/>
                  <a:gd name="T19" fmla="*/ 31 h 32"/>
                  <a:gd name="T20" fmla="*/ 61 w 93"/>
                  <a:gd name="T21" fmla="*/ 31 h 32"/>
                  <a:gd name="T22" fmla="*/ 92 w 93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3" h="32">
                    <a:moveTo>
                      <a:pt x="92" y="0"/>
                    </a:moveTo>
                    <a:lnTo>
                      <a:pt x="92" y="0"/>
                    </a:lnTo>
                    <a:lnTo>
                      <a:pt x="92" y="0"/>
                    </a:lnTo>
                    <a:lnTo>
                      <a:pt x="92" y="0"/>
                    </a:lnTo>
                    <a:cubicBezTo>
                      <a:pt x="61" y="0"/>
                      <a:pt x="30" y="0"/>
                      <a:pt x="30" y="0"/>
                    </a:cubicBezTo>
                    <a:lnTo>
                      <a:pt x="0" y="0"/>
                    </a:lnTo>
                    <a:lnTo>
                      <a:pt x="30" y="0"/>
                    </a:lnTo>
                    <a:lnTo>
                      <a:pt x="30" y="31"/>
                    </a:lnTo>
                    <a:lnTo>
                      <a:pt x="30" y="31"/>
                    </a:lnTo>
                    <a:cubicBezTo>
                      <a:pt x="61" y="31"/>
                      <a:pt x="61" y="31"/>
                      <a:pt x="61" y="31"/>
                    </a:cubicBezTo>
                    <a:lnTo>
                      <a:pt x="61" y="31"/>
                    </a:lnTo>
                    <a:cubicBezTo>
                      <a:pt x="61" y="0"/>
                      <a:pt x="92" y="0"/>
                      <a:pt x="9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4" name="Freeform 42"/>
              <p:cNvSpPr>
                <a:spLocks noChangeArrowheads="1"/>
              </p:cNvSpPr>
              <p:nvPr/>
            </p:nvSpPr>
            <p:spPr bwMode="auto">
              <a:xfrm>
                <a:off x="3602038" y="2405063"/>
                <a:ext cx="66675" cy="133350"/>
              </a:xfrm>
              <a:custGeom>
                <a:avLst/>
                <a:gdLst>
                  <a:gd name="T0" fmla="*/ 186 w 187"/>
                  <a:gd name="T1" fmla="*/ 248 h 372"/>
                  <a:gd name="T2" fmla="*/ 186 w 187"/>
                  <a:gd name="T3" fmla="*/ 248 h 372"/>
                  <a:gd name="T4" fmla="*/ 186 w 187"/>
                  <a:gd name="T5" fmla="*/ 248 h 372"/>
                  <a:gd name="T6" fmla="*/ 186 w 187"/>
                  <a:gd name="T7" fmla="*/ 216 h 372"/>
                  <a:gd name="T8" fmla="*/ 186 w 187"/>
                  <a:gd name="T9" fmla="*/ 216 h 372"/>
                  <a:gd name="T10" fmla="*/ 186 w 187"/>
                  <a:gd name="T11" fmla="*/ 185 h 372"/>
                  <a:gd name="T12" fmla="*/ 186 w 187"/>
                  <a:gd name="T13" fmla="*/ 185 h 372"/>
                  <a:gd name="T14" fmla="*/ 186 w 187"/>
                  <a:gd name="T15" fmla="*/ 154 h 372"/>
                  <a:gd name="T16" fmla="*/ 186 w 187"/>
                  <a:gd name="T17" fmla="*/ 154 h 372"/>
                  <a:gd name="T18" fmla="*/ 186 w 187"/>
                  <a:gd name="T19" fmla="*/ 92 h 372"/>
                  <a:gd name="T20" fmla="*/ 156 w 187"/>
                  <a:gd name="T21" fmla="*/ 92 h 372"/>
                  <a:gd name="T22" fmla="*/ 156 w 187"/>
                  <a:gd name="T23" fmla="*/ 92 h 372"/>
                  <a:gd name="T24" fmla="*/ 156 w 187"/>
                  <a:gd name="T25" fmla="*/ 61 h 372"/>
                  <a:gd name="T26" fmla="*/ 156 w 187"/>
                  <a:gd name="T27" fmla="*/ 30 h 372"/>
                  <a:gd name="T28" fmla="*/ 156 w 187"/>
                  <a:gd name="T29" fmla="*/ 0 h 372"/>
                  <a:gd name="T30" fmla="*/ 62 w 187"/>
                  <a:gd name="T31" fmla="*/ 0 h 372"/>
                  <a:gd name="T32" fmla="*/ 32 w 187"/>
                  <a:gd name="T33" fmla="*/ 0 h 372"/>
                  <a:gd name="T34" fmla="*/ 62 w 187"/>
                  <a:gd name="T35" fmla="*/ 30 h 372"/>
                  <a:gd name="T36" fmla="*/ 62 w 187"/>
                  <a:gd name="T37" fmla="*/ 30 h 372"/>
                  <a:gd name="T38" fmla="*/ 62 w 187"/>
                  <a:gd name="T39" fmla="*/ 61 h 372"/>
                  <a:gd name="T40" fmla="*/ 32 w 187"/>
                  <a:gd name="T41" fmla="*/ 61 h 372"/>
                  <a:gd name="T42" fmla="*/ 32 w 187"/>
                  <a:gd name="T43" fmla="*/ 92 h 372"/>
                  <a:gd name="T44" fmla="*/ 32 w 187"/>
                  <a:gd name="T45" fmla="*/ 92 h 372"/>
                  <a:gd name="T46" fmla="*/ 62 w 187"/>
                  <a:gd name="T47" fmla="*/ 124 h 372"/>
                  <a:gd name="T48" fmla="*/ 62 w 187"/>
                  <a:gd name="T49" fmla="*/ 124 h 372"/>
                  <a:gd name="T50" fmla="*/ 62 w 187"/>
                  <a:gd name="T51" fmla="*/ 124 h 372"/>
                  <a:gd name="T52" fmla="*/ 62 w 187"/>
                  <a:gd name="T53" fmla="*/ 154 h 372"/>
                  <a:gd name="T54" fmla="*/ 62 w 187"/>
                  <a:gd name="T55" fmla="*/ 154 h 372"/>
                  <a:gd name="T56" fmla="*/ 32 w 187"/>
                  <a:gd name="T57" fmla="*/ 216 h 372"/>
                  <a:gd name="T58" fmla="*/ 32 w 187"/>
                  <a:gd name="T59" fmla="*/ 216 h 372"/>
                  <a:gd name="T60" fmla="*/ 32 w 187"/>
                  <a:gd name="T61" fmla="*/ 216 h 372"/>
                  <a:gd name="T62" fmla="*/ 32 w 187"/>
                  <a:gd name="T63" fmla="*/ 216 h 372"/>
                  <a:gd name="T64" fmla="*/ 32 w 187"/>
                  <a:gd name="T65" fmla="*/ 216 h 372"/>
                  <a:gd name="T66" fmla="*/ 32 w 187"/>
                  <a:gd name="T67" fmla="*/ 216 h 372"/>
                  <a:gd name="T68" fmla="*/ 0 w 187"/>
                  <a:gd name="T69" fmla="*/ 278 h 372"/>
                  <a:gd name="T70" fmla="*/ 0 w 187"/>
                  <a:gd name="T71" fmla="*/ 278 h 372"/>
                  <a:gd name="T72" fmla="*/ 32 w 187"/>
                  <a:gd name="T73" fmla="*/ 278 h 372"/>
                  <a:gd name="T74" fmla="*/ 32 w 187"/>
                  <a:gd name="T75" fmla="*/ 309 h 372"/>
                  <a:gd name="T76" fmla="*/ 32 w 187"/>
                  <a:gd name="T77" fmla="*/ 309 h 372"/>
                  <a:gd name="T78" fmla="*/ 32 w 187"/>
                  <a:gd name="T79" fmla="*/ 340 h 372"/>
                  <a:gd name="T80" fmla="*/ 32 w 187"/>
                  <a:gd name="T81" fmla="*/ 340 h 372"/>
                  <a:gd name="T82" fmla="*/ 62 w 187"/>
                  <a:gd name="T83" fmla="*/ 371 h 372"/>
                  <a:gd name="T84" fmla="*/ 62 w 187"/>
                  <a:gd name="T85" fmla="*/ 371 h 372"/>
                  <a:gd name="T86" fmla="*/ 62 w 187"/>
                  <a:gd name="T87" fmla="*/ 340 h 372"/>
                  <a:gd name="T88" fmla="*/ 156 w 187"/>
                  <a:gd name="T89" fmla="*/ 309 h 372"/>
                  <a:gd name="T90" fmla="*/ 156 w 187"/>
                  <a:gd name="T91" fmla="*/ 309 h 372"/>
                  <a:gd name="T92" fmla="*/ 186 w 187"/>
                  <a:gd name="T93" fmla="*/ 278 h 372"/>
                  <a:gd name="T94" fmla="*/ 186 w 187"/>
                  <a:gd name="T95" fmla="*/ 24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7" h="372">
                    <a:moveTo>
                      <a:pt x="186" y="248"/>
                    </a:moveTo>
                    <a:lnTo>
                      <a:pt x="186" y="248"/>
                    </a:lnTo>
                    <a:lnTo>
                      <a:pt x="186" y="248"/>
                    </a:lnTo>
                    <a:lnTo>
                      <a:pt x="186" y="216"/>
                    </a:lnTo>
                    <a:lnTo>
                      <a:pt x="186" y="216"/>
                    </a:lnTo>
                    <a:cubicBezTo>
                      <a:pt x="186" y="216"/>
                      <a:pt x="186" y="216"/>
                      <a:pt x="186" y="185"/>
                    </a:cubicBezTo>
                    <a:lnTo>
                      <a:pt x="186" y="185"/>
                    </a:lnTo>
                    <a:lnTo>
                      <a:pt x="186" y="154"/>
                    </a:lnTo>
                    <a:lnTo>
                      <a:pt x="186" y="154"/>
                    </a:lnTo>
                    <a:cubicBezTo>
                      <a:pt x="186" y="124"/>
                      <a:pt x="186" y="124"/>
                      <a:pt x="186" y="92"/>
                    </a:cubicBezTo>
                    <a:cubicBezTo>
                      <a:pt x="186" y="92"/>
                      <a:pt x="186" y="92"/>
                      <a:pt x="156" y="92"/>
                    </a:cubicBezTo>
                    <a:lnTo>
                      <a:pt x="156" y="92"/>
                    </a:lnTo>
                    <a:cubicBezTo>
                      <a:pt x="156" y="61"/>
                      <a:pt x="156" y="61"/>
                      <a:pt x="156" y="61"/>
                    </a:cubicBezTo>
                    <a:cubicBezTo>
                      <a:pt x="156" y="30"/>
                      <a:pt x="156" y="30"/>
                      <a:pt x="156" y="3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24" y="0"/>
                      <a:pt x="62" y="0"/>
                    </a:cubicBezTo>
                    <a:lnTo>
                      <a:pt x="32" y="0"/>
                    </a:lnTo>
                    <a:cubicBezTo>
                      <a:pt x="32" y="30"/>
                      <a:pt x="62" y="30"/>
                      <a:pt x="62" y="30"/>
                    </a:cubicBezTo>
                    <a:lnTo>
                      <a:pt x="62" y="30"/>
                    </a:lnTo>
                    <a:cubicBezTo>
                      <a:pt x="62" y="30"/>
                      <a:pt x="62" y="30"/>
                      <a:pt x="62" y="61"/>
                    </a:cubicBezTo>
                    <a:cubicBezTo>
                      <a:pt x="62" y="61"/>
                      <a:pt x="62" y="61"/>
                      <a:pt x="32" y="61"/>
                    </a:cubicBezTo>
                    <a:cubicBezTo>
                      <a:pt x="32" y="92"/>
                      <a:pt x="32" y="92"/>
                      <a:pt x="32" y="92"/>
                    </a:cubicBezTo>
                    <a:lnTo>
                      <a:pt x="32" y="92"/>
                    </a:lnTo>
                    <a:cubicBezTo>
                      <a:pt x="62" y="92"/>
                      <a:pt x="62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24"/>
                      <a:pt x="62" y="124"/>
                      <a:pt x="62" y="154"/>
                    </a:cubicBezTo>
                    <a:lnTo>
                      <a:pt x="62" y="154"/>
                    </a:lnTo>
                    <a:cubicBezTo>
                      <a:pt x="62" y="185"/>
                      <a:pt x="62" y="185"/>
                      <a:pt x="32" y="216"/>
                    </a:cubicBezTo>
                    <a:lnTo>
                      <a:pt x="32" y="216"/>
                    </a:lnTo>
                    <a:lnTo>
                      <a:pt x="32" y="216"/>
                    </a:lnTo>
                    <a:lnTo>
                      <a:pt x="32" y="216"/>
                    </a:lnTo>
                    <a:lnTo>
                      <a:pt x="32" y="216"/>
                    </a:lnTo>
                    <a:lnTo>
                      <a:pt x="32" y="216"/>
                    </a:lnTo>
                    <a:cubicBezTo>
                      <a:pt x="32" y="248"/>
                      <a:pt x="32" y="248"/>
                      <a:pt x="0" y="278"/>
                    </a:cubicBezTo>
                    <a:lnTo>
                      <a:pt x="0" y="278"/>
                    </a:lnTo>
                    <a:lnTo>
                      <a:pt x="32" y="278"/>
                    </a:lnTo>
                    <a:cubicBezTo>
                      <a:pt x="32" y="309"/>
                      <a:pt x="32" y="309"/>
                      <a:pt x="32" y="309"/>
                    </a:cubicBezTo>
                    <a:lnTo>
                      <a:pt x="32" y="309"/>
                    </a:lnTo>
                    <a:lnTo>
                      <a:pt x="32" y="340"/>
                    </a:lnTo>
                    <a:lnTo>
                      <a:pt x="32" y="340"/>
                    </a:lnTo>
                    <a:cubicBezTo>
                      <a:pt x="32" y="340"/>
                      <a:pt x="62" y="340"/>
                      <a:pt x="62" y="371"/>
                    </a:cubicBezTo>
                    <a:lnTo>
                      <a:pt x="62" y="371"/>
                    </a:lnTo>
                    <a:lnTo>
                      <a:pt x="62" y="340"/>
                    </a:lnTo>
                    <a:cubicBezTo>
                      <a:pt x="93" y="340"/>
                      <a:pt x="124" y="309"/>
                      <a:pt x="156" y="309"/>
                    </a:cubicBezTo>
                    <a:lnTo>
                      <a:pt x="156" y="309"/>
                    </a:lnTo>
                    <a:lnTo>
                      <a:pt x="186" y="278"/>
                    </a:lnTo>
                    <a:cubicBezTo>
                      <a:pt x="186" y="278"/>
                      <a:pt x="186" y="278"/>
                      <a:pt x="186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5" name="Freeform 43"/>
              <p:cNvSpPr>
                <a:spLocks noChangeArrowheads="1"/>
              </p:cNvSpPr>
              <p:nvPr/>
            </p:nvSpPr>
            <p:spPr bwMode="auto">
              <a:xfrm>
                <a:off x="4270375" y="2906713"/>
                <a:ext cx="190500" cy="334962"/>
              </a:xfrm>
              <a:custGeom>
                <a:avLst/>
                <a:gdLst>
                  <a:gd name="T0" fmla="*/ 526 w 527"/>
                  <a:gd name="T1" fmla="*/ 186 h 930"/>
                  <a:gd name="T2" fmla="*/ 496 w 527"/>
                  <a:gd name="T3" fmla="*/ 31 h 930"/>
                  <a:gd name="T4" fmla="*/ 434 w 527"/>
                  <a:gd name="T5" fmla="*/ 62 h 930"/>
                  <a:gd name="T6" fmla="*/ 434 w 527"/>
                  <a:gd name="T7" fmla="*/ 31 h 930"/>
                  <a:gd name="T8" fmla="*/ 372 w 527"/>
                  <a:gd name="T9" fmla="*/ 62 h 930"/>
                  <a:gd name="T10" fmla="*/ 310 w 527"/>
                  <a:gd name="T11" fmla="*/ 62 h 930"/>
                  <a:gd name="T12" fmla="*/ 279 w 527"/>
                  <a:gd name="T13" fmla="*/ 62 h 930"/>
                  <a:gd name="T14" fmla="*/ 279 w 527"/>
                  <a:gd name="T15" fmla="*/ 62 h 930"/>
                  <a:gd name="T16" fmla="*/ 248 w 527"/>
                  <a:gd name="T17" fmla="*/ 62 h 930"/>
                  <a:gd name="T18" fmla="*/ 248 w 527"/>
                  <a:gd name="T19" fmla="*/ 124 h 930"/>
                  <a:gd name="T20" fmla="*/ 248 w 527"/>
                  <a:gd name="T21" fmla="*/ 124 h 930"/>
                  <a:gd name="T22" fmla="*/ 310 w 527"/>
                  <a:gd name="T23" fmla="*/ 217 h 930"/>
                  <a:gd name="T24" fmla="*/ 310 w 527"/>
                  <a:gd name="T25" fmla="*/ 217 h 930"/>
                  <a:gd name="T26" fmla="*/ 310 w 527"/>
                  <a:gd name="T27" fmla="*/ 279 h 930"/>
                  <a:gd name="T28" fmla="*/ 279 w 527"/>
                  <a:gd name="T29" fmla="*/ 341 h 930"/>
                  <a:gd name="T30" fmla="*/ 248 w 527"/>
                  <a:gd name="T31" fmla="*/ 403 h 930"/>
                  <a:gd name="T32" fmla="*/ 217 w 527"/>
                  <a:gd name="T33" fmla="*/ 372 h 930"/>
                  <a:gd name="T34" fmla="*/ 186 w 527"/>
                  <a:gd name="T35" fmla="*/ 279 h 930"/>
                  <a:gd name="T36" fmla="*/ 186 w 527"/>
                  <a:gd name="T37" fmla="*/ 248 h 930"/>
                  <a:gd name="T38" fmla="*/ 155 w 527"/>
                  <a:gd name="T39" fmla="*/ 248 h 930"/>
                  <a:gd name="T40" fmla="*/ 93 w 527"/>
                  <a:gd name="T41" fmla="*/ 248 h 930"/>
                  <a:gd name="T42" fmla="*/ 31 w 527"/>
                  <a:gd name="T43" fmla="*/ 279 h 930"/>
                  <a:gd name="T44" fmla="*/ 31 w 527"/>
                  <a:gd name="T45" fmla="*/ 279 h 930"/>
                  <a:gd name="T46" fmla="*/ 62 w 527"/>
                  <a:gd name="T47" fmla="*/ 309 h 930"/>
                  <a:gd name="T48" fmla="*/ 155 w 527"/>
                  <a:gd name="T49" fmla="*/ 341 h 930"/>
                  <a:gd name="T50" fmla="*/ 155 w 527"/>
                  <a:gd name="T51" fmla="*/ 403 h 930"/>
                  <a:gd name="T52" fmla="*/ 155 w 527"/>
                  <a:gd name="T53" fmla="*/ 465 h 930"/>
                  <a:gd name="T54" fmla="*/ 155 w 527"/>
                  <a:gd name="T55" fmla="*/ 496 h 930"/>
                  <a:gd name="T56" fmla="*/ 155 w 527"/>
                  <a:gd name="T57" fmla="*/ 557 h 930"/>
                  <a:gd name="T58" fmla="*/ 124 w 527"/>
                  <a:gd name="T59" fmla="*/ 620 h 930"/>
                  <a:gd name="T60" fmla="*/ 124 w 527"/>
                  <a:gd name="T61" fmla="*/ 651 h 930"/>
                  <a:gd name="T62" fmla="*/ 62 w 527"/>
                  <a:gd name="T63" fmla="*/ 713 h 930"/>
                  <a:gd name="T64" fmla="*/ 62 w 527"/>
                  <a:gd name="T65" fmla="*/ 744 h 930"/>
                  <a:gd name="T66" fmla="*/ 93 w 527"/>
                  <a:gd name="T67" fmla="*/ 868 h 930"/>
                  <a:gd name="T68" fmla="*/ 124 w 527"/>
                  <a:gd name="T69" fmla="*/ 929 h 930"/>
                  <a:gd name="T70" fmla="*/ 217 w 527"/>
                  <a:gd name="T71" fmla="*/ 868 h 930"/>
                  <a:gd name="T72" fmla="*/ 248 w 527"/>
                  <a:gd name="T73" fmla="*/ 805 h 930"/>
                  <a:gd name="T74" fmla="*/ 217 w 527"/>
                  <a:gd name="T75" fmla="*/ 651 h 930"/>
                  <a:gd name="T76" fmla="*/ 217 w 527"/>
                  <a:gd name="T77" fmla="*/ 557 h 930"/>
                  <a:gd name="T78" fmla="*/ 310 w 527"/>
                  <a:gd name="T79" fmla="*/ 465 h 930"/>
                  <a:gd name="T80" fmla="*/ 341 w 527"/>
                  <a:gd name="T81" fmla="*/ 433 h 930"/>
                  <a:gd name="T82" fmla="*/ 465 w 527"/>
                  <a:gd name="T83" fmla="*/ 341 h 930"/>
                  <a:gd name="T84" fmla="*/ 526 w 527"/>
                  <a:gd name="T85" fmla="*/ 279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7" h="930">
                    <a:moveTo>
                      <a:pt x="526" y="217"/>
                    </a:moveTo>
                    <a:lnTo>
                      <a:pt x="526" y="217"/>
                    </a:lnTo>
                    <a:lnTo>
                      <a:pt x="526" y="186"/>
                    </a:lnTo>
                    <a:lnTo>
                      <a:pt x="526" y="186"/>
                    </a:lnTo>
                    <a:cubicBezTo>
                      <a:pt x="526" y="92"/>
                      <a:pt x="526" y="31"/>
                      <a:pt x="526" y="0"/>
                    </a:cubicBezTo>
                    <a:cubicBezTo>
                      <a:pt x="526" y="31"/>
                      <a:pt x="496" y="31"/>
                      <a:pt x="496" y="31"/>
                    </a:cubicBezTo>
                    <a:cubicBezTo>
                      <a:pt x="496" y="31"/>
                      <a:pt x="496" y="31"/>
                      <a:pt x="465" y="31"/>
                    </a:cubicBezTo>
                    <a:lnTo>
                      <a:pt x="465" y="31"/>
                    </a:lnTo>
                    <a:cubicBezTo>
                      <a:pt x="465" y="31"/>
                      <a:pt x="465" y="62"/>
                      <a:pt x="434" y="62"/>
                    </a:cubicBezTo>
                    <a:lnTo>
                      <a:pt x="434" y="62"/>
                    </a:lnTo>
                    <a:cubicBezTo>
                      <a:pt x="434" y="62"/>
                      <a:pt x="434" y="62"/>
                      <a:pt x="434" y="31"/>
                    </a:cubicBezTo>
                    <a:lnTo>
                      <a:pt x="434" y="31"/>
                    </a:lnTo>
                    <a:cubicBezTo>
                      <a:pt x="403" y="31"/>
                      <a:pt x="403" y="62"/>
                      <a:pt x="403" y="62"/>
                    </a:cubicBezTo>
                    <a:lnTo>
                      <a:pt x="403" y="62"/>
                    </a:lnTo>
                    <a:lnTo>
                      <a:pt x="372" y="62"/>
                    </a:lnTo>
                    <a:lnTo>
                      <a:pt x="372" y="62"/>
                    </a:lnTo>
                    <a:cubicBezTo>
                      <a:pt x="341" y="62"/>
                      <a:pt x="341" y="62"/>
                      <a:pt x="341" y="62"/>
                    </a:cubicBezTo>
                    <a:cubicBezTo>
                      <a:pt x="310" y="62"/>
                      <a:pt x="310" y="62"/>
                      <a:pt x="310" y="62"/>
                    </a:cubicBezTo>
                    <a:lnTo>
                      <a:pt x="310" y="62"/>
                    </a:lnTo>
                    <a:cubicBezTo>
                      <a:pt x="310" y="62"/>
                      <a:pt x="310" y="62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cubicBezTo>
                      <a:pt x="248" y="62"/>
                      <a:pt x="248" y="62"/>
                      <a:pt x="248" y="62"/>
                    </a:cubicBezTo>
                    <a:lnTo>
                      <a:pt x="248" y="62"/>
                    </a:lnTo>
                    <a:lnTo>
                      <a:pt x="248" y="92"/>
                    </a:lnTo>
                    <a:lnTo>
                      <a:pt x="248" y="92"/>
                    </a:lnTo>
                    <a:cubicBezTo>
                      <a:pt x="248" y="92"/>
                      <a:pt x="248" y="92"/>
                      <a:pt x="248" y="124"/>
                    </a:cubicBez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cubicBezTo>
                      <a:pt x="248" y="124"/>
                      <a:pt x="248" y="124"/>
                      <a:pt x="279" y="124"/>
                    </a:cubicBezTo>
                    <a:cubicBezTo>
                      <a:pt x="279" y="155"/>
                      <a:pt x="279" y="186"/>
                      <a:pt x="310" y="186"/>
                    </a:cubicBezTo>
                    <a:cubicBezTo>
                      <a:pt x="310" y="217"/>
                      <a:pt x="310" y="217"/>
                      <a:pt x="310" y="217"/>
                    </a:cubicBezTo>
                    <a:lnTo>
                      <a:pt x="310" y="217"/>
                    </a:lnTo>
                    <a:lnTo>
                      <a:pt x="310" y="217"/>
                    </a:lnTo>
                    <a:lnTo>
                      <a:pt x="310" y="217"/>
                    </a:lnTo>
                    <a:lnTo>
                      <a:pt x="310" y="217"/>
                    </a:lnTo>
                    <a:cubicBezTo>
                      <a:pt x="310" y="248"/>
                      <a:pt x="310" y="248"/>
                      <a:pt x="310" y="248"/>
                    </a:cubicBezTo>
                    <a:lnTo>
                      <a:pt x="310" y="279"/>
                    </a:lnTo>
                    <a:lnTo>
                      <a:pt x="310" y="279"/>
                    </a:lnTo>
                    <a:lnTo>
                      <a:pt x="310" y="279"/>
                    </a:lnTo>
                    <a:cubicBezTo>
                      <a:pt x="310" y="309"/>
                      <a:pt x="310" y="341"/>
                      <a:pt x="279" y="341"/>
                    </a:cubicBezTo>
                    <a:lnTo>
                      <a:pt x="279" y="372"/>
                    </a:lnTo>
                    <a:cubicBezTo>
                      <a:pt x="279" y="403"/>
                      <a:pt x="279" y="403"/>
                      <a:pt x="248" y="403"/>
                    </a:cubicBezTo>
                    <a:lnTo>
                      <a:pt x="248" y="403"/>
                    </a:lnTo>
                    <a:lnTo>
                      <a:pt x="248" y="403"/>
                    </a:lnTo>
                    <a:lnTo>
                      <a:pt x="248" y="403"/>
                    </a:lnTo>
                    <a:lnTo>
                      <a:pt x="217" y="372"/>
                    </a:lnTo>
                    <a:cubicBezTo>
                      <a:pt x="217" y="372"/>
                      <a:pt x="217" y="372"/>
                      <a:pt x="217" y="341"/>
                    </a:cubicBezTo>
                    <a:cubicBezTo>
                      <a:pt x="186" y="341"/>
                      <a:pt x="186" y="341"/>
                      <a:pt x="186" y="309"/>
                    </a:cubicBezTo>
                    <a:lnTo>
                      <a:pt x="186" y="279"/>
                    </a:lnTo>
                    <a:cubicBezTo>
                      <a:pt x="186" y="279"/>
                      <a:pt x="186" y="279"/>
                      <a:pt x="186" y="248"/>
                    </a:cubicBezTo>
                    <a:lnTo>
                      <a:pt x="186" y="248"/>
                    </a:lnTo>
                    <a:lnTo>
                      <a:pt x="186" y="248"/>
                    </a:lnTo>
                    <a:lnTo>
                      <a:pt x="186" y="248"/>
                    </a:lnTo>
                    <a:lnTo>
                      <a:pt x="186" y="248"/>
                    </a:lnTo>
                    <a:cubicBezTo>
                      <a:pt x="186" y="248"/>
                      <a:pt x="186" y="248"/>
                      <a:pt x="155" y="248"/>
                    </a:cubicBezTo>
                    <a:cubicBezTo>
                      <a:pt x="155" y="248"/>
                      <a:pt x="155" y="248"/>
                      <a:pt x="155" y="217"/>
                    </a:cubicBezTo>
                    <a:cubicBezTo>
                      <a:pt x="155" y="217"/>
                      <a:pt x="155" y="217"/>
                      <a:pt x="124" y="217"/>
                    </a:cubicBezTo>
                    <a:cubicBezTo>
                      <a:pt x="124" y="217"/>
                      <a:pt x="124" y="248"/>
                      <a:pt x="93" y="248"/>
                    </a:cubicBezTo>
                    <a:cubicBezTo>
                      <a:pt x="93" y="248"/>
                      <a:pt x="31" y="248"/>
                      <a:pt x="0" y="248"/>
                    </a:cubicBezTo>
                    <a:cubicBezTo>
                      <a:pt x="0" y="279"/>
                      <a:pt x="0" y="279"/>
                      <a:pt x="0" y="279"/>
                    </a:cubicBezTo>
                    <a:cubicBezTo>
                      <a:pt x="0" y="279"/>
                      <a:pt x="0" y="279"/>
                      <a:pt x="31" y="279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279"/>
                      <a:pt x="31" y="279"/>
                      <a:pt x="62" y="279"/>
                    </a:cubicBezTo>
                    <a:cubicBezTo>
                      <a:pt x="62" y="279"/>
                      <a:pt x="62" y="279"/>
                      <a:pt x="62" y="309"/>
                    </a:cubicBezTo>
                    <a:cubicBezTo>
                      <a:pt x="93" y="309"/>
                      <a:pt x="93" y="309"/>
                      <a:pt x="124" y="309"/>
                    </a:cubicBezTo>
                    <a:cubicBezTo>
                      <a:pt x="124" y="341"/>
                      <a:pt x="155" y="341"/>
                      <a:pt x="155" y="341"/>
                    </a:cubicBezTo>
                    <a:lnTo>
                      <a:pt x="155" y="341"/>
                    </a:lnTo>
                    <a:cubicBezTo>
                      <a:pt x="155" y="372"/>
                      <a:pt x="155" y="372"/>
                      <a:pt x="155" y="403"/>
                    </a:cubicBezTo>
                    <a:lnTo>
                      <a:pt x="155" y="403"/>
                    </a:lnTo>
                    <a:lnTo>
                      <a:pt x="155" y="403"/>
                    </a:lnTo>
                    <a:lnTo>
                      <a:pt x="155" y="433"/>
                    </a:lnTo>
                    <a:lnTo>
                      <a:pt x="155" y="433"/>
                    </a:lnTo>
                    <a:lnTo>
                      <a:pt x="155" y="465"/>
                    </a:lnTo>
                    <a:lnTo>
                      <a:pt x="155" y="496"/>
                    </a:lnTo>
                    <a:lnTo>
                      <a:pt x="155" y="496"/>
                    </a:lnTo>
                    <a:lnTo>
                      <a:pt x="155" y="496"/>
                    </a:lnTo>
                    <a:cubicBezTo>
                      <a:pt x="155" y="527"/>
                      <a:pt x="155" y="527"/>
                      <a:pt x="155" y="557"/>
                    </a:cubicBezTo>
                    <a:lnTo>
                      <a:pt x="155" y="557"/>
                    </a:lnTo>
                    <a:lnTo>
                      <a:pt x="155" y="557"/>
                    </a:lnTo>
                    <a:cubicBezTo>
                      <a:pt x="155" y="589"/>
                      <a:pt x="155" y="620"/>
                      <a:pt x="124" y="620"/>
                    </a:cubicBezTo>
                    <a:lnTo>
                      <a:pt x="124" y="620"/>
                    </a:lnTo>
                    <a:lnTo>
                      <a:pt x="124" y="620"/>
                    </a:lnTo>
                    <a:lnTo>
                      <a:pt x="124" y="620"/>
                    </a:lnTo>
                    <a:lnTo>
                      <a:pt x="124" y="620"/>
                    </a:lnTo>
                    <a:cubicBezTo>
                      <a:pt x="124" y="651"/>
                      <a:pt x="124" y="651"/>
                      <a:pt x="124" y="651"/>
                    </a:cubicBezTo>
                    <a:cubicBezTo>
                      <a:pt x="124" y="681"/>
                      <a:pt x="124" y="681"/>
                      <a:pt x="93" y="681"/>
                    </a:cubicBezTo>
                    <a:cubicBezTo>
                      <a:pt x="93" y="681"/>
                      <a:pt x="93" y="681"/>
                      <a:pt x="93" y="713"/>
                    </a:cubicBezTo>
                    <a:cubicBezTo>
                      <a:pt x="93" y="713"/>
                      <a:pt x="93" y="713"/>
                      <a:pt x="62" y="713"/>
                    </a:cubicBezTo>
                    <a:lnTo>
                      <a:pt x="62" y="744"/>
                    </a:lnTo>
                    <a:cubicBezTo>
                      <a:pt x="93" y="744"/>
                      <a:pt x="93" y="744"/>
                      <a:pt x="93" y="744"/>
                    </a:cubicBezTo>
                    <a:cubicBezTo>
                      <a:pt x="62" y="744"/>
                      <a:pt x="62" y="744"/>
                      <a:pt x="62" y="744"/>
                    </a:cubicBezTo>
                    <a:lnTo>
                      <a:pt x="62" y="744"/>
                    </a:lnTo>
                    <a:cubicBezTo>
                      <a:pt x="62" y="775"/>
                      <a:pt x="62" y="775"/>
                      <a:pt x="62" y="775"/>
                    </a:cubicBezTo>
                    <a:cubicBezTo>
                      <a:pt x="93" y="805"/>
                      <a:pt x="93" y="837"/>
                      <a:pt x="93" y="868"/>
                    </a:cubicBezTo>
                    <a:cubicBezTo>
                      <a:pt x="93" y="899"/>
                      <a:pt x="93" y="899"/>
                      <a:pt x="93" y="929"/>
                    </a:cubicBezTo>
                    <a:lnTo>
                      <a:pt x="93" y="929"/>
                    </a:lnTo>
                    <a:cubicBezTo>
                      <a:pt x="124" y="929"/>
                      <a:pt x="124" y="929"/>
                      <a:pt x="124" y="929"/>
                    </a:cubicBezTo>
                    <a:lnTo>
                      <a:pt x="124" y="929"/>
                    </a:lnTo>
                    <a:cubicBezTo>
                      <a:pt x="124" y="899"/>
                      <a:pt x="124" y="899"/>
                      <a:pt x="155" y="868"/>
                    </a:cubicBezTo>
                    <a:cubicBezTo>
                      <a:pt x="186" y="868"/>
                      <a:pt x="217" y="868"/>
                      <a:pt x="217" y="868"/>
                    </a:cubicBezTo>
                    <a:lnTo>
                      <a:pt x="217" y="868"/>
                    </a:lnTo>
                    <a:lnTo>
                      <a:pt x="217" y="868"/>
                    </a:lnTo>
                    <a:cubicBezTo>
                      <a:pt x="248" y="837"/>
                      <a:pt x="248" y="837"/>
                      <a:pt x="248" y="805"/>
                    </a:cubicBezTo>
                    <a:cubicBezTo>
                      <a:pt x="248" y="805"/>
                      <a:pt x="248" y="775"/>
                      <a:pt x="248" y="744"/>
                    </a:cubicBezTo>
                    <a:cubicBezTo>
                      <a:pt x="248" y="713"/>
                      <a:pt x="248" y="713"/>
                      <a:pt x="248" y="713"/>
                    </a:cubicBezTo>
                    <a:cubicBezTo>
                      <a:pt x="248" y="713"/>
                      <a:pt x="248" y="681"/>
                      <a:pt x="217" y="651"/>
                    </a:cubicBezTo>
                    <a:cubicBezTo>
                      <a:pt x="217" y="651"/>
                      <a:pt x="217" y="620"/>
                      <a:pt x="217" y="589"/>
                    </a:cubicBezTo>
                    <a:cubicBezTo>
                      <a:pt x="217" y="589"/>
                      <a:pt x="217" y="589"/>
                      <a:pt x="217" y="557"/>
                    </a:cubicBezTo>
                    <a:lnTo>
                      <a:pt x="217" y="557"/>
                    </a:lnTo>
                    <a:cubicBezTo>
                      <a:pt x="217" y="527"/>
                      <a:pt x="217" y="527"/>
                      <a:pt x="217" y="527"/>
                    </a:cubicBezTo>
                    <a:lnTo>
                      <a:pt x="217" y="527"/>
                    </a:lnTo>
                    <a:cubicBezTo>
                      <a:pt x="248" y="496"/>
                      <a:pt x="310" y="465"/>
                      <a:pt x="310" y="465"/>
                    </a:cubicBezTo>
                    <a:lnTo>
                      <a:pt x="310" y="465"/>
                    </a:lnTo>
                    <a:cubicBezTo>
                      <a:pt x="310" y="465"/>
                      <a:pt x="310" y="433"/>
                      <a:pt x="341" y="433"/>
                    </a:cubicBezTo>
                    <a:lnTo>
                      <a:pt x="341" y="433"/>
                    </a:lnTo>
                    <a:cubicBezTo>
                      <a:pt x="341" y="403"/>
                      <a:pt x="372" y="403"/>
                      <a:pt x="372" y="403"/>
                    </a:cubicBezTo>
                    <a:cubicBezTo>
                      <a:pt x="372" y="372"/>
                      <a:pt x="403" y="372"/>
                      <a:pt x="434" y="372"/>
                    </a:cubicBezTo>
                    <a:lnTo>
                      <a:pt x="465" y="341"/>
                    </a:lnTo>
                    <a:lnTo>
                      <a:pt x="465" y="341"/>
                    </a:lnTo>
                    <a:cubicBezTo>
                      <a:pt x="465" y="341"/>
                      <a:pt x="496" y="309"/>
                      <a:pt x="526" y="309"/>
                    </a:cubicBezTo>
                    <a:lnTo>
                      <a:pt x="526" y="279"/>
                    </a:lnTo>
                    <a:cubicBezTo>
                      <a:pt x="526" y="248"/>
                      <a:pt x="526" y="248"/>
                      <a:pt x="526" y="248"/>
                    </a:cubicBezTo>
                    <a:lnTo>
                      <a:pt x="526" y="21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6" name="Freeform 44"/>
              <p:cNvSpPr>
                <a:spLocks noChangeArrowheads="1"/>
              </p:cNvSpPr>
              <p:nvPr/>
            </p:nvSpPr>
            <p:spPr bwMode="auto">
              <a:xfrm>
                <a:off x="4292600" y="3006725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7" name="Freeform 45"/>
              <p:cNvSpPr>
                <a:spLocks noChangeArrowheads="1"/>
              </p:cNvSpPr>
              <p:nvPr/>
            </p:nvSpPr>
            <p:spPr bwMode="auto">
              <a:xfrm>
                <a:off x="4003675" y="3308350"/>
                <a:ext cx="1588" cy="11113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0 h 32"/>
                  <a:gd name="T6" fmla="*/ 0 w 1"/>
                  <a:gd name="T7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cubicBezTo>
                      <a:pt x="0" y="31"/>
                      <a:pt x="0" y="31"/>
                      <a:pt x="0" y="0"/>
                    </a:cubicBezTo>
                    <a:lnTo>
                      <a:pt x="0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8" name="Freeform 46"/>
              <p:cNvSpPr>
                <a:spLocks noChangeArrowheads="1"/>
              </p:cNvSpPr>
              <p:nvPr/>
            </p:nvSpPr>
            <p:spPr bwMode="auto">
              <a:xfrm>
                <a:off x="4003675" y="3175000"/>
                <a:ext cx="301625" cy="268288"/>
              </a:xfrm>
              <a:custGeom>
                <a:avLst/>
                <a:gdLst>
                  <a:gd name="T0" fmla="*/ 806 w 838"/>
                  <a:gd name="T1" fmla="*/ 341 h 745"/>
                  <a:gd name="T2" fmla="*/ 775 w 838"/>
                  <a:gd name="T3" fmla="*/ 309 h 745"/>
                  <a:gd name="T4" fmla="*/ 744 w 838"/>
                  <a:gd name="T5" fmla="*/ 279 h 745"/>
                  <a:gd name="T6" fmla="*/ 744 w 838"/>
                  <a:gd name="T7" fmla="*/ 248 h 745"/>
                  <a:gd name="T8" fmla="*/ 775 w 838"/>
                  <a:gd name="T9" fmla="*/ 185 h 745"/>
                  <a:gd name="T10" fmla="*/ 806 w 838"/>
                  <a:gd name="T11" fmla="*/ 155 h 745"/>
                  <a:gd name="T12" fmla="*/ 775 w 838"/>
                  <a:gd name="T13" fmla="*/ 61 h 745"/>
                  <a:gd name="T14" fmla="*/ 713 w 838"/>
                  <a:gd name="T15" fmla="*/ 0 h 745"/>
                  <a:gd name="T16" fmla="*/ 682 w 838"/>
                  <a:gd name="T17" fmla="*/ 0 h 745"/>
                  <a:gd name="T18" fmla="*/ 651 w 838"/>
                  <a:gd name="T19" fmla="*/ 31 h 745"/>
                  <a:gd name="T20" fmla="*/ 651 w 838"/>
                  <a:gd name="T21" fmla="*/ 31 h 745"/>
                  <a:gd name="T22" fmla="*/ 620 w 838"/>
                  <a:gd name="T23" fmla="*/ 61 h 745"/>
                  <a:gd name="T24" fmla="*/ 558 w 838"/>
                  <a:gd name="T25" fmla="*/ 93 h 745"/>
                  <a:gd name="T26" fmla="*/ 527 w 838"/>
                  <a:gd name="T27" fmla="*/ 155 h 745"/>
                  <a:gd name="T28" fmla="*/ 496 w 838"/>
                  <a:gd name="T29" fmla="*/ 185 h 745"/>
                  <a:gd name="T30" fmla="*/ 402 w 838"/>
                  <a:gd name="T31" fmla="*/ 217 h 745"/>
                  <a:gd name="T32" fmla="*/ 341 w 838"/>
                  <a:gd name="T33" fmla="*/ 217 h 745"/>
                  <a:gd name="T34" fmla="*/ 310 w 838"/>
                  <a:gd name="T35" fmla="*/ 248 h 745"/>
                  <a:gd name="T36" fmla="*/ 279 w 838"/>
                  <a:gd name="T37" fmla="*/ 279 h 745"/>
                  <a:gd name="T38" fmla="*/ 186 w 838"/>
                  <a:gd name="T39" fmla="*/ 403 h 745"/>
                  <a:gd name="T40" fmla="*/ 155 w 838"/>
                  <a:gd name="T41" fmla="*/ 403 h 745"/>
                  <a:gd name="T42" fmla="*/ 93 w 838"/>
                  <a:gd name="T43" fmla="*/ 433 h 745"/>
                  <a:gd name="T44" fmla="*/ 31 w 838"/>
                  <a:gd name="T45" fmla="*/ 433 h 745"/>
                  <a:gd name="T46" fmla="*/ 31 w 838"/>
                  <a:gd name="T47" fmla="*/ 433 h 745"/>
                  <a:gd name="T48" fmla="*/ 31 w 838"/>
                  <a:gd name="T49" fmla="*/ 465 h 745"/>
                  <a:gd name="T50" fmla="*/ 93 w 838"/>
                  <a:gd name="T51" fmla="*/ 589 h 745"/>
                  <a:gd name="T52" fmla="*/ 62 w 838"/>
                  <a:gd name="T53" fmla="*/ 651 h 745"/>
                  <a:gd name="T54" fmla="*/ 93 w 838"/>
                  <a:gd name="T55" fmla="*/ 744 h 745"/>
                  <a:gd name="T56" fmla="*/ 155 w 838"/>
                  <a:gd name="T57" fmla="*/ 744 h 745"/>
                  <a:gd name="T58" fmla="*/ 248 w 838"/>
                  <a:gd name="T59" fmla="*/ 713 h 745"/>
                  <a:gd name="T60" fmla="*/ 310 w 838"/>
                  <a:gd name="T61" fmla="*/ 713 h 745"/>
                  <a:gd name="T62" fmla="*/ 434 w 838"/>
                  <a:gd name="T63" fmla="*/ 713 h 745"/>
                  <a:gd name="T64" fmla="*/ 496 w 838"/>
                  <a:gd name="T65" fmla="*/ 681 h 745"/>
                  <a:gd name="T66" fmla="*/ 589 w 838"/>
                  <a:gd name="T67" fmla="*/ 620 h 745"/>
                  <a:gd name="T68" fmla="*/ 744 w 838"/>
                  <a:gd name="T69" fmla="*/ 433 h 745"/>
                  <a:gd name="T70" fmla="*/ 806 w 838"/>
                  <a:gd name="T71" fmla="*/ 341 h 745"/>
                  <a:gd name="T72" fmla="*/ 682 w 838"/>
                  <a:gd name="T73" fmla="*/ 465 h 745"/>
                  <a:gd name="T74" fmla="*/ 620 w 838"/>
                  <a:gd name="T75" fmla="*/ 527 h 745"/>
                  <a:gd name="T76" fmla="*/ 589 w 838"/>
                  <a:gd name="T77" fmla="*/ 527 h 745"/>
                  <a:gd name="T78" fmla="*/ 558 w 838"/>
                  <a:gd name="T79" fmla="*/ 527 h 745"/>
                  <a:gd name="T80" fmla="*/ 527 w 838"/>
                  <a:gd name="T81" fmla="*/ 465 h 745"/>
                  <a:gd name="T82" fmla="*/ 527 w 838"/>
                  <a:gd name="T83" fmla="*/ 465 h 745"/>
                  <a:gd name="T84" fmla="*/ 527 w 838"/>
                  <a:gd name="T85" fmla="*/ 433 h 745"/>
                  <a:gd name="T86" fmla="*/ 558 w 838"/>
                  <a:gd name="T87" fmla="*/ 403 h 745"/>
                  <a:gd name="T88" fmla="*/ 620 w 838"/>
                  <a:gd name="T89" fmla="*/ 341 h 745"/>
                  <a:gd name="T90" fmla="*/ 682 w 838"/>
                  <a:gd name="T91" fmla="*/ 372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38" h="745">
                    <a:moveTo>
                      <a:pt x="806" y="341"/>
                    </a:moveTo>
                    <a:lnTo>
                      <a:pt x="806" y="341"/>
                    </a:lnTo>
                    <a:lnTo>
                      <a:pt x="806" y="341"/>
                    </a:lnTo>
                    <a:lnTo>
                      <a:pt x="806" y="341"/>
                    </a:lnTo>
                    <a:cubicBezTo>
                      <a:pt x="806" y="309"/>
                      <a:pt x="806" y="309"/>
                      <a:pt x="806" y="309"/>
                    </a:cubicBezTo>
                    <a:cubicBezTo>
                      <a:pt x="775" y="309"/>
                      <a:pt x="775" y="309"/>
                      <a:pt x="775" y="309"/>
                    </a:cubicBezTo>
                    <a:lnTo>
                      <a:pt x="775" y="309"/>
                    </a:lnTo>
                    <a:lnTo>
                      <a:pt x="775" y="309"/>
                    </a:lnTo>
                    <a:cubicBezTo>
                      <a:pt x="744" y="309"/>
                      <a:pt x="744" y="279"/>
                      <a:pt x="744" y="279"/>
                    </a:cubicBezTo>
                    <a:lnTo>
                      <a:pt x="744" y="279"/>
                    </a:lnTo>
                    <a:lnTo>
                      <a:pt x="744" y="248"/>
                    </a:lnTo>
                    <a:lnTo>
                      <a:pt x="744" y="248"/>
                    </a:lnTo>
                    <a:lnTo>
                      <a:pt x="744" y="248"/>
                    </a:lnTo>
                    <a:cubicBezTo>
                      <a:pt x="744" y="217"/>
                      <a:pt x="744" y="217"/>
                      <a:pt x="744" y="217"/>
                    </a:cubicBezTo>
                    <a:cubicBezTo>
                      <a:pt x="744" y="185"/>
                      <a:pt x="775" y="185"/>
                      <a:pt x="775" y="185"/>
                    </a:cubicBezTo>
                    <a:cubicBezTo>
                      <a:pt x="775" y="185"/>
                      <a:pt x="775" y="155"/>
                      <a:pt x="806" y="155"/>
                    </a:cubicBezTo>
                    <a:lnTo>
                      <a:pt x="806" y="155"/>
                    </a:lnTo>
                    <a:lnTo>
                      <a:pt x="806" y="155"/>
                    </a:lnTo>
                    <a:lnTo>
                      <a:pt x="806" y="124"/>
                    </a:lnTo>
                    <a:cubicBezTo>
                      <a:pt x="806" y="124"/>
                      <a:pt x="775" y="93"/>
                      <a:pt x="775" y="61"/>
                    </a:cubicBezTo>
                    <a:lnTo>
                      <a:pt x="775" y="61"/>
                    </a:lnTo>
                    <a:cubicBezTo>
                      <a:pt x="775" y="61"/>
                      <a:pt x="775" y="31"/>
                      <a:pt x="775" y="0"/>
                    </a:cubicBezTo>
                    <a:lnTo>
                      <a:pt x="775" y="0"/>
                    </a:lnTo>
                    <a:cubicBezTo>
                      <a:pt x="744" y="0"/>
                      <a:pt x="744" y="0"/>
                      <a:pt x="713" y="0"/>
                    </a:cubicBezTo>
                    <a:lnTo>
                      <a:pt x="713" y="0"/>
                    </a:lnTo>
                    <a:lnTo>
                      <a:pt x="682" y="0"/>
                    </a:lnTo>
                    <a:lnTo>
                      <a:pt x="682" y="0"/>
                    </a:lnTo>
                    <a:lnTo>
                      <a:pt x="682" y="0"/>
                    </a:lnTo>
                    <a:cubicBezTo>
                      <a:pt x="682" y="0"/>
                      <a:pt x="682" y="31"/>
                      <a:pt x="651" y="31"/>
                    </a:cubicBezTo>
                    <a:lnTo>
                      <a:pt x="651" y="31"/>
                    </a:lnTo>
                    <a:lnTo>
                      <a:pt x="651" y="31"/>
                    </a:lnTo>
                    <a:lnTo>
                      <a:pt x="651" y="31"/>
                    </a:lnTo>
                    <a:lnTo>
                      <a:pt x="651" y="31"/>
                    </a:lnTo>
                    <a:lnTo>
                      <a:pt x="651" y="31"/>
                    </a:lnTo>
                    <a:cubicBezTo>
                      <a:pt x="651" y="31"/>
                      <a:pt x="651" y="31"/>
                      <a:pt x="620" y="31"/>
                    </a:cubicBezTo>
                    <a:lnTo>
                      <a:pt x="620" y="61"/>
                    </a:lnTo>
                    <a:cubicBezTo>
                      <a:pt x="589" y="61"/>
                      <a:pt x="589" y="93"/>
                      <a:pt x="589" y="93"/>
                    </a:cubicBezTo>
                    <a:lnTo>
                      <a:pt x="589" y="93"/>
                    </a:lnTo>
                    <a:lnTo>
                      <a:pt x="558" y="93"/>
                    </a:lnTo>
                    <a:cubicBezTo>
                      <a:pt x="558" y="124"/>
                      <a:pt x="558" y="124"/>
                      <a:pt x="527" y="155"/>
                    </a:cubicBezTo>
                    <a:lnTo>
                      <a:pt x="527" y="155"/>
                    </a:lnTo>
                    <a:lnTo>
                      <a:pt x="527" y="155"/>
                    </a:lnTo>
                    <a:lnTo>
                      <a:pt x="527" y="155"/>
                    </a:lnTo>
                    <a:lnTo>
                      <a:pt x="527" y="155"/>
                    </a:lnTo>
                    <a:cubicBezTo>
                      <a:pt x="496" y="155"/>
                      <a:pt x="496" y="185"/>
                      <a:pt x="496" y="185"/>
                    </a:cubicBezTo>
                    <a:cubicBezTo>
                      <a:pt x="496" y="217"/>
                      <a:pt x="496" y="217"/>
                      <a:pt x="465" y="217"/>
                    </a:cubicBezTo>
                    <a:cubicBezTo>
                      <a:pt x="434" y="217"/>
                      <a:pt x="402" y="217"/>
                      <a:pt x="402" y="217"/>
                    </a:cubicBezTo>
                    <a:lnTo>
                      <a:pt x="402" y="217"/>
                    </a:lnTo>
                    <a:cubicBezTo>
                      <a:pt x="372" y="217"/>
                      <a:pt x="372" y="217"/>
                      <a:pt x="372" y="217"/>
                    </a:cubicBezTo>
                    <a:lnTo>
                      <a:pt x="372" y="217"/>
                    </a:lnTo>
                    <a:lnTo>
                      <a:pt x="341" y="217"/>
                    </a:lnTo>
                    <a:lnTo>
                      <a:pt x="341" y="217"/>
                    </a:lnTo>
                    <a:lnTo>
                      <a:pt x="341" y="248"/>
                    </a:lnTo>
                    <a:cubicBezTo>
                      <a:pt x="310" y="248"/>
                      <a:pt x="310" y="248"/>
                      <a:pt x="310" y="248"/>
                    </a:cubicBezTo>
                    <a:lnTo>
                      <a:pt x="310" y="248"/>
                    </a:lnTo>
                    <a:lnTo>
                      <a:pt x="279" y="279"/>
                    </a:lnTo>
                    <a:lnTo>
                      <a:pt x="279" y="279"/>
                    </a:lnTo>
                    <a:cubicBezTo>
                      <a:pt x="248" y="279"/>
                      <a:pt x="248" y="279"/>
                      <a:pt x="248" y="279"/>
                    </a:cubicBezTo>
                    <a:cubicBezTo>
                      <a:pt x="186" y="309"/>
                      <a:pt x="186" y="309"/>
                      <a:pt x="186" y="309"/>
                    </a:cubicBezTo>
                    <a:cubicBezTo>
                      <a:pt x="186" y="403"/>
                      <a:pt x="186" y="403"/>
                      <a:pt x="186" y="403"/>
                    </a:cubicBezTo>
                    <a:cubicBezTo>
                      <a:pt x="155" y="403"/>
                      <a:pt x="155" y="403"/>
                      <a:pt x="155" y="403"/>
                    </a:cubicBezTo>
                    <a:lnTo>
                      <a:pt x="155" y="403"/>
                    </a:lnTo>
                    <a:lnTo>
                      <a:pt x="155" y="403"/>
                    </a:lnTo>
                    <a:cubicBezTo>
                      <a:pt x="124" y="433"/>
                      <a:pt x="124" y="433"/>
                      <a:pt x="93" y="433"/>
                    </a:cubicBezTo>
                    <a:lnTo>
                      <a:pt x="93" y="433"/>
                    </a:lnTo>
                    <a:lnTo>
                      <a:pt x="93" y="433"/>
                    </a:lnTo>
                    <a:lnTo>
                      <a:pt x="62" y="433"/>
                    </a:lnTo>
                    <a:cubicBezTo>
                      <a:pt x="62" y="433"/>
                      <a:pt x="62" y="433"/>
                      <a:pt x="31" y="433"/>
                    </a:cubicBezTo>
                    <a:lnTo>
                      <a:pt x="31" y="433"/>
                    </a:lnTo>
                    <a:lnTo>
                      <a:pt x="31" y="433"/>
                    </a:lnTo>
                    <a:lnTo>
                      <a:pt x="31" y="433"/>
                    </a:lnTo>
                    <a:lnTo>
                      <a:pt x="31" y="433"/>
                    </a:lnTo>
                    <a:lnTo>
                      <a:pt x="0" y="403"/>
                    </a:lnTo>
                    <a:lnTo>
                      <a:pt x="0" y="403"/>
                    </a:lnTo>
                    <a:cubicBezTo>
                      <a:pt x="0" y="433"/>
                      <a:pt x="0" y="433"/>
                      <a:pt x="31" y="465"/>
                    </a:cubicBezTo>
                    <a:lnTo>
                      <a:pt x="31" y="465"/>
                    </a:lnTo>
                    <a:cubicBezTo>
                      <a:pt x="31" y="496"/>
                      <a:pt x="62" y="557"/>
                      <a:pt x="93" y="557"/>
                    </a:cubicBezTo>
                    <a:cubicBezTo>
                      <a:pt x="93" y="589"/>
                      <a:pt x="93" y="589"/>
                      <a:pt x="93" y="589"/>
                    </a:cubicBezTo>
                    <a:lnTo>
                      <a:pt x="93" y="589"/>
                    </a:lnTo>
                    <a:lnTo>
                      <a:pt x="93" y="620"/>
                    </a:lnTo>
                    <a:cubicBezTo>
                      <a:pt x="93" y="651"/>
                      <a:pt x="93" y="651"/>
                      <a:pt x="62" y="651"/>
                    </a:cubicBezTo>
                    <a:cubicBezTo>
                      <a:pt x="62" y="651"/>
                      <a:pt x="62" y="651"/>
                      <a:pt x="93" y="681"/>
                    </a:cubicBezTo>
                    <a:lnTo>
                      <a:pt x="93" y="713"/>
                    </a:lnTo>
                    <a:cubicBezTo>
                      <a:pt x="93" y="713"/>
                      <a:pt x="93" y="713"/>
                      <a:pt x="93" y="744"/>
                    </a:cubicBezTo>
                    <a:cubicBezTo>
                      <a:pt x="93" y="744"/>
                      <a:pt x="124" y="744"/>
                      <a:pt x="155" y="744"/>
                    </a:cubicBezTo>
                    <a:lnTo>
                      <a:pt x="155" y="744"/>
                    </a:lnTo>
                    <a:lnTo>
                      <a:pt x="155" y="744"/>
                    </a:lnTo>
                    <a:lnTo>
                      <a:pt x="186" y="744"/>
                    </a:lnTo>
                    <a:lnTo>
                      <a:pt x="217" y="713"/>
                    </a:lnTo>
                    <a:lnTo>
                      <a:pt x="248" y="713"/>
                    </a:lnTo>
                    <a:lnTo>
                      <a:pt x="248" y="713"/>
                    </a:lnTo>
                    <a:lnTo>
                      <a:pt x="279" y="713"/>
                    </a:lnTo>
                    <a:cubicBezTo>
                      <a:pt x="279" y="713"/>
                      <a:pt x="279" y="713"/>
                      <a:pt x="310" y="713"/>
                    </a:cubicBezTo>
                    <a:lnTo>
                      <a:pt x="310" y="713"/>
                    </a:lnTo>
                    <a:cubicBezTo>
                      <a:pt x="341" y="713"/>
                      <a:pt x="402" y="713"/>
                      <a:pt x="402" y="713"/>
                    </a:cubicBezTo>
                    <a:cubicBezTo>
                      <a:pt x="434" y="713"/>
                      <a:pt x="434" y="713"/>
                      <a:pt x="434" y="713"/>
                    </a:cubicBezTo>
                    <a:cubicBezTo>
                      <a:pt x="434" y="681"/>
                      <a:pt x="434" y="681"/>
                      <a:pt x="434" y="681"/>
                    </a:cubicBezTo>
                    <a:cubicBezTo>
                      <a:pt x="465" y="681"/>
                      <a:pt x="465" y="681"/>
                      <a:pt x="465" y="681"/>
                    </a:cubicBezTo>
                    <a:lnTo>
                      <a:pt x="496" y="681"/>
                    </a:lnTo>
                    <a:lnTo>
                      <a:pt x="496" y="681"/>
                    </a:lnTo>
                    <a:lnTo>
                      <a:pt x="496" y="681"/>
                    </a:lnTo>
                    <a:cubicBezTo>
                      <a:pt x="527" y="681"/>
                      <a:pt x="558" y="651"/>
                      <a:pt x="589" y="620"/>
                    </a:cubicBezTo>
                    <a:lnTo>
                      <a:pt x="620" y="620"/>
                    </a:lnTo>
                    <a:cubicBezTo>
                      <a:pt x="651" y="589"/>
                      <a:pt x="713" y="527"/>
                      <a:pt x="744" y="465"/>
                    </a:cubicBezTo>
                    <a:cubicBezTo>
                      <a:pt x="744" y="465"/>
                      <a:pt x="744" y="465"/>
                      <a:pt x="744" y="433"/>
                    </a:cubicBezTo>
                    <a:cubicBezTo>
                      <a:pt x="775" y="433"/>
                      <a:pt x="806" y="372"/>
                      <a:pt x="837" y="341"/>
                    </a:cubicBezTo>
                    <a:cubicBezTo>
                      <a:pt x="837" y="341"/>
                      <a:pt x="837" y="341"/>
                      <a:pt x="837" y="309"/>
                    </a:cubicBezTo>
                    <a:cubicBezTo>
                      <a:pt x="837" y="309"/>
                      <a:pt x="837" y="341"/>
                      <a:pt x="806" y="341"/>
                    </a:cubicBezTo>
                    <a:close/>
                    <a:moveTo>
                      <a:pt x="713" y="403"/>
                    </a:moveTo>
                    <a:lnTo>
                      <a:pt x="713" y="403"/>
                    </a:lnTo>
                    <a:cubicBezTo>
                      <a:pt x="682" y="433"/>
                      <a:pt x="682" y="465"/>
                      <a:pt x="682" y="465"/>
                    </a:cubicBezTo>
                    <a:cubicBezTo>
                      <a:pt x="682" y="496"/>
                      <a:pt x="651" y="496"/>
                      <a:pt x="651" y="496"/>
                    </a:cubicBezTo>
                    <a:lnTo>
                      <a:pt x="651" y="496"/>
                    </a:lnTo>
                    <a:lnTo>
                      <a:pt x="620" y="527"/>
                    </a:lnTo>
                    <a:cubicBezTo>
                      <a:pt x="620" y="527"/>
                      <a:pt x="620" y="527"/>
                      <a:pt x="589" y="527"/>
                    </a:cubicBezTo>
                    <a:lnTo>
                      <a:pt x="589" y="527"/>
                    </a:lnTo>
                    <a:lnTo>
                      <a:pt x="589" y="527"/>
                    </a:lnTo>
                    <a:lnTo>
                      <a:pt x="589" y="527"/>
                    </a:lnTo>
                    <a:lnTo>
                      <a:pt x="589" y="527"/>
                    </a:lnTo>
                    <a:cubicBezTo>
                      <a:pt x="558" y="527"/>
                      <a:pt x="558" y="527"/>
                      <a:pt x="558" y="527"/>
                    </a:cubicBezTo>
                    <a:cubicBezTo>
                      <a:pt x="558" y="496"/>
                      <a:pt x="558" y="496"/>
                      <a:pt x="527" y="496"/>
                    </a:cubicBezTo>
                    <a:cubicBezTo>
                      <a:pt x="527" y="465"/>
                      <a:pt x="527" y="465"/>
                      <a:pt x="527" y="465"/>
                    </a:cubicBezTo>
                    <a:lnTo>
                      <a:pt x="527" y="465"/>
                    </a:lnTo>
                    <a:lnTo>
                      <a:pt x="527" y="465"/>
                    </a:lnTo>
                    <a:lnTo>
                      <a:pt x="527" y="465"/>
                    </a:lnTo>
                    <a:lnTo>
                      <a:pt x="527" y="465"/>
                    </a:lnTo>
                    <a:lnTo>
                      <a:pt x="527" y="433"/>
                    </a:lnTo>
                    <a:lnTo>
                      <a:pt x="527" y="433"/>
                    </a:lnTo>
                    <a:lnTo>
                      <a:pt x="527" y="433"/>
                    </a:lnTo>
                    <a:lnTo>
                      <a:pt x="527" y="433"/>
                    </a:lnTo>
                    <a:lnTo>
                      <a:pt x="527" y="433"/>
                    </a:lnTo>
                    <a:cubicBezTo>
                      <a:pt x="558" y="403"/>
                      <a:pt x="558" y="403"/>
                      <a:pt x="558" y="403"/>
                    </a:cubicBezTo>
                    <a:lnTo>
                      <a:pt x="589" y="372"/>
                    </a:lnTo>
                    <a:lnTo>
                      <a:pt x="620" y="372"/>
                    </a:lnTo>
                    <a:cubicBezTo>
                      <a:pt x="620" y="372"/>
                      <a:pt x="620" y="372"/>
                      <a:pt x="620" y="341"/>
                    </a:cubicBezTo>
                    <a:cubicBezTo>
                      <a:pt x="651" y="341"/>
                      <a:pt x="651" y="341"/>
                      <a:pt x="651" y="341"/>
                    </a:cubicBezTo>
                    <a:lnTo>
                      <a:pt x="651" y="341"/>
                    </a:lnTo>
                    <a:lnTo>
                      <a:pt x="682" y="372"/>
                    </a:lnTo>
                    <a:lnTo>
                      <a:pt x="682" y="372"/>
                    </a:lnTo>
                    <a:cubicBezTo>
                      <a:pt x="713" y="403"/>
                      <a:pt x="713" y="403"/>
                      <a:pt x="713" y="40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79" name="Freeform 47"/>
              <p:cNvSpPr>
                <a:spLocks noChangeArrowheads="1"/>
              </p:cNvSpPr>
              <p:nvPr/>
            </p:nvSpPr>
            <p:spPr bwMode="auto">
              <a:xfrm>
                <a:off x="4281488" y="3252788"/>
                <a:ext cx="11112" cy="22225"/>
              </a:xfrm>
              <a:custGeom>
                <a:avLst/>
                <a:gdLst>
                  <a:gd name="T0" fmla="*/ 31 w 32"/>
                  <a:gd name="T1" fmla="*/ 0 h 63"/>
                  <a:gd name="T2" fmla="*/ 31 w 32"/>
                  <a:gd name="T3" fmla="*/ 0 h 63"/>
                  <a:gd name="T4" fmla="*/ 31 w 32"/>
                  <a:gd name="T5" fmla="*/ 0 h 63"/>
                  <a:gd name="T6" fmla="*/ 31 w 32"/>
                  <a:gd name="T7" fmla="*/ 0 h 63"/>
                  <a:gd name="T8" fmla="*/ 31 w 32"/>
                  <a:gd name="T9" fmla="*/ 0 h 63"/>
                  <a:gd name="T10" fmla="*/ 0 w 32"/>
                  <a:gd name="T11" fmla="*/ 31 h 63"/>
                  <a:gd name="T12" fmla="*/ 0 w 32"/>
                  <a:gd name="T13" fmla="*/ 31 h 63"/>
                  <a:gd name="T14" fmla="*/ 0 w 32"/>
                  <a:gd name="T15" fmla="*/ 31 h 63"/>
                  <a:gd name="T16" fmla="*/ 0 w 32"/>
                  <a:gd name="T17" fmla="*/ 31 h 63"/>
                  <a:gd name="T18" fmla="*/ 0 w 32"/>
                  <a:gd name="T19" fmla="*/ 31 h 63"/>
                  <a:gd name="T20" fmla="*/ 31 w 32"/>
                  <a:gd name="T21" fmla="*/ 62 h 63"/>
                  <a:gd name="T22" fmla="*/ 31 w 32"/>
                  <a:gd name="T23" fmla="*/ 62 h 63"/>
                  <a:gd name="T24" fmla="*/ 31 w 32"/>
                  <a:gd name="T25" fmla="*/ 31 h 63"/>
                  <a:gd name="T26" fmla="*/ 31 w 32"/>
                  <a:gd name="T27" fmla="*/ 31 h 63"/>
                  <a:gd name="T28" fmla="*/ 31 w 32"/>
                  <a:gd name="T2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63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1" y="31"/>
                      <a:pt x="31" y="62"/>
                      <a:pt x="31" y="62"/>
                    </a:cubicBezTo>
                    <a:lnTo>
                      <a:pt x="31" y="62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0" name="Freeform 48"/>
              <p:cNvSpPr>
                <a:spLocks noChangeArrowheads="1"/>
              </p:cNvSpPr>
              <p:nvPr/>
            </p:nvSpPr>
            <p:spPr bwMode="auto">
              <a:xfrm>
                <a:off x="4527550" y="2951163"/>
                <a:ext cx="134938" cy="279400"/>
              </a:xfrm>
              <a:custGeom>
                <a:avLst/>
                <a:gdLst>
                  <a:gd name="T0" fmla="*/ 341 w 373"/>
                  <a:gd name="T1" fmla="*/ 93 h 776"/>
                  <a:gd name="T2" fmla="*/ 341 w 373"/>
                  <a:gd name="T3" fmla="*/ 93 h 776"/>
                  <a:gd name="T4" fmla="*/ 341 w 373"/>
                  <a:gd name="T5" fmla="*/ 31 h 776"/>
                  <a:gd name="T6" fmla="*/ 341 w 373"/>
                  <a:gd name="T7" fmla="*/ 0 h 776"/>
                  <a:gd name="T8" fmla="*/ 310 w 373"/>
                  <a:gd name="T9" fmla="*/ 62 h 776"/>
                  <a:gd name="T10" fmla="*/ 278 w 373"/>
                  <a:gd name="T11" fmla="*/ 62 h 776"/>
                  <a:gd name="T12" fmla="*/ 278 w 373"/>
                  <a:gd name="T13" fmla="*/ 62 h 776"/>
                  <a:gd name="T14" fmla="*/ 278 w 373"/>
                  <a:gd name="T15" fmla="*/ 93 h 776"/>
                  <a:gd name="T16" fmla="*/ 278 w 373"/>
                  <a:gd name="T17" fmla="*/ 93 h 776"/>
                  <a:gd name="T18" fmla="*/ 278 w 373"/>
                  <a:gd name="T19" fmla="*/ 124 h 776"/>
                  <a:gd name="T20" fmla="*/ 217 w 373"/>
                  <a:gd name="T21" fmla="*/ 155 h 776"/>
                  <a:gd name="T22" fmla="*/ 186 w 373"/>
                  <a:gd name="T23" fmla="*/ 155 h 776"/>
                  <a:gd name="T24" fmla="*/ 186 w 373"/>
                  <a:gd name="T25" fmla="*/ 155 h 776"/>
                  <a:gd name="T26" fmla="*/ 186 w 373"/>
                  <a:gd name="T27" fmla="*/ 217 h 776"/>
                  <a:gd name="T28" fmla="*/ 154 w 373"/>
                  <a:gd name="T29" fmla="*/ 217 h 776"/>
                  <a:gd name="T30" fmla="*/ 154 w 373"/>
                  <a:gd name="T31" fmla="*/ 217 h 776"/>
                  <a:gd name="T32" fmla="*/ 154 w 373"/>
                  <a:gd name="T33" fmla="*/ 217 h 776"/>
                  <a:gd name="T34" fmla="*/ 154 w 373"/>
                  <a:gd name="T35" fmla="*/ 217 h 776"/>
                  <a:gd name="T36" fmla="*/ 124 w 373"/>
                  <a:gd name="T37" fmla="*/ 217 h 776"/>
                  <a:gd name="T38" fmla="*/ 93 w 373"/>
                  <a:gd name="T39" fmla="*/ 217 h 776"/>
                  <a:gd name="T40" fmla="*/ 93 w 373"/>
                  <a:gd name="T41" fmla="*/ 217 h 776"/>
                  <a:gd name="T42" fmla="*/ 62 w 373"/>
                  <a:gd name="T43" fmla="*/ 217 h 776"/>
                  <a:gd name="T44" fmla="*/ 62 w 373"/>
                  <a:gd name="T45" fmla="*/ 217 h 776"/>
                  <a:gd name="T46" fmla="*/ 62 w 373"/>
                  <a:gd name="T47" fmla="*/ 217 h 776"/>
                  <a:gd name="T48" fmla="*/ 62 w 373"/>
                  <a:gd name="T49" fmla="*/ 248 h 776"/>
                  <a:gd name="T50" fmla="*/ 62 w 373"/>
                  <a:gd name="T51" fmla="*/ 309 h 776"/>
                  <a:gd name="T52" fmla="*/ 62 w 373"/>
                  <a:gd name="T53" fmla="*/ 309 h 776"/>
                  <a:gd name="T54" fmla="*/ 93 w 373"/>
                  <a:gd name="T55" fmla="*/ 465 h 776"/>
                  <a:gd name="T56" fmla="*/ 62 w 373"/>
                  <a:gd name="T57" fmla="*/ 465 h 776"/>
                  <a:gd name="T58" fmla="*/ 30 w 373"/>
                  <a:gd name="T59" fmla="*/ 589 h 776"/>
                  <a:gd name="T60" fmla="*/ 30 w 373"/>
                  <a:gd name="T61" fmla="*/ 589 h 776"/>
                  <a:gd name="T62" fmla="*/ 30 w 373"/>
                  <a:gd name="T63" fmla="*/ 620 h 776"/>
                  <a:gd name="T64" fmla="*/ 30 w 373"/>
                  <a:gd name="T65" fmla="*/ 651 h 776"/>
                  <a:gd name="T66" fmla="*/ 30 w 373"/>
                  <a:gd name="T67" fmla="*/ 713 h 776"/>
                  <a:gd name="T68" fmla="*/ 30 w 373"/>
                  <a:gd name="T69" fmla="*/ 744 h 776"/>
                  <a:gd name="T70" fmla="*/ 93 w 373"/>
                  <a:gd name="T71" fmla="*/ 775 h 776"/>
                  <a:gd name="T72" fmla="*/ 154 w 373"/>
                  <a:gd name="T73" fmla="*/ 775 h 776"/>
                  <a:gd name="T74" fmla="*/ 186 w 373"/>
                  <a:gd name="T75" fmla="*/ 744 h 776"/>
                  <a:gd name="T76" fmla="*/ 186 w 373"/>
                  <a:gd name="T77" fmla="*/ 744 h 776"/>
                  <a:gd name="T78" fmla="*/ 186 w 373"/>
                  <a:gd name="T79" fmla="*/ 744 h 776"/>
                  <a:gd name="T80" fmla="*/ 186 w 373"/>
                  <a:gd name="T81" fmla="*/ 744 h 776"/>
                  <a:gd name="T82" fmla="*/ 278 w 373"/>
                  <a:gd name="T83" fmla="*/ 372 h 776"/>
                  <a:gd name="T84" fmla="*/ 310 w 373"/>
                  <a:gd name="T85" fmla="*/ 309 h 776"/>
                  <a:gd name="T86" fmla="*/ 341 w 373"/>
                  <a:gd name="T87" fmla="*/ 248 h 776"/>
                  <a:gd name="T88" fmla="*/ 341 w 373"/>
                  <a:gd name="T89" fmla="*/ 248 h 776"/>
                  <a:gd name="T90" fmla="*/ 310 w 373"/>
                  <a:gd name="T91" fmla="*/ 217 h 776"/>
                  <a:gd name="T92" fmla="*/ 310 w 373"/>
                  <a:gd name="T93" fmla="*/ 155 h 776"/>
                  <a:gd name="T94" fmla="*/ 310 w 373"/>
                  <a:gd name="T95" fmla="*/ 155 h 776"/>
                  <a:gd name="T96" fmla="*/ 341 w 373"/>
                  <a:gd name="T97" fmla="*/ 155 h 776"/>
                  <a:gd name="T98" fmla="*/ 372 w 373"/>
                  <a:gd name="T99" fmla="*/ 124 h 776"/>
                  <a:gd name="T100" fmla="*/ 341 w 373"/>
                  <a:gd name="T101" fmla="*/ 124 h 776"/>
                  <a:gd name="T102" fmla="*/ 341 w 373"/>
                  <a:gd name="T103" fmla="*/ 93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3" h="776">
                    <a:moveTo>
                      <a:pt x="341" y="93"/>
                    </a:moveTo>
                    <a:lnTo>
                      <a:pt x="341" y="93"/>
                    </a:lnTo>
                    <a:cubicBezTo>
                      <a:pt x="341" y="62"/>
                      <a:pt x="341" y="31"/>
                      <a:pt x="341" y="31"/>
                    </a:cubicBezTo>
                    <a:lnTo>
                      <a:pt x="341" y="0"/>
                    </a:lnTo>
                    <a:cubicBezTo>
                      <a:pt x="341" y="31"/>
                      <a:pt x="310" y="62"/>
                      <a:pt x="310" y="62"/>
                    </a:cubicBezTo>
                    <a:lnTo>
                      <a:pt x="278" y="62"/>
                    </a:lnTo>
                    <a:lnTo>
                      <a:pt x="278" y="62"/>
                    </a:lnTo>
                    <a:cubicBezTo>
                      <a:pt x="278" y="93"/>
                      <a:pt x="278" y="93"/>
                      <a:pt x="278" y="93"/>
                    </a:cubicBezTo>
                    <a:lnTo>
                      <a:pt x="278" y="93"/>
                    </a:lnTo>
                    <a:lnTo>
                      <a:pt x="278" y="124"/>
                    </a:lnTo>
                    <a:cubicBezTo>
                      <a:pt x="248" y="155"/>
                      <a:pt x="248" y="155"/>
                      <a:pt x="217" y="155"/>
                    </a:cubicBezTo>
                    <a:lnTo>
                      <a:pt x="186" y="155"/>
                    </a:lnTo>
                    <a:lnTo>
                      <a:pt x="186" y="155"/>
                    </a:lnTo>
                    <a:cubicBezTo>
                      <a:pt x="186" y="185"/>
                      <a:pt x="186" y="185"/>
                      <a:pt x="186" y="217"/>
                    </a:cubicBezTo>
                    <a:cubicBezTo>
                      <a:pt x="186" y="217"/>
                      <a:pt x="186" y="217"/>
                      <a:pt x="154" y="217"/>
                    </a:cubicBezTo>
                    <a:lnTo>
                      <a:pt x="154" y="217"/>
                    </a:lnTo>
                    <a:lnTo>
                      <a:pt x="154" y="217"/>
                    </a:lnTo>
                    <a:lnTo>
                      <a:pt x="154" y="217"/>
                    </a:lnTo>
                    <a:lnTo>
                      <a:pt x="124" y="217"/>
                    </a:lnTo>
                    <a:cubicBezTo>
                      <a:pt x="124" y="217"/>
                      <a:pt x="124" y="217"/>
                      <a:pt x="93" y="217"/>
                    </a:cubicBezTo>
                    <a:lnTo>
                      <a:pt x="93" y="217"/>
                    </a:lnTo>
                    <a:lnTo>
                      <a:pt x="62" y="217"/>
                    </a:lnTo>
                    <a:lnTo>
                      <a:pt x="62" y="217"/>
                    </a:lnTo>
                    <a:lnTo>
                      <a:pt x="62" y="217"/>
                    </a:lnTo>
                    <a:cubicBezTo>
                      <a:pt x="62" y="248"/>
                      <a:pt x="62" y="248"/>
                      <a:pt x="62" y="248"/>
                    </a:cubicBezTo>
                    <a:cubicBezTo>
                      <a:pt x="62" y="279"/>
                      <a:pt x="62" y="279"/>
                      <a:pt x="62" y="309"/>
                    </a:cubicBezTo>
                    <a:lnTo>
                      <a:pt x="62" y="309"/>
                    </a:lnTo>
                    <a:cubicBezTo>
                      <a:pt x="93" y="372"/>
                      <a:pt x="93" y="433"/>
                      <a:pt x="93" y="465"/>
                    </a:cubicBezTo>
                    <a:cubicBezTo>
                      <a:pt x="62" y="465"/>
                      <a:pt x="62" y="465"/>
                      <a:pt x="62" y="465"/>
                    </a:cubicBezTo>
                    <a:cubicBezTo>
                      <a:pt x="62" y="496"/>
                      <a:pt x="30" y="557"/>
                      <a:pt x="30" y="589"/>
                    </a:cubicBezTo>
                    <a:cubicBezTo>
                      <a:pt x="0" y="589"/>
                      <a:pt x="0" y="589"/>
                      <a:pt x="30" y="589"/>
                    </a:cubicBezTo>
                    <a:cubicBezTo>
                      <a:pt x="30" y="620"/>
                      <a:pt x="30" y="620"/>
                      <a:pt x="30" y="620"/>
                    </a:cubicBezTo>
                    <a:cubicBezTo>
                      <a:pt x="30" y="651"/>
                      <a:pt x="30" y="651"/>
                      <a:pt x="30" y="651"/>
                    </a:cubicBezTo>
                    <a:cubicBezTo>
                      <a:pt x="30" y="681"/>
                      <a:pt x="30" y="681"/>
                      <a:pt x="30" y="713"/>
                    </a:cubicBezTo>
                    <a:cubicBezTo>
                      <a:pt x="30" y="713"/>
                      <a:pt x="30" y="713"/>
                      <a:pt x="30" y="744"/>
                    </a:cubicBezTo>
                    <a:cubicBezTo>
                      <a:pt x="62" y="744"/>
                      <a:pt x="93" y="775"/>
                      <a:pt x="93" y="775"/>
                    </a:cubicBezTo>
                    <a:cubicBezTo>
                      <a:pt x="93" y="775"/>
                      <a:pt x="124" y="775"/>
                      <a:pt x="154" y="775"/>
                    </a:cubicBezTo>
                    <a:cubicBezTo>
                      <a:pt x="154" y="744"/>
                      <a:pt x="186" y="744"/>
                      <a:pt x="186" y="744"/>
                    </a:cubicBezTo>
                    <a:lnTo>
                      <a:pt x="186" y="744"/>
                    </a:lnTo>
                    <a:lnTo>
                      <a:pt x="186" y="744"/>
                    </a:lnTo>
                    <a:lnTo>
                      <a:pt x="186" y="744"/>
                    </a:lnTo>
                    <a:cubicBezTo>
                      <a:pt x="186" y="713"/>
                      <a:pt x="278" y="433"/>
                      <a:pt x="278" y="372"/>
                    </a:cubicBezTo>
                    <a:cubicBezTo>
                      <a:pt x="310" y="341"/>
                      <a:pt x="310" y="341"/>
                      <a:pt x="310" y="309"/>
                    </a:cubicBezTo>
                    <a:cubicBezTo>
                      <a:pt x="310" y="279"/>
                      <a:pt x="310" y="279"/>
                      <a:pt x="341" y="248"/>
                    </a:cubicBezTo>
                    <a:lnTo>
                      <a:pt x="341" y="248"/>
                    </a:lnTo>
                    <a:lnTo>
                      <a:pt x="310" y="217"/>
                    </a:lnTo>
                    <a:cubicBezTo>
                      <a:pt x="310" y="185"/>
                      <a:pt x="310" y="155"/>
                      <a:pt x="310" y="155"/>
                    </a:cubicBezTo>
                    <a:lnTo>
                      <a:pt x="310" y="155"/>
                    </a:lnTo>
                    <a:cubicBezTo>
                      <a:pt x="341" y="155"/>
                      <a:pt x="341" y="155"/>
                      <a:pt x="341" y="155"/>
                    </a:cubicBezTo>
                    <a:cubicBezTo>
                      <a:pt x="341" y="155"/>
                      <a:pt x="341" y="124"/>
                      <a:pt x="372" y="124"/>
                    </a:cubicBezTo>
                    <a:cubicBezTo>
                      <a:pt x="372" y="124"/>
                      <a:pt x="372" y="124"/>
                      <a:pt x="341" y="124"/>
                    </a:cubicBezTo>
                    <a:lnTo>
                      <a:pt x="341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1" name="Freeform 49"/>
              <p:cNvSpPr>
                <a:spLocks noChangeArrowheads="1"/>
              </p:cNvSpPr>
              <p:nvPr/>
            </p:nvSpPr>
            <p:spPr bwMode="auto">
              <a:xfrm>
                <a:off x="3902075" y="3052763"/>
                <a:ext cx="168275" cy="257175"/>
              </a:xfrm>
              <a:custGeom>
                <a:avLst/>
                <a:gdLst>
                  <a:gd name="T0" fmla="*/ 279 w 466"/>
                  <a:gd name="T1" fmla="*/ 650 h 714"/>
                  <a:gd name="T2" fmla="*/ 279 w 466"/>
                  <a:gd name="T3" fmla="*/ 650 h 714"/>
                  <a:gd name="T4" fmla="*/ 310 w 466"/>
                  <a:gd name="T5" fmla="*/ 682 h 714"/>
                  <a:gd name="T6" fmla="*/ 310 w 466"/>
                  <a:gd name="T7" fmla="*/ 713 h 714"/>
                  <a:gd name="T8" fmla="*/ 310 w 466"/>
                  <a:gd name="T9" fmla="*/ 713 h 714"/>
                  <a:gd name="T10" fmla="*/ 310 w 466"/>
                  <a:gd name="T11" fmla="*/ 713 h 714"/>
                  <a:gd name="T12" fmla="*/ 341 w 466"/>
                  <a:gd name="T13" fmla="*/ 713 h 714"/>
                  <a:gd name="T14" fmla="*/ 341 w 466"/>
                  <a:gd name="T15" fmla="*/ 713 h 714"/>
                  <a:gd name="T16" fmla="*/ 372 w 466"/>
                  <a:gd name="T17" fmla="*/ 713 h 714"/>
                  <a:gd name="T18" fmla="*/ 372 w 466"/>
                  <a:gd name="T19" fmla="*/ 713 h 714"/>
                  <a:gd name="T20" fmla="*/ 372 w 466"/>
                  <a:gd name="T21" fmla="*/ 713 h 714"/>
                  <a:gd name="T22" fmla="*/ 372 w 466"/>
                  <a:gd name="T23" fmla="*/ 713 h 714"/>
                  <a:gd name="T24" fmla="*/ 403 w 466"/>
                  <a:gd name="T25" fmla="*/ 682 h 714"/>
                  <a:gd name="T26" fmla="*/ 403 w 466"/>
                  <a:gd name="T27" fmla="*/ 248 h 714"/>
                  <a:gd name="T28" fmla="*/ 465 w 466"/>
                  <a:gd name="T29" fmla="*/ 248 h 714"/>
                  <a:gd name="T30" fmla="*/ 465 w 466"/>
                  <a:gd name="T31" fmla="*/ 62 h 714"/>
                  <a:gd name="T32" fmla="*/ 372 w 466"/>
                  <a:gd name="T33" fmla="*/ 62 h 714"/>
                  <a:gd name="T34" fmla="*/ 341 w 466"/>
                  <a:gd name="T35" fmla="*/ 30 h 714"/>
                  <a:gd name="T36" fmla="*/ 279 w 466"/>
                  <a:gd name="T37" fmla="*/ 30 h 714"/>
                  <a:gd name="T38" fmla="*/ 279 w 466"/>
                  <a:gd name="T39" fmla="*/ 30 h 714"/>
                  <a:gd name="T40" fmla="*/ 155 w 466"/>
                  <a:gd name="T41" fmla="*/ 30 h 714"/>
                  <a:gd name="T42" fmla="*/ 124 w 466"/>
                  <a:gd name="T43" fmla="*/ 30 h 714"/>
                  <a:gd name="T44" fmla="*/ 124 w 466"/>
                  <a:gd name="T45" fmla="*/ 30 h 714"/>
                  <a:gd name="T46" fmla="*/ 93 w 466"/>
                  <a:gd name="T47" fmla="*/ 30 h 714"/>
                  <a:gd name="T48" fmla="*/ 93 w 466"/>
                  <a:gd name="T49" fmla="*/ 30 h 714"/>
                  <a:gd name="T50" fmla="*/ 62 w 466"/>
                  <a:gd name="T51" fmla="*/ 0 h 714"/>
                  <a:gd name="T52" fmla="*/ 62 w 466"/>
                  <a:gd name="T53" fmla="*/ 0 h 714"/>
                  <a:gd name="T54" fmla="*/ 62 w 466"/>
                  <a:gd name="T55" fmla="*/ 0 h 714"/>
                  <a:gd name="T56" fmla="*/ 62 w 466"/>
                  <a:gd name="T57" fmla="*/ 0 h 714"/>
                  <a:gd name="T58" fmla="*/ 62 w 466"/>
                  <a:gd name="T59" fmla="*/ 0 h 714"/>
                  <a:gd name="T60" fmla="*/ 62 w 466"/>
                  <a:gd name="T61" fmla="*/ 0 h 714"/>
                  <a:gd name="T62" fmla="*/ 62 w 466"/>
                  <a:gd name="T63" fmla="*/ 0 h 714"/>
                  <a:gd name="T64" fmla="*/ 31 w 466"/>
                  <a:gd name="T65" fmla="*/ 30 h 714"/>
                  <a:gd name="T66" fmla="*/ 0 w 466"/>
                  <a:gd name="T67" fmla="*/ 30 h 714"/>
                  <a:gd name="T68" fmla="*/ 0 w 466"/>
                  <a:gd name="T69" fmla="*/ 30 h 714"/>
                  <a:gd name="T70" fmla="*/ 0 w 466"/>
                  <a:gd name="T71" fmla="*/ 30 h 714"/>
                  <a:gd name="T72" fmla="*/ 62 w 466"/>
                  <a:gd name="T73" fmla="*/ 124 h 714"/>
                  <a:gd name="T74" fmla="*/ 93 w 466"/>
                  <a:gd name="T75" fmla="*/ 217 h 714"/>
                  <a:gd name="T76" fmla="*/ 124 w 466"/>
                  <a:gd name="T77" fmla="*/ 278 h 714"/>
                  <a:gd name="T78" fmla="*/ 155 w 466"/>
                  <a:gd name="T79" fmla="*/ 310 h 714"/>
                  <a:gd name="T80" fmla="*/ 155 w 466"/>
                  <a:gd name="T81" fmla="*/ 402 h 714"/>
                  <a:gd name="T82" fmla="*/ 155 w 466"/>
                  <a:gd name="T83" fmla="*/ 402 h 714"/>
                  <a:gd name="T84" fmla="*/ 155 w 466"/>
                  <a:gd name="T85" fmla="*/ 434 h 714"/>
                  <a:gd name="T86" fmla="*/ 186 w 466"/>
                  <a:gd name="T87" fmla="*/ 465 h 714"/>
                  <a:gd name="T88" fmla="*/ 186 w 466"/>
                  <a:gd name="T89" fmla="*/ 526 h 714"/>
                  <a:gd name="T90" fmla="*/ 186 w 466"/>
                  <a:gd name="T91" fmla="*/ 526 h 714"/>
                  <a:gd name="T92" fmla="*/ 186 w 466"/>
                  <a:gd name="T93" fmla="*/ 620 h 714"/>
                  <a:gd name="T94" fmla="*/ 186 w 466"/>
                  <a:gd name="T95" fmla="*/ 620 h 714"/>
                  <a:gd name="T96" fmla="*/ 248 w 466"/>
                  <a:gd name="T97" fmla="*/ 682 h 714"/>
                  <a:gd name="T98" fmla="*/ 248 w 466"/>
                  <a:gd name="T99" fmla="*/ 650 h 714"/>
                  <a:gd name="T100" fmla="*/ 279 w 466"/>
                  <a:gd name="T101" fmla="*/ 650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" h="714">
                    <a:moveTo>
                      <a:pt x="279" y="650"/>
                    </a:moveTo>
                    <a:lnTo>
                      <a:pt x="279" y="650"/>
                    </a:lnTo>
                    <a:cubicBezTo>
                      <a:pt x="279" y="650"/>
                      <a:pt x="310" y="650"/>
                      <a:pt x="310" y="682"/>
                    </a:cubicBezTo>
                    <a:cubicBezTo>
                      <a:pt x="310" y="682"/>
                      <a:pt x="310" y="682"/>
                      <a:pt x="310" y="713"/>
                    </a:cubicBezTo>
                    <a:lnTo>
                      <a:pt x="310" y="713"/>
                    </a:lnTo>
                    <a:lnTo>
                      <a:pt x="310" y="713"/>
                    </a:lnTo>
                    <a:lnTo>
                      <a:pt x="341" y="713"/>
                    </a:lnTo>
                    <a:lnTo>
                      <a:pt x="341" y="713"/>
                    </a:lnTo>
                    <a:lnTo>
                      <a:pt x="372" y="713"/>
                    </a:lnTo>
                    <a:lnTo>
                      <a:pt x="372" y="713"/>
                    </a:lnTo>
                    <a:lnTo>
                      <a:pt x="372" y="713"/>
                    </a:lnTo>
                    <a:lnTo>
                      <a:pt x="372" y="713"/>
                    </a:lnTo>
                    <a:cubicBezTo>
                      <a:pt x="403" y="713"/>
                      <a:pt x="403" y="713"/>
                      <a:pt x="403" y="682"/>
                    </a:cubicBezTo>
                    <a:cubicBezTo>
                      <a:pt x="403" y="248"/>
                      <a:pt x="403" y="248"/>
                      <a:pt x="403" y="248"/>
                    </a:cubicBezTo>
                    <a:cubicBezTo>
                      <a:pt x="465" y="248"/>
                      <a:pt x="465" y="248"/>
                      <a:pt x="465" y="248"/>
                    </a:cubicBezTo>
                    <a:cubicBezTo>
                      <a:pt x="465" y="62"/>
                      <a:pt x="465" y="62"/>
                      <a:pt x="465" y="62"/>
                    </a:cubicBezTo>
                    <a:cubicBezTo>
                      <a:pt x="372" y="62"/>
                      <a:pt x="372" y="62"/>
                      <a:pt x="372" y="62"/>
                    </a:cubicBezTo>
                    <a:cubicBezTo>
                      <a:pt x="341" y="30"/>
                      <a:pt x="341" y="30"/>
                      <a:pt x="341" y="30"/>
                    </a:cubicBezTo>
                    <a:cubicBezTo>
                      <a:pt x="341" y="30"/>
                      <a:pt x="310" y="30"/>
                      <a:pt x="279" y="30"/>
                    </a:cubicBezTo>
                    <a:lnTo>
                      <a:pt x="279" y="30"/>
                    </a:lnTo>
                    <a:cubicBezTo>
                      <a:pt x="248" y="30"/>
                      <a:pt x="155" y="30"/>
                      <a:pt x="155" y="30"/>
                    </a:cubicBezTo>
                    <a:lnTo>
                      <a:pt x="124" y="30"/>
                    </a:lnTo>
                    <a:lnTo>
                      <a:pt x="124" y="30"/>
                    </a:lnTo>
                    <a:cubicBezTo>
                      <a:pt x="93" y="30"/>
                      <a:pt x="93" y="30"/>
                      <a:pt x="93" y="30"/>
                    </a:cubicBezTo>
                    <a:lnTo>
                      <a:pt x="93" y="30"/>
                    </a:lnTo>
                    <a:cubicBezTo>
                      <a:pt x="93" y="30"/>
                      <a:pt x="62" y="3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31" y="30"/>
                    </a:lnTo>
                    <a:cubicBezTo>
                      <a:pt x="31" y="30"/>
                      <a:pt x="31" y="30"/>
                      <a:pt x="0" y="30"/>
                    </a:cubicBezTo>
                    <a:lnTo>
                      <a:pt x="0" y="30"/>
                    </a:lnTo>
                    <a:lnTo>
                      <a:pt x="0" y="30"/>
                    </a:lnTo>
                    <a:cubicBezTo>
                      <a:pt x="0" y="30"/>
                      <a:pt x="31" y="93"/>
                      <a:pt x="62" y="124"/>
                    </a:cubicBezTo>
                    <a:cubicBezTo>
                      <a:pt x="93" y="154"/>
                      <a:pt x="93" y="186"/>
                      <a:pt x="93" y="217"/>
                    </a:cubicBezTo>
                    <a:cubicBezTo>
                      <a:pt x="93" y="217"/>
                      <a:pt x="124" y="248"/>
                      <a:pt x="124" y="278"/>
                    </a:cubicBezTo>
                    <a:cubicBezTo>
                      <a:pt x="155" y="310"/>
                      <a:pt x="155" y="310"/>
                      <a:pt x="155" y="310"/>
                    </a:cubicBezTo>
                    <a:cubicBezTo>
                      <a:pt x="155" y="310"/>
                      <a:pt x="155" y="341"/>
                      <a:pt x="155" y="402"/>
                    </a:cubicBezTo>
                    <a:lnTo>
                      <a:pt x="155" y="402"/>
                    </a:lnTo>
                    <a:cubicBezTo>
                      <a:pt x="155" y="434"/>
                      <a:pt x="155" y="434"/>
                      <a:pt x="155" y="434"/>
                    </a:cubicBezTo>
                    <a:lnTo>
                      <a:pt x="186" y="465"/>
                    </a:lnTo>
                    <a:cubicBezTo>
                      <a:pt x="186" y="496"/>
                      <a:pt x="186" y="496"/>
                      <a:pt x="186" y="526"/>
                    </a:cubicBezTo>
                    <a:lnTo>
                      <a:pt x="186" y="526"/>
                    </a:lnTo>
                    <a:cubicBezTo>
                      <a:pt x="186" y="558"/>
                      <a:pt x="186" y="589"/>
                      <a:pt x="186" y="620"/>
                    </a:cubicBezTo>
                    <a:lnTo>
                      <a:pt x="186" y="620"/>
                    </a:lnTo>
                    <a:cubicBezTo>
                      <a:pt x="217" y="650"/>
                      <a:pt x="217" y="650"/>
                      <a:pt x="248" y="682"/>
                    </a:cubicBezTo>
                    <a:lnTo>
                      <a:pt x="248" y="650"/>
                    </a:lnTo>
                    <a:cubicBezTo>
                      <a:pt x="279" y="650"/>
                      <a:pt x="279" y="650"/>
                      <a:pt x="279" y="65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2" name="Freeform 50"/>
              <p:cNvSpPr>
                <a:spLocks noChangeArrowheads="1"/>
              </p:cNvSpPr>
              <p:nvPr/>
            </p:nvSpPr>
            <p:spPr bwMode="auto">
              <a:xfrm>
                <a:off x="3502025" y="2416175"/>
                <a:ext cx="100013" cy="123825"/>
              </a:xfrm>
              <a:custGeom>
                <a:avLst/>
                <a:gdLst>
                  <a:gd name="T0" fmla="*/ 279 w 280"/>
                  <a:gd name="T1" fmla="*/ 124 h 342"/>
                  <a:gd name="T2" fmla="*/ 279 w 280"/>
                  <a:gd name="T3" fmla="*/ 94 h 342"/>
                  <a:gd name="T4" fmla="*/ 279 w 280"/>
                  <a:gd name="T5" fmla="*/ 62 h 342"/>
                  <a:gd name="T6" fmla="*/ 279 w 280"/>
                  <a:gd name="T7" fmla="*/ 62 h 342"/>
                  <a:gd name="T8" fmla="*/ 248 w 280"/>
                  <a:gd name="T9" fmla="*/ 62 h 342"/>
                  <a:gd name="T10" fmla="*/ 186 w 280"/>
                  <a:gd name="T11" fmla="*/ 62 h 342"/>
                  <a:gd name="T12" fmla="*/ 155 w 280"/>
                  <a:gd name="T13" fmla="*/ 31 h 342"/>
                  <a:gd name="T14" fmla="*/ 155 w 280"/>
                  <a:gd name="T15" fmla="*/ 31 h 342"/>
                  <a:gd name="T16" fmla="*/ 124 w 280"/>
                  <a:gd name="T17" fmla="*/ 31 h 342"/>
                  <a:gd name="T18" fmla="*/ 93 w 280"/>
                  <a:gd name="T19" fmla="*/ 0 h 342"/>
                  <a:gd name="T20" fmla="*/ 63 w 280"/>
                  <a:gd name="T21" fmla="*/ 31 h 342"/>
                  <a:gd name="T22" fmla="*/ 31 w 280"/>
                  <a:gd name="T23" fmla="*/ 31 h 342"/>
                  <a:gd name="T24" fmla="*/ 31 w 280"/>
                  <a:gd name="T25" fmla="*/ 0 h 342"/>
                  <a:gd name="T26" fmla="*/ 31 w 280"/>
                  <a:gd name="T27" fmla="*/ 31 h 342"/>
                  <a:gd name="T28" fmla="*/ 31 w 280"/>
                  <a:gd name="T29" fmla="*/ 31 h 342"/>
                  <a:gd name="T30" fmla="*/ 31 w 280"/>
                  <a:gd name="T31" fmla="*/ 31 h 342"/>
                  <a:gd name="T32" fmla="*/ 63 w 280"/>
                  <a:gd name="T33" fmla="*/ 62 h 342"/>
                  <a:gd name="T34" fmla="*/ 63 w 280"/>
                  <a:gd name="T35" fmla="*/ 94 h 342"/>
                  <a:gd name="T36" fmla="*/ 31 w 280"/>
                  <a:gd name="T37" fmla="*/ 124 h 342"/>
                  <a:gd name="T38" fmla="*/ 31 w 280"/>
                  <a:gd name="T39" fmla="*/ 155 h 342"/>
                  <a:gd name="T40" fmla="*/ 31 w 280"/>
                  <a:gd name="T41" fmla="*/ 155 h 342"/>
                  <a:gd name="T42" fmla="*/ 31 w 280"/>
                  <a:gd name="T43" fmla="*/ 186 h 342"/>
                  <a:gd name="T44" fmla="*/ 31 w 280"/>
                  <a:gd name="T45" fmla="*/ 186 h 342"/>
                  <a:gd name="T46" fmla="*/ 0 w 280"/>
                  <a:gd name="T47" fmla="*/ 186 h 342"/>
                  <a:gd name="T48" fmla="*/ 0 w 280"/>
                  <a:gd name="T49" fmla="*/ 218 h 342"/>
                  <a:gd name="T50" fmla="*/ 31 w 280"/>
                  <a:gd name="T51" fmla="*/ 218 h 342"/>
                  <a:gd name="T52" fmla="*/ 31 w 280"/>
                  <a:gd name="T53" fmla="*/ 248 h 342"/>
                  <a:gd name="T54" fmla="*/ 63 w 280"/>
                  <a:gd name="T55" fmla="*/ 279 h 342"/>
                  <a:gd name="T56" fmla="*/ 63 w 280"/>
                  <a:gd name="T57" fmla="*/ 310 h 342"/>
                  <a:gd name="T58" fmla="*/ 155 w 280"/>
                  <a:gd name="T59" fmla="*/ 310 h 342"/>
                  <a:gd name="T60" fmla="*/ 217 w 280"/>
                  <a:gd name="T61" fmla="*/ 279 h 342"/>
                  <a:gd name="T62" fmla="*/ 248 w 280"/>
                  <a:gd name="T63" fmla="*/ 279 h 342"/>
                  <a:gd name="T64" fmla="*/ 248 w 280"/>
                  <a:gd name="T65" fmla="*/ 279 h 342"/>
                  <a:gd name="T66" fmla="*/ 248 w 280"/>
                  <a:gd name="T67" fmla="*/ 186 h 342"/>
                  <a:gd name="T68" fmla="*/ 248 w 280"/>
                  <a:gd name="T69" fmla="*/ 186 h 342"/>
                  <a:gd name="T70" fmla="*/ 248 w 280"/>
                  <a:gd name="T71" fmla="*/ 186 h 342"/>
                  <a:gd name="T72" fmla="*/ 248 w 280"/>
                  <a:gd name="T73" fmla="*/ 155 h 342"/>
                  <a:gd name="T74" fmla="*/ 279 w 280"/>
                  <a:gd name="T75" fmla="*/ 124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80" h="342">
                    <a:moveTo>
                      <a:pt x="279" y="124"/>
                    </a:moveTo>
                    <a:lnTo>
                      <a:pt x="279" y="124"/>
                    </a:lnTo>
                    <a:lnTo>
                      <a:pt x="279" y="124"/>
                    </a:lnTo>
                    <a:cubicBezTo>
                      <a:pt x="279" y="124"/>
                      <a:pt x="279" y="124"/>
                      <a:pt x="279" y="94"/>
                    </a:cubicBezTo>
                    <a:cubicBezTo>
                      <a:pt x="279" y="94"/>
                      <a:pt x="279" y="94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48" y="62"/>
                    </a:lnTo>
                    <a:lnTo>
                      <a:pt x="248" y="62"/>
                    </a:lnTo>
                    <a:cubicBezTo>
                      <a:pt x="248" y="62"/>
                      <a:pt x="248" y="62"/>
                      <a:pt x="217" y="62"/>
                    </a:cubicBezTo>
                    <a:cubicBezTo>
                      <a:pt x="217" y="62"/>
                      <a:pt x="217" y="62"/>
                      <a:pt x="186" y="62"/>
                    </a:cubicBezTo>
                    <a:cubicBezTo>
                      <a:pt x="186" y="62"/>
                      <a:pt x="155" y="62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124" y="31"/>
                      <a:pt x="93" y="31"/>
                      <a:pt x="93" y="0"/>
                    </a:cubicBezTo>
                    <a:lnTo>
                      <a:pt x="93" y="0"/>
                    </a:lnTo>
                    <a:cubicBezTo>
                      <a:pt x="93" y="31"/>
                      <a:pt x="63" y="31"/>
                      <a:pt x="63" y="31"/>
                    </a:cubicBezTo>
                    <a:lnTo>
                      <a:pt x="63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63" y="62"/>
                      <a:pt x="63" y="62"/>
                    </a:cubicBezTo>
                    <a:lnTo>
                      <a:pt x="63" y="62"/>
                    </a:lnTo>
                    <a:cubicBezTo>
                      <a:pt x="63" y="94"/>
                      <a:pt x="63" y="94"/>
                      <a:pt x="31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93" y="124"/>
                      <a:pt x="93" y="124"/>
                      <a:pt x="93" y="124"/>
                    </a:cubicBez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55"/>
                      <a:pt x="31" y="155"/>
                      <a:pt x="31" y="186"/>
                    </a:cubicBezTo>
                    <a:lnTo>
                      <a:pt x="31" y="186"/>
                    </a:lnTo>
                    <a:lnTo>
                      <a:pt x="31" y="186"/>
                    </a:lnTo>
                    <a:lnTo>
                      <a:pt x="31" y="186"/>
                    </a:ln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6"/>
                      <a:pt x="0" y="186"/>
                      <a:pt x="0" y="218"/>
                    </a:cubicBezTo>
                    <a:lnTo>
                      <a:pt x="0" y="218"/>
                    </a:lnTo>
                    <a:lnTo>
                      <a:pt x="0" y="218"/>
                    </a:lnTo>
                    <a:cubicBezTo>
                      <a:pt x="31" y="218"/>
                      <a:pt x="31" y="218"/>
                      <a:pt x="31" y="218"/>
                    </a:cubicBezTo>
                    <a:lnTo>
                      <a:pt x="31" y="218"/>
                    </a:lnTo>
                    <a:cubicBezTo>
                      <a:pt x="31" y="248"/>
                      <a:pt x="31" y="248"/>
                      <a:pt x="31" y="248"/>
                    </a:cubicBezTo>
                    <a:cubicBezTo>
                      <a:pt x="63" y="248"/>
                      <a:pt x="63" y="248"/>
                      <a:pt x="63" y="248"/>
                    </a:cubicBezTo>
                    <a:cubicBezTo>
                      <a:pt x="63" y="279"/>
                      <a:pt x="63" y="279"/>
                      <a:pt x="63" y="279"/>
                    </a:cubicBezTo>
                    <a:cubicBezTo>
                      <a:pt x="63" y="279"/>
                      <a:pt x="63" y="279"/>
                      <a:pt x="63" y="310"/>
                    </a:cubicBezTo>
                    <a:lnTo>
                      <a:pt x="63" y="310"/>
                    </a:lnTo>
                    <a:lnTo>
                      <a:pt x="63" y="341"/>
                    </a:lnTo>
                    <a:cubicBezTo>
                      <a:pt x="93" y="341"/>
                      <a:pt x="124" y="310"/>
                      <a:pt x="155" y="310"/>
                    </a:cubicBezTo>
                    <a:cubicBezTo>
                      <a:pt x="155" y="279"/>
                      <a:pt x="155" y="279"/>
                      <a:pt x="186" y="279"/>
                    </a:cubicBezTo>
                    <a:lnTo>
                      <a:pt x="217" y="279"/>
                    </a:lnTo>
                    <a:lnTo>
                      <a:pt x="248" y="279"/>
                    </a:lnTo>
                    <a:lnTo>
                      <a:pt x="248" y="279"/>
                    </a:lnTo>
                    <a:lnTo>
                      <a:pt x="248" y="279"/>
                    </a:lnTo>
                    <a:lnTo>
                      <a:pt x="248" y="279"/>
                    </a:lnTo>
                    <a:cubicBezTo>
                      <a:pt x="248" y="248"/>
                      <a:pt x="248" y="248"/>
                      <a:pt x="248" y="248"/>
                    </a:cubicBezTo>
                    <a:cubicBezTo>
                      <a:pt x="248" y="218"/>
                      <a:pt x="248" y="218"/>
                      <a:pt x="248" y="186"/>
                    </a:cubicBezTo>
                    <a:lnTo>
                      <a:pt x="248" y="186"/>
                    </a:lnTo>
                    <a:lnTo>
                      <a:pt x="248" y="186"/>
                    </a:lnTo>
                    <a:lnTo>
                      <a:pt x="248" y="186"/>
                    </a:lnTo>
                    <a:lnTo>
                      <a:pt x="248" y="186"/>
                    </a:lnTo>
                    <a:cubicBezTo>
                      <a:pt x="248" y="186"/>
                      <a:pt x="248" y="186"/>
                      <a:pt x="248" y="155"/>
                    </a:cubicBezTo>
                    <a:lnTo>
                      <a:pt x="248" y="155"/>
                    </a:lnTo>
                    <a:cubicBezTo>
                      <a:pt x="279" y="155"/>
                      <a:pt x="279" y="155"/>
                      <a:pt x="279" y="155"/>
                    </a:cubicBezTo>
                    <a:lnTo>
                      <a:pt x="279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3" name="Freeform 51"/>
              <p:cNvSpPr>
                <a:spLocks noChangeArrowheads="1"/>
              </p:cNvSpPr>
              <p:nvPr/>
            </p:nvSpPr>
            <p:spPr bwMode="auto">
              <a:xfrm>
                <a:off x="3444875" y="2460625"/>
                <a:ext cx="66675" cy="77788"/>
              </a:xfrm>
              <a:custGeom>
                <a:avLst/>
                <a:gdLst>
                  <a:gd name="T0" fmla="*/ 155 w 187"/>
                  <a:gd name="T1" fmla="*/ 155 h 218"/>
                  <a:gd name="T2" fmla="*/ 155 w 187"/>
                  <a:gd name="T3" fmla="*/ 155 h 218"/>
                  <a:gd name="T4" fmla="*/ 155 w 187"/>
                  <a:gd name="T5" fmla="*/ 155 h 218"/>
                  <a:gd name="T6" fmla="*/ 155 w 187"/>
                  <a:gd name="T7" fmla="*/ 155 h 218"/>
                  <a:gd name="T8" fmla="*/ 155 w 187"/>
                  <a:gd name="T9" fmla="*/ 155 h 218"/>
                  <a:gd name="T10" fmla="*/ 124 w 187"/>
                  <a:gd name="T11" fmla="*/ 155 h 218"/>
                  <a:gd name="T12" fmla="*/ 124 w 187"/>
                  <a:gd name="T13" fmla="*/ 124 h 218"/>
                  <a:gd name="T14" fmla="*/ 124 w 187"/>
                  <a:gd name="T15" fmla="*/ 124 h 218"/>
                  <a:gd name="T16" fmla="*/ 124 w 187"/>
                  <a:gd name="T17" fmla="*/ 124 h 218"/>
                  <a:gd name="T18" fmla="*/ 124 w 187"/>
                  <a:gd name="T19" fmla="*/ 94 h 218"/>
                  <a:gd name="T20" fmla="*/ 94 w 187"/>
                  <a:gd name="T21" fmla="*/ 94 h 218"/>
                  <a:gd name="T22" fmla="*/ 62 w 187"/>
                  <a:gd name="T23" fmla="*/ 62 h 218"/>
                  <a:gd name="T24" fmla="*/ 62 w 187"/>
                  <a:gd name="T25" fmla="*/ 31 h 218"/>
                  <a:gd name="T26" fmla="*/ 62 w 187"/>
                  <a:gd name="T27" fmla="*/ 31 h 218"/>
                  <a:gd name="T28" fmla="*/ 62 w 187"/>
                  <a:gd name="T29" fmla="*/ 0 h 218"/>
                  <a:gd name="T30" fmla="*/ 62 w 187"/>
                  <a:gd name="T31" fmla="*/ 0 h 218"/>
                  <a:gd name="T32" fmla="*/ 62 w 187"/>
                  <a:gd name="T33" fmla="*/ 31 h 218"/>
                  <a:gd name="T34" fmla="*/ 31 w 187"/>
                  <a:gd name="T35" fmla="*/ 31 h 218"/>
                  <a:gd name="T36" fmla="*/ 0 w 187"/>
                  <a:gd name="T37" fmla="*/ 62 h 218"/>
                  <a:gd name="T38" fmla="*/ 0 w 187"/>
                  <a:gd name="T39" fmla="*/ 94 h 218"/>
                  <a:gd name="T40" fmla="*/ 0 w 187"/>
                  <a:gd name="T41" fmla="*/ 94 h 218"/>
                  <a:gd name="T42" fmla="*/ 62 w 187"/>
                  <a:gd name="T43" fmla="*/ 124 h 218"/>
                  <a:gd name="T44" fmla="*/ 124 w 187"/>
                  <a:gd name="T45" fmla="*/ 186 h 218"/>
                  <a:gd name="T46" fmla="*/ 155 w 187"/>
                  <a:gd name="T47" fmla="*/ 217 h 218"/>
                  <a:gd name="T48" fmla="*/ 155 w 187"/>
                  <a:gd name="T49" fmla="*/ 186 h 218"/>
                  <a:gd name="T50" fmla="*/ 186 w 187"/>
                  <a:gd name="T51" fmla="*/ 186 h 218"/>
                  <a:gd name="T52" fmla="*/ 155 w 187"/>
                  <a:gd name="T53" fmla="*/ 15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7" h="218">
                    <a:moveTo>
                      <a:pt x="155" y="155"/>
                    </a:moveTo>
                    <a:lnTo>
                      <a:pt x="155" y="155"/>
                    </a:lnTo>
                    <a:lnTo>
                      <a:pt x="155" y="155"/>
                    </a:lnTo>
                    <a:lnTo>
                      <a:pt x="155" y="155"/>
                    </a:lnTo>
                    <a:lnTo>
                      <a:pt x="155" y="155"/>
                    </a:lnTo>
                    <a:lnTo>
                      <a:pt x="124" y="155"/>
                    </a:lnTo>
                    <a:cubicBezTo>
                      <a:pt x="124" y="124"/>
                      <a:pt x="124" y="12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94"/>
                      <a:pt x="124" y="94"/>
                      <a:pt x="124" y="94"/>
                    </a:cubicBezTo>
                    <a:cubicBezTo>
                      <a:pt x="124" y="94"/>
                      <a:pt x="124" y="94"/>
                      <a:pt x="94" y="94"/>
                    </a:cubicBezTo>
                    <a:lnTo>
                      <a:pt x="62" y="62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cubicBezTo>
                      <a:pt x="62" y="0"/>
                      <a:pt x="62" y="0"/>
                      <a:pt x="62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62"/>
                      <a:pt x="31" y="62"/>
                      <a:pt x="0" y="62"/>
                    </a:cubicBezTo>
                    <a:cubicBezTo>
                      <a:pt x="0" y="62"/>
                      <a:pt x="0" y="62"/>
                      <a:pt x="0" y="94"/>
                    </a:cubicBezTo>
                    <a:lnTo>
                      <a:pt x="0" y="94"/>
                    </a:lnTo>
                    <a:cubicBezTo>
                      <a:pt x="0" y="94"/>
                      <a:pt x="31" y="124"/>
                      <a:pt x="62" y="124"/>
                    </a:cubicBezTo>
                    <a:cubicBezTo>
                      <a:pt x="94" y="155"/>
                      <a:pt x="94" y="186"/>
                      <a:pt x="124" y="186"/>
                    </a:cubicBezTo>
                    <a:lnTo>
                      <a:pt x="155" y="217"/>
                    </a:lnTo>
                    <a:lnTo>
                      <a:pt x="155" y="186"/>
                    </a:lnTo>
                    <a:cubicBezTo>
                      <a:pt x="155" y="186"/>
                      <a:pt x="155" y="186"/>
                      <a:pt x="186" y="186"/>
                    </a:cubicBezTo>
                    <a:cubicBezTo>
                      <a:pt x="155" y="155"/>
                      <a:pt x="155" y="155"/>
                      <a:pt x="155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4" name="Freeform 52"/>
              <p:cNvSpPr>
                <a:spLocks noChangeArrowheads="1"/>
              </p:cNvSpPr>
              <p:nvPr/>
            </p:nvSpPr>
            <p:spPr bwMode="auto">
              <a:xfrm>
                <a:off x="3679825" y="2427288"/>
                <a:ext cx="11113" cy="68262"/>
              </a:xfrm>
              <a:custGeom>
                <a:avLst/>
                <a:gdLst>
                  <a:gd name="T0" fmla="*/ 31 w 32"/>
                  <a:gd name="T1" fmla="*/ 63 h 188"/>
                  <a:gd name="T2" fmla="*/ 31 w 32"/>
                  <a:gd name="T3" fmla="*/ 63 h 188"/>
                  <a:gd name="T4" fmla="*/ 0 w 32"/>
                  <a:gd name="T5" fmla="*/ 31 h 188"/>
                  <a:gd name="T6" fmla="*/ 0 w 32"/>
                  <a:gd name="T7" fmla="*/ 31 h 188"/>
                  <a:gd name="T8" fmla="*/ 0 w 32"/>
                  <a:gd name="T9" fmla="*/ 0 h 188"/>
                  <a:gd name="T10" fmla="*/ 0 w 32"/>
                  <a:gd name="T11" fmla="*/ 0 h 188"/>
                  <a:gd name="T12" fmla="*/ 0 w 32"/>
                  <a:gd name="T13" fmla="*/ 0 h 188"/>
                  <a:gd name="T14" fmla="*/ 0 w 32"/>
                  <a:gd name="T15" fmla="*/ 0 h 188"/>
                  <a:gd name="T16" fmla="*/ 0 w 32"/>
                  <a:gd name="T17" fmla="*/ 31 h 188"/>
                  <a:gd name="T18" fmla="*/ 0 w 32"/>
                  <a:gd name="T19" fmla="*/ 63 h 188"/>
                  <a:gd name="T20" fmla="*/ 31 w 32"/>
                  <a:gd name="T21" fmla="*/ 93 h 188"/>
                  <a:gd name="T22" fmla="*/ 31 w 32"/>
                  <a:gd name="T23" fmla="*/ 93 h 188"/>
                  <a:gd name="T24" fmla="*/ 0 w 32"/>
                  <a:gd name="T25" fmla="*/ 93 h 188"/>
                  <a:gd name="T26" fmla="*/ 0 w 32"/>
                  <a:gd name="T27" fmla="*/ 124 h 188"/>
                  <a:gd name="T28" fmla="*/ 0 w 32"/>
                  <a:gd name="T29" fmla="*/ 124 h 188"/>
                  <a:gd name="T30" fmla="*/ 0 w 32"/>
                  <a:gd name="T31" fmla="*/ 124 h 188"/>
                  <a:gd name="T32" fmla="*/ 0 w 32"/>
                  <a:gd name="T33" fmla="*/ 155 h 188"/>
                  <a:gd name="T34" fmla="*/ 0 w 32"/>
                  <a:gd name="T35" fmla="*/ 155 h 188"/>
                  <a:gd name="T36" fmla="*/ 0 w 32"/>
                  <a:gd name="T37" fmla="*/ 187 h 188"/>
                  <a:gd name="T38" fmla="*/ 0 w 32"/>
                  <a:gd name="T39" fmla="*/ 187 h 188"/>
                  <a:gd name="T40" fmla="*/ 0 w 32"/>
                  <a:gd name="T41" fmla="*/ 187 h 188"/>
                  <a:gd name="T42" fmla="*/ 0 w 32"/>
                  <a:gd name="T43" fmla="*/ 187 h 188"/>
                  <a:gd name="T44" fmla="*/ 31 w 32"/>
                  <a:gd name="T45" fmla="*/ 155 h 188"/>
                  <a:gd name="T46" fmla="*/ 31 w 32"/>
                  <a:gd name="T47" fmla="*/ 124 h 188"/>
                  <a:gd name="T48" fmla="*/ 31 w 32"/>
                  <a:gd name="T49" fmla="*/ 63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188">
                    <a:moveTo>
                      <a:pt x="31" y="63"/>
                    </a:moveTo>
                    <a:lnTo>
                      <a:pt x="31" y="63"/>
                    </a:lnTo>
                    <a:cubicBezTo>
                      <a:pt x="31" y="31"/>
                      <a:pt x="0" y="31"/>
                      <a:pt x="0" y="31"/>
                    </a:cubicBez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31" y="63"/>
                      <a:pt x="31" y="93"/>
                    </a:cubicBezTo>
                    <a:lnTo>
                      <a:pt x="31" y="93"/>
                    </a:lnTo>
                    <a:cubicBezTo>
                      <a:pt x="31" y="93"/>
                      <a:pt x="31" y="93"/>
                      <a:pt x="0" y="93"/>
                    </a:cubicBezTo>
                    <a:cubicBezTo>
                      <a:pt x="0" y="124"/>
                      <a:pt x="0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5"/>
                    </a:cubicBezTo>
                    <a:lnTo>
                      <a:pt x="0" y="155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31" y="155"/>
                    </a:lnTo>
                    <a:cubicBezTo>
                      <a:pt x="31" y="155"/>
                      <a:pt x="31" y="155"/>
                      <a:pt x="31" y="124"/>
                    </a:cubicBezTo>
                    <a:cubicBezTo>
                      <a:pt x="31" y="93"/>
                      <a:pt x="31" y="63"/>
                      <a:pt x="31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5" name="Freeform 53"/>
              <p:cNvSpPr>
                <a:spLocks noChangeArrowheads="1"/>
              </p:cNvSpPr>
              <p:nvPr/>
            </p:nvSpPr>
            <p:spPr bwMode="auto">
              <a:xfrm>
                <a:off x="3724275" y="2338388"/>
                <a:ext cx="223838" cy="201612"/>
              </a:xfrm>
              <a:custGeom>
                <a:avLst/>
                <a:gdLst>
                  <a:gd name="T0" fmla="*/ 372 w 620"/>
                  <a:gd name="T1" fmla="*/ 403 h 559"/>
                  <a:gd name="T2" fmla="*/ 435 w 620"/>
                  <a:gd name="T3" fmla="*/ 403 h 559"/>
                  <a:gd name="T4" fmla="*/ 464 w 620"/>
                  <a:gd name="T5" fmla="*/ 403 h 559"/>
                  <a:gd name="T6" fmla="*/ 464 w 620"/>
                  <a:gd name="T7" fmla="*/ 403 h 559"/>
                  <a:gd name="T8" fmla="*/ 464 w 620"/>
                  <a:gd name="T9" fmla="*/ 372 h 559"/>
                  <a:gd name="T10" fmla="*/ 526 w 620"/>
                  <a:gd name="T11" fmla="*/ 279 h 559"/>
                  <a:gd name="T12" fmla="*/ 526 w 620"/>
                  <a:gd name="T13" fmla="*/ 279 h 559"/>
                  <a:gd name="T14" fmla="*/ 526 w 620"/>
                  <a:gd name="T15" fmla="*/ 217 h 559"/>
                  <a:gd name="T16" fmla="*/ 557 w 620"/>
                  <a:gd name="T17" fmla="*/ 187 h 559"/>
                  <a:gd name="T18" fmla="*/ 557 w 620"/>
                  <a:gd name="T19" fmla="*/ 124 h 559"/>
                  <a:gd name="T20" fmla="*/ 619 w 620"/>
                  <a:gd name="T21" fmla="*/ 124 h 559"/>
                  <a:gd name="T22" fmla="*/ 619 w 620"/>
                  <a:gd name="T23" fmla="*/ 124 h 559"/>
                  <a:gd name="T24" fmla="*/ 619 w 620"/>
                  <a:gd name="T25" fmla="*/ 124 h 559"/>
                  <a:gd name="T26" fmla="*/ 588 w 620"/>
                  <a:gd name="T27" fmla="*/ 63 h 559"/>
                  <a:gd name="T28" fmla="*/ 588 w 620"/>
                  <a:gd name="T29" fmla="*/ 63 h 559"/>
                  <a:gd name="T30" fmla="*/ 557 w 620"/>
                  <a:gd name="T31" fmla="*/ 31 h 559"/>
                  <a:gd name="T32" fmla="*/ 495 w 620"/>
                  <a:gd name="T33" fmla="*/ 63 h 559"/>
                  <a:gd name="T34" fmla="*/ 464 w 620"/>
                  <a:gd name="T35" fmla="*/ 31 h 559"/>
                  <a:gd name="T36" fmla="*/ 403 w 620"/>
                  <a:gd name="T37" fmla="*/ 31 h 559"/>
                  <a:gd name="T38" fmla="*/ 403 w 620"/>
                  <a:gd name="T39" fmla="*/ 63 h 559"/>
                  <a:gd name="T40" fmla="*/ 341 w 620"/>
                  <a:gd name="T41" fmla="*/ 93 h 559"/>
                  <a:gd name="T42" fmla="*/ 279 w 620"/>
                  <a:gd name="T43" fmla="*/ 63 h 559"/>
                  <a:gd name="T44" fmla="*/ 279 w 620"/>
                  <a:gd name="T45" fmla="*/ 31 h 559"/>
                  <a:gd name="T46" fmla="*/ 217 w 620"/>
                  <a:gd name="T47" fmla="*/ 63 h 559"/>
                  <a:gd name="T48" fmla="*/ 187 w 620"/>
                  <a:gd name="T49" fmla="*/ 63 h 559"/>
                  <a:gd name="T50" fmla="*/ 155 w 620"/>
                  <a:gd name="T51" fmla="*/ 31 h 559"/>
                  <a:gd name="T52" fmla="*/ 124 w 620"/>
                  <a:gd name="T53" fmla="*/ 0 h 559"/>
                  <a:gd name="T54" fmla="*/ 124 w 620"/>
                  <a:gd name="T55" fmla="*/ 31 h 559"/>
                  <a:gd name="T56" fmla="*/ 93 w 620"/>
                  <a:gd name="T57" fmla="*/ 31 h 559"/>
                  <a:gd name="T58" fmla="*/ 63 w 620"/>
                  <a:gd name="T59" fmla="*/ 93 h 559"/>
                  <a:gd name="T60" fmla="*/ 63 w 620"/>
                  <a:gd name="T61" fmla="*/ 93 h 559"/>
                  <a:gd name="T62" fmla="*/ 63 w 620"/>
                  <a:gd name="T63" fmla="*/ 124 h 559"/>
                  <a:gd name="T64" fmla="*/ 63 w 620"/>
                  <a:gd name="T65" fmla="*/ 155 h 559"/>
                  <a:gd name="T66" fmla="*/ 63 w 620"/>
                  <a:gd name="T67" fmla="*/ 217 h 559"/>
                  <a:gd name="T68" fmla="*/ 63 w 620"/>
                  <a:gd name="T69" fmla="*/ 248 h 559"/>
                  <a:gd name="T70" fmla="*/ 31 w 620"/>
                  <a:gd name="T71" fmla="*/ 279 h 559"/>
                  <a:gd name="T72" fmla="*/ 31 w 620"/>
                  <a:gd name="T73" fmla="*/ 279 h 559"/>
                  <a:gd name="T74" fmla="*/ 0 w 620"/>
                  <a:gd name="T75" fmla="*/ 341 h 559"/>
                  <a:gd name="T76" fmla="*/ 0 w 620"/>
                  <a:gd name="T77" fmla="*/ 435 h 559"/>
                  <a:gd name="T78" fmla="*/ 31 w 620"/>
                  <a:gd name="T79" fmla="*/ 435 h 559"/>
                  <a:gd name="T80" fmla="*/ 124 w 620"/>
                  <a:gd name="T81" fmla="*/ 465 h 559"/>
                  <a:gd name="T82" fmla="*/ 155 w 620"/>
                  <a:gd name="T83" fmla="*/ 558 h 559"/>
                  <a:gd name="T84" fmla="*/ 187 w 620"/>
                  <a:gd name="T85" fmla="*/ 558 h 559"/>
                  <a:gd name="T86" fmla="*/ 279 w 620"/>
                  <a:gd name="T87" fmla="*/ 558 h 559"/>
                  <a:gd name="T88" fmla="*/ 279 w 620"/>
                  <a:gd name="T89" fmla="*/ 527 h 559"/>
                  <a:gd name="T90" fmla="*/ 311 w 620"/>
                  <a:gd name="T91" fmla="*/ 465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20" h="559">
                    <a:moveTo>
                      <a:pt x="372" y="403"/>
                    </a:moveTo>
                    <a:lnTo>
                      <a:pt x="372" y="403"/>
                    </a:lnTo>
                    <a:cubicBezTo>
                      <a:pt x="372" y="403"/>
                      <a:pt x="403" y="403"/>
                      <a:pt x="435" y="403"/>
                    </a:cubicBezTo>
                    <a:lnTo>
                      <a:pt x="435" y="403"/>
                    </a:lnTo>
                    <a:cubicBezTo>
                      <a:pt x="435" y="403"/>
                      <a:pt x="434" y="403"/>
                      <a:pt x="464" y="403"/>
                    </a:cubicBezTo>
                    <a:lnTo>
                      <a:pt x="464" y="403"/>
                    </a:lnTo>
                    <a:lnTo>
                      <a:pt x="464" y="403"/>
                    </a:lnTo>
                    <a:lnTo>
                      <a:pt x="464" y="403"/>
                    </a:lnTo>
                    <a:cubicBezTo>
                      <a:pt x="464" y="403"/>
                      <a:pt x="464" y="403"/>
                      <a:pt x="464" y="372"/>
                    </a:cubicBezTo>
                    <a:lnTo>
                      <a:pt x="464" y="372"/>
                    </a:lnTo>
                    <a:cubicBezTo>
                      <a:pt x="464" y="372"/>
                      <a:pt x="495" y="341"/>
                      <a:pt x="495" y="311"/>
                    </a:cubicBezTo>
                    <a:cubicBezTo>
                      <a:pt x="495" y="279"/>
                      <a:pt x="495" y="279"/>
                      <a:pt x="526" y="279"/>
                    </a:cubicBezTo>
                    <a:lnTo>
                      <a:pt x="526" y="279"/>
                    </a:lnTo>
                    <a:lnTo>
                      <a:pt x="526" y="279"/>
                    </a:lnTo>
                    <a:cubicBezTo>
                      <a:pt x="526" y="248"/>
                      <a:pt x="526" y="248"/>
                      <a:pt x="526" y="217"/>
                    </a:cubicBezTo>
                    <a:lnTo>
                      <a:pt x="526" y="217"/>
                    </a:lnTo>
                    <a:lnTo>
                      <a:pt x="557" y="217"/>
                    </a:lnTo>
                    <a:cubicBezTo>
                      <a:pt x="557" y="187"/>
                      <a:pt x="557" y="187"/>
                      <a:pt x="557" y="187"/>
                    </a:cubicBezTo>
                    <a:lnTo>
                      <a:pt x="557" y="187"/>
                    </a:lnTo>
                    <a:cubicBezTo>
                      <a:pt x="557" y="155"/>
                      <a:pt x="557" y="155"/>
                      <a:pt x="557" y="124"/>
                    </a:cubicBezTo>
                    <a:lnTo>
                      <a:pt x="557" y="124"/>
                    </a:lnTo>
                    <a:cubicBezTo>
                      <a:pt x="588" y="124"/>
                      <a:pt x="588" y="124"/>
                      <a:pt x="619" y="124"/>
                    </a:cubicBezTo>
                    <a:lnTo>
                      <a:pt x="619" y="124"/>
                    </a:lnTo>
                    <a:lnTo>
                      <a:pt x="619" y="124"/>
                    </a:lnTo>
                    <a:lnTo>
                      <a:pt x="619" y="124"/>
                    </a:lnTo>
                    <a:lnTo>
                      <a:pt x="619" y="124"/>
                    </a:lnTo>
                    <a:cubicBezTo>
                      <a:pt x="619" y="93"/>
                      <a:pt x="619" y="93"/>
                      <a:pt x="619" y="93"/>
                    </a:cubicBezTo>
                    <a:cubicBezTo>
                      <a:pt x="588" y="93"/>
                      <a:pt x="588" y="63"/>
                      <a:pt x="588" y="63"/>
                    </a:cubicBezTo>
                    <a:lnTo>
                      <a:pt x="588" y="63"/>
                    </a:lnTo>
                    <a:lnTo>
                      <a:pt x="588" y="63"/>
                    </a:lnTo>
                    <a:cubicBezTo>
                      <a:pt x="588" y="31"/>
                      <a:pt x="588" y="31"/>
                      <a:pt x="557" y="31"/>
                    </a:cubicBezTo>
                    <a:lnTo>
                      <a:pt x="557" y="31"/>
                    </a:lnTo>
                    <a:cubicBezTo>
                      <a:pt x="557" y="63"/>
                      <a:pt x="526" y="63"/>
                      <a:pt x="495" y="63"/>
                    </a:cubicBezTo>
                    <a:lnTo>
                      <a:pt x="495" y="63"/>
                    </a:lnTo>
                    <a:lnTo>
                      <a:pt x="495" y="63"/>
                    </a:lnTo>
                    <a:cubicBezTo>
                      <a:pt x="495" y="63"/>
                      <a:pt x="464" y="63"/>
                      <a:pt x="464" y="31"/>
                    </a:cubicBezTo>
                    <a:cubicBezTo>
                      <a:pt x="434" y="31"/>
                      <a:pt x="435" y="31"/>
                      <a:pt x="435" y="31"/>
                    </a:cubicBezTo>
                    <a:lnTo>
                      <a:pt x="403" y="31"/>
                    </a:lnTo>
                    <a:lnTo>
                      <a:pt x="403" y="63"/>
                    </a:lnTo>
                    <a:lnTo>
                      <a:pt x="403" y="63"/>
                    </a:lnTo>
                    <a:cubicBezTo>
                      <a:pt x="372" y="63"/>
                      <a:pt x="372" y="63"/>
                      <a:pt x="372" y="93"/>
                    </a:cubicBezTo>
                    <a:lnTo>
                      <a:pt x="341" y="93"/>
                    </a:lnTo>
                    <a:cubicBezTo>
                      <a:pt x="311" y="93"/>
                      <a:pt x="279" y="63"/>
                      <a:pt x="279" y="63"/>
                    </a:cubicBezTo>
                    <a:lnTo>
                      <a:pt x="279" y="63"/>
                    </a:lnTo>
                    <a:lnTo>
                      <a:pt x="279" y="63"/>
                    </a:lnTo>
                    <a:lnTo>
                      <a:pt x="279" y="31"/>
                    </a:lnTo>
                    <a:lnTo>
                      <a:pt x="248" y="63"/>
                    </a:lnTo>
                    <a:cubicBezTo>
                      <a:pt x="248" y="63"/>
                      <a:pt x="248" y="63"/>
                      <a:pt x="217" y="63"/>
                    </a:cubicBezTo>
                    <a:lnTo>
                      <a:pt x="187" y="63"/>
                    </a:lnTo>
                    <a:lnTo>
                      <a:pt x="187" y="63"/>
                    </a:lnTo>
                    <a:cubicBezTo>
                      <a:pt x="187" y="63"/>
                      <a:pt x="187" y="31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31"/>
                      <a:pt x="155" y="31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124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63"/>
                      <a:pt x="63" y="63"/>
                      <a:pt x="63" y="93"/>
                    </a:cubicBezTo>
                    <a:lnTo>
                      <a:pt x="63" y="93"/>
                    </a:lnTo>
                    <a:lnTo>
                      <a:pt x="63" y="93"/>
                    </a:lnTo>
                    <a:lnTo>
                      <a:pt x="63" y="93"/>
                    </a:lnTo>
                    <a:cubicBezTo>
                      <a:pt x="63" y="124"/>
                      <a:pt x="63" y="124"/>
                      <a:pt x="63" y="124"/>
                    </a:cubicBezTo>
                    <a:lnTo>
                      <a:pt x="63" y="124"/>
                    </a:lnTo>
                    <a:lnTo>
                      <a:pt x="63" y="155"/>
                    </a:lnTo>
                    <a:lnTo>
                      <a:pt x="63" y="155"/>
                    </a:lnTo>
                    <a:lnTo>
                      <a:pt x="63" y="187"/>
                    </a:lnTo>
                    <a:cubicBezTo>
                      <a:pt x="63" y="217"/>
                      <a:pt x="63" y="217"/>
                      <a:pt x="63" y="217"/>
                    </a:cubicBezTo>
                    <a:lnTo>
                      <a:pt x="63" y="217"/>
                    </a:lnTo>
                    <a:cubicBezTo>
                      <a:pt x="63" y="248"/>
                      <a:pt x="63" y="248"/>
                      <a:pt x="63" y="248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311"/>
                      <a:pt x="0" y="311"/>
                      <a:pt x="0" y="311"/>
                    </a:cubicBezTo>
                    <a:lnTo>
                      <a:pt x="0" y="341"/>
                    </a:lnTo>
                    <a:cubicBezTo>
                      <a:pt x="0" y="372"/>
                      <a:pt x="0" y="372"/>
                      <a:pt x="0" y="403"/>
                    </a:cubicBezTo>
                    <a:cubicBezTo>
                      <a:pt x="0" y="403"/>
                      <a:pt x="0" y="403"/>
                      <a:pt x="0" y="435"/>
                    </a:cubicBezTo>
                    <a:lnTo>
                      <a:pt x="0" y="435"/>
                    </a:lnTo>
                    <a:cubicBezTo>
                      <a:pt x="31" y="435"/>
                      <a:pt x="31" y="435"/>
                      <a:pt x="31" y="435"/>
                    </a:cubicBezTo>
                    <a:cubicBezTo>
                      <a:pt x="31" y="435"/>
                      <a:pt x="31" y="435"/>
                      <a:pt x="63" y="435"/>
                    </a:cubicBezTo>
                    <a:cubicBezTo>
                      <a:pt x="93" y="435"/>
                      <a:pt x="93" y="465"/>
                      <a:pt x="124" y="465"/>
                    </a:cubicBezTo>
                    <a:lnTo>
                      <a:pt x="124" y="465"/>
                    </a:lnTo>
                    <a:cubicBezTo>
                      <a:pt x="155" y="496"/>
                      <a:pt x="155" y="527"/>
                      <a:pt x="155" y="558"/>
                    </a:cubicBezTo>
                    <a:lnTo>
                      <a:pt x="155" y="558"/>
                    </a:lnTo>
                    <a:cubicBezTo>
                      <a:pt x="155" y="558"/>
                      <a:pt x="155" y="558"/>
                      <a:pt x="187" y="558"/>
                    </a:cubicBezTo>
                    <a:lnTo>
                      <a:pt x="187" y="558"/>
                    </a:lnTo>
                    <a:cubicBezTo>
                      <a:pt x="187" y="558"/>
                      <a:pt x="248" y="558"/>
                      <a:pt x="279" y="558"/>
                    </a:cubicBezTo>
                    <a:cubicBezTo>
                      <a:pt x="279" y="527"/>
                      <a:pt x="279" y="527"/>
                      <a:pt x="279" y="527"/>
                    </a:cubicBezTo>
                    <a:lnTo>
                      <a:pt x="279" y="527"/>
                    </a:lnTo>
                    <a:cubicBezTo>
                      <a:pt x="279" y="527"/>
                      <a:pt x="279" y="496"/>
                      <a:pt x="311" y="465"/>
                    </a:cubicBezTo>
                    <a:lnTo>
                      <a:pt x="311" y="465"/>
                    </a:lnTo>
                    <a:lnTo>
                      <a:pt x="372" y="4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6" name="Freeform 54"/>
              <p:cNvSpPr>
                <a:spLocks noChangeArrowheads="1"/>
              </p:cNvSpPr>
              <p:nvPr/>
            </p:nvSpPr>
            <p:spPr bwMode="auto">
              <a:xfrm>
                <a:off x="3848100" y="2605088"/>
                <a:ext cx="100013" cy="123825"/>
              </a:xfrm>
              <a:custGeom>
                <a:avLst/>
                <a:gdLst>
                  <a:gd name="T0" fmla="*/ 94 w 279"/>
                  <a:gd name="T1" fmla="*/ 248 h 342"/>
                  <a:gd name="T2" fmla="*/ 94 w 279"/>
                  <a:gd name="T3" fmla="*/ 248 h 342"/>
                  <a:gd name="T4" fmla="*/ 154 w 279"/>
                  <a:gd name="T5" fmla="*/ 248 h 342"/>
                  <a:gd name="T6" fmla="*/ 154 w 279"/>
                  <a:gd name="T7" fmla="*/ 217 h 342"/>
                  <a:gd name="T8" fmla="*/ 216 w 279"/>
                  <a:gd name="T9" fmla="*/ 217 h 342"/>
                  <a:gd name="T10" fmla="*/ 216 w 279"/>
                  <a:gd name="T11" fmla="*/ 248 h 342"/>
                  <a:gd name="T12" fmla="*/ 216 w 279"/>
                  <a:gd name="T13" fmla="*/ 248 h 342"/>
                  <a:gd name="T14" fmla="*/ 216 w 279"/>
                  <a:gd name="T15" fmla="*/ 248 h 342"/>
                  <a:gd name="T16" fmla="*/ 247 w 279"/>
                  <a:gd name="T17" fmla="*/ 217 h 342"/>
                  <a:gd name="T18" fmla="*/ 247 w 279"/>
                  <a:gd name="T19" fmla="*/ 248 h 342"/>
                  <a:gd name="T20" fmla="*/ 278 w 279"/>
                  <a:gd name="T21" fmla="*/ 248 h 342"/>
                  <a:gd name="T22" fmla="*/ 278 w 279"/>
                  <a:gd name="T23" fmla="*/ 217 h 342"/>
                  <a:gd name="T24" fmla="*/ 247 w 279"/>
                  <a:gd name="T25" fmla="*/ 186 h 342"/>
                  <a:gd name="T26" fmla="*/ 247 w 279"/>
                  <a:gd name="T27" fmla="*/ 155 h 342"/>
                  <a:gd name="T28" fmla="*/ 247 w 279"/>
                  <a:gd name="T29" fmla="*/ 155 h 342"/>
                  <a:gd name="T30" fmla="*/ 247 w 279"/>
                  <a:gd name="T31" fmla="*/ 155 h 342"/>
                  <a:gd name="T32" fmla="*/ 247 w 279"/>
                  <a:gd name="T33" fmla="*/ 155 h 342"/>
                  <a:gd name="T34" fmla="*/ 216 w 279"/>
                  <a:gd name="T35" fmla="*/ 124 h 342"/>
                  <a:gd name="T36" fmla="*/ 247 w 279"/>
                  <a:gd name="T37" fmla="*/ 93 h 342"/>
                  <a:gd name="T38" fmla="*/ 247 w 279"/>
                  <a:gd name="T39" fmla="*/ 93 h 342"/>
                  <a:gd name="T40" fmla="*/ 247 w 279"/>
                  <a:gd name="T41" fmla="*/ 62 h 342"/>
                  <a:gd name="T42" fmla="*/ 247 w 279"/>
                  <a:gd name="T43" fmla="*/ 62 h 342"/>
                  <a:gd name="T44" fmla="*/ 247 w 279"/>
                  <a:gd name="T45" fmla="*/ 62 h 342"/>
                  <a:gd name="T46" fmla="*/ 216 w 279"/>
                  <a:gd name="T47" fmla="*/ 62 h 342"/>
                  <a:gd name="T48" fmla="*/ 216 w 279"/>
                  <a:gd name="T49" fmla="*/ 62 h 342"/>
                  <a:gd name="T50" fmla="*/ 216 w 279"/>
                  <a:gd name="T51" fmla="*/ 93 h 342"/>
                  <a:gd name="T52" fmla="*/ 185 w 279"/>
                  <a:gd name="T53" fmla="*/ 62 h 342"/>
                  <a:gd name="T54" fmla="*/ 185 w 279"/>
                  <a:gd name="T55" fmla="*/ 62 h 342"/>
                  <a:gd name="T56" fmla="*/ 185 w 279"/>
                  <a:gd name="T57" fmla="*/ 31 h 342"/>
                  <a:gd name="T58" fmla="*/ 185 w 279"/>
                  <a:gd name="T59" fmla="*/ 31 h 342"/>
                  <a:gd name="T60" fmla="*/ 185 w 279"/>
                  <a:gd name="T61" fmla="*/ 0 h 342"/>
                  <a:gd name="T62" fmla="*/ 154 w 279"/>
                  <a:gd name="T63" fmla="*/ 0 h 342"/>
                  <a:gd name="T64" fmla="*/ 154 w 279"/>
                  <a:gd name="T65" fmla="*/ 0 h 342"/>
                  <a:gd name="T66" fmla="*/ 154 w 279"/>
                  <a:gd name="T67" fmla="*/ 0 h 342"/>
                  <a:gd name="T68" fmla="*/ 154 w 279"/>
                  <a:gd name="T69" fmla="*/ 93 h 342"/>
                  <a:gd name="T70" fmla="*/ 31 w 279"/>
                  <a:gd name="T71" fmla="*/ 93 h 342"/>
                  <a:gd name="T72" fmla="*/ 0 w 279"/>
                  <a:gd name="T73" fmla="*/ 155 h 342"/>
                  <a:gd name="T74" fmla="*/ 0 w 279"/>
                  <a:gd name="T75" fmla="*/ 155 h 342"/>
                  <a:gd name="T76" fmla="*/ 0 w 279"/>
                  <a:gd name="T77" fmla="*/ 186 h 342"/>
                  <a:gd name="T78" fmla="*/ 0 w 279"/>
                  <a:gd name="T79" fmla="*/ 186 h 342"/>
                  <a:gd name="T80" fmla="*/ 0 w 279"/>
                  <a:gd name="T81" fmla="*/ 217 h 342"/>
                  <a:gd name="T82" fmla="*/ 31 w 279"/>
                  <a:gd name="T83" fmla="*/ 217 h 342"/>
                  <a:gd name="T84" fmla="*/ 31 w 279"/>
                  <a:gd name="T85" fmla="*/ 248 h 342"/>
                  <a:gd name="T86" fmla="*/ 94 w 279"/>
                  <a:gd name="T87" fmla="*/ 341 h 342"/>
                  <a:gd name="T88" fmla="*/ 123 w 279"/>
                  <a:gd name="T89" fmla="*/ 341 h 342"/>
                  <a:gd name="T90" fmla="*/ 94 w 279"/>
                  <a:gd name="T91" fmla="*/ 310 h 342"/>
                  <a:gd name="T92" fmla="*/ 94 w 279"/>
                  <a:gd name="T93" fmla="*/ 248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79" h="342">
                    <a:moveTo>
                      <a:pt x="94" y="248"/>
                    </a:moveTo>
                    <a:lnTo>
                      <a:pt x="94" y="248"/>
                    </a:lnTo>
                    <a:cubicBezTo>
                      <a:pt x="154" y="248"/>
                      <a:pt x="154" y="248"/>
                      <a:pt x="154" y="248"/>
                    </a:cubicBezTo>
                    <a:cubicBezTo>
                      <a:pt x="154" y="217"/>
                      <a:pt x="154" y="217"/>
                      <a:pt x="154" y="217"/>
                    </a:cubicBezTo>
                    <a:cubicBezTo>
                      <a:pt x="216" y="217"/>
                      <a:pt x="216" y="217"/>
                      <a:pt x="216" y="217"/>
                    </a:cubicBezTo>
                    <a:cubicBezTo>
                      <a:pt x="216" y="248"/>
                      <a:pt x="216" y="248"/>
                      <a:pt x="216" y="248"/>
                    </a:cubicBezTo>
                    <a:lnTo>
                      <a:pt x="216" y="248"/>
                    </a:lnTo>
                    <a:lnTo>
                      <a:pt x="216" y="248"/>
                    </a:lnTo>
                    <a:cubicBezTo>
                      <a:pt x="247" y="217"/>
                      <a:pt x="247" y="217"/>
                      <a:pt x="247" y="217"/>
                    </a:cubicBezTo>
                    <a:cubicBezTo>
                      <a:pt x="247" y="248"/>
                      <a:pt x="247" y="248"/>
                      <a:pt x="247" y="248"/>
                    </a:cubicBezTo>
                    <a:lnTo>
                      <a:pt x="278" y="248"/>
                    </a:lnTo>
                    <a:lnTo>
                      <a:pt x="278" y="217"/>
                    </a:lnTo>
                    <a:cubicBezTo>
                      <a:pt x="278" y="217"/>
                      <a:pt x="278" y="186"/>
                      <a:pt x="247" y="186"/>
                    </a:cubicBezTo>
                    <a:cubicBezTo>
                      <a:pt x="247" y="186"/>
                      <a:pt x="247" y="186"/>
                      <a:pt x="247" y="155"/>
                    </a:cubicBezTo>
                    <a:lnTo>
                      <a:pt x="247" y="155"/>
                    </a:lnTo>
                    <a:lnTo>
                      <a:pt x="247" y="155"/>
                    </a:lnTo>
                    <a:lnTo>
                      <a:pt x="247" y="155"/>
                    </a:lnTo>
                    <a:lnTo>
                      <a:pt x="216" y="124"/>
                    </a:lnTo>
                    <a:lnTo>
                      <a:pt x="247" y="93"/>
                    </a:lnTo>
                    <a:lnTo>
                      <a:pt x="247" y="93"/>
                    </a:lnTo>
                    <a:cubicBezTo>
                      <a:pt x="247" y="62"/>
                      <a:pt x="247" y="62"/>
                      <a:pt x="247" y="62"/>
                    </a:cubicBezTo>
                    <a:lnTo>
                      <a:pt x="247" y="62"/>
                    </a:lnTo>
                    <a:lnTo>
                      <a:pt x="247" y="62"/>
                    </a:lnTo>
                    <a:cubicBezTo>
                      <a:pt x="247" y="62"/>
                      <a:pt x="247" y="62"/>
                      <a:pt x="216" y="62"/>
                    </a:cubicBezTo>
                    <a:lnTo>
                      <a:pt x="216" y="62"/>
                    </a:lnTo>
                    <a:cubicBezTo>
                      <a:pt x="216" y="93"/>
                      <a:pt x="216" y="93"/>
                      <a:pt x="216" y="93"/>
                    </a:cubicBezTo>
                    <a:lnTo>
                      <a:pt x="185" y="62"/>
                    </a:lnTo>
                    <a:lnTo>
                      <a:pt x="185" y="62"/>
                    </a:lnTo>
                    <a:cubicBezTo>
                      <a:pt x="185" y="31"/>
                      <a:pt x="185" y="31"/>
                      <a:pt x="185" y="31"/>
                    </a:cubicBezTo>
                    <a:lnTo>
                      <a:pt x="185" y="31"/>
                    </a:lnTo>
                    <a:cubicBezTo>
                      <a:pt x="185" y="31"/>
                      <a:pt x="185" y="31"/>
                      <a:pt x="185" y="0"/>
                    </a:cubicBezTo>
                    <a:lnTo>
                      <a:pt x="154" y="0"/>
                    </a:lnTo>
                    <a:lnTo>
                      <a:pt x="154" y="0"/>
                    </a:lnTo>
                    <a:lnTo>
                      <a:pt x="154" y="0"/>
                    </a:lnTo>
                    <a:cubicBezTo>
                      <a:pt x="154" y="93"/>
                      <a:pt x="154" y="93"/>
                      <a:pt x="154" y="93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124"/>
                      <a:pt x="0" y="155"/>
                      <a:pt x="0" y="155"/>
                    </a:cubicBezTo>
                    <a:lnTo>
                      <a:pt x="0" y="155"/>
                    </a:lnTo>
                    <a:lnTo>
                      <a:pt x="0" y="186"/>
                    </a:lnTo>
                    <a:lnTo>
                      <a:pt x="0" y="186"/>
                    </a:lnTo>
                    <a:cubicBezTo>
                      <a:pt x="0" y="186"/>
                      <a:pt x="0" y="186"/>
                      <a:pt x="0" y="217"/>
                    </a:cubicBezTo>
                    <a:cubicBezTo>
                      <a:pt x="31" y="217"/>
                      <a:pt x="31" y="217"/>
                      <a:pt x="31" y="217"/>
                    </a:cubicBezTo>
                    <a:cubicBezTo>
                      <a:pt x="31" y="248"/>
                      <a:pt x="31" y="248"/>
                      <a:pt x="31" y="248"/>
                    </a:cubicBezTo>
                    <a:cubicBezTo>
                      <a:pt x="31" y="248"/>
                      <a:pt x="62" y="279"/>
                      <a:pt x="94" y="341"/>
                    </a:cubicBezTo>
                    <a:cubicBezTo>
                      <a:pt x="123" y="341"/>
                      <a:pt x="123" y="341"/>
                      <a:pt x="123" y="341"/>
                    </a:cubicBezTo>
                    <a:cubicBezTo>
                      <a:pt x="93" y="310"/>
                      <a:pt x="94" y="310"/>
                      <a:pt x="94" y="310"/>
                    </a:cubicBezTo>
                    <a:lnTo>
                      <a:pt x="94" y="24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7" name="Freeform 55"/>
              <p:cNvSpPr>
                <a:spLocks noChangeArrowheads="1"/>
              </p:cNvSpPr>
              <p:nvPr/>
            </p:nvSpPr>
            <p:spPr bwMode="auto">
              <a:xfrm>
                <a:off x="3444875" y="1836738"/>
                <a:ext cx="179388" cy="168275"/>
              </a:xfrm>
              <a:custGeom>
                <a:avLst/>
                <a:gdLst>
                  <a:gd name="T0" fmla="*/ 155 w 497"/>
                  <a:gd name="T1" fmla="*/ 372 h 466"/>
                  <a:gd name="T2" fmla="*/ 218 w 497"/>
                  <a:gd name="T3" fmla="*/ 341 h 466"/>
                  <a:gd name="T4" fmla="*/ 218 w 497"/>
                  <a:gd name="T5" fmla="*/ 341 h 466"/>
                  <a:gd name="T6" fmla="*/ 218 w 497"/>
                  <a:gd name="T7" fmla="*/ 341 h 466"/>
                  <a:gd name="T8" fmla="*/ 279 w 497"/>
                  <a:gd name="T9" fmla="*/ 309 h 466"/>
                  <a:gd name="T10" fmla="*/ 310 w 497"/>
                  <a:gd name="T11" fmla="*/ 309 h 466"/>
                  <a:gd name="T12" fmla="*/ 310 w 497"/>
                  <a:gd name="T13" fmla="*/ 309 h 466"/>
                  <a:gd name="T14" fmla="*/ 310 w 497"/>
                  <a:gd name="T15" fmla="*/ 309 h 466"/>
                  <a:gd name="T16" fmla="*/ 341 w 497"/>
                  <a:gd name="T17" fmla="*/ 278 h 466"/>
                  <a:gd name="T18" fmla="*/ 372 w 497"/>
                  <a:gd name="T19" fmla="*/ 278 h 466"/>
                  <a:gd name="T20" fmla="*/ 372 w 497"/>
                  <a:gd name="T21" fmla="*/ 248 h 466"/>
                  <a:gd name="T22" fmla="*/ 372 w 497"/>
                  <a:gd name="T23" fmla="*/ 248 h 466"/>
                  <a:gd name="T24" fmla="*/ 372 w 497"/>
                  <a:gd name="T25" fmla="*/ 217 h 466"/>
                  <a:gd name="T26" fmla="*/ 403 w 497"/>
                  <a:gd name="T27" fmla="*/ 185 h 466"/>
                  <a:gd name="T28" fmla="*/ 434 w 497"/>
                  <a:gd name="T29" fmla="*/ 217 h 466"/>
                  <a:gd name="T30" fmla="*/ 434 w 497"/>
                  <a:gd name="T31" fmla="*/ 217 h 466"/>
                  <a:gd name="T32" fmla="*/ 434 w 497"/>
                  <a:gd name="T33" fmla="*/ 185 h 466"/>
                  <a:gd name="T34" fmla="*/ 466 w 497"/>
                  <a:gd name="T35" fmla="*/ 185 h 466"/>
                  <a:gd name="T36" fmla="*/ 496 w 497"/>
                  <a:gd name="T37" fmla="*/ 185 h 466"/>
                  <a:gd name="T38" fmla="*/ 496 w 497"/>
                  <a:gd name="T39" fmla="*/ 93 h 466"/>
                  <a:gd name="T40" fmla="*/ 466 w 497"/>
                  <a:gd name="T41" fmla="*/ 30 h 466"/>
                  <a:gd name="T42" fmla="*/ 466 w 497"/>
                  <a:gd name="T43" fmla="*/ 30 h 466"/>
                  <a:gd name="T44" fmla="*/ 434 w 497"/>
                  <a:gd name="T45" fmla="*/ 30 h 466"/>
                  <a:gd name="T46" fmla="*/ 403 w 497"/>
                  <a:gd name="T47" fmla="*/ 30 h 466"/>
                  <a:gd name="T48" fmla="*/ 310 w 497"/>
                  <a:gd name="T49" fmla="*/ 0 h 466"/>
                  <a:gd name="T50" fmla="*/ 279 w 497"/>
                  <a:gd name="T51" fmla="*/ 0 h 466"/>
                  <a:gd name="T52" fmla="*/ 279 w 497"/>
                  <a:gd name="T53" fmla="*/ 30 h 466"/>
                  <a:gd name="T54" fmla="*/ 155 w 497"/>
                  <a:gd name="T55" fmla="*/ 154 h 466"/>
                  <a:gd name="T56" fmla="*/ 94 w 497"/>
                  <a:gd name="T57" fmla="*/ 248 h 466"/>
                  <a:gd name="T58" fmla="*/ 94 w 497"/>
                  <a:gd name="T59" fmla="*/ 278 h 466"/>
                  <a:gd name="T60" fmla="*/ 94 w 497"/>
                  <a:gd name="T61" fmla="*/ 341 h 466"/>
                  <a:gd name="T62" fmla="*/ 0 w 497"/>
                  <a:gd name="T63" fmla="*/ 465 h 466"/>
                  <a:gd name="T64" fmla="*/ 94 w 497"/>
                  <a:gd name="T65" fmla="*/ 402 h 466"/>
                  <a:gd name="T66" fmla="*/ 155 w 497"/>
                  <a:gd name="T67" fmla="*/ 372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97" h="466">
                    <a:moveTo>
                      <a:pt x="155" y="372"/>
                    </a:moveTo>
                    <a:lnTo>
                      <a:pt x="155" y="372"/>
                    </a:lnTo>
                    <a:lnTo>
                      <a:pt x="186" y="341"/>
                    </a:lnTo>
                    <a:lnTo>
                      <a:pt x="218" y="341"/>
                    </a:lnTo>
                    <a:lnTo>
                      <a:pt x="218" y="341"/>
                    </a:lnTo>
                    <a:lnTo>
                      <a:pt x="218" y="341"/>
                    </a:lnTo>
                    <a:lnTo>
                      <a:pt x="218" y="341"/>
                    </a:lnTo>
                    <a:lnTo>
                      <a:pt x="218" y="341"/>
                    </a:lnTo>
                    <a:cubicBezTo>
                      <a:pt x="218" y="341"/>
                      <a:pt x="218" y="341"/>
                      <a:pt x="248" y="341"/>
                    </a:cubicBezTo>
                    <a:cubicBezTo>
                      <a:pt x="248" y="309"/>
                      <a:pt x="248" y="309"/>
                      <a:pt x="279" y="309"/>
                    </a:cubicBezTo>
                    <a:lnTo>
                      <a:pt x="279" y="309"/>
                    </a:lnTo>
                    <a:cubicBezTo>
                      <a:pt x="279" y="309"/>
                      <a:pt x="279" y="309"/>
                      <a:pt x="310" y="309"/>
                    </a:cubicBezTo>
                    <a:lnTo>
                      <a:pt x="310" y="309"/>
                    </a:lnTo>
                    <a:lnTo>
                      <a:pt x="310" y="309"/>
                    </a:lnTo>
                    <a:lnTo>
                      <a:pt x="310" y="309"/>
                    </a:lnTo>
                    <a:lnTo>
                      <a:pt x="310" y="309"/>
                    </a:lnTo>
                    <a:lnTo>
                      <a:pt x="310" y="309"/>
                    </a:lnTo>
                    <a:cubicBezTo>
                      <a:pt x="310" y="278"/>
                      <a:pt x="341" y="278"/>
                      <a:pt x="341" y="278"/>
                    </a:cubicBezTo>
                    <a:lnTo>
                      <a:pt x="341" y="278"/>
                    </a:lnTo>
                    <a:lnTo>
                      <a:pt x="372" y="278"/>
                    </a:lnTo>
                    <a:lnTo>
                      <a:pt x="372" y="278"/>
                    </a:lnTo>
                    <a:cubicBezTo>
                      <a:pt x="372" y="278"/>
                      <a:pt x="372" y="278"/>
                      <a:pt x="372" y="248"/>
                    </a:cubicBezTo>
                    <a:lnTo>
                      <a:pt x="372" y="248"/>
                    </a:lnTo>
                    <a:lnTo>
                      <a:pt x="372" y="248"/>
                    </a:lnTo>
                    <a:cubicBezTo>
                      <a:pt x="372" y="248"/>
                      <a:pt x="372" y="248"/>
                      <a:pt x="372" y="217"/>
                    </a:cubicBezTo>
                    <a:lnTo>
                      <a:pt x="372" y="217"/>
                    </a:lnTo>
                    <a:cubicBezTo>
                      <a:pt x="372" y="185"/>
                      <a:pt x="403" y="185"/>
                      <a:pt x="403" y="185"/>
                    </a:cubicBezTo>
                    <a:lnTo>
                      <a:pt x="403" y="185"/>
                    </a:lnTo>
                    <a:cubicBezTo>
                      <a:pt x="403" y="185"/>
                      <a:pt x="403" y="217"/>
                      <a:pt x="434" y="217"/>
                    </a:cubicBezTo>
                    <a:lnTo>
                      <a:pt x="434" y="217"/>
                    </a:lnTo>
                    <a:lnTo>
                      <a:pt x="434" y="217"/>
                    </a:lnTo>
                    <a:lnTo>
                      <a:pt x="434" y="217"/>
                    </a:lnTo>
                    <a:cubicBezTo>
                      <a:pt x="434" y="185"/>
                      <a:pt x="434" y="185"/>
                      <a:pt x="434" y="185"/>
                    </a:cubicBezTo>
                    <a:lnTo>
                      <a:pt x="434" y="185"/>
                    </a:lnTo>
                    <a:cubicBezTo>
                      <a:pt x="466" y="185"/>
                      <a:pt x="466" y="185"/>
                      <a:pt x="466" y="185"/>
                    </a:cubicBezTo>
                    <a:lnTo>
                      <a:pt x="466" y="185"/>
                    </a:lnTo>
                    <a:lnTo>
                      <a:pt x="496" y="185"/>
                    </a:lnTo>
                    <a:lnTo>
                      <a:pt x="496" y="185"/>
                    </a:lnTo>
                    <a:lnTo>
                      <a:pt x="496" y="185"/>
                    </a:lnTo>
                    <a:cubicBezTo>
                      <a:pt x="496" y="154"/>
                      <a:pt x="496" y="124"/>
                      <a:pt x="496" y="93"/>
                    </a:cubicBezTo>
                    <a:lnTo>
                      <a:pt x="496" y="93"/>
                    </a:lnTo>
                    <a:cubicBezTo>
                      <a:pt x="496" y="61"/>
                      <a:pt x="496" y="61"/>
                      <a:pt x="466" y="30"/>
                    </a:cubicBezTo>
                    <a:lnTo>
                      <a:pt x="466" y="30"/>
                    </a:lnTo>
                    <a:lnTo>
                      <a:pt x="466" y="30"/>
                    </a:lnTo>
                    <a:lnTo>
                      <a:pt x="434" y="30"/>
                    </a:lnTo>
                    <a:lnTo>
                      <a:pt x="434" y="30"/>
                    </a:lnTo>
                    <a:lnTo>
                      <a:pt x="434" y="30"/>
                    </a:lnTo>
                    <a:cubicBezTo>
                      <a:pt x="403" y="30"/>
                      <a:pt x="403" y="30"/>
                      <a:pt x="403" y="30"/>
                    </a:cubicBezTo>
                    <a:cubicBezTo>
                      <a:pt x="403" y="30"/>
                      <a:pt x="372" y="30"/>
                      <a:pt x="341" y="30"/>
                    </a:cubicBezTo>
                    <a:lnTo>
                      <a:pt x="310" y="0"/>
                    </a:lnTo>
                    <a:lnTo>
                      <a:pt x="310" y="0"/>
                    </a:lnTo>
                    <a:cubicBezTo>
                      <a:pt x="279" y="0"/>
                      <a:pt x="279" y="0"/>
                      <a:pt x="279" y="0"/>
                    </a:cubicBezTo>
                    <a:cubicBezTo>
                      <a:pt x="279" y="0"/>
                      <a:pt x="279" y="0"/>
                      <a:pt x="279" y="30"/>
                    </a:cubicBezTo>
                    <a:lnTo>
                      <a:pt x="279" y="30"/>
                    </a:lnTo>
                    <a:cubicBezTo>
                      <a:pt x="279" y="61"/>
                      <a:pt x="248" y="93"/>
                      <a:pt x="248" y="93"/>
                    </a:cubicBezTo>
                    <a:cubicBezTo>
                      <a:pt x="218" y="124"/>
                      <a:pt x="155" y="154"/>
                      <a:pt x="155" y="154"/>
                    </a:cubicBezTo>
                    <a:cubicBezTo>
                      <a:pt x="155" y="154"/>
                      <a:pt x="124" y="185"/>
                      <a:pt x="94" y="185"/>
                    </a:cubicBezTo>
                    <a:cubicBezTo>
                      <a:pt x="94" y="217"/>
                      <a:pt x="124" y="217"/>
                      <a:pt x="94" y="248"/>
                    </a:cubicBezTo>
                    <a:lnTo>
                      <a:pt x="94" y="248"/>
                    </a:lnTo>
                    <a:lnTo>
                      <a:pt x="94" y="278"/>
                    </a:lnTo>
                    <a:cubicBezTo>
                      <a:pt x="94" y="309"/>
                      <a:pt x="94" y="341"/>
                      <a:pt x="94" y="341"/>
                    </a:cubicBezTo>
                    <a:lnTo>
                      <a:pt x="94" y="341"/>
                    </a:lnTo>
                    <a:cubicBezTo>
                      <a:pt x="94" y="372"/>
                      <a:pt x="94" y="372"/>
                      <a:pt x="62" y="402"/>
                    </a:cubicBezTo>
                    <a:cubicBezTo>
                      <a:pt x="31" y="433"/>
                      <a:pt x="0" y="433"/>
                      <a:pt x="0" y="465"/>
                    </a:cubicBezTo>
                    <a:cubicBezTo>
                      <a:pt x="94" y="465"/>
                      <a:pt x="94" y="465"/>
                      <a:pt x="94" y="465"/>
                    </a:cubicBezTo>
                    <a:cubicBezTo>
                      <a:pt x="94" y="402"/>
                      <a:pt x="94" y="402"/>
                      <a:pt x="94" y="402"/>
                    </a:cubicBezTo>
                    <a:lnTo>
                      <a:pt x="94" y="402"/>
                    </a:lnTo>
                    <a:cubicBezTo>
                      <a:pt x="124" y="402"/>
                      <a:pt x="124" y="372"/>
                      <a:pt x="155" y="37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8" name="Freeform 56"/>
              <p:cNvSpPr>
                <a:spLocks noChangeArrowheads="1"/>
              </p:cNvSpPr>
              <p:nvPr/>
            </p:nvSpPr>
            <p:spPr bwMode="auto">
              <a:xfrm>
                <a:off x="3824288" y="1333500"/>
                <a:ext cx="33337" cy="44450"/>
              </a:xfrm>
              <a:custGeom>
                <a:avLst/>
                <a:gdLst>
                  <a:gd name="T0" fmla="*/ 32 w 94"/>
                  <a:gd name="T1" fmla="*/ 92 h 124"/>
                  <a:gd name="T2" fmla="*/ 32 w 94"/>
                  <a:gd name="T3" fmla="*/ 92 h 124"/>
                  <a:gd name="T4" fmla="*/ 32 w 94"/>
                  <a:gd name="T5" fmla="*/ 92 h 124"/>
                  <a:gd name="T6" fmla="*/ 62 w 94"/>
                  <a:gd name="T7" fmla="*/ 123 h 124"/>
                  <a:gd name="T8" fmla="*/ 62 w 94"/>
                  <a:gd name="T9" fmla="*/ 92 h 124"/>
                  <a:gd name="T10" fmla="*/ 62 w 94"/>
                  <a:gd name="T11" fmla="*/ 92 h 124"/>
                  <a:gd name="T12" fmla="*/ 93 w 94"/>
                  <a:gd name="T13" fmla="*/ 31 h 124"/>
                  <a:gd name="T14" fmla="*/ 93 w 94"/>
                  <a:gd name="T15" fmla="*/ 31 h 124"/>
                  <a:gd name="T16" fmla="*/ 93 w 94"/>
                  <a:gd name="T17" fmla="*/ 0 h 124"/>
                  <a:gd name="T18" fmla="*/ 93 w 94"/>
                  <a:gd name="T19" fmla="*/ 0 h 124"/>
                  <a:gd name="T20" fmla="*/ 62 w 94"/>
                  <a:gd name="T21" fmla="*/ 31 h 124"/>
                  <a:gd name="T22" fmla="*/ 62 w 94"/>
                  <a:gd name="T23" fmla="*/ 0 h 124"/>
                  <a:gd name="T24" fmla="*/ 32 w 94"/>
                  <a:gd name="T25" fmla="*/ 0 h 124"/>
                  <a:gd name="T26" fmla="*/ 32 w 94"/>
                  <a:gd name="T27" fmla="*/ 0 h 124"/>
                  <a:gd name="T28" fmla="*/ 32 w 94"/>
                  <a:gd name="T29" fmla="*/ 31 h 124"/>
                  <a:gd name="T30" fmla="*/ 32 w 94"/>
                  <a:gd name="T31" fmla="*/ 62 h 124"/>
                  <a:gd name="T32" fmla="*/ 0 w 94"/>
                  <a:gd name="T33" fmla="*/ 62 h 124"/>
                  <a:gd name="T34" fmla="*/ 0 w 94"/>
                  <a:gd name="T35" fmla="*/ 62 h 124"/>
                  <a:gd name="T36" fmla="*/ 32 w 94"/>
                  <a:gd name="T37" fmla="*/ 62 h 124"/>
                  <a:gd name="T38" fmla="*/ 32 w 94"/>
                  <a:gd name="T39" fmla="*/ 9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24">
                    <a:moveTo>
                      <a:pt x="32" y="92"/>
                    </a:moveTo>
                    <a:lnTo>
                      <a:pt x="32" y="92"/>
                    </a:lnTo>
                    <a:lnTo>
                      <a:pt x="32" y="92"/>
                    </a:lnTo>
                    <a:cubicBezTo>
                      <a:pt x="62" y="123"/>
                      <a:pt x="62" y="123"/>
                      <a:pt x="62" y="123"/>
                    </a:cubicBezTo>
                    <a:lnTo>
                      <a:pt x="62" y="92"/>
                    </a:lnTo>
                    <a:lnTo>
                      <a:pt x="62" y="92"/>
                    </a:lnTo>
                    <a:cubicBezTo>
                      <a:pt x="62" y="62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93" y="0"/>
                      <a:pt x="93" y="31"/>
                      <a:pt x="62" y="31"/>
                    </a:cubicBezTo>
                    <a:lnTo>
                      <a:pt x="6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lnTo>
                      <a:pt x="32" y="62"/>
                    </a:lnTo>
                    <a:cubicBezTo>
                      <a:pt x="32" y="62"/>
                      <a:pt x="32" y="62"/>
                      <a:pt x="32" y="9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89" name="Freeform 57"/>
              <p:cNvSpPr>
                <a:spLocks noChangeArrowheads="1"/>
              </p:cNvSpPr>
              <p:nvPr/>
            </p:nvSpPr>
            <p:spPr bwMode="auto">
              <a:xfrm>
                <a:off x="3902075" y="1066800"/>
                <a:ext cx="223838" cy="301625"/>
              </a:xfrm>
              <a:custGeom>
                <a:avLst/>
                <a:gdLst>
                  <a:gd name="T0" fmla="*/ 62 w 621"/>
                  <a:gd name="T1" fmla="*/ 806 h 837"/>
                  <a:gd name="T2" fmla="*/ 93 w 621"/>
                  <a:gd name="T3" fmla="*/ 836 h 837"/>
                  <a:gd name="T4" fmla="*/ 124 w 621"/>
                  <a:gd name="T5" fmla="*/ 836 h 837"/>
                  <a:gd name="T6" fmla="*/ 155 w 621"/>
                  <a:gd name="T7" fmla="*/ 775 h 837"/>
                  <a:gd name="T8" fmla="*/ 217 w 621"/>
                  <a:gd name="T9" fmla="*/ 744 h 837"/>
                  <a:gd name="T10" fmla="*/ 248 w 621"/>
                  <a:gd name="T11" fmla="*/ 682 h 837"/>
                  <a:gd name="T12" fmla="*/ 279 w 621"/>
                  <a:gd name="T13" fmla="*/ 620 h 837"/>
                  <a:gd name="T14" fmla="*/ 310 w 621"/>
                  <a:gd name="T15" fmla="*/ 588 h 837"/>
                  <a:gd name="T16" fmla="*/ 341 w 621"/>
                  <a:gd name="T17" fmla="*/ 558 h 837"/>
                  <a:gd name="T18" fmla="*/ 279 w 621"/>
                  <a:gd name="T19" fmla="*/ 527 h 837"/>
                  <a:gd name="T20" fmla="*/ 248 w 621"/>
                  <a:gd name="T21" fmla="*/ 434 h 837"/>
                  <a:gd name="T22" fmla="*/ 279 w 621"/>
                  <a:gd name="T23" fmla="*/ 403 h 837"/>
                  <a:gd name="T24" fmla="*/ 434 w 621"/>
                  <a:gd name="T25" fmla="*/ 310 h 837"/>
                  <a:gd name="T26" fmla="*/ 496 w 621"/>
                  <a:gd name="T27" fmla="*/ 217 h 837"/>
                  <a:gd name="T28" fmla="*/ 527 w 621"/>
                  <a:gd name="T29" fmla="*/ 186 h 837"/>
                  <a:gd name="T30" fmla="*/ 589 w 621"/>
                  <a:gd name="T31" fmla="*/ 155 h 837"/>
                  <a:gd name="T32" fmla="*/ 620 w 621"/>
                  <a:gd name="T33" fmla="*/ 155 h 837"/>
                  <a:gd name="T34" fmla="*/ 620 w 621"/>
                  <a:gd name="T35" fmla="*/ 93 h 837"/>
                  <a:gd name="T36" fmla="*/ 620 w 621"/>
                  <a:gd name="T37" fmla="*/ 62 h 837"/>
                  <a:gd name="T38" fmla="*/ 589 w 621"/>
                  <a:gd name="T39" fmla="*/ 31 h 837"/>
                  <a:gd name="T40" fmla="*/ 558 w 621"/>
                  <a:gd name="T41" fmla="*/ 31 h 837"/>
                  <a:gd name="T42" fmla="*/ 496 w 621"/>
                  <a:gd name="T43" fmla="*/ 0 h 837"/>
                  <a:gd name="T44" fmla="*/ 496 w 621"/>
                  <a:gd name="T45" fmla="*/ 0 h 837"/>
                  <a:gd name="T46" fmla="*/ 434 w 621"/>
                  <a:gd name="T47" fmla="*/ 62 h 837"/>
                  <a:gd name="T48" fmla="*/ 403 w 621"/>
                  <a:gd name="T49" fmla="*/ 31 h 837"/>
                  <a:gd name="T50" fmla="*/ 310 w 621"/>
                  <a:gd name="T51" fmla="*/ 62 h 837"/>
                  <a:gd name="T52" fmla="*/ 279 w 621"/>
                  <a:gd name="T53" fmla="*/ 62 h 837"/>
                  <a:gd name="T54" fmla="*/ 279 w 621"/>
                  <a:gd name="T55" fmla="*/ 93 h 837"/>
                  <a:gd name="T56" fmla="*/ 217 w 621"/>
                  <a:gd name="T57" fmla="*/ 124 h 837"/>
                  <a:gd name="T58" fmla="*/ 186 w 621"/>
                  <a:gd name="T59" fmla="*/ 186 h 837"/>
                  <a:gd name="T60" fmla="*/ 155 w 621"/>
                  <a:gd name="T61" fmla="*/ 217 h 837"/>
                  <a:gd name="T62" fmla="*/ 124 w 621"/>
                  <a:gd name="T63" fmla="*/ 248 h 837"/>
                  <a:gd name="T64" fmla="*/ 93 w 621"/>
                  <a:gd name="T65" fmla="*/ 340 h 837"/>
                  <a:gd name="T66" fmla="*/ 31 w 621"/>
                  <a:gd name="T67" fmla="*/ 340 h 837"/>
                  <a:gd name="T68" fmla="*/ 31 w 621"/>
                  <a:gd name="T69" fmla="*/ 372 h 837"/>
                  <a:gd name="T70" fmla="*/ 31 w 621"/>
                  <a:gd name="T71" fmla="*/ 403 h 837"/>
                  <a:gd name="T72" fmla="*/ 62 w 621"/>
                  <a:gd name="T73" fmla="*/ 434 h 837"/>
                  <a:gd name="T74" fmla="*/ 62 w 621"/>
                  <a:gd name="T75" fmla="*/ 464 h 837"/>
                  <a:gd name="T76" fmla="*/ 62 w 621"/>
                  <a:gd name="T77" fmla="*/ 464 h 837"/>
                  <a:gd name="T78" fmla="*/ 62 w 621"/>
                  <a:gd name="T79" fmla="*/ 496 h 837"/>
                  <a:gd name="T80" fmla="*/ 62 w 621"/>
                  <a:gd name="T81" fmla="*/ 527 h 837"/>
                  <a:gd name="T82" fmla="*/ 62 w 621"/>
                  <a:gd name="T83" fmla="*/ 558 h 837"/>
                  <a:gd name="T84" fmla="*/ 0 w 621"/>
                  <a:gd name="T85" fmla="*/ 620 h 837"/>
                  <a:gd name="T86" fmla="*/ 0 w 621"/>
                  <a:gd name="T87" fmla="*/ 620 h 837"/>
                  <a:gd name="T88" fmla="*/ 0 w 621"/>
                  <a:gd name="T89" fmla="*/ 682 h 837"/>
                  <a:gd name="T90" fmla="*/ 62 w 621"/>
                  <a:gd name="T91" fmla="*/ 806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21" h="837">
                    <a:moveTo>
                      <a:pt x="62" y="806"/>
                    </a:moveTo>
                    <a:lnTo>
                      <a:pt x="62" y="806"/>
                    </a:lnTo>
                    <a:lnTo>
                      <a:pt x="62" y="806"/>
                    </a:lnTo>
                    <a:cubicBezTo>
                      <a:pt x="62" y="806"/>
                      <a:pt x="62" y="806"/>
                      <a:pt x="62" y="836"/>
                    </a:cubicBezTo>
                    <a:lnTo>
                      <a:pt x="62" y="836"/>
                    </a:lnTo>
                    <a:lnTo>
                      <a:pt x="93" y="836"/>
                    </a:lnTo>
                    <a:lnTo>
                      <a:pt x="93" y="836"/>
                    </a:lnTo>
                    <a:lnTo>
                      <a:pt x="93" y="836"/>
                    </a:lnTo>
                    <a:cubicBezTo>
                      <a:pt x="93" y="836"/>
                      <a:pt x="93" y="836"/>
                      <a:pt x="124" y="836"/>
                    </a:cubicBezTo>
                    <a:cubicBezTo>
                      <a:pt x="124" y="806"/>
                      <a:pt x="124" y="775"/>
                      <a:pt x="155" y="775"/>
                    </a:cubicBezTo>
                    <a:lnTo>
                      <a:pt x="155" y="775"/>
                    </a:lnTo>
                    <a:lnTo>
                      <a:pt x="155" y="775"/>
                    </a:lnTo>
                    <a:cubicBezTo>
                      <a:pt x="155" y="775"/>
                      <a:pt x="155" y="775"/>
                      <a:pt x="186" y="775"/>
                    </a:cubicBezTo>
                    <a:lnTo>
                      <a:pt x="186" y="775"/>
                    </a:lnTo>
                    <a:cubicBezTo>
                      <a:pt x="217" y="775"/>
                      <a:pt x="217" y="775"/>
                      <a:pt x="217" y="744"/>
                    </a:cubicBezTo>
                    <a:cubicBezTo>
                      <a:pt x="217" y="712"/>
                      <a:pt x="217" y="712"/>
                      <a:pt x="217" y="712"/>
                    </a:cubicBezTo>
                    <a:cubicBezTo>
                      <a:pt x="217" y="682"/>
                      <a:pt x="248" y="682"/>
                      <a:pt x="248" y="682"/>
                    </a:cubicBezTo>
                    <a:lnTo>
                      <a:pt x="248" y="682"/>
                    </a:lnTo>
                    <a:cubicBezTo>
                      <a:pt x="217" y="620"/>
                      <a:pt x="217" y="620"/>
                      <a:pt x="217" y="620"/>
                    </a:cubicBezTo>
                    <a:cubicBezTo>
                      <a:pt x="279" y="620"/>
                      <a:pt x="279" y="620"/>
                      <a:pt x="279" y="620"/>
                    </a:cubicBezTo>
                    <a:lnTo>
                      <a:pt x="279" y="620"/>
                    </a:lnTo>
                    <a:lnTo>
                      <a:pt x="279" y="588"/>
                    </a:lnTo>
                    <a:cubicBezTo>
                      <a:pt x="310" y="588"/>
                      <a:pt x="310" y="588"/>
                      <a:pt x="310" y="588"/>
                    </a:cubicBezTo>
                    <a:lnTo>
                      <a:pt x="310" y="588"/>
                    </a:lnTo>
                    <a:cubicBezTo>
                      <a:pt x="310" y="558"/>
                      <a:pt x="310" y="558"/>
                      <a:pt x="310" y="558"/>
                    </a:cubicBezTo>
                    <a:cubicBezTo>
                      <a:pt x="341" y="558"/>
                      <a:pt x="341" y="558"/>
                      <a:pt x="341" y="558"/>
                    </a:cubicBezTo>
                    <a:lnTo>
                      <a:pt x="341" y="558"/>
                    </a:lnTo>
                    <a:cubicBezTo>
                      <a:pt x="341" y="558"/>
                      <a:pt x="341" y="558"/>
                      <a:pt x="310" y="527"/>
                    </a:cubicBezTo>
                    <a:lnTo>
                      <a:pt x="310" y="527"/>
                    </a:lnTo>
                    <a:cubicBezTo>
                      <a:pt x="279" y="527"/>
                      <a:pt x="279" y="527"/>
                      <a:pt x="279" y="527"/>
                    </a:cubicBezTo>
                    <a:cubicBezTo>
                      <a:pt x="279" y="527"/>
                      <a:pt x="248" y="496"/>
                      <a:pt x="248" y="464"/>
                    </a:cubicBezTo>
                    <a:lnTo>
                      <a:pt x="248" y="464"/>
                    </a:lnTo>
                    <a:cubicBezTo>
                      <a:pt x="248" y="434"/>
                      <a:pt x="248" y="434"/>
                      <a:pt x="248" y="434"/>
                    </a:cubicBezTo>
                    <a:lnTo>
                      <a:pt x="279" y="434"/>
                    </a:lnTo>
                    <a:lnTo>
                      <a:pt x="279" y="434"/>
                    </a:lnTo>
                    <a:lnTo>
                      <a:pt x="279" y="403"/>
                    </a:lnTo>
                    <a:cubicBezTo>
                      <a:pt x="279" y="372"/>
                      <a:pt x="310" y="372"/>
                      <a:pt x="310" y="372"/>
                    </a:cubicBezTo>
                    <a:cubicBezTo>
                      <a:pt x="310" y="372"/>
                      <a:pt x="310" y="372"/>
                      <a:pt x="341" y="340"/>
                    </a:cubicBezTo>
                    <a:cubicBezTo>
                      <a:pt x="341" y="340"/>
                      <a:pt x="372" y="310"/>
                      <a:pt x="434" y="310"/>
                    </a:cubicBezTo>
                    <a:cubicBezTo>
                      <a:pt x="434" y="310"/>
                      <a:pt x="465" y="279"/>
                      <a:pt x="496" y="248"/>
                    </a:cubicBezTo>
                    <a:lnTo>
                      <a:pt x="496" y="248"/>
                    </a:lnTo>
                    <a:cubicBezTo>
                      <a:pt x="496" y="217"/>
                      <a:pt x="496" y="217"/>
                      <a:pt x="496" y="217"/>
                    </a:cubicBezTo>
                    <a:lnTo>
                      <a:pt x="496" y="217"/>
                    </a:lnTo>
                    <a:cubicBezTo>
                      <a:pt x="465" y="124"/>
                      <a:pt x="465" y="124"/>
                      <a:pt x="465" y="124"/>
                    </a:cubicBezTo>
                    <a:cubicBezTo>
                      <a:pt x="527" y="186"/>
                      <a:pt x="527" y="186"/>
                      <a:pt x="527" y="186"/>
                    </a:cubicBezTo>
                    <a:cubicBezTo>
                      <a:pt x="558" y="155"/>
                      <a:pt x="589" y="155"/>
                      <a:pt x="589" y="155"/>
                    </a:cubicBezTo>
                    <a:lnTo>
                      <a:pt x="589" y="155"/>
                    </a:lnTo>
                    <a:lnTo>
                      <a:pt x="589" y="155"/>
                    </a:lnTo>
                    <a:lnTo>
                      <a:pt x="620" y="155"/>
                    </a:lnTo>
                    <a:lnTo>
                      <a:pt x="620" y="155"/>
                    </a:lnTo>
                    <a:lnTo>
                      <a:pt x="620" y="155"/>
                    </a:lnTo>
                    <a:cubicBezTo>
                      <a:pt x="620" y="155"/>
                      <a:pt x="620" y="155"/>
                      <a:pt x="620" y="124"/>
                    </a:cubicBezTo>
                    <a:lnTo>
                      <a:pt x="620" y="124"/>
                    </a:lnTo>
                    <a:lnTo>
                      <a:pt x="620" y="93"/>
                    </a:lnTo>
                    <a:lnTo>
                      <a:pt x="620" y="93"/>
                    </a:lnTo>
                    <a:lnTo>
                      <a:pt x="620" y="93"/>
                    </a:lnTo>
                    <a:cubicBezTo>
                      <a:pt x="620" y="93"/>
                      <a:pt x="620" y="93"/>
                      <a:pt x="620" y="62"/>
                    </a:cubicBezTo>
                    <a:lnTo>
                      <a:pt x="620" y="62"/>
                    </a:lnTo>
                    <a:lnTo>
                      <a:pt x="620" y="62"/>
                    </a:lnTo>
                    <a:lnTo>
                      <a:pt x="589" y="31"/>
                    </a:lnTo>
                    <a:lnTo>
                      <a:pt x="589" y="31"/>
                    </a:lnTo>
                    <a:lnTo>
                      <a:pt x="589" y="31"/>
                    </a:lnTo>
                    <a:cubicBezTo>
                      <a:pt x="558" y="31"/>
                      <a:pt x="558" y="31"/>
                      <a:pt x="558" y="31"/>
                    </a:cubicBezTo>
                    <a:cubicBezTo>
                      <a:pt x="558" y="31"/>
                      <a:pt x="527" y="31"/>
                      <a:pt x="527" y="0"/>
                    </a:cubicBezTo>
                    <a:lnTo>
                      <a:pt x="527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31"/>
                    </a:lnTo>
                    <a:cubicBezTo>
                      <a:pt x="496" y="31"/>
                      <a:pt x="496" y="31"/>
                      <a:pt x="465" y="31"/>
                    </a:cubicBezTo>
                    <a:cubicBezTo>
                      <a:pt x="465" y="62"/>
                      <a:pt x="465" y="62"/>
                      <a:pt x="434" y="62"/>
                    </a:cubicBezTo>
                    <a:lnTo>
                      <a:pt x="434" y="62"/>
                    </a:lnTo>
                    <a:cubicBezTo>
                      <a:pt x="434" y="62"/>
                      <a:pt x="434" y="62"/>
                      <a:pt x="403" y="62"/>
                    </a:cubicBezTo>
                    <a:cubicBezTo>
                      <a:pt x="403" y="31"/>
                      <a:pt x="403" y="31"/>
                      <a:pt x="403" y="31"/>
                    </a:cubicBezTo>
                    <a:cubicBezTo>
                      <a:pt x="372" y="31"/>
                      <a:pt x="372" y="31"/>
                      <a:pt x="372" y="31"/>
                    </a:cubicBezTo>
                    <a:cubicBezTo>
                      <a:pt x="372" y="62"/>
                      <a:pt x="372" y="62"/>
                      <a:pt x="341" y="62"/>
                    </a:cubicBezTo>
                    <a:cubicBezTo>
                      <a:pt x="341" y="62"/>
                      <a:pt x="341" y="62"/>
                      <a:pt x="310" y="62"/>
                    </a:cubicBezTo>
                    <a:lnTo>
                      <a:pt x="310" y="62"/>
                    </a:lnTo>
                    <a:cubicBezTo>
                      <a:pt x="310" y="62"/>
                      <a:pt x="310" y="62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cubicBezTo>
                      <a:pt x="279" y="93"/>
                      <a:pt x="279" y="93"/>
                      <a:pt x="279" y="93"/>
                    </a:cubicBezTo>
                    <a:lnTo>
                      <a:pt x="279" y="93"/>
                    </a:lnTo>
                    <a:lnTo>
                      <a:pt x="279" y="93"/>
                    </a:lnTo>
                    <a:cubicBezTo>
                      <a:pt x="279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17" y="124"/>
                    </a:cubicBezTo>
                    <a:cubicBezTo>
                      <a:pt x="217" y="155"/>
                      <a:pt x="217" y="155"/>
                      <a:pt x="217" y="155"/>
                    </a:cubicBezTo>
                    <a:lnTo>
                      <a:pt x="217" y="155"/>
                    </a:lnTo>
                    <a:lnTo>
                      <a:pt x="186" y="186"/>
                    </a:lnTo>
                    <a:cubicBezTo>
                      <a:pt x="155" y="186"/>
                      <a:pt x="155" y="186"/>
                      <a:pt x="155" y="186"/>
                    </a:cubicBezTo>
                    <a:lnTo>
                      <a:pt x="155" y="186"/>
                    </a:lnTo>
                    <a:lnTo>
                      <a:pt x="155" y="217"/>
                    </a:lnTo>
                    <a:lnTo>
                      <a:pt x="155" y="217"/>
                    </a:lnTo>
                    <a:lnTo>
                      <a:pt x="155" y="217"/>
                    </a:lnTo>
                    <a:cubicBezTo>
                      <a:pt x="155" y="248"/>
                      <a:pt x="155" y="248"/>
                      <a:pt x="124" y="248"/>
                    </a:cubicBezTo>
                    <a:cubicBezTo>
                      <a:pt x="124" y="279"/>
                      <a:pt x="155" y="279"/>
                      <a:pt x="155" y="279"/>
                    </a:cubicBezTo>
                    <a:cubicBezTo>
                      <a:pt x="155" y="310"/>
                      <a:pt x="124" y="310"/>
                      <a:pt x="124" y="340"/>
                    </a:cubicBezTo>
                    <a:lnTo>
                      <a:pt x="93" y="340"/>
                    </a:lnTo>
                    <a:cubicBezTo>
                      <a:pt x="62" y="340"/>
                      <a:pt x="62" y="340"/>
                      <a:pt x="62" y="340"/>
                    </a:cubicBezTo>
                    <a:lnTo>
                      <a:pt x="62" y="340"/>
                    </a:lnTo>
                    <a:lnTo>
                      <a:pt x="31" y="340"/>
                    </a:lnTo>
                    <a:lnTo>
                      <a:pt x="31" y="340"/>
                    </a:lnTo>
                    <a:lnTo>
                      <a:pt x="31" y="340"/>
                    </a:lnTo>
                    <a:cubicBezTo>
                      <a:pt x="31" y="340"/>
                      <a:pt x="31" y="340"/>
                      <a:pt x="31" y="372"/>
                    </a:cubicBezTo>
                    <a:lnTo>
                      <a:pt x="31" y="372"/>
                    </a:lnTo>
                    <a:lnTo>
                      <a:pt x="31" y="372"/>
                    </a:lnTo>
                    <a:cubicBezTo>
                      <a:pt x="31" y="403"/>
                      <a:pt x="31" y="403"/>
                      <a:pt x="31" y="403"/>
                    </a:cubicBezTo>
                    <a:lnTo>
                      <a:pt x="31" y="403"/>
                    </a:lnTo>
                    <a:lnTo>
                      <a:pt x="31" y="434"/>
                    </a:lnTo>
                    <a:cubicBezTo>
                      <a:pt x="62" y="434"/>
                      <a:pt x="62" y="434"/>
                      <a:pt x="62" y="434"/>
                    </a:cubicBezTo>
                    <a:lnTo>
                      <a:pt x="62" y="43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96"/>
                    </a:lnTo>
                    <a:lnTo>
                      <a:pt x="62" y="496"/>
                    </a:lnTo>
                    <a:lnTo>
                      <a:pt x="62" y="496"/>
                    </a:lnTo>
                    <a:lnTo>
                      <a:pt x="62" y="496"/>
                    </a:lnTo>
                    <a:cubicBezTo>
                      <a:pt x="62" y="496"/>
                      <a:pt x="62" y="496"/>
                      <a:pt x="62" y="527"/>
                    </a:cubicBezTo>
                    <a:lnTo>
                      <a:pt x="62" y="527"/>
                    </a:lnTo>
                    <a:cubicBezTo>
                      <a:pt x="62" y="527"/>
                      <a:pt x="62" y="527"/>
                      <a:pt x="62" y="558"/>
                    </a:cubicBezTo>
                    <a:lnTo>
                      <a:pt x="62" y="558"/>
                    </a:lnTo>
                    <a:lnTo>
                      <a:pt x="62" y="558"/>
                    </a:lnTo>
                    <a:cubicBezTo>
                      <a:pt x="31" y="558"/>
                      <a:pt x="31" y="588"/>
                      <a:pt x="31" y="588"/>
                    </a:cubicBezTo>
                    <a:lnTo>
                      <a:pt x="0" y="588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cubicBezTo>
                      <a:pt x="0" y="651"/>
                      <a:pt x="0" y="651"/>
                      <a:pt x="0" y="651"/>
                    </a:cubicBezTo>
                    <a:lnTo>
                      <a:pt x="0" y="682"/>
                    </a:lnTo>
                    <a:cubicBezTo>
                      <a:pt x="0" y="712"/>
                      <a:pt x="0" y="712"/>
                      <a:pt x="31" y="744"/>
                    </a:cubicBezTo>
                    <a:lnTo>
                      <a:pt x="31" y="744"/>
                    </a:lnTo>
                    <a:cubicBezTo>
                      <a:pt x="62" y="744"/>
                      <a:pt x="62" y="775"/>
                      <a:pt x="62" y="80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0" name="Freeform 58"/>
              <p:cNvSpPr>
                <a:spLocks noChangeArrowheads="1"/>
              </p:cNvSpPr>
              <p:nvPr/>
            </p:nvSpPr>
            <p:spPr bwMode="auto">
              <a:xfrm>
                <a:off x="3792538" y="1390650"/>
                <a:ext cx="155575" cy="155575"/>
              </a:xfrm>
              <a:custGeom>
                <a:avLst/>
                <a:gdLst>
                  <a:gd name="T0" fmla="*/ 61 w 433"/>
                  <a:gd name="T1" fmla="*/ 155 h 434"/>
                  <a:gd name="T2" fmla="*/ 30 w 433"/>
                  <a:gd name="T3" fmla="*/ 185 h 434"/>
                  <a:gd name="T4" fmla="*/ 0 w 433"/>
                  <a:gd name="T5" fmla="*/ 217 h 434"/>
                  <a:gd name="T6" fmla="*/ 0 w 433"/>
                  <a:gd name="T7" fmla="*/ 248 h 434"/>
                  <a:gd name="T8" fmla="*/ 30 w 433"/>
                  <a:gd name="T9" fmla="*/ 248 h 434"/>
                  <a:gd name="T10" fmla="*/ 30 w 433"/>
                  <a:gd name="T11" fmla="*/ 279 h 434"/>
                  <a:gd name="T12" fmla="*/ 30 w 433"/>
                  <a:gd name="T13" fmla="*/ 309 h 434"/>
                  <a:gd name="T14" fmla="*/ 30 w 433"/>
                  <a:gd name="T15" fmla="*/ 341 h 434"/>
                  <a:gd name="T16" fmla="*/ 92 w 433"/>
                  <a:gd name="T17" fmla="*/ 309 h 434"/>
                  <a:gd name="T18" fmla="*/ 124 w 433"/>
                  <a:gd name="T19" fmla="*/ 372 h 434"/>
                  <a:gd name="T20" fmla="*/ 92 w 433"/>
                  <a:gd name="T21" fmla="*/ 403 h 434"/>
                  <a:gd name="T22" fmla="*/ 92 w 433"/>
                  <a:gd name="T23" fmla="*/ 433 h 434"/>
                  <a:gd name="T24" fmla="*/ 92 w 433"/>
                  <a:gd name="T25" fmla="*/ 433 h 434"/>
                  <a:gd name="T26" fmla="*/ 124 w 433"/>
                  <a:gd name="T27" fmla="*/ 403 h 434"/>
                  <a:gd name="T28" fmla="*/ 124 w 433"/>
                  <a:gd name="T29" fmla="*/ 403 h 434"/>
                  <a:gd name="T30" fmla="*/ 154 w 433"/>
                  <a:gd name="T31" fmla="*/ 433 h 434"/>
                  <a:gd name="T32" fmla="*/ 154 w 433"/>
                  <a:gd name="T33" fmla="*/ 433 h 434"/>
                  <a:gd name="T34" fmla="*/ 154 w 433"/>
                  <a:gd name="T35" fmla="*/ 433 h 434"/>
                  <a:gd name="T36" fmla="*/ 185 w 433"/>
                  <a:gd name="T37" fmla="*/ 433 h 434"/>
                  <a:gd name="T38" fmla="*/ 185 w 433"/>
                  <a:gd name="T39" fmla="*/ 433 h 434"/>
                  <a:gd name="T40" fmla="*/ 185 w 433"/>
                  <a:gd name="T41" fmla="*/ 433 h 434"/>
                  <a:gd name="T42" fmla="*/ 185 w 433"/>
                  <a:gd name="T43" fmla="*/ 433 h 434"/>
                  <a:gd name="T44" fmla="*/ 248 w 433"/>
                  <a:gd name="T45" fmla="*/ 433 h 434"/>
                  <a:gd name="T46" fmla="*/ 277 w 433"/>
                  <a:gd name="T47" fmla="*/ 433 h 434"/>
                  <a:gd name="T48" fmla="*/ 308 w 433"/>
                  <a:gd name="T49" fmla="*/ 433 h 434"/>
                  <a:gd name="T50" fmla="*/ 339 w 433"/>
                  <a:gd name="T51" fmla="*/ 403 h 434"/>
                  <a:gd name="T52" fmla="*/ 370 w 433"/>
                  <a:gd name="T53" fmla="*/ 372 h 434"/>
                  <a:gd name="T54" fmla="*/ 339 w 433"/>
                  <a:gd name="T55" fmla="*/ 372 h 434"/>
                  <a:gd name="T56" fmla="*/ 308 w 433"/>
                  <a:gd name="T57" fmla="*/ 341 h 434"/>
                  <a:gd name="T58" fmla="*/ 308 w 433"/>
                  <a:gd name="T59" fmla="*/ 309 h 434"/>
                  <a:gd name="T60" fmla="*/ 308 w 433"/>
                  <a:gd name="T61" fmla="*/ 279 h 434"/>
                  <a:gd name="T62" fmla="*/ 308 w 433"/>
                  <a:gd name="T63" fmla="*/ 248 h 434"/>
                  <a:gd name="T64" fmla="*/ 339 w 433"/>
                  <a:gd name="T65" fmla="*/ 248 h 434"/>
                  <a:gd name="T66" fmla="*/ 339 w 433"/>
                  <a:gd name="T67" fmla="*/ 248 h 434"/>
                  <a:gd name="T68" fmla="*/ 401 w 433"/>
                  <a:gd name="T69" fmla="*/ 217 h 434"/>
                  <a:gd name="T70" fmla="*/ 432 w 433"/>
                  <a:gd name="T71" fmla="*/ 217 h 434"/>
                  <a:gd name="T72" fmla="*/ 432 w 433"/>
                  <a:gd name="T73" fmla="*/ 185 h 434"/>
                  <a:gd name="T74" fmla="*/ 432 w 433"/>
                  <a:gd name="T75" fmla="*/ 155 h 434"/>
                  <a:gd name="T76" fmla="*/ 401 w 433"/>
                  <a:gd name="T77" fmla="*/ 124 h 434"/>
                  <a:gd name="T78" fmla="*/ 401 w 433"/>
                  <a:gd name="T79" fmla="*/ 93 h 434"/>
                  <a:gd name="T80" fmla="*/ 401 w 433"/>
                  <a:gd name="T81" fmla="*/ 61 h 434"/>
                  <a:gd name="T82" fmla="*/ 370 w 433"/>
                  <a:gd name="T83" fmla="*/ 31 h 434"/>
                  <a:gd name="T84" fmla="*/ 339 w 433"/>
                  <a:gd name="T85" fmla="*/ 31 h 434"/>
                  <a:gd name="T86" fmla="*/ 308 w 433"/>
                  <a:gd name="T87" fmla="*/ 61 h 434"/>
                  <a:gd name="T88" fmla="*/ 248 w 433"/>
                  <a:gd name="T89" fmla="*/ 31 h 434"/>
                  <a:gd name="T90" fmla="*/ 185 w 433"/>
                  <a:gd name="T91" fmla="*/ 0 h 434"/>
                  <a:gd name="T92" fmla="*/ 154 w 433"/>
                  <a:gd name="T93" fmla="*/ 0 h 434"/>
                  <a:gd name="T94" fmla="*/ 154 w 433"/>
                  <a:gd name="T95" fmla="*/ 61 h 434"/>
                  <a:gd name="T96" fmla="*/ 124 w 433"/>
                  <a:gd name="T97" fmla="*/ 61 h 434"/>
                  <a:gd name="T98" fmla="*/ 61 w 433"/>
                  <a:gd name="T99" fmla="*/ 61 h 434"/>
                  <a:gd name="T100" fmla="*/ 61 w 433"/>
                  <a:gd name="T101" fmla="*/ 9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3" h="434">
                    <a:moveTo>
                      <a:pt x="61" y="155"/>
                    </a:moveTo>
                    <a:lnTo>
                      <a:pt x="61" y="155"/>
                    </a:lnTo>
                    <a:lnTo>
                      <a:pt x="30" y="185"/>
                    </a:lnTo>
                    <a:lnTo>
                      <a:pt x="30" y="185"/>
                    </a:lnTo>
                    <a:cubicBezTo>
                      <a:pt x="30" y="185"/>
                      <a:pt x="30" y="185"/>
                      <a:pt x="0" y="185"/>
                    </a:cubicBezTo>
                    <a:cubicBezTo>
                      <a:pt x="0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0" y="217"/>
                      <a:pt x="0" y="217"/>
                      <a:pt x="0" y="248"/>
                    </a:cubicBezTo>
                    <a:lnTo>
                      <a:pt x="30" y="248"/>
                    </a:lnTo>
                    <a:lnTo>
                      <a:pt x="30" y="248"/>
                    </a:lnTo>
                    <a:lnTo>
                      <a:pt x="30" y="279"/>
                    </a:lnTo>
                    <a:lnTo>
                      <a:pt x="30" y="279"/>
                    </a:lnTo>
                    <a:cubicBezTo>
                      <a:pt x="30" y="279"/>
                      <a:pt x="30" y="279"/>
                      <a:pt x="30" y="309"/>
                    </a:cubicBezTo>
                    <a:lnTo>
                      <a:pt x="30" y="309"/>
                    </a:lnTo>
                    <a:lnTo>
                      <a:pt x="30" y="309"/>
                    </a:lnTo>
                    <a:cubicBezTo>
                      <a:pt x="30" y="309"/>
                      <a:pt x="30" y="309"/>
                      <a:pt x="30" y="341"/>
                    </a:cubicBezTo>
                    <a:lnTo>
                      <a:pt x="61" y="309"/>
                    </a:lnTo>
                    <a:cubicBezTo>
                      <a:pt x="61" y="309"/>
                      <a:pt x="61" y="309"/>
                      <a:pt x="92" y="309"/>
                    </a:cubicBezTo>
                    <a:lnTo>
                      <a:pt x="92" y="309"/>
                    </a:lnTo>
                    <a:cubicBezTo>
                      <a:pt x="124" y="341"/>
                      <a:pt x="124" y="341"/>
                      <a:pt x="124" y="372"/>
                    </a:cubicBezTo>
                    <a:cubicBezTo>
                      <a:pt x="124" y="372"/>
                      <a:pt x="124" y="372"/>
                      <a:pt x="92" y="403"/>
                    </a:cubicBezTo>
                    <a:lnTo>
                      <a:pt x="92" y="403"/>
                    </a:lnTo>
                    <a:cubicBezTo>
                      <a:pt x="92" y="403"/>
                      <a:pt x="92" y="403"/>
                      <a:pt x="92" y="433"/>
                    </a:cubicBezTo>
                    <a:lnTo>
                      <a:pt x="92" y="433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92" y="433"/>
                    </a:lnTo>
                    <a:cubicBezTo>
                      <a:pt x="92" y="403"/>
                      <a:pt x="124" y="403"/>
                      <a:pt x="124" y="403"/>
                    </a:cubicBezTo>
                    <a:lnTo>
                      <a:pt x="124" y="403"/>
                    </a:lnTo>
                    <a:lnTo>
                      <a:pt x="124" y="403"/>
                    </a:lnTo>
                    <a:cubicBezTo>
                      <a:pt x="154" y="403"/>
                      <a:pt x="154" y="403"/>
                      <a:pt x="154" y="433"/>
                    </a:cubicBez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cubicBezTo>
                      <a:pt x="185" y="433"/>
                      <a:pt x="185" y="433"/>
                      <a:pt x="185" y="433"/>
                    </a:cubicBez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cubicBezTo>
                      <a:pt x="185" y="433"/>
                      <a:pt x="185" y="433"/>
                      <a:pt x="216" y="433"/>
                    </a:cubicBezTo>
                    <a:lnTo>
                      <a:pt x="248" y="433"/>
                    </a:lnTo>
                    <a:cubicBezTo>
                      <a:pt x="248" y="433"/>
                      <a:pt x="247" y="433"/>
                      <a:pt x="277" y="433"/>
                    </a:cubicBezTo>
                    <a:lnTo>
                      <a:pt x="277" y="433"/>
                    </a:lnTo>
                    <a:cubicBezTo>
                      <a:pt x="308" y="433"/>
                      <a:pt x="308" y="433"/>
                      <a:pt x="308" y="433"/>
                    </a:cubicBezTo>
                    <a:lnTo>
                      <a:pt x="308" y="433"/>
                    </a:lnTo>
                    <a:lnTo>
                      <a:pt x="339" y="403"/>
                    </a:lnTo>
                    <a:lnTo>
                      <a:pt x="339" y="403"/>
                    </a:lnTo>
                    <a:lnTo>
                      <a:pt x="339" y="403"/>
                    </a:lnTo>
                    <a:cubicBezTo>
                      <a:pt x="339" y="403"/>
                      <a:pt x="339" y="372"/>
                      <a:pt x="370" y="372"/>
                    </a:cubicBezTo>
                    <a:lnTo>
                      <a:pt x="370" y="372"/>
                    </a:lnTo>
                    <a:cubicBezTo>
                      <a:pt x="339" y="372"/>
                      <a:pt x="339" y="372"/>
                      <a:pt x="339" y="372"/>
                    </a:cubicBezTo>
                    <a:lnTo>
                      <a:pt x="339" y="372"/>
                    </a:lnTo>
                    <a:cubicBezTo>
                      <a:pt x="308" y="341"/>
                      <a:pt x="308" y="341"/>
                      <a:pt x="308" y="341"/>
                    </a:cubicBezTo>
                    <a:lnTo>
                      <a:pt x="308" y="309"/>
                    </a:lnTo>
                    <a:lnTo>
                      <a:pt x="308" y="309"/>
                    </a:lnTo>
                    <a:lnTo>
                      <a:pt x="308" y="309"/>
                    </a:lnTo>
                    <a:lnTo>
                      <a:pt x="308" y="279"/>
                    </a:lnTo>
                    <a:lnTo>
                      <a:pt x="308" y="279"/>
                    </a:lnTo>
                    <a:lnTo>
                      <a:pt x="308" y="248"/>
                    </a:lnTo>
                    <a:lnTo>
                      <a:pt x="308" y="248"/>
                    </a:lnTo>
                    <a:lnTo>
                      <a:pt x="339" y="248"/>
                    </a:lnTo>
                    <a:lnTo>
                      <a:pt x="339" y="248"/>
                    </a:lnTo>
                    <a:lnTo>
                      <a:pt x="339" y="248"/>
                    </a:lnTo>
                    <a:cubicBezTo>
                      <a:pt x="370" y="217"/>
                      <a:pt x="370" y="217"/>
                      <a:pt x="401" y="217"/>
                    </a:cubicBezTo>
                    <a:lnTo>
                      <a:pt x="401" y="217"/>
                    </a:lnTo>
                    <a:cubicBezTo>
                      <a:pt x="401" y="217"/>
                      <a:pt x="401" y="217"/>
                      <a:pt x="432" y="217"/>
                    </a:cubicBezTo>
                    <a:lnTo>
                      <a:pt x="432" y="217"/>
                    </a:lnTo>
                    <a:cubicBezTo>
                      <a:pt x="432" y="185"/>
                      <a:pt x="432" y="185"/>
                      <a:pt x="432" y="185"/>
                    </a:cubicBezTo>
                    <a:lnTo>
                      <a:pt x="432" y="185"/>
                    </a:lnTo>
                    <a:lnTo>
                      <a:pt x="432" y="155"/>
                    </a:lnTo>
                    <a:lnTo>
                      <a:pt x="432" y="155"/>
                    </a:lnTo>
                    <a:lnTo>
                      <a:pt x="432" y="155"/>
                    </a:lnTo>
                    <a:cubicBezTo>
                      <a:pt x="401" y="155"/>
                      <a:pt x="401" y="124"/>
                      <a:pt x="401" y="124"/>
                    </a:cubicBezTo>
                    <a:lnTo>
                      <a:pt x="401" y="124"/>
                    </a:lnTo>
                    <a:cubicBezTo>
                      <a:pt x="401" y="93"/>
                      <a:pt x="401" y="93"/>
                      <a:pt x="401" y="93"/>
                    </a:cubicBezTo>
                    <a:lnTo>
                      <a:pt x="401" y="93"/>
                    </a:lnTo>
                    <a:lnTo>
                      <a:pt x="401" y="61"/>
                    </a:lnTo>
                    <a:lnTo>
                      <a:pt x="401" y="61"/>
                    </a:lnTo>
                    <a:cubicBezTo>
                      <a:pt x="401" y="61"/>
                      <a:pt x="370" y="61"/>
                      <a:pt x="370" y="31"/>
                    </a:cubicBezTo>
                    <a:lnTo>
                      <a:pt x="370" y="31"/>
                    </a:lnTo>
                    <a:lnTo>
                      <a:pt x="339" y="31"/>
                    </a:lnTo>
                    <a:lnTo>
                      <a:pt x="339" y="31"/>
                    </a:lnTo>
                    <a:cubicBezTo>
                      <a:pt x="339" y="31"/>
                      <a:pt x="339" y="31"/>
                      <a:pt x="308" y="61"/>
                    </a:cubicBezTo>
                    <a:cubicBezTo>
                      <a:pt x="277" y="61"/>
                      <a:pt x="277" y="61"/>
                      <a:pt x="248" y="61"/>
                    </a:cubicBezTo>
                    <a:cubicBezTo>
                      <a:pt x="248" y="61"/>
                      <a:pt x="248" y="61"/>
                      <a:pt x="248" y="31"/>
                    </a:cubicBezTo>
                    <a:cubicBezTo>
                      <a:pt x="216" y="31"/>
                      <a:pt x="216" y="31"/>
                      <a:pt x="216" y="31"/>
                    </a:cubicBezTo>
                    <a:cubicBezTo>
                      <a:pt x="216" y="31"/>
                      <a:pt x="185" y="31"/>
                      <a:pt x="185" y="0"/>
                    </a:cubicBezTo>
                    <a:cubicBezTo>
                      <a:pt x="185" y="0"/>
                      <a:pt x="185" y="0"/>
                      <a:pt x="154" y="0"/>
                    </a:cubicBezTo>
                    <a:lnTo>
                      <a:pt x="154" y="0"/>
                    </a:lnTo>
                    <a:cubicBezTo>
                      <a:pt x="154" y="31"/>
                      <a:pt x="154" y="31"/>
                      <a:pt x="154" y="61"/>
                    </a:cubicBezTo>
                    <a:lnTo>
                      <a:pt x="154" y="61"/>
                    </a:lnTo>
                    <a:cubicBezTo>
                      <a:pt x="124" y="61"/>
                      <a:pt x="124" y="61"/>
                      <a:pt x="124" y="61"/>
                    </a:cubicBezTo>
                    <a:lnTo>
                      <a:pt x="124" y="61"/>
                    </a:lnTo>
                    <a:cubicBezTo>
                      <a:pt x="124" y="93"/>
                      <a:pt x="124" y="93"/>
                      <a:pt x="92" y="93"/>
                    </a:cubicBezTo>
                    <a:cubicBezTo>
                      <a:pt x="92" y="93"/>
                      <a:pt x="92" y="93"/>
                      <a:pt x="61" y="61"/>
                    </a:cubicBezTo>
                    <a:lnTo>
                      <a:pt x="61" y="61"/>
                    </a:ln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124"/>
                      <a:pt x="61" y="124"/>
                      <a:pt x="61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1" name="Freeform 59"/>
              <p:cNvSpPr>
                <a:spLocks noChangeArrowheads="1"/>
              </p:cNvSpPr>
              <p:nvPr/>
            </p:nvSpPr>
            <p:spPr bwMode="auto">
              <a:xfrm>
                <a:off x="3959225" y="1390650"/>
                <a:ext cx="179388" cy="111125"/>
              </a:xfrm>
              <a:custGeom>
                <a:avLst/>
                <a:gdLst>
                  <a:gd name="T0" fmla="*/ 0 w 497"/>
                  <a:gd name="T1" fmla="*/ 124 h 310"/>
                  <a:gd name="T2" fmla="*/ 31 w 497"/>
                  <a:gd name="T3" fmla="*/ 155 h 310"/>
                  <a:gd name="T4" fmla="*/ 31 w 497"/>
                  <a:gd name="T5" fmla="*/ 185 h 310"/>
                  <a:gd name="T6" fmla="*/ 31 w 497"/>
                  <a:gd name="T7" fmla="*/ 185 h 310"/>
                  <a:gd name="T8" fmla="*/ 31 w 497"/>
                  <a:gd name="T9" fmla="*/ 185 h 310"/>
                  <a:gd name="T10" fmla="*/ 31 w 497"/>
                  <a:gd name="T11" fmla="*/ 217 h 310"/>
                  <a:gd name="T12" fmla="*/ 31 w 497"/>
                  <a:gd name="T13" fmla="*/ 217 h 310"/>
                  <a:gd name="T14" fmla="*/ 62 w 497"/>
                  <a:gd name="T15" fmla="*/ 217 h 310"/>
                  <a:gd name="T16" fmla="*/ 93 w 497"/>
                  <a:gd name="T17" fmla="*/ 217 h 310"/>
                  <a:gd name="T18" fmla="*/ 124 w 497"/>
                  <a:gd name="T19" fmla="*/ 248 h 310"/>
                  <a:gd name="T20" fmla="*/ 155 w 497"/>
                  <a:gd name="T21" fmla="*/ 248 h 310"/>
                  <a:gd name="T22" fmla="*/ 155 w 497"/>
                  <a:gd name="T23" fmla="*/ 248 h 310"/>
                  <a:gd name="T24" fmla="*/ 217 w 497"/>
                  <a:gd name="T25" fmla="*/ 279 h 310"/>
                  <a:gd name="T26" fmla="*/ 248 w 497"/>
                  <a:gd name="T27" fmla="*/ 309 h 310"/>
                  <a:gd name="T28" fmla="*/ 248 w 497"/>
                  <a:gd name="T29" fmla="*/ 309 h 310"/>
                  <a:gd name="T30" fmla="*/ 279 w 497"/>
                  <a:gd name="T31" fmla="*/ 309 h 310"/>
                  <a:gd name="T32" fmla="*/ 310 w 497"/>
                  <a:gd name="T33" fmla="*/ 309 h 310"/>
                  <a:gd name="T34" fmla="*/ 372 w 497"/>
                  <a:gd name="T35" fmla="*/ 309 h 310"/>
                  <a:gd name="T36" fmla="*/ 403 w 497"/>
                  <a:gd name="T37" fmla="*/ 309 h 310"/>
                  <a:gd name="T38" fmla="*/ 434 w 497"/>
                  <a:gd name="T39" fmla="*/ 279 h 310"/>
                  <a:gd name="T40" fmla="*/ 465 w 497"/>
                  <a:gd name="T41" fmla="*/ 248 h 310"/>
                  <a:gd name="T42" fmla="*/ 465 w 497"/>
                  <a:gd name="T43" fmla="*/ 248 h 310"/>
                  <a:gd name="T44" fmla="*/ 465 w 497"/>
                  <a:gd name="T45" fmla="*/ 217 h 310"/>
                  <a:gd name="T46" fmla="*/ 465 w 497"/>
                  <a:gd name="T47" fmla="*/ 185 h 310"/>
                  <a:gd name="T48" fmla="*/ 465 w 497"/>
                  <a:gd name="T49" fmla="*/ 185 h 310"/>
                  <a:gd name="T50" fmla="*/ 465 w 497"/>
                  <a:gd name="T51" fmla="*/ 185 h 310"/>
                  <a:gd name="T52" fmla="*/ 465 w 497"/>
                  <a:gd name="T53" fmla="*/ 155 h 310"/>
                  <a:gd name="T54" fmla="*/ 434 w 497"/>
                  <a:gd name="T55" fmla="*/ 155 h 310"/>
                  <a:gd name="T56" fmla="*/ 465 w 497"/>
                  <a:gd name="T57" fmla="*/ 124 h 310"/>
                  <a:gd name="T58" fmla="*/ 465 w 497"/>
                  <a:gd name="T59" fmla="*/ 93 h 310"/>
                  <a:gd name="T60" fmla="*/ 465 w 497"/>
                  <a:gd name="T61" fmla="*/ 93 h 310"/>
                  <a:gd name="T62" fmla="*/ 465 w 497"/>
                  <a:gd name="T63" fmla="*/ 61 h 310"/>
                  <a:gd name="T64" fmla="*/ 434 w 497"/>
                  <a:gd name="T65" fmla="*/ 31 h 310"/>
                  <a:gd name="T66" fmla="*/ 341 w 497"/>
                  <a:gd name="T67" fmla="*/ 31 h 310"/>
                  <a:gd name="T68" fmla="*/ 279 w 497"/>
                  <a:gd name="T69" fmla="*/ 31 h 310"/>
                  <a:gd name="T70" fmla="*/ 279 w 497"/>
                  <a:gd name="T71" fmla="*/ 31 h 310"/>
                  <a:gd name="T72" fmla="*/ 217 w 497"/>
                  <a:gd name="T73" fmla="*/ 0 h 310"/>
                  <a:gd name="T74" fmla="*/ 124 w 497"/>
                  <a:gd name="T75" fmla="*/ 31 h 310"/>
                  <a:gd name="T76" fmla="*/ 124 w 497"/>
                  <a:gd name="T77" fmla="*/ 0 h 310"/>
                  <a:gd name="T78" fmla="*/ 62 w 497"/>
                  <a:gd name="T79" fmla="*/ 61 h 310"/>
                  <a:gd name="T80" fmla="*/ 0 w 497"/>
                  <a:gd name="T81" fmla="*/ 61 h 310"/>
                  <a:gd name="T82" fmla="*/ 0 w 497"/>
                  <a:gd name="T83" fmla="*/ 93 h 310"/>
                  <a:gd name="T84" fmla="*/ 0 w 497"/>
                  <a:gd name="T85" fmla="*/ 124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7" h="310">
                    <a:moveTo>
                      <a:pt x="0" y="124"/>
                    </a:moveTo>
                    <a:lnTo>
                      <a:pt x="0" y="124"/>
                    </a:lnTo>
                    <a:lnTo>
                      <a:pt x="0" y="124"/>
                    </a:lnTo>
                    <a:lnTo>
                      <a:pt x="31" y="15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17"/>
                    </a:ln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217"/>
                      <a:pt x="31" y="217"/>
                      <a:pt x="62" y="217"/>
                    </a:cubicBezTo>
                    <a:lnTo>
                      <a:pt x="62" y="217"/>
                    </a:lnTo>
                    <a:lnTo>
                      <a:pt x="93" y="217"/>
                    </a:lnTo>
                    <a:lnTo>
                      <a:pt x="93" y="248"/>
                    </a:lnTo>
                    <a:cubicBezTo>
                      <a:pt x="124" y="248"/>
                      <a:pt x="124" y="248"/>
                      <a:pt x="124" y="248"/>
                    </a:cubicBezTo>
                    <a:lnTo>
                      <a:pt x="124" y="248"/>
                    </a:lnTo>
                    <a:lnTo>
                      <a:pt x="155" y="248"/>
                    </a:lnTo>
                    <a:lnTo>
                      <a:pt x="155" y="248"/>
                    </a:lnTo>
                    <a:lnTo>
                      <a:pt x="155" y="248"/>
                    </a:lnTo>
                    <a:cubicBezTo>
                      <a:pt x="186" y="248"/>
                      <a:pt x="186" y="248"/>
                      <a:pt x="186" y="248"/>
                    </a:cubicBezTo>
                    <a:lnTo>
                      <a:pt x="217" y="279"/>
                    </a:lnTo>
                    <a:cubicBezTo>
                      <a:pt x="217" y="309"/>
                      <a:pt x="217" y="309"/>
                      <a:pt x="217" y="309"/>
                    </a:cubicBezTo>
                    <a:cubicBezTo>
                      <a:pt x="248" y="309"/>
                      <a:pt x="248" y="309"/>
                      <a:pt x="248" y="309"/>
                    </a:cubicBezTo>
                    <a:lnTo>
                      <a:pt x="248" y="309"/>
                    </a:lnTo>
                    <a:lnTo>
                      <a:pt x="248" y="309"/>
                    </a:lnTo>
                    <a:lnTo>
                      <a:pt x="279" y="309"/>
                    </a:lnTo>
                    <a:lnTo>
                      <a:pt x="279" y="309"/>
                    </a:lnTo>
                    <a:cubicBezTo>
                      <a:pt x="279" y="309"/>
                      <a:pt x="279" y="309"/>
                      <a:pt x="310" y="309"/>
                    </a:cubicBezTo>
                    <a:lnTo>
                      <a:pt x="310" y="309"/>
                    </a:lnTo>
                    <a:cubicBezTo>
                      <a:pt x="341" y="309"/>
                      <a:pt x="341" y="309"/>
                      <a:pt x="341" y="309"/>
                    </a:cubicBezTo>
                    <a:lnTo>
                      <a:pt x="372" y="309"/>
                    </a:lnTo>
                    <a:lnTo>
                      <a:pt x="372" y="309"/>
                    </a:lnTo>
                    <a:cubicBezTo>
                      <a:pt x="403" y="309"/>
                      <a:pt x="403" y="309"/>
                      <a:pt x="403" y="309"/>
                    </a:cubicBezTo>
                    <a:lnTo>
                      <a:pt x="403" y="309"/>
                    </a:lnTo>
                    <a:lnTo>
                      <a:pt x="434" y="279"/>
                    </a:lnTo>
                    <a:cubicBezTo>
                      <a:pt x="465" y="248"/>
                      <a:pt x="465" y="248"/>
                      <a:pt x="465" y="248"/>
                    </a:cubicBezTo>
                    <a:lnTo>
                      <a:pt x="465" y="248"/>
                    </a:lnTo>
                    <a:lnTo>
                      <a:pt x="496" y="248"/>
                    </a:lnTo>
                    <a:cubicBezTo>
                      <a:pt x="465" y="248"/>
                      <a:pt x="465" y="248"/>
                      <a:pt x="465" y="248"/>
                    </a:cubicBezTo>
                    <a:cubicBezTo>
                      <a:pt x="465" y="217"/>
                      <a:pt x="465" y="217"/>
                      <a:pt x="465" y="217"/>
                    </a:cubicBezTo>
                    <a:lnTo>
                      <a:pt x="465" y="217"/>
                    </a:lnTo>
                    <a:lnTo>
                      <a:pt x="465" y="217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cubicBezTo>
                      <a:pt x="465" y="185"/>
                      <a:pt x="465" y="185"/>
                      <a:pt x="465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lnTo>
                      <a:pt x="434" y="155"/>
                    </a:lnTo>
                    <a:cubicBezTo>
                      <a:pt x="434" y="124"/>
                      <a:pt x="434" y="124"/>
                      <a:pt x="465" y="124"/>
                    </a:cubicBezTo>
                    <a:lnTo>
                      <a:pt x="465" y="124"/>
                    </a:lnTo>
                    <a:lnTo>
                      <a:pt x="465" y="124"/>
                    </a:lnTo>
                    <a:cubicBezTo>
                      <a:pt x="465" y="93"/>
                      <a:pt x="465" y="93"/>
                      <a:pt x="465" y="93"/>
                    </a:cubicBezTo>
                    <a:lnTo>
                      <a:pt x="465" y="93"/>
                    </a:lnTo>
                    <a:lnTo>
                      <a:pt x="465" y="93"/>
                    </a:lnTo>
                    <a:lnTo>
                      <a:pt x="465" y="93"/>
                    </a:lnTo>
                    <a:cubicBezTo>
                      <a:pt x="465" y="61"/>
                      <a:pt x="465" y="61"/>
                      <a:pt x="465" y="61"/>
                    </a:cubicBezTo>
                    <a:cubicBezTo>
                      <a:pt x="465" y="61"/>
                      <a:pt x="465" y="61"/>
                      <a:pt x="434" y="61"/>
                    </a:cubicBezTo>
                    <a:lnTo>
                      <a:pt x="434" y="31"/>
                    </a:lnTo>
                    <a:cubicBezTo>
                      <a:pt x="403" y="31"/>
                      <a:pt x="403" y="31"/>
                      <a:pt x="372" y="31"/>
                    </a:cubicBezTo>
                    <a:cubicBezTo>
                      <a:pt x="372" y="31"/>
                      <a:pt x="372" y="31"/>
                      <a:pt x="341" y="31"/>
                    </a:cubicBezTo>
                    <a:lnTo>
                      <a:pt x="310" y="31"/>
                    </a:lnTo>
                    <a:lnTo>
                      <a:pt x="279" y="31"/>
                    </a:lnTo>
                    <a:lnTo>
                      <a:pt x="279" y="31"/>
                    </a:lnTo>
                    <a:lnTo>
                      <a:pt x="279" y="31"/>
                    </a:lnTo>
                    <a:cubicBezTo>
                      <a:pt x="248" y="31"/>
                      <a:pt x="248" y="31"/>
                      <a:pt x="217" y="0"/>
                    </a:cubicBezTo>
                    <a:lnTo>
                      <a:pt x="217" y="0"/>
                    </a:lnTo>
                    <a:cubicBezTo>
                      <a:pt x="217" y="0"/>
                      <a:pt x="217" y="0"/>
                      <a:pt x="186" y="0"/>
                    </a:cubicBezTo>
                    <a:cubicBezTo>
                      <a:pt x="186" y="0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3" y="0"/>
                      <a:pt x="93" y="0"/>
                      <a:pt x="93" y="31"/>
                    </a:cubicBezTo>
                    <a:cubicBezTo>
                      <a:pt x="93" y="61"/>
                      <a:pt x="62" y="61"/>
                      <a:pt x="62" y="61"/>
                    </a:cubicBezTo>
                    <a:cubicBezTo>
                      <a:pt x="31" y="61"/>
                      <a:pt x="31" y="61"/>
                      <a:pt x="31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0" y="61"/>
                      <a:pt x="0" y="61"/>
                      <a:pt x="0" y="93"/>
                    </a:cubicBezTo>
                    <a:lnTo>
                      <a:pt x="0" y="93"/>
                    </a:lnTo>
                    <a:lnTo>
                      <a:pt x="0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2" name="Freeform 60"/>
              <p:cNvSpPr>
                <a:spLocks noChangeArrowheads="1"/>
              </p:cNvSpPr>
              <p:nvPr/>
            </p:nvSpPr>
            <p:spPr bwMode="auto">
              <a:xfrm>
                <a:off x="4081463" y="1546225"/>
                <a:ext cx="157162" cy="88900"/>
              </a:xfrm>
              <a:custGeom>
                <a:avLst/>
                <a:gdLst>
                  <a:gd name="T0" fmla="*/ 310 w 435"/>
                  <a:gd name="T1" fmla="*/ 0 h 249"/>
                  <a:gd name="T2" fmla="*/ 248 w 435"/>
                  <a:gd name="T3" fmla="*/ 32 h 249"/>
                  <a:gd name="T4" fmla="*/ 248 w 435"/>
                  <a:gd name="T5" fmla="*/ 32 h 249"/>
                  <a:gd name="T6" fmla="*/ 217 w 435"/>
                  <a:gd name="T7" fmla="*/ 32 h 249"/>
                  <a:gd name="T8" fmla="*/ 185 w 435"/>
                  <a:gd name="T9" fmla="*/ 32 h 249"/>
                  <a:gd name="T10" fmla="*/ 155 w 435"/>
                  <a:gd name="T11" fmla="*/ 32 h 249"/>
                  <a:gd name="T12" fmla="*/ 124 w 435"/>
                  <a:gd name="T13" fmla="*/ 0 h 249"/>
                  <a:gd name="T14" fmla="*/ 93 w 435"/>
                  <a:gd name="T15" fmla="*/ 32 h 249"/>
                  <a:gd name="T16" fmla="*/ 62 w 435"/>
                  <a:gd name="T17" fmla="*/ 63 h 249"/>
                  <a:gd name="T18" fmla="*/ 0 w 435"/>
                  <a:gd name="T19" fmla="*/ 124 h 249"/>
                  <a:gd name="T20" fmla="*/ 62 w 435"/>
                  <a:gd name="T21" fmla="*/ 187 h 249"/>
                  <a:gd name="T22" fmla="*/ 62 w 435"/>
                  <a:gd name="T23" fmla="*/ 187 h 249"/>
                  <a:gd name="T24" fmla="*/ 93 w 435"/>
                  <a:gd name="T25" fmla="*/ 187 h 249"/>
                  <a:gd name="T26" fmla="*/ 93 w 435"/>
                  <a:gd name="T27" fmla="*/ 187 h 249"/>
                  <a:gd name="T28" fmla="*/ 124 w 435"/>
                  <a:gd name="T29" fmla="*/ 187 h 249"/>
                  <a:gd name="T30" fmla="*/ 124 w 435"/>
                  <a:gd name="T31" fmla="*/ 218 h 249"/>
                  <a:gd name="T32" fmla="*/ 124 w 435"/>
                  <a:gd name="T33" fmla="*/ 248 h 249"/>
                  <a:gd name="T34" fmla="*/ 185 w 435"/>
                  <a:gd name="T35" fmla="*/ 248 h 249"/>
                  <a:gd name="T36" fmla="*/ 185 w 435"/>
                  <a:gd name="T37" fmla="*/ 248 h 249"/>
                  <a:gd name="T38" fmla="*/ 217 w 435"/>
                  <a:gd name="T39" fmla="*/ 248 h 249"/>
                  <a:gd name="T40" fmla="*/ 248 w 435"/>
                  <a:gd name="T41" fmla="*/ 248 h 249"/>
                  <a:gd name="T42" fmla="*/ 248 w 435"/>
                  <a:gd name="T43" fmla="*/ 248 h 249"/>
                  <a:gd name="T44" fmla="*/ 279 w 435"/>
                  <a:gd name="T45" fmla="*/ 218 h 249"/>
                  <a:gd name="T46" fmla="*/ 341 w 435"/>
                  <a:gd name="T47" fmla="*/ 218 h 249"/>
                  <a:gd name="T48" fmla="*/ 403 w 435"/>
                  <a:gd name="T49" fmla="*/ 248 h 249"/>
                  <a:gd name="T50" fmla="*/ 434 w 435"/>
                  <a:gd name="T51" fmla="*/ 187 h 249"/>
                  <a:gd name="T52" fmla="*/ 372 w 435"/>
                  <a:gd name="T53" fmla="*/ 156 h 249"/>
                  <a:gd name="T54" fmla="*/ 372 w 435"/>
                  <a:gd name="T55" fmla="*/ 124 h 249"/>
                  <a:gd name="T56" fmla="*/ 372 w 435"/>
                  <a:gd name="T57" fmla="*/ 94 h 249"/>
                  <a:gd name="T58" fmla="*/ 372 w 435"/>
                  <a:gd name="T59" fmla="*/ 63 h 249"/>
                  <a:gd name="T60" fmla="*/ 372 w 435"/>
                  <a:gd name="T61" fmla="*/ 63 h 249"/>
                  <a:gd name="T62" fmla="*/ 310 w 435"/>
                  <a:gd name="T63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35" h="249">
                    <a:moveTo>
                      <a:pt x="310" y="0"/>
                    </a:moveTo>
                    <a:lnTo>
                      <a:pt x="310" y="0"/>
                    </a:lnTo>
                    <a:cubicBezTo>
                      <a:pt x="310" y="32"/>
                      <a:pt x="279" y="32"/>
                      <a:pt x="279" y="32"/>
                    </a:cubicBezTo>
                    <a:cubicBezTo>
                      <a:pt x="248" y="32"/>
                      <a:pt x="248" y="32"/>
                      <a:pt x="248" y="32"/>
                    </a:cubicBezTo>
                    <a:lnTo>
                      <a:pt x="248" y="32"/>
                    </a:lnTo>
                    <a:lnTo>
                      <a:pt x="248" y="32"/>
                    </a:lnTo>
                    <a:lnTo>
                      <a:pt x="217" y="32"/>
                    </a:lnTo>
                    <a:lnTo>
                      <a:pt x="217" y="32"/>
                    </a:lnTo>
                    <a:cubicBezTo>
                      <a:pt x="217" y="32"/>
                      <a:pt x="217" y="32"/>
                      <a:pt x="185" y="32"/>
                    </a:cubicBezTo>
                    <a:lnTo>
                      <a:pt x="185" y="32"/>
                    </a:lnTo>
                    <a:lnTo>
                      <a:pt x="185" y="32"/>
                    </a:lnTo>
                    <a:cubicBezTo>
                      <a:pt x="155" y="32"/>
                      <a:pt x="155" y="32"/>
                      <a:pt x="155" y="32"/>
                    </a:cubicBezTo>
                    <a:cubicBezTo>
                      <a:pt x="124" y="32"/>
                      <a:pt x="124" y="0"/>
                      <a:pt x="124" y="0"/>
                    </a:cubicBezTo>
                    <a:lnTo>
                      <a:pt x="124" y="0"/>
                    </a:lnTo>
                    <a:cubicBezTo>
                      <a:pt x="93" y="32"/>
                      <a:pt x="93" y="32"/>
                      <a:pt x="93" y="32"/>
                    </a:cubicBezTo>
                    <a:lnTo>
                      <a:pt x="93" y="32"/>
                    </a:lnTo>
                    <a:lnTo>
                      <a:pt x="62" y="63"/>
                    </a:lnTo>
                    <a:lnTo>
                      <a:pt x="62" y="63"/>
                    </a:lnTo>
                    <a:cubicBezTo>
                      <a:pt x="31" y="94"/>
                      <a:pt x="31" y="124"/>
                      <a:pt x="0" y="124"/>
                    </a:cubicBezTo>
                    <a:lnTo>
                      <a:pt x="0" y="124"/>
                    </a:lnTo>
                    <a:cubicBezTo>
                      <a:pt x="31" y="124"/>
                      <a:pt x="31" y="156"/>
                      <a:pt x="31" y="156"/>
                    </a:cubicBezTo>
                    <a:lnTo>
                      <a:pt x="62" y="187"/>
                    </a:lnTo>
                    <a:lnTo>
                      <a:pt x="62" y="187"/>
                    </a:lnTo>
                    <a:lnTo>
                      <a:pt x="62" y="187"/>
                    </a:lnTo>
                    <a:cubicBezTo>
                      <a:pt x="62" y="124"/>
                      <a:pt x="62" y="124"/>
                      <a:pt x="62" y="124"/>
                    </a:cubicBezTo>
                    <a:cubicBezTo>
                      <a:pt x="93" y="187"/>
                      <a:pt x="93" y="187"/>
                      <a:pt x="93" y="187"/>
                    </a:cubicBezTo>
                    <a:lnTo>
                      <a:pt x="93" y="187"/>
                    </a:lnTo>
                    <a:lnTo>
                      <a:pt x="93" y="187"/>
                    </a:lnTo>
                    <a:cubicBezTo>
                      <a:pt x="93" y="187"/>
                      <a:pt x="93" y="187"/>
                      <a:pt x="124" y="187"/>
                    </a:cubicBezTo>
                    <a:lnTo>
                      <a:pt x="124" y="187"/>
                    </a:lnTo>
                    <a:lnTo>
                      <a:pt x="124" y="218"/>
                    </a:lnTo>
                    <a:lnTo>
                      <a:pt x="124" y="218"/>
                    </a:lnTo>
                    <a:cubicBezTo>
                      <a:pt x="124" y="218"/>
                      <a:pt x="124" y="218"/>
                      <a:pt x="124" y="248"/>
                    </a:cubicBezTo>
                    <a:lnTo>
                      <a:pt x="124" y="248"/>
                    </a:lnTo>
                    <a:lnTo>
                      <a:pt x="155" y="248"/>
                    </a:lnTo>
                    <a:lnTo>
                      <a:pt x="185" y="248"/>
                    </a:lnTo>
                    <a:lnTo>
                      <a:pt x="185" y="248"/>
                    </a:lnTo>
                    <a:lnTo>
                      <a:pt x="185" y="248"/>
                    </a:lnTo>
                    <a:lnTo>
                      <a:pt x="185" y="248"/>
                    </a:lnTo>
                    <a:lnTo>
                      <a:pt x="217" y="248"/>
                    </a:lnTo>
                    <a:cubicBezTo>
                      <a:pt x="217" y="248"/>
                      <a:pt x="217" y="248"/>
                      <a:pt x="248" y="248"/>
                    </a:cubicBezTo>
                    <a:lnTo>
                      <a:pt x="248" y="248"/>
                    </a:lnTo>
                    <a:lnTo>
                      <a:pt x="248" y="248"/>
                    </a:lnTo>
                    <a:lnTo>
                      <a:pt x="248" y="248"/>
                    </a:lnTo>
                    <a:cubicBezTo>
                      <a:pt x="248" y="248"/>
                      <a:pt x="248" y="248"/>
                      <a:pt x="248" y="218"/>
                    </a:cubicBezTo>
                    <a:cubicBezTo>
                      <a:pt x="279" y="218"/>
                      <a:pt x="279" y="218"/>
                      <a:pt x="279" y="218"/>
                    </a:cubicBezTo>
                    <a:lnTo>
                      <a:pt x="279" y="218"/>
                    </a:lnTo>
                    <a:cubicBezTo>
                      <a:pt x="279" y="218"/>
                      <a:pt x="310" y="218"/>
                      <a:pt x="341" y="218"/>
                    </a:cubicBezTo>
                    <a:cubicBezTo>
                      <a:pt x="372" y="218"/>
                      <a:pt x="372" y="218"/>
                      <a:pt x="403" y="218"/>
                    </a:cubicBezTo>
                    <a:cubicBezTo>
                      <a:pt x="403" y="248"/>
                      <a:pt x="403" y="248"/>
                      <a:pt x="403" y="248"/>
                    </a:cubicBezTo>
                    <a:cubicBezTo>
                      <a:pt x="403" y="218"/>
                      <a:pt x="403" y="218"/>
                      <a:pt x="434" y="218"/>
                    </a:cubicBezTo>
                    <a:cubicBezTo>
                      <a:pt x="434" y="187"/>
                      <a:pt x="434" y="187"/>
                      <a:pt x="434" y="187"/>
                    </a:cubicBezTo>
                    <a:cubicBezTo>
                      <a:pt x="403" y="187"/>
                      <a:pt x="403" y="187"/>
                      <a:pt x="403" y="187"/>
                    </a:cubicBezTo>
                    <a:cubicBezTo>
                      <a:pt x="372" y="187"/>
                      <a:pt x="372" y="187"/>
                      <a:pt x="372" y="156"/>
                    </a:cubicBezTo>
                    <a:lnTo>
                      <a:pt x="372" y="124"/>
                    </a:lnTo>
                    <a:lnTo>
                      <a:pt x="372" y="124"/>
                    </a:lnTo>
                    <a:lnTo>
                      <a:pt x="372" y="94"/>
                    </a:lnTo>
                    <a:lnTo>
                      <a:pt x="372" y="94"/>
                    </a:lnTo>
                    <a:lnTo>
                      <a:pt x="372" y="63"/>
                    </a:lnTo>
                    <a:lnTo>
                      <a:pt x="372" y="63"/>
                    </a:lnTo>
                    <a:lnTo>
                      <a:pt x="372" y="63"/>
                    </a:lnTo>
                    <a:lnTo>
                      <a:pt x="372" y="63"/>
                    </a:lnTo>
                    <a:cubicBezTo>
                      <a:pt x="341" y="63"/>
                      <a:pt x="341" y="63"/>
                      <a:pt x="341" y="32"/>
                    </a:cubicBezTo>
                    <a:cubicBezTo>
                      <a:pt x="341" y="32"/>
                      <a:pt x="341" y="32"/>
                      <a:pt x="31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3" name="Freeform 61"/>
              <p:cNvSpPr>
                <a:spLocks noChangeArrowheads="1"/>
              </p:cNvSpPr>
              <p:nvPr/>
            </p:nvSpPr>
            <p:spPr bwMode="auto">
              <a:xfrm>
                <a:off x="3490913" y="1646238"/>
                <a:ext cx="223837" cy="155575"/>
              </a:xfrm>
              <a:custGeom>
                <a:avLst/>
                <a:gdLst>
                  <a:gd name="T0" fmla="*/ 217 w 621"/>
                  <a:gd name="T1" fmla="*/ 403 h 434"/>
                  <a:gd name="T2" fmla="*/ 342 w 621"/>
                  <a:gd name="T3" fmla="*/ 403 h 434"/>
                  <a:gd name="T4" fmla="*/ 342 w 621"/>
                  <a:gd name="T5" fmla="*/ 403 h 434"/>
                  <a:gd name="T6" fmla="*/ 403 w 621"/>
                  <a:gd name="T7" fmla="*/ 372 h 434"/>
                  <a:gd name="T8" fmla="*/ 466 w 621"/>
                  <a:gd name="T9" fmla="*/ 309 h 434"/>
                  <a:gd name="T10" fmla="*/ 466 w 621"/>
                  <a:gd name="T11" fmla="*/ 216 h 434"/>
                  <a:gd name="T12" fmla="*/ 558 w 621"/>
                  <a:gd name="T13" fmla="*/ 124 h 434"/>
                  <a:gd name="T14" fmla="*/ 620 w 621"/>
                  <a:gd name="T15" fmla="*/ 92 h 434"/>
                  <a:gd name="T16" fmla="*/ 590 w 621"/>
                  <a:gd name="T17" fmla="*/ 92 h 434"/>
                  <a:gd name="T18" fmla="*/ 590 w 621"/>
                  <a:gd name="T19" fmla="*/ 92 h 434"/>
                  <a:gd name="T20" fmla="*/ 558 w 621"/>
                  <a:gd name="T21" fmla="*/ 61 h 434"/>
                  <a:gd name="T22" fmla="*/ 466 w 621"/>
                  <a:gd name="T23" fmla="*/ 61 h 434"/>
                  <a:gd name="T24" fmla="*/ 434 w 621"/>
                  <a:gd name="T25" fmla="*/ 61 h 434"/>
                  <a:gd name="T26" fmla="*/ 403 w 621"/>
                  <a:gd name="T27" fmla="*/ 61 h 434"/>
                  <a:gd name="T28" fmla="*/ 403 w 621"/>
                  <a:gd name="T29" fmla="*/ 31 h 434"/>
                  <a:gd name="T30" fmla="*/ 342 w 621"/>
                  <a:gd name="T31" fmla="*/ 31 h 434"/>
                  <a:gd name="T32" fmla="*/ 279 w 621"/>
                  <a:gd name="T33" fmla="*/ 31 h 434"/>
                  <a:gd name="T34" fmla="*/ 248 w 621"/>
                  <a:gd name="T35" fmla="*/ 31 h 434"/>
                  <a:gd name="T36" fmla="*/ 186 w 621"/>
                  <a:gd name="T37" fmla="*/ 31 h 434"/>
                  <a:gd name="T38" fmla="*/ 186 w 621"/>
                  <a:gd name="T39" fmla="*/ 0 h 434"/>
                  <a:gd name="T40" fmla="*/ 94 w 621"/>
                  <a:gd name="T41" fmla="*/ 31 h 434"/>
                  <a:gd name="T42" fmla="*/ 31 w 621"/>
                  <a:gd name="T43" fmla="*/ 0 h 434"/>
                  <a:gd name="T44" fmla="*/ 0 w 621"/>
                  <a:gd name="T45" fmla="*/ 31 h 434"/>
                  <a:gd name="T46" fmla="*/ 31 w 621"/>
                  <a:gd name="T47" fmla="*/ 61 h 434"/>
                  <a:gd name="T48" fmla="*/ 31 w 621"/>
                  <a:gd name="T49" fmla="*/ 61 h 434"/>
                  <a:gd name="T50" fmla="*/ 62 w 621"/>
                  <a:gd name="T51" fmla="*/ 61 h 434"/>
                  <a:gd name="T52" fmla="*/ 94 w 621"/>
                  <a:gd name="T53" fmla="*/ 61 h 434"/>
                  <a:gd name="T54" fmla="*/ 124 w 621"/>
                  <a:gd name="T55" fmla="*/ 61 h 434"/>
                  <a:gd name="T56" fmla="*/ 124 w 621"/>
                  <a:gd name="T57" fmla="*/ 61 h 434"/>
                  <a:gd name="T58" fmla="*/ 124 w 621"/>
                  <a:gd name="T59" fmla="*/ 92 h 434"/>
                  <a:gd name="T60" fmla="*/ 155 w 621"/>
                  <a:gd name="T61" fmla="*/ 124 h 434"/>
                  <a:gd name="T62" fmla="*/ 124 w 621"/>
                  <a:gd name="T63" fmla="*/ 155 h 434"/>
                  <a:gd name="T64" fmla="*/ 124 w 621"/>
                  <a:gd name="T65" fmla="*/ 155 h 434"/>
                  <a:gd name="T66" fmla="*/ 124 w 621"/>
                  <a:gd name="T67" fmla="*/ 185 h 434"/>
                  <a:gd name="T68" fmla="*/ 124 w 621"/>
                  <a:gd name="T69" fmla="*/ 248 h 434"/>
                  <a:gd name="T70" fmla="*/ 124 w 621"/>
                  <a:gd name="T71" fmla="*/ 279 h 434"/>
                  <a:gd name="T72" fmla="*/ 94 w 621"/>
                  <a:gd name="T73" fmla="*/ 309 h 434"/>
                  <a:gd name="T74" fmla="*/ 124 w 621"/>
                  <a:gd name="T75" fmla="*/ 340 h 434"/>
                  <a:gd name="T76" fmla="*/ 94 w 621"/>
                  <a:gd name="T77" fmla="*/ 372 h 434"/>
                  <a:gd name="T78" fmla="*/ 186 w 621"/>
                  <a:gd name="T79" fmla="*/ 433 h 434"/>
                  <a:gd name="T80" fmla="*/ 217 w 621"/>
                  <a:gd name="T81" fmla="*/ 40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1" h="434">
                    <a:moveTo>
                      <a:pt x="217" y="403"/>
                    </a:moveTo>
                    <a:lnTo>
                      <a:pt x="217" y="403"/>
                    </a:lnTo>
                    <a:cubicBezTo>
                      <a:pt x="248" y="403"/>
                      <a:pt x="248" y="403"/>
                      <a:pt x="279" y="403"/>
                    </a:cubicBezTo>
                    <a:cubicBezTo>
                      <a:pt x="310" y="403"/>
                      <a:pt x="310" y="403"/>
                      <a:pt x="342" y="403"/>
                    </a:cubicBezTo>
                    <a:lnTo>
                      <a:pt x="342" y="403"/>
                    </a:lnTo>
                    <a:lnTo>
                      <a:pt x="342" y="403"/>
                    </a:lnTo>
                    <a:cubicBezTo>
                      <a:pt x="372" y="372"/>
                      <a:pt x="403" y="372"/>
                      <a:pt x="403" y="372"/>
                    </a:cubicBezTo>
                    <a:lnTo>
                      <a:pt x="403" y="372"/>
                    </a:lnTo>
                    <a:cubicBezTo>
                      <a:pt x="434" y="340"/>
                      <a:pt x="434" y="340"/>
                      <a:pt x="434" y="309"/>
                    </a:cubicBezTo>
                    <a:cubicBezTo>
                      <a:pt x="466" y="309"/>
                      <a:pt x="466" y="309"/>
                      <a:pt x="466" y="309"/>
                    </a:cubicBezTo>
                    <a:lnTo>
                      <a:pt x="466" y="279"/>
                    </a:lnTo>
                    <a:cubicBezTo>
                      <a:pt x="434" y="248"/>
                      <a:pt x="434" y="216"/>
                      <a:pt x="466" y="216"/>
                    </a:cubicBezTo>
                    <a:cubicBezTo>
                      <a:pt x="496" y="185"/>
                      <a:pt x="496" y="155"/>
                      <a:pt x="496" y="155"/>
                    </a:cubicBezTo>
                    <a:cubicBezTo>
                      <a:pt x="527" y="124"/>
                      <a:pt x="558" y="124"/>
                      <a:pt x="558" y="124"/>
                    </a:cubicBezTo>
                    <a:cubicBezTo>
                      <a:pt x="590" y="124"/>
                      <a:pt x="590" y="124"/>
                      <a:pt x="590" y="124"/>
                    </a:cubicBezTo>
                    <a:cubicBezTo>
                      <a:pt x="620" y="92"/>
                      <a:pt x="620" y="92"/>
                      <a:pt x="620" y="92"/>
                    </a:cubicBezTo>
                    <a:lnTo>
                      <a:pt x="620" y="92"/>
                    </a:lnTo>
                    <a:cubicBezTo>
                      <a:pt x="590" y="92"/>
                      <a:pt x="590" y="92"/>
                      <a:pt x="590" y="92"/>
                    </a:cubicBezTo>
                    <a:lnTo>
                      <a:pt x="590" y="92"/>
                    </a:lnTo>
                    <a:lnTo>
                      <a:pt x="590" y="92"/>
                    </a:lnTo>
                    <a:cubicBezTo>
                      <a:pt x="558" y="92"/>
                      <a:pt x="558" y="92"/>
                      <a:pt x="558" y="61"/>
                    </a:cubicBezTo>
                    <a:lnTo>
                      <a:pt x="558" y="61"/>
                    </a:lnTo>
                    <a:cubicBezTo>
                      <a:pt x="527" y="92"/>
                      <a:pt x="527" y="92"/>
                      <a:pt x="496" y="92"/>
                    </a:cubicBezTo>
                    <a:cubicBezTo>
                      <a:pt x="496" y="92"/>
                      <a:pt x="466" y="92"/>
                      <a:pt x="466" y="61"/>
                    </a:cubicBezTo>
                    <a:cubicBezTo>
                      <a:pt x="466" y="61"/>
                      <a:pt x="466" y="61"/>
                      <a:pt x="434" y="61"/>
                    </a:cubicBezTo>
                    <a:lnTo>
                      <a:pt x="434" y="61"/>
                    </a:lnTo>
                    <a:lnTo>
                      <a:pt x="434" y="61"/>
                    </a:lnTo>
                    <a:lnTo>
                      <a:pt x="403" y="61"/>
                    </a:lnTo>
                    <a:lnTo>
                      <a:pt x="403" y="61"/>
                    </a:lnTo>
                    <a:cubicBezTo>
                      <a:pt x="403" y="31"/>
                      <a:pt x="403" y="31"/>
                      <a:pt x="403" y="31"/>
                    </a:cubicBezTo>
                    <a:lnTo>
                      <a:pt x="372" y="31"/>
                    </a:lnTo>
                    <a:cubicBezTo>
                      <a:pt x="372" y="31"/>
                      <a:pt x="372" y="31"/>
                      <a:pt x="342" y="31"/>
                    </a:cubicBezTo>
                    <a:lnTo>
                      <a:pt x="342" y="31"/>
                    </a:lnTo>
                    <a:cubicBezTo>
                      <a:pt x="310" y="31"/>
                      <a:pt x="310" y="31"/>
                      <a:pt x="279" y="31"/>
                    </a:cubicBezTo>
                    <a:lnTo>
                      <a:pt x="279" y="31"/>
                    </a:lnTo>
                    <a:lnTo>
                      <a:pt x="248" y="31"/>
                    </a:lnTo>
                    <a:cubicBezTo>
                      <a:pt x="248" y="31"/>
                      <a:pt x="248" y="31"/>
                      <a:pt x="217" y="31"/>
                    </a:cubicBezTo>
                    <a:lnTo>
                      <a:pt x="186" y="31"/>
                    </a:lnTo>
                    <a:cubicBezTo>
                      <a:pt x="186" y="31"/>
                      <a:pt x="186" y="31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4" y="31"/>
                    </a:cubicBezTo>
                    <a:cubicBezTo>
                      <a:pt x="94" y="31"/>
                      <a:pt x="62" y="0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0" y="31"/>
                      <a:pt x="0" y="61"/>
                      <a:pt x="31" y="61"/>
                    </a:cubicBezTo>
                    <a:lnTo>
                      <a:pt x="31" y="61"/>
                    </a:lnTo>
                    <a:lnTo>
                      <a:pt x="31" y="61"/>
                    </a:lnTo>
                    <a:cubicBezTo>
                      <a:pt x="62" y="61"/>
                      <a:pt x="62" y="92"/>
                      <a:pt x="62" y="92"/>
                    </a:cubicBezTo>
                    <a:lnTo>
                      <a:pt x="62" y="61"/>
                    </a:lnTo>
                    <a:cubicBezTo>
                      <a:pt x="94" y="61"/>
                      <a:pt x="94" y="61"/>
                      <a:pt x="94" y="61"/>
                    </a:cubicBezTo>
                    <a:lnTo>
                      <a:pt x="94" y="61"/>
                    </a:lnTo>
                    <a:lnTo>
                      <a:pt x="94" y="61"/>
                    </a:lnTo>
                    <a:cubicBezTo>
                      <a:pt x="124" y="61"/>
                      <a:pt x="124" y="61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cubicBezTo>
                      <a:pt x="124" y="92"/>
                      <a:pt x="124" y="92"/>
                      <a:pt x="124" y="92"/>
                    </a:cubicBezTo>
                    <a:lnTo>
                      <a:pt x="124" y="92"/>
                    </a:lnTo>
                    <a:cubicBezTo>
                      <a:pt x="155" y="92"/>
                      <a:pt x="155" y="124"/>
                      <a:pt x="155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55"/>
                      <a:pt x="155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85"/>
                    </a:lnTo>
                    <a:cubicBezTo>
                      <a:pt x="124" y="185"/>
                      <a:pt x="124" y="216"/>
                      <a:pt x="124" y="248"/>
                    </a:cubicBezTo>
                    <a:lnTo>
                      <a:pt x="124" y="248"/>
                    </a:lnTo>
                    <a:cubicBezTo>
                      <a:pt x="124" y="248"/>
                      <a:pt x="124" y="248"/>
                      <a:pt x="94" y="248"/>
                    </a:cubicBezTo>
                    <a:cubicBezTo>
                      <a:pt x="124" y="279"/>
                      <a:pt x="124" y="279"/>
                      <a:pt x="124" y="279"/>
                    </a:cubicBezTo>
                    <a:lnTo>
                      <a:pt x="124" y="309"/>
                    </a:lnTo>
                    <a:cubicBezTo>
                      <a:pt x="94" y="309"/>
                      <a:pt x="94" y="309"/>
                      <a:pt x="94" y="309"/>
                    </a:cubicBezTo>
                    <a:cubicBezTo>
                      <a:pt x="124" y="309"/>
                      <a:pt x="124" y="340"/>
                      <a:pt x="124" y="340"/>
                    </a:cubicBezTo>
                    <a:lnTo>
                      <a:pt x="124" y="340"/>
                    </a:lnTo>
                    <a:cubicBezTo>
                      <a:pt x="124" y="340"/>
                      <a:pt x="124" y="340"/>
                      <a:pt x="94" y="372"/>
                    </a:cubicBezTo>
                    <a:lnTo>
                      <a:pt x="94" y="372"/>
                    </a:lnTo>
                    <a:cubicBezTo>
                      <a:pt x="124" y="403"/>
                      <a:pt x="124" y="403"/>
                      <a:pt x="155" y="433"/>
                    </a:cubicBezTo>
                    <a:lnTo>
                      <a:pt x="186" y="433"/>
                    </a:lnTo>
                    <a:lnTo>
                      <a:pt x="186" y="433"/>
                    </a:lnTo>
                    <a:cubicBezTo>
                      <a:pt x="186" y="433"/>
                      <a:pt x="186" y="433"/>
                      <a:pt x="217" y="40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4" name="Freeform 62"/>
              <p:cNvSpPr>
                <a:spLocks noChangeArrowheads="1"/>
              </p:cNvSpPr>
              <p:nvPr/>
            </p:nvSpPr>
            <p:spPr bwMode="auto">
              <a:xfrm>
                <a:off x="4449763" y="1801813"/>
                <a:ext cx="168275" cy="168275"/>
              </a:xfrm>
              <a:custGeom>
                <a:avLst/>
                <a:gdLst>
                  <a:gd name="T0" fmla="*/ 310 w 466"/>
                  <a:gd name="T1" fmla="*/ 63 h 467"/>
                  <a:gd name="T2" fmla="*/ 310 w 466"/>
                  <a:gd name="T3" fmla="*/ 63 h 467"/>
                  <a:gd name="T4" fmla="*/ 310 w 466"/>
                  <a:gd name="T5" fmla="*/ 63 h 467"/>
                  <a:gd name="T6" fmla="*/ 279 w 466"/>
                  <a:gd name="T7" fmla="*/ 0 h 467"/>
                  <a:gd name="T8" fmla="*/ 279 w 466"/>
                  <a:gd name="T9" fmla="*/ 0 h 467"/>
                  <a:gd name="T10" fmla="*/ 217 w 466"/>
                  <a:gd name="T11" fmla="*/ 0 h 467"/>
                  <a:gd name="T12" fmla="*/ 186 w 466"/>
                  <a:gd name="T13" fmla="*/ 0 h 467"/>
                  <a:gd name="T14" fmla="*/ 155 w 466"/>
                  <a:gd name="T15" fmla="*/ 31 h 467"/>
                  <a:gd name="T16" fmla="*/ 123 w 466"/>
                  <a:gd name="T17" fmla="*/ 63 h 467"/>
                  <a:gd name="T18" fmla="*/ 123 w 466"/>
                  <a:gd name="T19" fmla="*/ 63 h 467"/>
                  <a:gd name="T20" fmla="*/ 123 w 466"/>
                  <a:gd name="T21" fmla="*/ 124 h 467"/>
                  <a:gd name="T22" fmla="*/ 0 w 466"/>
                  <a:gd name="T23" fmla="*/ 218 h 467"/>
                  <a:gd name="T24" fmla="*/ 0 w 466"/>
                  <a:gd name="T25" fmla="*/ 248 h 467"/>
                  <a:gd name="T26" fmla="*/ 0 w 466"/>
                  <a:gd name="T27" fmla="*/ 279 h 467"/>
                  <a:gd name="T28" fmla="*/ 0 w 466"/>
                  <a:gd name="T29" fmla="*/ 279 h 467"/>
                  <a:gd name="T30" fmla="*/ 30 w 466"/>
                  <a:gd name="T31" fmla="*/ 279 h 467"/>
                  <a:gd name="T32" fmla="*/ 62 w 466"/>
                  <a:gd name="T33" fmla="*/ 311 h 467"/>
                  <a:gd name="T34" fmla="*/ 93 w 466"/>
                  <a:gd name="T35" fmla="*/ 311 h 467"/>
                  <a:gd name="T36" fmla="*/ 123 w 466"/>
                  <a:gd name="T37" fmla="*/ 311 h 467"/>
                  <a:gd name="T38" fmla="*/ 186 w 466"/>
                  <a:gd name="T39" fmla="*/ 342 h 467"/>
                  <a:gd name="T40" fmla="*/ 247 w 466"/>
                  <a:gd name="T41" fmla="*/ 403 h 467"/>
                  <a:gd name="T42" fmla="*/ 371 w 466"/>
                  <a:gd name="T43" fmla="*/ 466 h 467"/>
                  <a:gd name="T44" fmla="*/ 403 w 466"/>
                  <a:gd name="T45" fmla="*/ 435 h 467"/>
                  <a:gd name="T46" fmla="*/ 403 w 466"/>
                  <a:gd name="T47" fmla="*/ 435 h 467"/>
                  <a:gd name="T48" fmla="*/ 465 w 466"/>
                  <a:gd name="T49" fmla="*/ 403 h 467"/>
                  <a:gd name="T50" fmla="*/ 434 w 466"/>
                  <a:gd name="T51" fmla="*/ 372 h 467"/>
                  <a:gd name="T52" fmla="*/ 434 w 466"/>
                  <a:gd name="T53" fmla="*/ 372 h 467"/>
                  <a:gd name="T54" fmla="*/ 434 w 466"/>
                  <a:gd name="T55" fmla="*/ 342 h 467"/>
                  <a:gd name="T56" fmla="*/ 434 w 466"/>
                  <a:gd name="T57" fmla="*/ 311 h 467"/>
                  <a:gd name="T58" fmla="*/ 371 w 466"/>
                  <a:gd name="T59" fmla="*/ 279 h 467"/>
                  <a:gd name="T60" fmla="*/ 371 w 466"/>
                  <a:gd name="T61" fmla="*/ 279 h 467"/>
                  <a:gd name="T62" fmla="*/ 341 w 466"/>
                  <a:gd name="T63" fmla="*/ 218 h 467"/>
                  <a:gd name="T64" fmla="*/ 310 w 466"/>
                  <a:gd name="T65" fmla="*/ 218 h 467"/>
                  <a:gd name="T66" fmla="*/ 310 w 466"/>
                  <a:gd name="T67" fmla="*/ 187 h 467"/>
                  <a:gd name="T68" fmla="*/ 310 w 466"/>
                  <a:gd name="T69" fmla="*/ 155 h 467"/>
                  <a:gd name="T70" fmla="*/ 310 w 466"/>
                  <a:gd name="T71" fmla="*/ 155 h 467"/>
                  <a:gd name="T72" fmla="*/ 310 w 466"/>
                  <a:gd name="T73" fmla="*/ 124 h 467"/>
                  <a:gd name="T74" fmla="*/ 341 w 466"/>
                  <a:gd name="T75" fmla="*/ 94 h 467"/>
                  <a:gd name="T76" fmla="*/ 310 w 466"/>
                  <a:gd name="T77" fmla="*/ 63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6" h="467">
                    <a:moveTo>
                      <a:pt x="310" y="63"/>
                    </a:moveTo>
                    <a:lnTo>
                      <a:pt x="310" y="63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279" y="31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79" y="0"/>
                    </a:lnTo>
                    <a:cubicBezTo>
                      <a:pt x="247" y="0"/>
                      <a:pt x="247" y="0"/>
                      <a:pt x="247" y="0"/>
                    </a:cubicBezTo>
                    <a:lnTo>
                      <a:pt x="217" y="0"/>
                    </a:ln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31"/>
                      <a:pt x="155" y="31"/>
                    </a:cubicBezTo>
                    <a:lnTo>
                      <a:pt x="123" y="31"/>
                    </a:lnTo>
                    <a:cubicBezTo>
                      <a:pt x="123" y="31"/>
                      <a:pt x="123" y="31"/>
                      <a:pt x="123" y="63"/>
                    </a:cubicBezTo>
                    <a:lnTo>
                      <a:pt x="123" y="63"/>
                    </a:lnTo>
                    <a:lnTo>
                      <a:pt x="123" y="63"/>
                    </a:lnTo>
                    <a:cubicBezTo>
                      <a:pt x="123" y="63"/>
                      <a:pt x="123" y="63"/>
                      <a:pt x="123" y="94"/>
                    </a:cubicBezTo>
                    <a:lnTo>
                      <a:pt x="123" y="124"/>
                    </a:lnTo>
                    <a:cubicBezTo>
                      <a:pt x="93" y="187"/>
                      <a:pt x="62" y="187"/>
                      <a:pt x="62" y="187"/>
                    </a:cubicBezTo>
                    <a:cubicBezTo>
                      <a:pt x="62" y="187"/>
                      <a:pt x="30" y="218"/>
                      <a:pt x="0" y="218"/>
                    </a:cubicBezTo>
                    <a:cubicBezTo>
                      <a:pt x="0" y="248"/>
                      <a:pt x="0" y="248"/>
                      <a:pt x="0" y="248"/>
                    </a:cubicBezTo>
                    <a:lnTo>
                      <a:pt x="0" y="248"/>
                    </a:lnTo>
                    <a:lnTo>
                      <a:pt x="0" y="248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0" y="279"/>
                    </a:lnTo>
                    <a:cubicBezTo>
                      <a:pt x="30" y="279"/>
                      <a:pt x="30" y="279"/>
                      <a:pt x="30" y="279"/>
                    </a:cubicBezTo>
                    <a:cubicBezTo>
                      <a:pt x="30" y="279"/>
                      <a:pt x="62" y="279"/>
                      <a:pt x="62" y="311"/>
                    </a:cubicBezTo>
                    <a:lnTo>
                      <a:pt x="62" y="311"/>
                    </a:lnTo>
                    <a:cubicBezTo>
                      <a:pt x="93" y="311"/>
                      <a:pt x="93" y="311"/>
                      <a:pt x="93" y="311"/>
                    </a:cubicBezTo>
                    <a:lnTo>
                      <a:pt x="93" y="311"/>
                    </a:lnTo>
                    <a:lnTo>
                      <a:pt x="123" y="311"/>
                    </a:lnTo>
                    <a:lnTo>
                      <a:pt x="123" y="311"/>
                    </a:lnTo>
                    <a:cubicBezTo>
                      <a:pt x="123" y="311"/>
                      <a:pt x="123" y="311"/>
                      <a:pt x="155" y="342"/>
                    </a:cubicBezTo>
                    <a:lnTo>
                      <a:pt x="186" y="342"/>
                    </a:lnTo>
                    <a:cubicBezTo>
                      <a:pt x="186" y="372"/>
                      <a:pt x="217" y="403"/>
                      <a:pt x="247" y="403"/>
                    </a:cubicBezTo>
                    <a:lnTo>
                      <a:pt x="247" y="403"/>
                    </a:lnTo>
                    <a:cubicBezTo>
                      <a:pt x="279" y="435"/>
                      <a:pt x="279" y="466"/>
                      <a:pt x="279" y="466"/>
                    </a:cubicBezTo>
                    <a:cubicBezTo>
                      <a:pt x="310" y="466"/>
                      <a:pt x="341" y="466"/>
                      <a:pt x="371" y="466"/>
                    </a:cubicBezTo>
                    <a:lnTo>
                      <a:pt x="371" y="466"/>
                    </a:lnTo>
                    <a:cubicBezTo>
                      <a:pt x="371" y="466"/>
                      <a:pt x="371" y="466"/>
                      <a:pt x="403" y="435"/>
                    </a:cubicBezTo>
                    <a:cubicBezTo>
                      <a:pt x="403" y="403"/>
                      <a:pt x="403" y="403"/>
                      <a:pt x="403" y="403"/>
                    </a:cubicBezTo>
                    <a:cubicBezTo>
                      <a:pt x="403" y="435"/>
                      <a:pt x="403" y="435"/>
                      <a:pt x="403" y="435"/>
                    </a:cubicBezTo>
                    <a:lnTo>
                      <a:pt x="403" y="403"/>
                    </a:lnTo>
                    <a:cubicBezTo>
                      <a:pt x="434" y="403"/>
                      <a:pt x="434" y="403"/>
                      <a:pt x="465" y="403"/>
                    </a:cubicBezTo>
                    <a:lnTo>
                      <a:pt x="465" y="403"/>
                    </a:lnTo>
                    <a:cubicBezTo>
                      <a:pt x="434" y="403"/>
                      <a:pt x="434" y="403"/>
                      <a:pt x="434" y="372"/>
                    </a:cubicBezTo>
                    <a:lnTo>
                      <a:pt x="434" y="372"/>
                    </a:lnTo>
                    <a:lnTo>
                      <a:pt x="434" y="372"/>
                    </a:lnTo>
                    <a:cubicBezTo>
                      <a:pt x="434" y="342"/>
                      <a:pt x="434" y="342"/>
                      <a:pt x="434" y="342"/>
                    </a:cubicBezTo>
                    <a:lnTo>
                      <a:pt x="434" y="342"/>
                    </a:lnTo>
                    <a:lnTo>
                      <a:pt x="434" y="342"/>
                    </a:lnTo>
                    <a:cubicBezTo>
                      <a:pt x="434" y="311"/>
                      <a:pt x="434" y="311"/>
                      <a:pt x="434" y="311"/>
                    </a:cubicBezTo>
                    <a:lnTo>
                      <a:pt x="434" y="311"/>
                    </a:lnTo>
                    <a:cubicBezTo>
                      <a:pt x="403" y="279"/>
                      <a:pt x="403" y="279"/>
                      <a:pt x="371" y="279"/>
                    </a:cubicBezTo>
                    <a:lnTo>
                      <a:pt x="371" y="279"/>
                    </a:lnTo>
                    <a:lnTo>
                      <a:pt x="371" y="279"/>
                    </a:lnTo>
                    <a:cubicBezTo>
                      <a:pt x="310" y="248"/>
                      <a:pt x="310" y="248"/>
                      <a:pt x="310" y="248"/>
                    </a:cubicBezTo>
                    <a:cubicBezTo>
                      <a:pt x="341" y="218"/>
                      <a:pt x="341" y="218"/>
                      <a:pt x="341" y="218"/>
                    </a:cubicBezTo>
                    <a:cubicBezTo>
                      <a:pt x="341" y="218"/>
                      <a:pt x="341" y="218"/>
                      <a:pt x="310" y="218"/>
                    </a:cubicBezTo>
                    <a:lnTo>
                      <a:pt x="310" y="218"/>
                    </a:lnTo>
                    <a:lnTo>
                      <a:pt x="310" y="187"/>
                    </a:lnTo>
                    <a:lnTo>
                      <a:pt x="310" y="187"/>
                    </a:lnTo>
                    <a:lnTo>
                      <a:pt x="310" y="187"/>
                    </a:lnTo>
                    <a:cubicBezTo>
                      <a:pt x="310" y="187"/>
                      <a:pt x="310" y="187"/>
                      <a:pt x="310" y="155"/>
                    </a:cubicBezTo>
                    <a:lnTo>
                      <a:pt x="310" y="155"/>
                    </a:lnTo>
                    <a:lnTo>
                      <a:pt x="310" y="155"/>
                    </a:lnTo>
                    <a:cubicBezTo>
                      <a:pt x="310" y="155"/>
                      <a:pt x="310" y="155"/>
                      <a:pt x="310" y="124"/>
                    </a:cubicBezTo>
                    <a:lnTo>
                      <a:pt x="310" y="124"/>
                    </a:lnTo>
                    <a:cubicBezTo>
                      <a:pt x="341" y="124"/>
                      <a:pt x="341" y="94"/>
                      <a:pt x="341" y="94"/>
                    </a:cubicBezTo>
                    <a:lnTo>
                      <a:pt x="341" y="94"/>
                    </a:lnTo>
                    <a:lnTo>
                      <a:pt x="341" y="94"/>
                    </a:lnTo>
                    <a:cubicBezTo>
                      <a:pt x="341" y="94"/>
                      <a:pt x="310" y="94"/>
                      <a:pt x="310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5" name="Freeform 63"/>
              <p:cNvSpPr>
                <a:spLocks noChangeArrowheads="1"/>
              </p:cNvSpPr>
              <p:nvPr/>
            </p:nvSpPr>
            <p:spPr bwMode="auto">
              <a:xfrm>
                <a:off x="3479800" y="1690688"/>
                <a:ext cx="44450" cy="100012"/>
              </a:xfrm>
              <a:custGeom>
                <a:avLst/>
                <a:gdLst>
                  <a:gd name="T0" fmla="*/ 92 w 125"/>
                  <a:gd name="T1" fmla="*/ 155 h 280"/>
                  <a:gd name="T2" fmla="*/ 92 w 125"/>
                  <a:gd name="T3" fmla="*/ 155 h 280"/>
                  <a:gd name="T4" fmla="*/ 61 w 125"/>
                  <a:gd name="T5" fmla="*/ 124 h 280"/>
                  <a:gd name="T6" fmla="*/ 92 w 125"/>
                  <a:gd name="T7" fmla="*/ 124 h 280"/>
                  <a:gd name="T8" fmla="*/ 92 w 125"/>
                  <a:gd name="T9" fmla="*/ 124 h 280"/>
                  <a:gd name="T10" fmla="*/ 92 w 125"/>
                  <a:gd name="T11" fmla="*/ 92 h 280"/>
                  <a:gd name="T12" fmla="*/ 92 w 125"/>
                  <a:gd name="T13" fmla="*/ 61 h 280"/>
                  <a:gd name="T14" fmla="*/ 124 w 125"/>
                  <a:gd name="T15" fmla="*/ 0 h 280"/>
                  <a:gd name="T16" fmla="*/ 124 w 125"/>
                  <a:gd name="T17" fmla="*/ 0 h 280"/>
                  <a:gd name="T18" fmla="*/ 92 w 125"/>
                  <a:gd name="T19" fmla="*/ 0 h 280"/>
                  <a:gd name="T20" fmla="*/ 92 w 125"/>
                  <a:gd name="T21" fmla="*/ 0 h 280"/>
                  <a:gd name="T22" fmla="*/ 61 w 125"/>
                  <a:gd name="T23" fmla="*/ 0 h 280"/>
                  <a:gd name="T24" fmla="*/ 61 w 125"/>
                  <a:gd name="T25" fmla="*/ 0 h 280"/>
                  <a:gd name="T26" fmla="*/ 61 w 125"/>
                  <a:gd name="T27" fmla="*/ 0 h 280"/>
                  <a:gd name="T28" fmla="*/ 61 w 125"/>
                  <a:gd name="T29" fmla="*/ 0 h 280"/>
                  <a:gd name="T30" fmla="*/ 61 w 125"/>
                  <a:gd name="T31" fmla="*/ 31 h 280"/>
                  <a:gd name="T32" fmla="*/ 61 w 125"/>
                  <a:gd name="T33" fmla="*/ 92 h 280"/>
                  <a:gd name="T34" fmla="*/ 30 w 125"/>
                  <a:gd name="T35" fmla="*/ 155 h 280"/>
                  <a:gd name="T36" fmla="*/ 0 w 125"/>
                  <a:gd name="T37" fmla="*/ 155 h 280"/>
                  <a:gd name="T38" fmla="*/ 30 w 125"/>
                  <a:gd name="T39" fmla="*/ 155 h 280"/>
                  <a:gd name="T40" fmla="*/ 30 w 125"/>
                  <a:gd name="T41" fmla="*/ 185 h 280"/>
                  <a:gd name="T42" fmla="*/ 61 w 125"/>
                  <a:gd name="T43" fmla="*/ 216 h 280"/>
                  <a:gd name="T44" fmla="*/ 61 w 125"/>
                  <a:gd name="T45" fmla="*/ 248 h 280"/>
                  <a:gd name="T46" fmla="*/ 61 w 125"/>
                  <a:gd name="T47" fmla="*/ 248 h 280"/>
                  <a:gd name="T48" fmla="*/ 61 w 125"/>
                  <a:gd name="T49" fmla="*/ 279 h 280"/>
                  <a:gd name="T50" fmla="*/ 61 w 125"/>
                  <a:gd name="T51" fmla="*/ 248 h 280"/>
                  <a:gd name="T52" fmla="*/ 61 w 125"/>
                  <a:gd name="T53" fmla="*/ 248 h 280"/>
                  <a:gd name="T54" fmla="*/ 61 w 125"/>
                  <a:gd name="T55" fmla="*/ 248 h 280"/>
                  <a:gd name="T56" fmla="*/ 92 w 125"/>
                  <a:gd name="T57" fmla="*/ 248 h 280"/>
                  <a:gd name="T58" fmla="*/ 92 w 125"/>
                  <a:gd name="T59" fmla="*/ 248 h 280"/>
                  <a:gd name="T60" fmla="*/ 92 w 125"/>
                  <a:gd name="T61" fmla="*/ 216 h 280"/>
                  <a:gd name="T62" fmla="*/ 92 w 125"/>
                  <a:gd name="T63" fmla="*/ 216 h 280"/>
                  <a:gd name="T64" fmla="*/ 92 w 125"/>
                  <a:gd name="T65" fmla="*/ 216 h 280"/>
                  <a:gd name="T66" fmla="*/ 92 w 125"/>
                  <a:gd name="T67" fmla="*/ 185 h 280"/>
                  <a:gd name="T68" fmla="*/ 92 w 125"/>
                  <a:gd name="T69" fmla="*/ 185 h 280"/>
                  <a:gd name="T70" fmla="*/ 92 w 125"/>
                  <a:gd name="T71" fmla="*/ 155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5" h="280">
                    <a:moveTo>
                      <a:pt x="92" y="155"/>
                    </a:moveTo>
                    <a:lnTo>
                      <a:pt x="92" y="155"/>
                    </a:lnTo>
                    <a:cubicBezTo>
                      <a:pt x="92" y="155"/>
                      <a:pt x="61" y="155"/>
                      <a:pt x="61" y="124"/>
                    </a:cubicBezTo>
                    <a:lnTo>
                      <a:pt x="92" y="124"/>
                    </a:lnTo>
                    <a:lnTo>
                      <a:pt x="92" y="124"/>
                    </a:lnTo>
                    <a:cubicBezTo>
                      <a:pt x="92" y="92"/>
                      <a:pt x="92" y="92"/>
                      <a:pt x="92" y="92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2" y="0"/>
                      <a:pt x="92" y="0"/>
                      <a:pt x="92" y="0"/>
                    </a:cubicBezTo>
                    <a:lnTo>
                      <a:pt x="92" y="0"/>
                    </a:lnTo>
                    <a:cubicBezTo>
                      <a:pt x="61" y="0"/>
                      <a:pt x="61" y="0"/>
                      <a:pt x="61" y="0"/>
                    </a:cubicBez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cubicBezTo>
                      <a:pt x="61" y="0"/>
                      <a:pt x="61" y="0"/>
                      <a:pt x="61" y="31"/>
                    </a:cubicBezTo>
                    <a:cubicBezTo>
                      <a:pt x="61" y="31"/>
                      <a:pt x="61" y="61"/>
                      <a:pt x="61" y="92"/>
                    </a:cubicBezTo>
                    <a:cubicBezTo>
                      <a:pt x="30" y="124"/>
                      <a:pt x="30" y="124"/>
                      <a:pt x="30" y="155"/>
                    </a:cubicBezTo>
                    <a:lnTo>
                      <a:pt x="0" y="155"/>
                    </a:lnTo>
                    <a:cubicBezTo>
                      <a:pt x="0" y="155"/>
                      <a:pt x="0" y="155"/>
                      <a:pt x="30" y="155"/>
                    </a:cubicBezTo>
                    <a:lnTo>
                      <a:pt x="30" y="185"/>
                    </a:lnTo>
                    <a:cubicBezTo>
                      <a:pt x="30" y="185"/>
                      <a:pt x="61" y="185"/>
                      <a:pt x="61" y="216"/>
                    </a:cubicBezTo>
                    <a:cubicBezTo>
                      <a:pt x="61" y="248"/>
                      <a:pt x="61" y="248"/>
                      <a:pt x="61" y="248"/>
                    </a:cubicBezTo>
                    <a:lnTo>
                      <a:pt x="61" y="248"/>
                    </a:lnTo>
                    <a:cubicBezTo>
                      <a:pt x="61" y="248"/>
                      <a:pt x="61" y="248"/>
                      <a:pt x="61" y="279"/>
                    </a:cubicBezTo>
                    <a:cubicBezTo>
                      <a:pt x="61" y="248"/>
                      <a:pt x="61" y="248"/>
                      <a:pt x="61" y="248"/>
                    </a:cubicBezTo>
                    <a:lnTo>
                      <a:pt x="61" y="248"/>
                    </a:lnTo>
                    <a:lnTo>
                      <a:pt x="61" y="248"/>
                    </a:lnTo>
                    <a:cubicBezTo>
                      <a:pt x="61" y="248"/>
                      <a:pt x="61" y="248"/>
                      <a:pt x="92" y="248"/>
                    </a:cubicBezTo>
                    <a:lnTo>
                      <a:pt x="92" y="248"/>
                    </a:lnTo>
                    <a:cubicBezTo>
                      <a:pt x="92" y="216"/>
                      <a:pt x="92" y="216"/>
                      <a:pt x="92" y="216"/>
                    </a:cubicBezTo>
                    <a:lnTo>
                      <a:pt x="92" y="216"/>
                    </a:lnTo>
                    <a:lnTo>
                      <a:pt x="92" y="216"/>
                    </a:lnTo>
                    <a:cubicBezTo>
                      <a:pt x="92" y="216"/>
                      <a:pt x="92" y="216"/>
                      <a:pt x="92" y="185"/>
                    </a:cubicBezTo>
                    <a:lnTo>
                      <a:pt x="92" y="185"/>
                    </a:lnTo>
                    <a:cubicBezTo>
                      <a:pt x="92" y="185"/>
                      <a:pt x="92" y="185"/>
                      <a:pt x="92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6" name="Freeform 64"/>
              <p:cNvSpPr>
                <a:spLocks noChangeArrowheads="1"/>
              </p:cNvSpPr>
              <p:nvPr/>
            </p:nvSpPr>
            <p:spPr bwMode="auto">
              <a:xfrm>
                <a:off x="4114800" y="1646238"/>
                <a:ext cx="100013" cy="44450"/>
              </a:xfrm>
              <a:custGeom>
                <a:avLst/>
                <a:gdLst>
                  <a:gd name="T0" fmla="*/ 248 w 280"/>
                  <a:gd name="T1" fmla="*/ 0 h 125"/>
                  <a:gd name="T2" fmla="*/ 248 w 280"/>
                  <a:gd name="T3" fmla="*/ 0 h 125"/>
                  <a:gd name="T4" fmla="*/ 186 w 280"/>
                  <a:gd name="T5" fmla="*/ 0 h 125"/>
                  <a:gd name="T6" fmla="*/ 186 w 280"/>
                  <a:gd name="T7" fmla="*/ 0 h 125"/>
                  <a:gd name="T8" fmla="*/ 186 w 280"/>
                  <a:gd name="T9" fmla="*/ 0 h 125"/>
                  <a:gd name="T10" fmla="*/ 155 w 280"/>
                  <a:gd name="T11" fmla="*/ 31 h 125"/>
                  <a:gd name="T12" fmla="*/ 155 w 280"/>
                  <a:gd name="T13" fmla="*/ 31 h 125"/>
                  <a:gd name="T14" fmla="*/ 155 w 280"/>
                  <a:gd name="T15" fmla="*/ 31 h 125"/>
                  <a:gd name="T16" fmla="*/ 124 w 280"/>
                  <a:gd name="T17" fmla="*/ 31 h 125"/>
                  <a:gd name="T18" fmla="*/ 124 w 280"/>
                  <a:gd name="T19" fmla="*/ 31 h 125"/>
                  <a:gd name="T20" fmla="*/ 124 w 280"/>
                  <a:gd name="T21" fmla="*/ 0 h 125"/>
                  <a:gd name="T22" fmla="*/ 124 w 280"/>
                  <a:gd name="T23" fmla="*/ 0 h 125"/>
                  <a:gd name="T24" fmla="*/ 124 w 280"/>
                  <a:gd name="T25" fmla="*/ 0 h 125"/>
                  <a:gd name="T26" fmla="*/ 124 w 280"/>
                  <a:gd name="T27" fmla="*/ 31 h 125"/>
                  <a:gd name="T28" fmla="*/ 92 w 280"/>
                  <a:gd name="T29" fmla="*/ 31 h 125"/>
                  <a:gd name="T30" fmla="*/ 31 w 280"/>
                  <a:gd name="T31" fmla="*/ 0 h 125"/>
                  <a:gd name="T32" fmla="*/ 31 w 280"/>
                  <a:gd name="T33" fmla="*/ 0 h 125"/>
                  <a:gd name="T34" fmla="*/ 31 w 280"/>
                  <a:gd name="T35" fmla="*/ 31 h 125"/>
                  <a:gd name="T36" fmla="*/ 31 w 280"/>
                  <a:gd name="T37" fmla="*/ 31 h 125"/>
                  <a:gd name="T38" fmla="*/ 31 w 280"/>
                  <a:gd name="T39" fmla="*/ 31 h 125"/>
                  <a:gd name="T40" fmla="*/ 0 w 280"/>
                  <a:gd name="T41" fmla="*/ 61 h 125"/>
                  <a:gd name="T42" fmla="*/ 0 w 280"/>
                  <a:gd name="T43" fmla="*/ 61 h 125"/>
                  <a:gd name="T44" fmla="*/ 0 w 280"/>
                  <a:gd name="T45" fmla="*/ 61 h 125"/>
                  <a:gd name="T46" fmla="*/ 31 w 280"/>
                  <a:gd name="T47" fmla="*/ 92 h 125"/>
                  <a:gd name="T48" fmla="*/ 31 w 280"/>
                  <a:gd name="T49" fmla="*/ 124 h 125"/>
                  <a:gd name="T50" fmla="*/ 31 w 280"/>
                  <a:gd name="T51" fmla="*/ 92 h 125"/>
                  <a:gd name="T52" fmla="*/ 92 w 280"/>
                  <a:gd name="T53" fmla="*/ 92 h 125"/>
                  <a:gd name="T54" fmla="*/ 92 w 280"/>
                  <a:gd name="T55" fmla="*/ 92 h 125"/>
                  <a:gd name="T56" fmla="*/ 124 w 280"/>
                  <a:gd name="T57" fmla="*/ 92 h 125"/>
                  <a:gd name="T58" fmla="*/ 124 w 280"/>
                  <a:gd name="T59" fmla="*/ 92 h 125"/>
                  <a:gd name="T60" fmla="*/ 124 w 280"/>
                  <a:gd name="T61" fmla="*/ 92 h 125"/>
                  <a:gd name="T62" fmla="*/ 124 w 280"/>
                  <a:gd name="T63" fmla="*/ 92 h 125"/>
                  <a:gd name="T64" fmla="*/ 124 w 280"/>
                  <a:gd name="T65" fmla="*/ 92 h 125"/>
                  <a:gd name="T66" fmla="*/ 155 w 280"/>
                  <a:gd name="T67" fmla="*/ 124 h 125"/>
                  <a:gd name="T68" fmla="*/ 155 w 280"/>
                  <a:gd name="T69" fmla="*/ 124 h 125"/>
                  <a:gd name="T70" fmla="*/ 155 w 280"/>
                  <a:gd name="T71" fmla="*/ 124 h 125"/>
                  <a:gd name="T72" fmla="*/ 186 w 280"/>
                  <a:gd name="T73" fmla="*/ 124 h 125"/>
                  <a:gd name="T74" fmla="*/ 186 w 280"/>
                  <a:gd name="T75" fmla="*/ 124 h 125"/>
                  <a:gd name="T76" fmla="*/ 186 w 280"/>
                  <a:gd name="T77" fmla="*/ 124 h 125"/>
                  <a:gd name="T78" fmla="*/ 186 w 280"/>
                  <a:gd name="T79" fmla="*/ 124 h 125"/>
                  <a:gd name="T80" fmla="*/ 186 w 280"/>
                  <a:gd name="T81" fmla="*/ 31 h 125"/>
                  <a:gd name="T82" fmla="*/ 217 w 280"/>
                  <a:gd name="T83" fmla="*/ 61 h 125"/>
                  <a:gd name="T84" fmla="*/ 248 w 280"/>
                  <a:gd name="T85" fmla="*/ 61 h 125"/>
                  <a:gd name="T86" fmla="*/ 248 w 280"/>
                  <a:gd name="T87" fmla="*/ 61 h 125"/>
                  <a:gd name="T88" fmla="*/ 248 w 280"/>
                  <a:gd name="T89" fmla="*/ 61 h 125"/>
                  <a:gd name="T90" fmla="*/ 248 w 280"/>
                  <a:gd name="T91" fmla="*/ 61 h 125"/>
                  <a:gd name="T92" fmla="*/ 279 w 280"/>
                  <a:gd name="T93" fmla="*/ 31 h 125"/>
                  <a:gd name="T94" fmla="*/ 279 w 280"/>
                  <a:gd name="T95" fmla="*/ 0 h 125"/>
                  <a:gd name="T96" fmla="*/ 279 w 280"/>
                  <a:gd name="T97" fmla="*/ 0 h 125"/>
                  <a:gd name="T98" fmla="*/ 279 w 280"/>
                  <a:gd name="T99" fmla="*/ 0 h 125"/>
                  <a:gd name="T100" fmla="*/ 248 w 280"/>
                  <a:gd name="T101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0" h="125">
                    <a:moveTo>
                      <a:pt x="248" y="0"/>
                    </a:moveTo>
                    <a:lnTo>
                      <a:pt x="248" y="0"/>
                    </a:ln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86" y="31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31"/>
                      <a:pt x="155" y="3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cubicBezTo>
                      <a:pt x="124" y="31"/>
                      <a:pt x="124" y="31"/>
                      <a:pt x="124" y="31"/>
                    </a:cubicBezTo>
                    <a:lnTo>
                      <a:pt x="92" y="31"/>
                    </a:lnTo>
                    <a:cubicBezTo>
                      <a:pt x="92" y="31"/>
                      <a:pt x="62" y="31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1"/>
                      <a:pt x="31" y="61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31" y="61"/>
                      <a:pt x="31" y="92"/>
                      <a:pt x="31" y="92"/>
                    </a:cubicBezTo>
                    <a:lnTo>
                      <a:pt x="31" y="124"/>
                    </a:lnTo>
                    <a:cubicBezTo>
                      <a:pt x="31" y="124"/>
                      <a:pt x="31" y="124"/>
                      <a:pt x="31" y="92"/>
                    </a:cubicBezTo>
                    <a:cubicBezTo>
                      <a:pt x="62" y="92"/>
                      <a:pt x="62" y="92"/>
                      <a:pt x="92" y="92"/>
                    </a:cubicBezTo>
                    <a:lnTo>
                      <a:pt x="92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cubicBezTo>
                      <a:pt x="124" y="92"/>
                      <a:pt x="124" y="92"/>
                      <a:pt x="155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86" y="124"/>
                      <a:pt x="186" y="124"/>
                      <a:pt x="186" y="124"/>
                    </a:cubicBez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86" y="31"/>
                      <a:pt x="186" y="31"/>
                      <a:pt x="186" y="31"/>
                    </a:cubicBezTo>
                    <a:cubicBezTo>
                      <a:pt x="217" y="61"/>
                      <a:pt x="217" y="61"/>
                      <a:pt x="217" y="61"/>
                    </a:cubicBezTo>
                    <a:cubicBezTo>
                      <a:pt x="217" y="61"/>
                      <a:pt x="217" y="61"/>
                      <a:pt x="248" y="61"/>
                    </a:cubicBezTo>
                    <a:lnTo>
                      <a:pt x="248" y="61"/>
                    </a:lnTo>
                    <a:lnTo>
                      <a:pt x="248" y="61"/>
                    </a:lnTo>
                    <a:lnTo>
                      <a:pt x="248" y="61"/>
                    </a:lnTo>
                    <a:cubicBezTo>
                      <a:pt x="248" y="31"/>
                      <a:pt x="279" y="31"/>
                      <a:pt x="279" y="31"/>
                    </a:cubicBezTo>
                    <a:cubicBezTo>
                      <a:pt x="279" y="31"/>
                      <a:pt x="279" y="31"/>
                      <a:pt x="279" y="0"/>
                    </a:cubicBezTo>
                    <a:lnTo>
                      <a:pt x="279" y="0"/>
                    </a:lnTo>
                    <a:lnTo>
                      <a:pt x="279" y="0"/>
                    </a:lnTo>
                    <a:cubicBezTo>
                      <a:pt x="248" y="0"/>
                      <a:pt x="248" y="0"/>
                      <a:pt x="24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7" name="Freeform 65"/>
              <p:cNvSpPr>
                <a:spLocks noChangeArrowheads="1"/>
              </p:cNvSpPr>
              <p:nvPr/>
            </p:nvSpPr>
            <p:spPr bwMode="auto">
              <a:xfrm>
                <a:off x="4192588" y="1690688"/>
                <a:ext cx="346075" cy="122237"/>
              </a:xfrm>
              <a:custGeom>
                <a:avLst/>
                <a:gdLst>
                  <a:gd name="T0" fmla="*/ 930 w 961"/>
                  <a:gd name="T1" fmla="*/ 155 h 341"/>
                  <a:gd name="T2" fmla="*/ 960 w 961"/>
                  <a:gd name="T3" fmla="*/ 124 h 341"/>
                  <a:gd name="T4" fmla="*/ 930 w 961"/>
                  <a:gd name="T5" fmla="*/ 92 h 341"/>
                  <a:gd name="T6" fmla="*/ 899 w 961"/>
                  <a:gd name="T7" fmla="*/ 61 h 341"/>
                  <a:gd name="T8" fmla="*/ 899 w 961"/>
                  <a:gd name="T9" fmla="*/ 31 h 341"/>
                  <a:gd name="T10" fmla="*/ 836 w 961"/>
                  <a:gd name="T11" fmla="*/ 31 h 341"/>
                  <a:gd name="T12" fmla="*/ 775 w 961"/>
                  <a:gd name="T13" fmla="*/ 61 h 341"/>
                  <a:gd name="T14" fmla="*/ 713 w 961"/>
                  <a:gd name="T15" fmla="*/ 61 h 341"/>
                  <a:gd name="T16" fmla="*/ 651 w 961"/>
                  <a:gd name="T17" fmla="*/ 61 h 341"/>
                  <a:gd name="T18" fmla="*/ 558 w 961"/>
                  <a:gd name="T19" fmla="*/ 31 h 341"/>
                  <a:gd name="T20" fmla="*/ 527 w 961"/>
                  <a:gd name="T21" fmla="*/ 31 h 341"/>
                  <a:gd name="T22" fmla="*/ 465 w 961"/>
                  <a:gd name="T23" fmla="*/ 0 h 341"/>
                  <a:gd name="T24" fmla="*/ 403 w 961"/>
                  <a:gd name="T25" fmla="*/ 0 h 341"/>
                  <a:gd name="T26" fmla="*/ 279 w 961"/>
                  <a:gd name="T27" fmla="*/ 31 h 341"/>
                  <a:gd name="T28" fmla="*/ 217 w 961"/>
                  <a:gd name="T29" fmla="*/ 61 h 341"/>
                  <a:gd name="T30" fmla="*/ 62 w 961"/>
                  <a:gd name="T31" fmla="*/ 0 h 341"/>
                  <a:gd name="T32" fmla="*/ 0 w 961"/>
                  <a:gd name="T33" fmla="*/ 0 h 341"/>
                  <a:gd name="T34" fmla="*/ 0 w 961"/>
                  <a:gd name="T35" fmla="*/ 31 h 341"/>
                  <a:gd name="T36" fmla="*/ 0 w 961"/>
                  <a:gd name="T37" fmla="*/ 92 h 341"/>
                  <a:gd name="T38" fmla="*/ 31 w 961"/>
                  <a:gd name="T39" fmla="*/ 155 h 341"/>
                  <a:gd name="T40" fmla="*/ 31 w 961"/>
                  <a:gd name="T41" fmla="*/ 216 h 341"/>
                  <a:gd name="T42" fmla="*/ 62 w 961"/>
                  <a:gd name="T43" fmla="*/ 309 h 341"/>
                  <a:gd name="T44" fmla="*/ 62 w 961"/>
                  <a:gd name="T45" fmla="*/ 309 h 341"/>
                  <a:gd name="T46" fmla="*/ 155 w 961"/>
                  <a:gd name="T47" fmla="*/ 309 h 341"/>
                  <a:gd name="T48" fmla="*/ 186 w 961"/>
                  <a:gd name="T49" fmla="*/ 309 h 341"/>
                  <a:gd name="T50" fmla="*/ 310 w 961"/>
                  <a:gd name="T51" fmla="*/ 309 h 341"/>
                  <a:gd name="T52" fmla="*/ 372 w 961"/>
                  <a:gd name="T53" fmla="*/ 309 h 341"/>
                  <a:gd name="T54" fmla="*/ 434 w 961"/>
                  <a:gd name="T55" fmla="*/ 279 h 341"/>
                  <a:gd name="T56" fmla="*/ 496 w 961"/>
                  <a:gd name="T57" fmla="*/ 279 h 341"/>
                  <a:gd name="T58" fmla="*/ 496 w 961"/>
                  <a:gd name="T59" fmla="*/ 279 h 341"/>
                  <a:gd name="T60" fmla="*/ 558 w 961"/>
                  <a:gd name="T61" fmla="*/ 279 h 341"/>
                  <a:gd name="T62" fmla="*/ 589 w 961"/>
                  <a:gd name="T63" fmla="*/ 279 h 341"/>
                  <a:gd name="T64" fmla="*/ 589 w 961"/>
                  <a:gd name="T65" fmla="*/ 279 h 341"/>
                  <a:gd name="T66" fmla="*/ 620 w 961"/>
                  <a:gd name="T67" fmla="*/ 279 h 341"/>
                  <a:gd name="T68" fmla="*/ 651 w 961"/>
                  <a:gd name="T69" fmla="*/ 279 h 341"/>
                  <a:gd name="T70" fmla="*/ 713 w 961"/>
                  <a:gd name="T71" fmla="*/ 279 h 341"/>
                  <a:gd name="T72" fmla="*/ 743 w 961"/>
                  <a:gd name="T73" fmla="*/ 279 h 341"/>
                  <a:gd name="T74" fmla="*/ 836 w 961"/>
                  <a:gd name="T75" fmla="*/ 248 h 341"/>
                  <a:gd name="T76" fmla="*/ 868 w 961"/>
                  <a:gd name="T77" fmla="*/ 248 h 341"/>
                  <a:gd name="T78" fmla="*/ 868 w 961"/>
                  <a:gd name="T79" fmla="*/ 248 h 341"/>
                  <a:gd name="T80" fmla="*/ 899 w 961"/>
                  <a:gd name="T81" fmla="*/ 248 h 341"/>
                  <a:gd name="T82" fmla="*/ 930 w 961"/>
                  <a:gd name="T83" fmla="*/ 248 h 341"/>
                  <a:gd name="T84" fmla="*/ 960 w 961"/>
                  <a:gd name="T85" fmla="*/ 216 h 341"/>
                  <a:gd name="T86" fmla="*/ 960 w 961"/>
                  <a:gd name="T87" fmla="*/ 18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1" h="341">
                    <a:moveTo>
                      <a:pt x="960" y="155"/>
                    </a:moveTo>
                    <a:lnTo>
                      <a:pt x="960" y="155"/>
                    </a:lnTo>
                    <a:cubicBezTo>
                      <a:pt x="930" y="155"/>
                      <a:pt x="930" y="155"/>
                      <a:pt x="930" y="155"/>
                    </a:cubicBezTo>
                    <a:lnTo>
                      <a:pt x="930" y="155"/>
                    </a:lnTo>
                    <a:cubicBezTo>
                      <a:pt x="930" y="124"/>
                      <a:pt x="930" y="124"/>
                      <a:pt x="960" y="124"/>
                    </a:cubicBezTo>
                    <a:lnTo>
                      <a:pt x="960" y="124"/>
                    </a:lnTo>
                    <a:lnTo>
                      <a:pt x="960" y="124"/>
                    </a:lnTo>
                    <a:cubicBezTo>
                      <a:pt x="930" y="124"/>
                      <a:pt x="930" y="124"/>
                      <a:pt x="930" y="92"/>
                    </a:cubicBezTo>
                    <a:lnTo>
                      <a:pt x="930" y="92"/>
                    </a:lnTo>
                    <a:lnTo>
                      <a:pt x="930" y="92"/>
                    </a:lnTo>
                    <a:cubicBezTo>
                      <a:pt x="930" y="92"/>
                      <a:pt x="899" y="92"/>
                      <a:pt x="899" y="61"/>
                    </a:cubicBezTo>
                    <a:lnTo>
                      <a:pt x="899" y="61"/>
                    </a:lnTo>
                    <a:lnTo>
                      <a:pt x="899" y="61"/>
                    </a:lnTo>
                    <a:lnTo>
                      <a:pt x="899" y="61"/>
                    </a:lnTo>
                    <a:cubicBezTo>
                      <a:pt x="899" y="31"/>
                      <a:pt x="899" y="31"/>
                      <a:pt x="899" y="31"/>
                    </a:cubicBezTo>
                    <a:lnTo>
                      <a:pt x="868" y="31"/>
                    </a:lnTo>
                    <a:cubicBezTo>
                      <a:pt x="868" y="31"/>
                      <a:pt x="868" y="31"/>
                      <a:pt x="836" y="31"/>
                    </a:cubicBezTo>
                    <a:lnTo>
                      <a:pt x="836" y="31"/>
                    </a:lnTo>
                    <a:lnTo>
                      <a:pt x="836" y="31"/>
                    </a:lnTo>
                    <a:cubicBezTo>
                      <a:pt x="806" y="31"/>
                      <a:pt x="806" y="61"/>
                      <a:pt x="806" y="61"/>
                    </a:cubicBezTo>
                    <a:cubicBezTo>
                      <a:pt x="775" y="61"/>
                      <a:pt x="775" y="61"/>
                      <a:pt x="775" y="61"/>
                    </a:cubicBezTo>
                    <a:lnTo>
                      <a:pt x="743" y="61"/>
                    </a:lnTo>
                    <a:lnTo>
                      <a:pt x="743" y="61"/>
                    </a:lnTo>
                    <a:cubicBezTo>
                      <a:pt x="713" y="61"/>
                      <a:pt x="713" y="61"/>
                      <a:pt x="713" y="61"/>
                    </a:cubicBezTo>
                    <a:cubicBezTo>
                      <a:pt x="682" y="61"/>
                      <a:pt x="682" y="61"/>
                      <a:pt x="682" y="61"/>
                    </a:cubicBezTo>
                    <a:lnTo>
                      <a:pt x="651" y="61"/>
                    </a:lnTo>
                    <a:lnTo>
                      <a:pt x="651" y="61"/>
                    </a:lnTo>
                    <a:lnTo>
                      <a:pt x="651" y="61"/>
                    </a:lnTo>
                    <a:cubicBezTo>
                      <a:pt x="620" y="61"/>
                      <a:pt x="589" y="61"/>
                      <a:pt x="558" y="31"/>
                    </a:cubicBezTo>
                    <a:lnTo>
                      <a:pt x="558" y="31"/>
                    </a:lnTo>
                    <a:lnTo>
                      <a:pt x="558" y="31"/>
                    </a:lnTo>
                    <a:lnTo>
                      <a:pt x="558" y="31"/>
                    </a:lnTo>
                    <a:lnTo>
                      <a:pt x="527" y="31"/>
                    </a:lnTo>
                    <a:cubicBezTo>
                      <a:pt x="527" y="31"/>
                      <a:pt x="527" y="31"/>
                      <a:pt x="496" y="0"/>
                    </a:cubicBezTo>
                    <a:lnTo>
                      <a:pt x="496" y="31"/>
                    </a:lnTo>
                    <a:cubicBezTo>
                      <a:pt x="465" y="31"/>
                      <a:pt x="465" y="31"/>
                      <a:pt x="465" y="0"/>
                    </a:cubicBezTo>
                    <a:lnTo>
                      <a:pt x="465" y="0"/>
                    </a:lnTo>
                    <a:cubicBezTo>
                      <a:pt x="434" y="0"/>
                      <a:pt x="434" y="0"/>
                      <a:pt x="403" y="0"/>
                    </a:cubicBezTo>
                    <a:lnTo>
                      <a:pt x="403" y="0"/>
                    </a:lnTo>
                    <a:lnTo>
                      <a:pt x="403" y="0"/>
                    </a:lnTo>
                    <a:cubicBezTo>
                      <a:pt x="372" y="0"/>
                      <a:pt x="372" y="0"/>
                      <a:pt x="341" y="0"/>
                    </a:cubicBezTo>
                    <a:cubicBezTo>
                      <a:pt x="341" y="0"/>
                      <a:pt x="310" y="31"/>
                      <a:pt x="279" y="31"/>
                    </a:cubicBezTo>
                    <a:cubicBezTo>
                      <a:pt x="279" y="31"/>
                      <a:pt x="279" y="31"/>
                      <a:pt x="248" y="31"/>
                    </a:cubicBezTo>
                    <a:cubicBezTo>
                      <a:pt x="248" y="61"/>
                      <a:pt x="248" y="61"/>
                      <a:pt x="217" y="61"/>
                    </a:cubicBezTo>
                    <a:lnTo>
                      <a:pt x="217" y="61"/>
                    </a:lnTo>
                    <a:cubicBezTo>
                      <a:pt x="217" y="61"/>
                      <a:pt x="186" y="61"/>
                      <a:pt x="155" y="61"/>
                    </a:cubicBezTo>
                    <a:cubicBezTo>
                      <a:pt x="155" y="31"/>
                      <a:pt x="124" y="31"/>
                      <a:pt x="93" y="31"/>
                    </a:cubicBezTo>
                    <a:cubicBezTo>
                      <a:pt x="93" y="31"/>
                      <a:pt x="62" y="31"/>
                      <a:pt x="62" y="0"/>
                    </a:cubicBez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0" y="31"/>
                      <a:pt x="0" y="31"/>
                    </a:cubicBezTo>
                    <a:lnTo>
                      <a:pt x="0" y="61"/>
                    </a:lnTo>
                    <a:cubicBezTo>
                      <a:pt x="31" y="61"/>
                      <a:pt x="31" y="61"/>
                      <a:pt x="31" y="6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55"/>
                    </a:lnTo>
                    <a:cubicBezTo>
                      <a:pt x="31" y="185"/>
                      <a:pt x="31" y="185"/>
                      <a:pt x="31" y="185"/>
                    </a:cubicBezTo>
                    <a:lnTo>
                      <a:pt x="31" y="185"/>
                    </a:lnTo>
                    <a:lnTo>
                      <a:pt x="31" y="216"/>
                    </a:lnTo>
                    <a:cubicBezTo>
                      <a:pt x="31" y="216"/>
                      <a:pt x="62" y="216"/>
                      <a:pt x="62" y="248"/>
                    </a:cubicBezTo>
                    <a:cubicBezTo>
                      <a:pt x="62" y="279"/>
                      <a:pt x="62" y="279"/>
                      <a:pt x="62" y="309"/>
                    </a:cubicBezTo>
                    <a:lnTo>
                      <a:pt x="62" y="309"/>
                    </a:lnTo>
                    <a:lnTo>
                      <a:pt x="62" y="309"/>
                    </a:lnTo>
                    <a:lnTo>
                      <a:pt x="62" y="309"/>
                    </a:lnTo>
                    <a:lnTo>
                      <a:pt x="62" y="309"/>
                    </a:lnTo>
                    <a:cubicBezTo>
                      <a:pt x="62" y="279"/>
                      <a:pt x="93" y="279"/>
                      <a:pt x="93" y="279"/>
                    </a:cubicBezTo>
                    <a:lnTo>
                      <a:pt x="93" y="279"/>
                    </a:lnTo>
                    <a:cubicBezTo>
                      <a:pt x="124" y="279"/>
                      <a:pt x="124" y="279"/>
                      <a:pt x="155" y="309"/>
                    </a:cubicBezTo>
                    <a:cubicBezTo>
                      <a:pt x="155" y="309"/>
                      <a:pt x="155" y="309"/>
                      <a:pt x="186" y="309"/>
                    </a:cubicBezTo>
                    <a:lnTo>
                      <a:pt x="186" y="309"/>
                    </a:lnTo>
                    <a:lnTo>
                      <a:pt x="186" y="309"/>
                    </a:lnTo>
                    <a:lnTo>
                      <a:pt x="186" y="309"/>
                    </a:lnTo>
                    <a:cubicBezTo>
                      <a:pt x="217" y="309"/>
                      <a:pt x="217" y="279"/>
                      <a:pt x="248" y="279"/>
                    </a:cubicBezTo>
                    <a:cubicBezTo>
                      <a:pt x="279" y="279"/>
                      <a:pt x="310" y="309"/>
                      <a:pt x="310" y="309"/>
                    </a:cubicBezTo>
                    <a:cubicBezTo>
                      <a:pt x="310" y="309"/>
                      <a:pt x="341" y="309"/>
                      <a:pt x="341" y="340"/>
                    </a:cubicBezTo>
                    <a:lnTo>
                      <a:pt x="341" y="340"/>
                    </a:lnTo>
                    <a:cubicBezTo>
                      <a:pt x="341" y="340"/>
                      <a:pt x="372" y="340"/>
                      <a:pt x="372" y="309"/>
                    </a:cubicBezTo>
                    <a:lnTo>
                      <a:pt x="403" y="309"/>
                    </a:lnTo>
                    <a:lnTo>
                      <a:pt x="403" y="309"/>
                    </a:lnTo>
                    <a:cubicBezTo>
                      <a:pt x="434" y="279"/>
                      <a:pt x="434" y="279"/>
                      <a:pt x="434" y="279"/>
                    </a:cubicBezTo>
                    <a:cubicBezTo>
                      <a:pt x="434" y="279"/>
                      <a:pt x="434" y="279"/>
                      <a:pt x="465" y="279"/>
                    </a:cubicBezTo>
                    <a:lnTo>
                      <a:pt x="465" y="279"/>
                    </a:lnTo>
                    <a:cubicBezTo>
                      <a:pt x="496" y="279"/>
                      <a:pt x="496" y="279"/>
                      <a:pt x="496" y="279"/>
                    </a:cubicBezTo>
                    <a:lnTo>
                      <a:pt x="496" y="279"/>
                    </a:lnTo>
                    <a:lnTo>
                      <a:pt x="496" y="279"/>
                    </a:lnTo>
                    <a:lnTo>
                      <a:pt x="496" y="279"/>
                    </a:lnTo>
                    <a:lnTo>
                      <a:pt x="496" y="279"/>
                    </a:lnTo>
                    <a:lnTo>
                      <a:pt x="527" y="279"/>
                    </a:lnTo>
                    <a:lnTo>
                      <a:pt x="558" y="279"/>
                    </a:lnTo>
                    <a:lnTo>
                      <a:pt x="558" y="279"/>
                    </a:lnTo>
                    <a:lnTo>
                      <a:pt x="558" y="279"/>
                    </a:lnTo>
                    <a:cubicBezTo>
                      <a:pt x="558" y="279"/>
                      <a:pt x="558" y="279"/>
                      <a:pt x="589" y="279"/>
                    </a:cubicBezTo>
                    <a:lnTo>
                      <a:pt x="589" y="279"/>
                    </a:lnTo>
                    <a:lnTo>
                      <a:pt x="589" y="279"/>
                    </a:lnTo>
                    <a:lnTo>
                      <a:pt x="589" y="279"/>
                    </a:lnTo>
                    <a:lnTo>
                      <a:pt x="620" y="279"/>
                    </a:lnTo>
                    <a:lnTo>
                      <a:pt x="620" y="279"/>
                    </a:lnTo>
                    <a:lnTo>
                      <a:pt x="620" y="279"/>
                    </a:lnTo>
                    <a:lnTo>
                      <a:pt x="620" y="279"/>
                    </a:lnTo>
                    <a:cubicBezTo>
                      <a:pt x="620" y="279"/>
                      <a:pt x="620" y="279"/>
                      <a:pt x="651" y="279"/>
                    </a:cubicBezTo>
                    <a:lnTo>
                      <a:pt x="651" y="279"/>
                    </a:lnTo>
                    <a:cubicBezTo>
                      <a:pt x="682" y="279"/>
                      <a:pt x="682" y="279"/>
                      <a:pt x="682" y="279"/>
                    </a:cubicBezTo>
                    <a:lnTo>
                      <a:pt x="682" y="279"/>
                    </a:lnTo>
                    <a:cubicBezTo>
                      <a:pt x="682" y="279"/>
                      <a:pt x="682" y="279"/>
                      <a:pt x="713" y="279"/>
                    </a:cubicBezTo>
                    <a:lnTo>
                      <a:pt x="713" y="279"/>
                    </a:lnTo>
                    <a:cubicBezTo>
                      <a:pt x="713" y="279"/>
                      <a:pt x="713" y="279"/>
                      <a:pt x="743" y="279"/>
                    </a:cubicBezTo>
                    <a:lnTo>
                      <a:pt x="743" y="279"/>
                    </a:lnTo>
                    <a:cubicBezTo>
                      <a:pt x="775" y="248"/>
                      <a:pt x="775" y="248"/>
                      <a:pt x="775" y="248"/>
                    </a:cubicBezTo>
                    <a:cubicBezTo>
                      <a:pt x="806" y="248"/>
                      <a:pt x="806" y="248"/>
                      <a:pt x="806" y="248"/>
                    </a:cubicBezTo>
                    <a:lnTo>
                      <a:pt x="836" y="248"/>
                    </a:lnTo>
                    <a:lnTo>
                      <a:pt x="836" y="248"/>
                    </a:lnTo>
                    <a:lnTo>
                      <a:pt x="836" y="248"/>
                    </a:lnTo>
                    <a:lnTo>
                      <a:pt x="868" y="248"/>
                    </a:lnTo>
                    <a:lnTo>
                      <a:pt x="868" y="248"/>
                    </a:lnTo>
                    <a:lnTo>
                      <a:pt x="868" y="248"/>
                    </a:lnTo>
                    <a:lnTo>
                      <a:pt x="868" y="248"/>
                    </a:lnTo>
                    <a:lnTo>
                      <a:pt x="868" y="248"/>
                    </a:lnTo>
                    <a:cubicBezTo>
                      <a:pt x="868" y="248"/>
                      <a:pt x="868" y="248"/>
                      <a:pt x="899" y="248"/>
                    </a:cubicBezTo>
                    <a:lnTo>
                      <a:pt x="899" y="248"/>
                    </a:lnTo>
                    <a:lnTo>
                      <a:pt x="899" y="248"/>
                    </a:lnTo>
                    <a:lnTo>
                      <a:pt x="930" y="248"/>
                    </a:lnTo>
                    <a:lnTo>
                      <a:pt x="930" y="248"/>
                    </a:lnTo>
                    <a:lnTo>
                      <a:pt x="960" y="248"/>
                    </a:lnTo>
                    <a:cubicBezTo>
                      <a:pt x="960" y="248"/>
                      <a:pt x="960" y="248"/>
                      <a:pt x="960" y="216"/>
                    </a:cubicBezTo>
                    <a:lnTo>
                      <a:pt x="960" y="216"/>
                    </a:lnTo>
                    <a:lnTo>
                      <a:pt x="960" y="216"/>
                    </a:lnTo>
                    <a:lnTo>
                      <a:pt x="960" y="216"/>
                    </a:lnTo>
                    <a:cubicBezTo>
                      <a:pt x="960" y="185"/>
                      <a:pt x="960" y="185"/>
                      <a:pt x="960" y="185"/>
                    </a:cubicBezTo>
                    <a:lnTo>
                      <a:pt x="960" y="1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8" name="Freeform 66"/>
              <p:cNvSpPr>
                <a:spLocks noChangeArrowheads="1"/>
              </p:cNvSpPr>
              <p:nvPr/>
            </p:nvSpPr>
            <p:spPr bwMode="auto">
              <a:xfrm>
                <a:off x="5275263" y="1958975"/>
                <a:ext cx="134937" cy="77788"/>
              </a:xfrm>
              <a:custGeom>
                <a:avLst/>
                <a:gdLst>
                  <a:gd name="T0" fmla="*/ 124 w 373"/>
                  <a:gd name="T1" fmla="*/ 61 h 217"/>
                  <a:gd name="T2" fmla="*/ 124 w 373"/>
                  <a:gd name="T3" fmla="*/ 61 h 217"/>
                  <a:gd name="T4" fmla="*/ 93 w 373"/>
                  <a:gd name="T5" fmla="*/ 31 h 217"/>
                  <a:gd name="T6" fmla="*/ 61 w 373"/>
                  <a:gd name="T7" fmla="*/ 0 h 217"/>
                  <a:gd name="T8" fmla="*/ 0 w 373"/>
                  <a:gd name="T9" fmla="*/ 0 h 217"/>
                  <a:gd name="T10" fmla="*/ 0 w 373"/>
                  <a:gd name="T11" fmla="*/ 31 h 217"/>
                  <a:gd name="T12" fmla="*/ 0 w 373"/>
                  <a:gd name="T13" fmla="*/ 31 h 217"/>
                  <a:gd name="T14" fmla="*/ 0 w 373"/>
                  <a:gd name="T15" fmla="*/ 61 h 217"/>
                  <a:gd name="T16" fmla="*/ 30 w 373"/>
                  <a:gd name="T17" fmla="*/ 92 h 217"/>
                  <a:gd name="T18" fmla="*/ 61 w 373"/>
                  <a:gd name="T19" fmla="*/ 92 h 217"/>
                  <a:gd name="T20" fmla="*/ 93 w 373"/>
                  <a:gd name="T21" fmla="*/ 92 h 217"/>
                  <a:gd name="T22" fmla="*/ 124 w 373"/>
                  <a:gd name="T23" fmla="*/ 124 h 217"/>
                  <a:gd name="T24" fmla="*/ 124 w 373"/>
                  <a:gd name="T25" fmla="*/ 155 h 217"/>
                  <a:gd name="T26" fmla="*/ 124 w 373"/>
                  <a:gd name="T27" fmla="*/ 124 h 217"/>
                  <a:gd name="T28" fmla="*/ 185 w 373"/>
                  <a:gd name="T29" fmla="*/ 124 h 217"/>
                  <a:gd name="T30" fmla="*/ 217 w 373"/>
                  <a:gd name="T31" fmla="*/ 185 h 217"/>
                  <a:gd name="T32" fmla="*/ 248 w 373"/>
                  <a:gd name="T33" fmla="*/ 185 h 217"/>
                  <a:gd name="T34" fmla="*/ 248 w 373"/>
                  <a:gd name="T35" fmla="*/ 185 h 217"/>
                  <a:gd name="T36" fmla="*/ 278 w 373"/>
                  <a:gd name="T37" fmla="*/ 185 h 217"/>
                  <a:gd name="T38" fmla="*/ 278 w 373"/>
                  <a:gd name="T39" fmla="*/ 185 h 217"/>
                  <a:gd name="T40" fmla="*/ 341 w 373"/>
                  <a:gd name="T41" fmla="*/ 185 h 217"/>
                  <a:gd name="T42" fmla="*/ 341 w 373"/>
                  <a:gd name="T43" fmla="*/ 216 h 217"/>
                  <a:gd name="T44" fmla="*/ 372 w 373"/>
                  <a:gd name="T45" fmla="*/ 185 h 217"/>
                  <a:gd name="T46" fmla="*/ 372 w 373"/>
                  <a:gd name="T47" fmla="*/ 155 h 217"/>
                  <a:gd name="T48" fmla="*/ 309 w 373"/>
                  <a:gd name="T49" fmla="*/ 155 h 217"/>
                  <a:gd name="T50" fmla="*/ 309 w 373"/>
                  <a:gd name="T51" fmla="*/ 155 h 217"/>
                  <a:gd name="T52" fmla="*/ 278 w 373"/>
                  <a:gd name="T53" fmla="*/ 155 h 217"/>
                  <a:gd name="T54" fmla="*/ 278 w 373"/>
                  <a:gd name="T55" fmla="*/ 155 h 217"/>
                  <a:gd name="T56" fmla="*/ 248 w 373"/>
                  <a:gd name="T57" fmla="*/ 124 h 217"/>
                  <a:gd name="T58" fmla="*/ 217 w 373"/>
                  <a:gd name="T59" fmla="*/ 124 h 217"/>
                  <a:gd name="T60" fmla="*/ 185 w 373"/>
                  <a:gd name="T61" fmla="*/ 92 h 217"/>
                  <a:gd name="T62" fmla="*/ 154 w 373"/>
                  <a:gd name="T63" fmla="*/ 92 h 217"/>
                  <a:gd name="T64" fmla="*/ 154 w 373"/>
                  <a:gd name="T65" fmla="*/ 9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3" h="217">
                    <a:moveTo>
                      <a:pt x="124" y="61"/>
                    </a:move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93" y="61"/>
                      <a:pt x="93" y="61"/>
                      <a:pt x="93" y="31"/>
                    </a:cubicBezTo>
                    <a:cubicBezTo>
                      <a:pt x="61" y="31"/>
                      <a:pt x="61" y="31"/>
                      <a:pt x="61" y="0"/>
                    </a:cubicBezTo>
                    <a:lnTo>
                      <a:pt x="61" y="0"/>
                    </a:ln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0" y="0"/>
                      <a:pt x="0" y="0"/>
                    </a:cubicBezTo>
                    <a:cubicBezTo>
                      <a:pt x="0" y="0"/>
                      <a:pt x="0" y="0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1"/>
                      <a:pt x="0" y="61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30" y="61"/>
                      <a:pt x="30" y="92"/>
                      <a:pt x="30" y="92"/>
                    </a:cubicBezTo>
                    <a:lnTo>
                      <a:pt x="30" y="92"/>
                    </a:lnTo>
                    <a:lnTo>
                      <a:pt x="61" y="92"/>
                    </a:lnTo>
                    <a:cubicBezTo>
                      <a:pt x="61" y="92"/>
                      <a:pt x="61" y="92"/>
                      <a:pt x="93" y="92"/>
                    </a:cubicBezTo>
                    <a:lnTo>
                      <a:pt x="93" y="92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55"/>
                    </a:lnTo>
                    <a:cubicBezTo>
                      <a:pt x="124" y="155"/>
                      <a:pt x="124" y="155"/>
                      <a:pt x="124" y="124"/>
                    </a:cubicBezTo>
                    <a:lnTo>
                      <a:pt x="124" y="124"/>
                    </a:lnTo>
                    <a:cubicBezTo>
                      <a:pt x="154" y="124"/>
                      <a:pt x="154" y="124"/>
                      <a:pt x="154" y="124"/>
                    </a:cubicBezTo>
                    <a:lnTo>
                      <a:pt x="185" y="124"/>
                    </a:lnTo>
                    <a:cubicBezTo>
                      <a:pt x="185" y="124"/>
                      <a:pt x="217" y="124"/>
                      <a:pt x="217" y="155"/>
                    </a:cubicBezTo>
                    <a:cubicBezTo>
                      <a:pt x="217" y="155"/>
                      <a:pt x="217" y="155"/>
                      <a:pt x="217" y="185"/>
                    </a:cubicBezTo>
                    <a:cubicBezTo>
                      <a:pt x="217" y="185"/>
                      <a:pt x="217" y="185"/>
                      <a:pt x="248" y="185"/>
                    </a:cubicBezTo>
                    <a:lnTo>
                      <a:pt x="248" y="185"/>
                    </a:lnTo>
                    <a:lnTo>
                      <a:pt x="248" y="185"/>
                    </a:lnTo>
                    <a:lnTo>
                      <a:pt x="248" y="185"/>
                    </a:lnTo>
                    <a:cubicBezTo>
                      <a:pt x="278" y="185"/>
                      <a:pt x="278" y="185"/>
                      <a:pt x="278" y="185"/>
                    </a:cubicBezTo>
                    <a:lnTo>
                      <a:pt x="278" y="185"/>
                    </a:lnTo>
                    <a:lnTo>
                      <a:pt x="278" y="185"/>
                    </a:lnTo>
                    <a:lnTo>
                      <a:pt x="278" y="185"/>
                    </a:lnTo>
                    <a:cubicBezTo>
                      <a:pt x="309" y="185"/>
                      <a:pt x="309" y="185"/>
                      <a:pt x="309" y="185"/>
                    </a:cubicBezTo>
                    <a:lnTo>
                      <a:pt x="341" y="185"/>
                    </a:lnTo>
                    <a:cubicBezTo>
                      <a:pt x="341" y="216"/>
                      <a:pt x="341" y="216"/>
                      <a:pt x="341" y="216"/>
                    </a:cubicBezTo>
                    <a:lnTo>
                      <a:pt x="341" y="216"/>
                    </a:lnTo>
                    <a:lnTo>
                      <a:pt x="372" y="185"/>
                    </a:lnTo>
                    <a:lnTo>
                      <a:pt x="372" y="185"/>
                    </a:lnTo>
                    <a:lnTo>
                      <a:pt x="372" y="185"/>
                    </a:lnTo>
                    <a:lnTo>
                      <a:pt x="372" y="155"/>
                    </a:lnTo>
                    <a:cubicBezTo>
                      <a:pt x="341" y="155"/>
                      <a:pt x="341" y="155"/>
                      <a:pt x="341" y="155"/>
                    </a:cubicBezTo>
                    <a:lnTo>
                      <a:pt x="309" y="155"/>
                    </a:lnTo>
                    <a:lnTo>
                      <a:pt x="309" y="155"/>
                    </a:lnTo>
                    <a:lnTo>
                      <a:pt x="309" y="155"/>
                    </a:lnTo>
                    <a:lnTo>
                      <a:pt x="309" y="155"/>
                    </a:lnTo>
                    <a:cubicBezTo>
                      <a:pt x="309" y="155"/>
                      <a:pt x="309" y="155"/>
                      <a:pt x="278" y="155"/>
                    </a:cubicBezTo>
                    <a:lnTo>
                      <a:pt x="278" y="155"/>
                    </a:lnTo>
                    <a:lnTo>
                      <a:pt x="278" y="155"/>
                    </a:lnTo>
                    <a:lnTo>
                      <a:pt x="278" y="155"/>
                    </a:lnTo>
                    <a:cubicBezTo>
                      <a:pt x="248" y="155"/>
                      <a:pt x="248" y="155"/>
                      <a:pt x="248" y="124"/>
                    </a:cubicBezTo>
                    <a:lnTo>
                      <a:pt x="217" y="124"/>
                    </a:lnTo>
                    <a:lnTo>
                      <a:pt x="217" y="124"/>
                    </a:lnTo>
                    <a:lnTo>
                      <a:pt x="217" y="124"/>
                    </a:lnTo>
                    <a:lnTo>
                      <a:pt x="185" y="92"/>
                    </a:lnTo>
                    <a:cubicBezTo>
                      <a:pt x="154" y="92"/>
                      <a:pt x="154" y="92"/>
                      <a:pt x="154" y="61"/>
                    </a:cubicBezTo>
                    <a:cubicBezTo>
                      <a:pt x="154" y="92"/>
                      <a:pt x="154" y="92"/>
                      <a:pt x="154" y="92"/>
                    </a:cubicBezTo>
                    <a:lnTo>
                      <a:pt x="154" y="92"/>
                    </a:lnTo>
                    <a:lnTo>
                      <a:pt x="154" y="92"/>
                    </a:lnTo>
                    <a:cubicBezTo>
                      <a:pt x="124" y="92"/>
                      <a:pt x="124" y="92"/>
                      <a:pt x="124" y="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99" name="Freeform 67"/>
              <p:cNvSpPr>
                <a:spLocks noChangeArrowheads="1"/>
              </p:cNvSpPr>
              <p:nvPr/>
            </p:nvSpPr>
            <p:spPr bwMode="auto">
              <a:xfrm>
                <a:off x="4729163" y="1679575"/>
                <a:ext cx="234950" cy="146050"/>
              </a:xfrm>
              <a:custGeom>
                <a:avLst/>
                <a:gdLst>
                  <a:gd name="T0" fmla="*/ 62 w 652"/>
                  <a:gd name="T1" fmla="*/ 217 h 405"/>
                  <a:gd name="T2" fmla="*/ 62 w 652"/>
                  <a:gd name="T3" fmla="*/ 248 h 405"/>
                  <a:gd name="T4" fmla="*/ 92 w 652"/>
                  <a:gd name="T5" fmla="*/ 217 h 405"/>
                  <a:gd name="T6" fmla="*/ 124 w 652"/>
                  <a:gd name="T7" fmla="*/ 217 h 405"/>
                  <a:gd name="T8" fmla="*/ 155 w 652"/>
                  <a:gd name="T9" fmla="*/ 217 h 405"/>
                  <a:gd name="T10" fmla="*/ 155 w 652"/>
                  <a:gd name="T11" fmla="*/ 217 h 405"/>
                  <a:gd name="T12" fmla="*/ 155 w 652"/>
                  <a:gd name="T13" fmla="*/ 217 h 405"/>
                  <a:gd name="T14" fmla="*/ 216 w 652"/>
                  <a:gd name="T15" fmla="*/ 217 h 405"/>
                  <a:gd name="T16" fmla="*/ 279 w 652"/>
                  <a:gd name="T17" fmla="*/ 248 h 405"/>
                  <a:gd name="T18" fmla="*/ 310 w 652"/>
                  <a:gd name="T19" fmla="*/ 248 h 405"/>
                  <a:gd name="T20" fmla="*/ 340 w 652"/>
                  <a:gd name="T21" fmla="*/ 280 h 405"/>
                  <a:gd name="T22" fmla="*/ 372 w 652"/>
                  <a:gd name="T23" fmla="*/ 311 h 405"/>
                  <a:gd name="T24" fmla="*/ 372 w 652"/>
                  <a:gd name="T25" fmla="*/ 311 h 405"/>
                  <a:gd name="T26" fmla="*/ 403 w 652"/>
                  <a:gd name="T27" fmla="*/ 311 h 405"/>
                  <a:gd name="T28" fmla="*/ 403 w 652"/>
                  <a:gd name="T29" fmla="*/ 311 h 405"/>
                  <a:gd name="T30" fmla="*/ 403 w 652"/>
                  <a:gd name="T31" fmla="*/ 311 h 405"/>
                  <a:gd name="T32" fmla="*/ 434 w 652"/>
                  <a:gd name="T33" fmla="*/ 341 h 405"/>
                  <a:gd name="T34" fmla="*/ 434 w 652"/>
                  <a:gd name="T35" fmla="*/ 372 h 405"/>
                  <a:gd name="T36" fmla="*/ 464 w 652"/>
                  <a:gd name="T37" fmla="*/ 404 h 405"/>
                  <a:gd name="T38" fmla="*/ 496 w 652"/>
                  <a:gd name="T39" fmla="*/ 404 h 405"/>
                  <a:gd name="T40" fmla="*/ 496 w 652"/>
                  <a:gd name="T41" fmla="*/ 404 h 405"/>
                  <a:gd name="T42" fmla="*/ 527 w 652"/>
                  <a:gd name="T43" fmla="*/ 372 h 405"/>
                  <a:gd name="T44" fmla="*/ 527 w 652"/>
                  <a:gd name="T45" fmla="*/ 372 h 405"/>
                  <a:gd name="T46" fmla="*/ 527 w 652"/>
                  <a:gd name="T47" fmla="*/ 372 h 405"/>
                  <a:gd name="T48" fmla="*/ 558 w 652"/>
                  <a:gd name="T49" fmla="*/ 372 h 405"/>
                  <a:gd name="T50" fmla="*/ 558 w 652"/>
                  <a:gd name="T51" fmla="*/ 372 h 405"/>
                  <a:gd name="T52" fmla="*/ 588 w 652"/>
                  <a:gd name="T53" fmla="*/ 372 h 405"/>
                  <a:gd name="T54" fmla="*/ 588 w 652"/>
                  <a:gd name="T55" fmla="*/ 311 h 405"/>
                  <a:gd name="T56" fmla="*/ 651 w 652"/>
                  <a:gd name="T57" fmla="*/ 280 h 405"/>
                  <a:gd name="T58" fmla="*/ 651 w 652"/>
                  <a:gd name="T59" fmla="*/ 280 h 405"/>
                  <a:gd name="T60" fmla="*/ 651 w 652"/>
                  <a:gd name="T61" fmla="*/ 280 h 405"/>
                  <a:gd name="T62" fmla="*/ 651 w 652"/>
                  <a:gd name="T63" fmla="*/ 280 h 405"/>
                  <a:gd name="T64" fmla="*/ 588 w 652"/>
                  <a:gd name="T65" fmla="*/ 248 h 405"/>
                  <a:gd name="T66" fmla="*/ 558 w 652"/>
                  <a:gd name="T67" fmla="*/ 217 h 405"/>
                  <a:gd name="T68" fmla="*/ 527 w 652"/>
                  <a:gd name="T69" fmla="*/ 187 h 405"/>
                  <a:gd name="T70" fmla="*/ 496 w 652"/>
                  <a:gd name="T71" fmla="*/ 187 h 405"/>
                  <a:gd name="T72" fmla="*/ 496 w 652"/>
                  <a:gd name="T73" fmla="*/ 156 h 405"/>
                  <a:gd name="T74" fmla="*/ 464 w 652"/>
                  <a:gd name="T75" fmla="*/ 124 h 405"/>
                  <a:gd name="T76" fmla="*/ 434 w 652"/>
                  <a:gd name="T77" fmla="*/ 93 h 405"/>
                  <a:gd name="T78" fmla="*/ 434 w 652"/>
                  <a:gd name="T79" fmla="*/ 93 h 405"/>
                  <a:gd name="T80" fmla="*/ 372 w 652"/>
                  <a:gd name="T81" fmla="*/ 93 h 405"/>
                  <a:gd name="T82" fmla="*/ 372 w 652"/>
                  <a:gd name="T83" fmla="*/ 93 h 405"/>
                  <a:gd name="T84" fmla="*/ 340 w 652"/>
                  <a:gd name="T85" fmla="*/ 63 h 405"/>
                  <a:gd name="T86" fmla="*/ 340 w 652"/>
                  <a:gd name="T87" fmla="*/ 32 h 405"/>
                  <a:gd name="T88" fmla="*/ 340 w 652"/>
                  <a:gd name="T89" fmla="*/ 0 h 405"/>
                  <a:gd name="T90" fmla="*/ 340 w 652"/>
                  <a:gd name="T91" fmla="*/ 0 h 405"/>
                  <a:gd name="T92" fmla="*/ 310 w 652"/>
                  <a:gd name="T93" fmla="*/ 0 h 405"/>
                  <a:gd name="T94" fmla="*/ 279 w 652"/>
                  <a:gd name="T95" fmla="*/ 0 h 405"/>
                  <a:gd name="T96" fmla="*/ 248 w 652"/>
                  <a:gd name="T97" fmla="*/ 0 h 405"/>
                  <a:gd name="T98" fmla="*/ 248 w 652"/>
                  <a:gd name="T99" fmla="*/ 32 h 405"/>
                  <a:gd name="T100" fmla="*/ 216 w 652"/>
                  <a:gd name="T101" fmla="*/ 32 h 405"/>
                  <a:gd name="T102" fmla="*/ 216 w 652"/>
                  <a:gd name="T103" fmla="*/ 93 h 405"/>
                  <a:gd name="T104" fmla="*/ 186 w 652"/>
                  <a:gd name="T105" fmla="*/ 93 h 405"/>
                  <a:gd name="T106" fmla="*/ 155 w 652"/>
                  <a:gd name="T107" fmla="*/ 93 h 405"/>
                  <a:gd name="T108" fmla="*/ 124 w 652"/>
                  <a:gd name="T109" fmla="*/ 93 h 405"/>
                  <a:gd name="T110" fmla="*/ 124 w 652"/>
                  <a:gd name="T111" fmla="*/ 93 h 405"/>
                  <a:gd name="T112" fmla="*/ 62 w 652"/>
                  <a:gd name="T113" fmla="*/ 93 h 405"/>
                  <a:gd name="T114" fmla="*/ 31 w 652"/>
                  <a:gd name="T115" fmla="*/ 124 h 405"/>
                  <a:gd name="T116" fmla="*/ 0 w 652"/>
                  <a:gd name="T117" fmla="*/ 124 h 405"/>
                  <a:gd name="T118" fmla="*/ 0 w 652"/>
                  <a:gd name="T119" fmla="*/ 124 h 405"/>
                  <a:gd name="T120" fmla="*/ 31 w 652"/>
                  <a:gd name="T121" fmla="*/ 156 h 405"/>
                  <a:gd name="T122" fmla="*/ 62 w 652"/>
                  <a:gd name="T123" fmla="*/ 217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2" h="405">
                    <a:moveTo>
                      <a:pt x="62" y="217"/>
                    </a:moveTo>
                    <a:lnTo>
                      <a:pt x="62" y="217"/>
                    </a:lnTo>
                    <a:cubicBezTo>
                      <a:pt x="62" y="217"/>
                      <a:pt x="62" y="248"/>
                      <a:pt x="62" y="280"/>
                    </a:cubicBezTo>
                    <a:lnTo>
                      <a:pt x="62" y="248"/>
                    </a:lnTo>
                    <a:lnTo>
                      <a:pt x="92" y="217"/>
                    </a:lnTo>
                    <a:lnTo>
                      <a:pt x="92" y="217"/>
                    </a:lnTo>
                    <a:lnTo>
                      <a:pt x="92" y="217"/>
                    </a:lnTo>
                    <a:lnTo>
                      <a:pt x="124" y="217"/>
                    </a:lnTo>
                    <a:lnTo>
                      <a:pt x="124" y="248"/>
                    </a:lnTo>
                    <a:cubicBezTo>
                      <a:pt x="124" y="248"/>
                      <a:pt x="124" y="217"/>
                      <a:pt x="155" y="217"/>
                    </a:cubicBezTo>
                    <a:lnTo>
                      <a:pt x="155" y="217"/>
                    </a:lnTo>
                    <a:lnTo>
                      <a:pt x="155" y="217"/>
                    </a:lnTo>
                    <a:lnTo>
                      <a:pt x="155" y="217"/>
                    </a:lnTo>
                    <a:lnTo>
                      <a:pt x="155" y="217"/>
                    </a:lnTo>
                    <a:cubicBezTo>
                      <a:pt x="186" y="217"/>
                      <a:pt x="186" y="217"/>
                      <a:pt x="186" y="217"/>
                    </a:cubicBezTo>
                    <a:cubicBezTo>
                      <a:pt x="186" y="217"/>
                      <a:pt x="186" y="217"/>
                      <a:pt x="216" y="217"/>
                    </a:cubicBezTo>
                    <a:lnTo>
                      <a:pt x="248" y="248"/>
                    </a:lnTo>
                    <a:cubicBezTo>
                      <a:pt x="279" y="248"/>
                      <a:pt x="279" y="248"/>
                      <a:pt x="279" y="248"/>
                    </a:cubicBezTo>
                    <a:lnTo>
                      <a:pt x="279" y="248"/>
                    </a:lnTo>
                    <a:cubicBezTo>
                      <a:pt x="279" y="248"/>
                      <a:pt x="279" y="248"/>
                      <a:pt x="310" y="248"/>
                    </a:cubicBezTo>
                    <a:cubicBezTo>
                      <a:pt x="310" y="248"/>
                      <a:pt x="310" y="248"/>
                      <a:pt x="310" y="280"/>
                    </a:cubicBezTo>
                    <a:cubicBezTo>
                      <a:pt x="340" y="280"/>
                      <a:pt x="340" y="280"/>
                      <a:pt x="340" y="280"/>
                    </a:cubicBezTo>
                    <a:lnTo>
                      <a:pt x="340" y="280"/>
                    </a:lnTo>
                    <a:cubicBezTo>
                      <a:pt x="340" y="280"/>
                      <a:pt x="340" y="311"/>
                      <a:pt x="372" y="311"/>
                    </a:cubicBezTo>
                    <a:lnTo>
                      <a:pt x="372" y="311"/>
                    </a:lnTo>
                    <a:lnTo>
                      <a:pt x="372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434" y="311"/>
                      <a:pt x="434" y="311"/>
                      <a:pt x="434" y="341"/>
                    </a:cubicBezTo>
                    <a:lnTo>
                      <a:pt x="434" y="341"/>
                    </a:lnTo>
                    <a:cubicBezTo>
                      <a:pt x="434" y="341"/>
                      <a:pt x="434" y="341"/>
                      <a:pt x="434" y="372"/>
                    </a:cubicBezTo>
                    <a:cubicBezTo>
                      <a:pt x="464" y="372"/>
                      <a:pt x="464" y="372"/>
                      <a:pt x="464" y="372"/>
                    </a:cubicBezTo>
                    <a:cubicBezTo>
                      <a:pt x="464" y="404"/>
                      <a:pt x="464" y="404"/>
                      <a:pt x="464" y="404"/>
                    </a:cubicBezTo>
                    <a:cubicBezTo>
                      <a:pt x="464" y="404"/>
                      <a:pt x="464" y="404"/>
                      <a:pt x="496" y="404"/>
                    </a:cubicBezTo>
                    <a:lnTo>
                      <a:pt x="496" y="404"/>
                    </a:lnTo>
                    <a:lnTo>
                      <a:pt x="496" y="404"/>
                    </a:lnTo>
                    <a:lnTo>
                      <a:pt x="496" y="404"/>
                    </a:lnTo>
                    <a:cubicBezTo>
                      <a:pt x="496" y="404"/>
                      <a:pt x="496" y="404"/>
                      <a:pt x="527" y="372"/>
                    </a:cubicBez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58" y="372"/>
                    </a:lnTo>
                    <a:lnTo>
                      <a:pt x="558" y="372"/>
                    </a:lnTo>
                    <a:lnTo>
                      <a:pt x="558" y="372"/>
                    </a:lnTo>
                    <a:lnTo>
                      <a:pt x="558" y="372"/>
                    </a:lnTo>
                    <a:lnTo>
                      <a:pt x="588" y="372"/>
                    </a:lnTo>
                    <a:lnTo>
                      <a:pt x="588" y="341"/>
                    </a:lnTo>
                    <a:cubicBezTo>
                      <a:pt x="588" y="341"/>
                      <a:pt x="588" y="341"/>
                      <a:pt x="588" y="311"/>
                    </a:cubicBezTo>
                    <a:cubicBezTo>
                      <a:pt x="620" y="311"/>
                      <a:pt x="620" y="280"/>
                      <a:pt x="651" y="280"/>
                    </a:cubicBez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cubicBezTo>
                      <a:pt x="651" y="280"/>
                      <a:pt x="651" y="248"/>
                      <a:pt x="620" y="248"/>
                    </a:cubicBezTo>
                    <a:cubicBezTo>
                      <a:pt x="620" y="248"/>
                      <a:pt x="620" y="248"/>
                      <a:pt x="588" y="248"/>
                    </a:cubicBezTo>
                    <a:lnTo>
                      <a:pt x="588" y="248"/>
                    </a:lnTo>
                    <a:cubicBezTo>
                      <a:pt x="588" y="217"/>
                      <a:pt x="558" y="217"/>
                      <a:pt x="558" y="217"/>
                    </a:cubicBezTo>
                    <a:cubicBezTo>
                      <a:pt x="558" y="187"/>
                      <a:pt x="558" y="187"/>
                      <a:pt x="527" y="187"/>
                    </a:cubicBezTo>
                    <a:lnTo>
                      <a:pt x="527" y="187"/>
                    </a:lnTo>
                    <a:lnTo>
                      <a:pt x="527" y="187"/>
                    </a:lnTo>
                    <a:cubicBezTo>
                      <a:pt x="527" y="187"/>
                      <a:pt x="527" y="187"/>
                      <a:pt x="496" y="187"/>
                    </a:cubicBezTo>
                    <a:cubicBezTo>
                      <a:pt x="496" y="187"/>
                      <a:pt x="496" y="187"/>
                      <a:pt x="496" y="156"/>
                    </a:cubicBezTo>
                    <a:lnTo>
                      <a:pt x="496" y="156"/>
                    </a:lnTo>
                    <a:cubicBezTo>
                      <a:pt x="464" y="156"/>
                      <a:pt x="464" y="156"/>
                      <a:pt x="464" y="124"/>
                    </a:cubicBezTo>
                    <a:lnTo>
                      <a:pt x="464" y="124"/>
                    </a:lnTo>
                    <a:lnTo>
                      <a:pt x="464" y="124"/>
                    </a:lnTo>
                    <a:cubicBezTo>
                      <a:pt x="434" y="93"/>
                      <a:pt x="434" y="93"/>
                      <a:pt x="434" y="93"/>
                    </a:cubicBezTo>
                    <a:lnTo>
                      <a:pt x="434" y="93"/>
                    </a:lnTo>
                    <a:lnTo>
                      <a:pt x="434" y="93"/>
                    </a:lnTo>
                    <a:lnTo>
                      <a:pt x="403" y="93"/>
                    </a:lnTo>
                    <a:cubicBezTo>
                      <a:pt x="403" y="93"/>
                      <a:pt x="403" y="93"/>
                      <a:pt x="372" y="93"/>
                    </a:cubicBezTo>
                    <a:lnTo>
                      <a:pt x="372" y="93"/>
                    </a:lnTo>
                    <a:lnTo>
                      <a:pt x="372" y="93"/>
                    </a:lnTo>
                    <a:lnTo>
                      <a:pt x="340" y="63"/>
                    </a:lnTo>
                    <a:lnTo>
                      <a:pt x="340" y="63"/>
                    </a:lnTo>
                    <a:lnTo>
                      <a:pt x="340" y="32"/>
                    </a:lnTo>
                    <a:lnTo>
                      <a:pt x="340" y="32"/>
                    </a:lnTo>
                    <a:cubicBezTo>
                      <a:pt x="340" y="32"/>
                      <a:pt x="340" y="32"/>
                      <a:pt x="340" y="0"/>
                    </a:cubicBezTo>
                    <a:lnTo>
                      <a:pt x="340" y="0"/>
                    </a:lnTo>
                    <a:lnTo>
                      <a:pt x="340" y="0"/>
                    </a:lnTo>
                    <a:lnTo>
                      <a:pt x="340" y="0"/>
                    </a:lnTo>
                    <a:lnTo>
                      <a:pt x="340" y="0"/>
                    </a:lnTo>
                    <a:cubicBezTo>
                      <a:pt x="340" y="0"/>
                      <a:pt x="340" y="0"/>
                      <a:pt x="310" y="0"/>
                    </a:cubicBezTo>
                    <a:cubicBezTo>
                      <a:pt x="310" y="0"/>
                      <a:pt x="310" y="0"/>
                      <a:pt x="279" y="0"/>
                    </a:cubicBezTo>
                    <a:lnTo>
                      <a:pt x="279" y="0"/>
                    </a:lnTo>
                    <a:lnTo>
                      <a:pt x="279" y="0"/>
                    </a:lnTo>
                    <a:cubicBezTo>
                      <a:pt x="279" y="0"/>
                      <a:pt x="279" y="0"/>
                      <a:pt x="248" y="0"/>
                    </a:cubicBezTo>
                    <a:lnTo>
                      <a:pt x="248" y="0"/>
                    </a:lnTo>
                    <a:cubicBezTo>
                      <a:pt x="248" y="32"/>
                      <a:pt x="248" y="32"/>
                      <a:pt x="248" y="32"/>
                    </a:cubicBezTo>
                    <a:lnTo>
                      <a:pt x="216" y="32"/>
                    </a:lnTo>
                    <a:lnTo>
                      <a:pt x="216" y="32"/>
                    </a:lnTo>
                    <a:cubicBezTo>
                      <a:pt x="216" y="32"/>
                      <a:pt x="216" y="63"/>
                      <a:pt x="216" y="93"/>
                    </a:cubicBezTo>
                    <a:lnTo>
                      <a:pt x="216" y="93"/>
                    </a:lnTo>
                    <a:cubicBezTo>
                      <a:pt x="186" y="93"/>
                      <a:pt x="186" y="93"/>
                      <a:pt x="186" y="93"/>
                    </a:cubicBezTo>
                    <a:lnTo>
                      <a:pt x="186" y="93"/>
                    </a:lnTo>
                    <a:lnTo>
                      <a:pt x="186" y="93"/>
                    </a:lnTo>
                    <a:cubicBezTo>
                      <a:pt x="186" y="93"/>
                      <a:pt x="186" y="93"/>
                      <a:pt x="155" y="93"/>
                    </a:cubicBezTo>
                    <a:cubicBezTo>
                      <a:pt x="155" y="93"/>
                      <a:pt x="155" y="93"/>
                      <a:pt x="124" y="93"/>
                    </a:cubicBez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cubicBezTo>
                      <a:pt x="124" y="93"/>
                      <a:pt x="92" y="93"/>
                      <a:pt x="92" y="63"/>
                    </a:cubicBezTo>
                    <a:cubicBezTo>
                      <a:pt x="92" y="93"/>
                      <a:pt x="62" y="93"/>
                      <a:pt x="62" y="93"/>
                    </a:cubicBezTo>
                    <a:lnTo>
                      <a:pt x="62" y="93"/>
                    </a:lnTo>
                    <a:cubicBezTo>
                      <a:pt x="62" y="93"/>
                      <a:pt x="62" y="124"/>
                      <a:pt x="31" y="124"/>
                    </a:cubicBezTo>
                    <a:cubicBezTo>
                      <a:pt x="31" y="124"/>
                      <a:pt x="31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31" y="124"/>
                      <a:pt x="31" y="156"/>
                      <a:pt x="31" y="156"/>
                    </a:cubicBezTo>
                    <a:lnTo>
                      <a:pt x="31" y="156"/>
                    </a:lnTo>
                    <a:cubicBezTo>
                      <a:pt x="31" y="187"/>
                      <a:pt x="31" y="187"/>
                      <a:pt x="62" y="21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0" name="Freeform 68"/>
              <p:cNvSpPr>
                <a:spLocks noChangeArrowheads="1"/>
              </p:cNvSpPr>
              <p:nvPr/>
            </p:nvSpPr>
            <p:spPr bwMode="auto">
              <a:xfrm>
                <a:off x="4873625" y="1768475"/>
                <a:ext cx="212725" cy="190500"/>
              </a:xfrm>
              <a:custGeom>
                <a:avLst/>
                <a:gdLst>
                  <a:gd name="T0" fmla="*/ 589 w 590"/>
                  <a:gd name="T1" fmla="*/ 187 h 529"/>
                  <a:gd name="T2" fmla="*/ 589 w 590"/>
                  <a:gd name="T3" fmla="*/ 187 h 529"/>
                  <a:gd name="T4" fmla="*/ 557 w 590"/>
                  <a:gd name="T5" fmla="*/ 156 h 529"/>
                  <a:gd name="T6" fmla="*/ 557 w 590"/>
                  <a:gd name="T7" fmla="*/ 93 h 529"/>
                  <a:gd name="T8" fmla="*/ 557 w 590"/>
                  <a:gd name="T9" fmla="*/ 63 h 529"/>
                  <a:gd name="T10" fmla="*/ 557 w 590"/>
                  <a:gd name="T11" fmla="*/ 32 h 529"/>
                  <a:gd name="T12" fmla="*/ 557 w 590"/>
                  <a:gd name="T13" fmla="*/ 32 h 529"/>
                  <a:gd name="T14" fmla="*/ 527 w 590"/>
                  <a:gd name="T15" fmla="*/ 63 h 529"/>
                  <a:gd name="T16" fmla="*/ 496 w 590"/>
                  <a:gd name="T17" fmla="*/ 93 h 529"/>
                  <a:gd name="T18" fmla="*/ 433 w 590"/>
                  <a:gd name="T19" fmla="*/ 93 h 529"/>
                  <a:gd name="T20" fmla="*/ 403 w 590"/>
                  <a:gd name="T21" fmla="*/ 124 h 529"/>
                  <a:gd name="T22" fmla="*/ 372 w 590"/>
                  <a:gd name="T23" fmla="*/ 93 h 529"/>
                  <a:gd name="T24" fmla="*/ 309 w 590"/>
                  <a:gd name="T25" fmla="*/ 93 h 529"/>
                  <a:gd name="T26" fmla="*/ 279 w 590"/>
                  <a:gd name="T27" fmla="*/ 93 h 529"/>
                  <a:gd name="T28" fmla="*/ 248 w 590"/>
                  <a:gd name="T29" fmla="*/ 93 h 529"/>
                  <a:gd name="T30" fmla="*/ 248 w 590"/>
                  <a:gd name="T31" fmla="*/ 124 h 529"/>
                  <a:gd name="T32" fmla="*/ 248 w 590"/>
                  <a:gd name="T33" fmla="*/ 124 h 529"/>
                  <a:gd name="T34" fmla="*/ 217 w 590"/>
                  <a:gd name="T35" fmla="*/ 156 h 529"/>
                  <a:gd name="T36" fmla="*/ 155 w 590"/>
                  <a:gd name="T37" fmla="*/ 187 h 529"/>
                  <a:gd name="T38" fmla="*/ 124 w 590"/>
                  <a:gd name="T39" fmla="*/ 217 h 529"/>
                  <a:gd name="T40" fmla="*/ 93 w 590"/>
                  <a:gd name="T41" fmla="*/ 217 h 529"/>
                  <a:gd name="T42" fmla="*/ 61 w 590"/>
                  <a:gd name="T43" fmla="*/ 187 h 529"/>
                  <a:gd name="T44" fmla="*/ 31 w 590"/>
                  <a:gd name="T45" fmla="*/ 187 h 529"/>
                  <a:gd name="T46" fmla="*/ 31 w 590"/>
                  <a:gd name="T47" fmla="*/ 217 h 529"/>
                  <a:gd name="T48" fmla="*/ 31 w 590"/>
                  <a:gd name="T49" fmla="*/ 280 h 529"/>
                  <a:gd name="T50" fmla="*/ 31 w 590"/>
                  <a:gd name="T51" fmla="*/ 280 h 529"/>
                  <a:gd name="T52" fmla="*/ 31 w 590"/>
                  <a:gd name="T53" fmla="*/ 311 h 529"/>
                  <a:gd name="T54" fmla="*/ 31 w 590"/>
                  <a:gd name="T55" fmla="*/ 311 h 529"/>
                  <a:gd name="T56" fmla="*/ 31 w 590"/>
                  <a:gd name="T57" fmla="*/ 372 h 529"/>
                  <a:gd name="T58" fmla="*/ 31 w 590"/>
                  <a:gd name="T59" fmla="*/ 404 h 529"/>
                  <a:gd name="T60" fmla="*/ 61 w 590"/>
                  <a:gd name="T61" fmla="*/ 435 h 529"/>
                  <a:gd name="T62" fmla="*/ 31 w 590"/>
                  <a:gd name="T63" fmla="*/ 528 h 529"/>
                  <a:gd name="T64" fmla="*/ 93 w 590"/>
                  <a:gd name="T65" fmla="*/ 528 h 529"/>
                  <a:gd name="T66" fmla="*/ 93 w 590"/>
                  <a:gd name="T67" fmla="*/ 528 h 529"/>
                  <a:gd name="T68" fmla="*/ 185 w 590"/>
                  <a:gd name="T69" fmla="*/ 528 h 529"/>
                  <a:gd name="T70" fmla="*/ 217 w 590"/>
                  <a:gd name="T71" fmla="*/ 528 h 529"/>
                  <a:gd name="T72" fmla="*/ 248 w 590"/>
                  <a:gd name="T73" fmla="*/ 528 h 529"/>
                  <a:gd name="T74" fmla="*/ 279 w 590"/>
                  <a:gd name="T75" fmla="*/ 528 h 529"/>
                  <a:gd name="T76" fmla="*/ 341 w 590"/>
                  <a:gd name="T77" fmla="*/ 435 h 529"/>
                  <a:gd name="T78" fmla="*/ 372 w 590"/>
                  <a:gd name="T79" fmla="*/ 435 h 529"/>
                  <a:gd name="T80" fmla="*/ 372 w 590"/>
                  <a:gd name="T81" fmla="*/ 404 h 529"/>
                  <a:gd name="T82" fmla="*/ 433 w 590"/>
                  <a:gd name="T83" fmla="*/ 404 h 529"/>
                  <a:gd name="T84" fmla="*/ 433 w 590"/>
                  <a:gd name="T85" fmla="*/ 404 h 529"/>
                  <a:gd name="T86" fmla="*/ 464 w 590"/>
                  <a:gd name="T87" fmla="*/ 372 h 529"/>
                  <a:gd name="T88" fmla="*/ 496 w 590"/>
                  <a:gd name="T89" fmla="*/ 311 h 529"/>
                  <a:gd name="T90" fmla="*/ 496 w 590"/>
                  <a:gd name="T91" fmla="*/ 311 h 529"/>
                  <a:gd name="T92" fmla="*/ 527 w 590"/>
                  <a:gd name="T93" fmla="*/ 248 h 529"/>
                  <a:gd name="T94" fmla="*/ 527 w 590"/>
                  <a:gd name="T95" fmla="*/ 217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90" h="529">
                    <a:moveTo>
                      <a:pt x="589" y="187"/>
                    </a:moveTo>
                    <a:lnTo>
                      <a:pt x="589" y="187"/>
                    </a:lnTo>
                    <a:lnTo>
                      <a:pt x="589" y="187"/>
                    </a:lnTo>
                    <a:lnTo>
                      <a:pt x="589" y="187"/>
                    </a:lnTo>
                    <a:lnTo>
                      <a:pt x="589" y="187"/>
                    </a:lnTo>
                    <a:lnTo>
                      <a:pt x="589" y="187"/>
                    </a:lnTo>
                    <a:lnTo>
                      <a:pt x="557" y="187"/>
                    </a:lnTo>
                    <a:lnTo>
                      <a:pt x="557" y="156"/>
                    </a:lnTo>
                    <a:lnTo>
                      <a:pt x="557" y="156"/>
                    </a:lnTo>
                    <a:lnTo>
                      <a:pt x="557" y="156"/>
                    </a:lnTo>
                    <a:cubicBezTo>
                      <a:pt x="557" y="124"/>
                      <a:pt x="557" y="124"/>
                      <a:pt x="557" y="124"/>
                    </a:cubicBezTo>
                    <a:cubicBezTo>
                      <a:pt x="557" y="124"/>
                      <a:pt x="557" y="124"/>
                      <a:pt x="557" y="93"/>
                    </a:cubicBezTo>
                    <a:lnTo>
                      <a:pt x="557" y="93"/>
                    </a:lnTo>
                    <a:lnTo>
                      <a:pt x="557" y="93"/>
                    </a:lnTo>
                    <a:lnTo>
                      <a:pt x="557" y="63"/>
                    </a:lnTo>
                    <a:lnTo>
                      <a:pt x="557" y="63"/>
                    </a:lnTo>
                    <a:cubicBezTo>
                      <a:pt x="557" y="63"/>
                      <a:pt x="557" y="63"/>
                      <a:pt x="557" y="32"/>
                    </a:cubicBezTo>
                    <a:lnTo>
                      <a:pt x="557" y="32"/>
                    </a:lnTo>
                    <a:lnTo>
                      <a:pt x="557" y="32"/>
                    </a:lnTo>
                    <a:cubicBezTo>
                      <a:pt x="557" y="0"/>
                      <a:pt x="557" y="0"/>
                      <a:pt x="557" y="0"/>
                    </a:cubicBezTo>
                    <a:cubicBezTo>
                      <a:pt x="557" y="32"/>
                      <a:pt x="557" y="32"/>
                      <a:pt x="557" y="32"/>
                    </a:cubicBezTo>
                    <a:lnTo>
                      <a:pt x="557" y="32"/>
                    </a:lnTo>
                    <a:lnTo>
                      <a:pt x="527" y="63"/>
                    </a:lnTo>
                    <a:lnTo>
                      <a:pt x="527" y="63"/>
                    </a:lnTo>
                    <a:lnTo>
                      <a:pt x="496" y="63"/>
                    </a:lnTo>
                    <a:lnTo>
                      <a:pt x="496" y="63"/>
                    </a:lnTo>
                    <a:lnTo>
                      <a:pt x="496" y="93"/>
                    </a:lnTo>
                    <a:cubicBezTo>
                      <a:pt x="496" y="93"/>
                      <a:pt x="496" y="93"/>
                      <a:pt x="464" y="93"/>
                    </a:cubicBezTo>
                    <a:lnTo>
                      <a:pt x="464" y="93"/>
                    </a:lnTo>
                    <a:cubicBezTo>
                      <a:pt x="464" y="93"/>
                      <a:pt x="464" y="93"/>
                      <a:pt x="433" y="93"/>
                    </a:cubicBezTo>
                    <a:lnTo>
                      <a:pt x="433" y="93"/>
                    </a:lnTo>
                    <a:lnTo>
                      <a:pt x="433" y="93"/>
                    </a:lnTo>
                    <a:cubicBezTo>
                      <a:pt x="403" y="93"/>
                      <a:pt x="403" y="124"/>
                      <a:pt x="403" y="124"/>
                    </a:cubicBezTo>
                    <a:lnTo>
                      <a:pt x="403" y="124"/>
                    </a:lnTo>
                    <a:lnTo>
                      <a:pt x="403" y="124"/>
                    </a:lnTo>
                    <a:lnTo>
                      <a:pt x="372" y="93"/>
                    </a:lnTo>
                    <a:lnTo>
                      <a:pt x="372" y="93"/>
                    </a:lnTo>
                    <a:lnTo>
                      <a:pt x="341" y="93"/>
                    </a:lnTo>
                    <a:cubicBezTo>
                      <a:pt x="309" y="93"/>
                      <a:pt x="309" y="93"/>
                      <a:pt x="309" y="93"/>
                    </a:cubicBezTo>
                    <a:lnTo>
                      <a:pt x="309" y="93"/>
                    </a:lnTo>
                    <a:cubicBezTo>
                      <a:pt x="309" y="93"/>
                      <a:pt x="279" y="93"/>
                      <a:pt x="279" y="63"/>
                    </a:cubicBezTo>
                    <a:cubicBezTo>
                      <a:pt x="279" y="93"/>
                      <a:pt x="279" y="93"/>
                      <a:pt x="279" y="93"/>
                    </a:cubicBezTo>
                    <a:lnTo>
                      <a:pt x="279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17" y="156"/>
                    </a:lnTo>
                    <a:lnTo>
                      <a:pt x="217" y="156"/>
                    </a:lnTo>
                    <a:lnTo>
                      <a:pt x="217" y="156"/>
                    </a:lnTo>
                    <a:lnTo>
                      <a:pt x="185" y="156"/>
                    </a:lnTo>
                    <a:lnTo>
                      <a:pt x="185" y="156"/>
                    </a:lnTo>
                    <a:cubicBezTo>
                      <a:pt x="185" y="187"/>
                      <a:pt x="155" y="187"/>
                      <a:pt x="155" y="187"/>
                    </a:cubicBezTo>
                    <a:lnTo>
                      <a:pt x="155" y="187"/>
                    </a:lnTo>
                    <a:lnTo>
                      <a:pt x="155" y="187"/>
                    </a:lnTo>
                    <a:cubicBezTo>
                      <a:pt x="155" y="217"/>
                      <a:pt x="124" y="217"/>
                      <a:pt x="124" y="217"/>
                    </a:cubicBez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93" y="217"/>
                      <a:pt x="93" y="217"/>
                      <a:pt x="93" y="217"/>
                    </a:cubicBezTo>
                    <a:lnTo>
                      <a:pt x="93" y="217"/>
                    </a:lnTo>
                    <a:lnTo>
                      <a:pt x="93" y="217"/>
                    </a:lnTo>
                    <a:cubicBezTo>
                      <a:pt x="61" y="217"/>
                      <a:pt x="61" y="217"/>
                      <a:pt x="61" y="187"/>
                    </a:cubicBezTo>
                    <a:cubicBezTo>
                      <a:pt x="61" y="187"/>
                      <a:pt x="61" y="187"/>
                      <a:pt x="31" y="187"/>
                    </a:cubicBezTo>
                    <a:lnTo>
                      <a:pt x="31" y="187"/>
                    </a:lnTo>
                    <a:lnTo>
                      <a:pt x="31" y="187"/>
                    </a:lnTo>
                    <a:lnTo>
                      <a:pt x="31" y="187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17"/>
                    </a:ln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248"/>
                      <a:pt x="31" y="248"/>
                      <a:pt x="31" y="280"/>
                    </a:cubicBezTo>
                    <a:lnTo>
                      <a:pt x="31" y="280"/>
                    </a:lnTo>
                    <a:lnTo>
                      <a:pt x="31" y="280"/>
                    </a:lnTo>
                    <a:lnTo>
                      <a:pt x="31" y="280"/>
                    </a:lnTo>
                    <a:lnTo>
                      <a:pt x="31" y="280"/>
                    </a:lnTo>
                    <a:lnTo>
                      <a:pt x="31" y="280"/>
                    </a:lnTo>
                    <a:cubicBezTo>
                      <a:pt x="31" y="311"/>
                      <a:pt x="31" y="311"/>
                      <a:pt x="31" y="311"/>
                    </a:cubicBezTo>
                    <a:lnTo>
                      <a:pt x="31" y="311"/>
                    </a:lnTo>
                    <a:lnTo>
                      <a:pt x="31" y="311"/>
                    </a:lnTo>
                    <a:lnTo>
                      <a:pt x="31" y="311"/>
                    </a:lnTo>
                    <a:lnTo>
                      <a:pt x="31" y="311"/>
                    </a:lnTo>
                    <a:cubicBezTo>
                      <a:pt x="0" y="341"/>
                      <a:pt x="0" y="341"/>
                      <a:pt x="0" y="341"/>
                    </a:cubicBezTo>
                    <a:cubicBezTo>
                      <a:pt x="31" y="341"/>
                      <a:pt x="31" y="372"/>
                      <a:pt x="31" y="372"/>
                    </a:cubicBezTo>
                    <a:lnTo>
                      <a:pt x="31" y="372"/>
                    </a:lnTo>
                    <a:lnTo>
                      <a:pt x="31" y="404"/>
                    </a:lnTo>
                    <a:lnTo>
                      <a:pt x="31" y="404"/>
                    </a:lnTo>
                    <a:lnTo>
                      <a:pt x="31" y="404"/>
                    </a:lnTo>
                    <a:cubicBezTo>
                      <a:pt x="61" y="404"/>
                      <a:pt x="61" y="404"/>
                      <a:pt x="61" y="435"/>
                    </a:cubicBezTo>
                    <a:lnTo>
                      <a:pt x="61" y="435"/>
                    </a:lnTo>
                    <a:lnTo>
                      <a:pt x="93" y="465"/>
                    </a:lnTo>
                    <a:cubicBezTo>
                      <a:pt x="93" y="496"/>
                      <a:pt x="93" y="496"/>
                      <a:pt x="61" y="496"/>
                    </a:cubicBezTo>
                    <a:cubicBezTo>
                      <a:pt x="61" y="496"/>
                      <a:pt x="61" y="528"/>
                      <a:pt x="31" y="528"/>
                    </a:cubicBezTo>
                    <a:cubicBezTo>
                      <a:pt x="61" y="528"/>
                      <a:pt x="61" y="528"/>
                      <a:pt x="61" y="528"/>
                    </a:cubicBezTo>
                    <a:lnTo>
                      <a:pt x="93" y="528"/>
                    </a:lnTo>
                    <a:lnTo>
                      <a:pt x="93" y="528"/>
                    </a:lnTo>
                    <a:lnTo>
                      <a:pt x="93" y="528"/>
                    </a:lnTo>
                    <a:lnTo>
                      <a:pt x="93" y="528"/>
                    </a:lnTo>
                    <a:lnTo>
                      <a:pt x="93" y="528"/>
                    </a:lnTo>
                    <a:cubicBezTo>
                      <a:pt x="124" y="528"/>
                      <a:pt x="155" y="528"/>
                      <a:pt x="155" y="528"/>
                    </a:cubicBezTo>
                    <a:lnTo>
                      <a:pt x="155" y="528"/>
                    </a:lnTo>
                    <a:cubicBezTo>
                      <a:pt x="185" y="528"/>
                      <a:pt x="185" y="528"/>
                      <a:pt x="185" y="528"/>
                    </a:cubicBezTo>
                    <a:lnTo>
                      <a:pt x="185" y="528"/>
                    </a:lnTo>
                    <a:cubicBezTo>
                      <a:pt x="185" y="528"/>
                      <a:pt x="185" y="528"/>
                      <a:pt x="217" y="528"/>
                    </a:cubicBezTo>
                    <a:lnTo>
                      <a:pt x="217" y="528"/>
                    </a:lnTo>
                    <a:lnTo>
                      <a:pt x="217" y="528"/>
                    </a:lnTo>
                    <a:lnTo>
                      <a:pt x="217" y="528"/>
                    </a:lnTo>
                    <a:lnTo>
                      <a:pt x="248" y="528"/>
                    </a:lnTo>
                    <a:lnTo>
                      <a:pt x="279" y="528"/>
                    </a:lnTo>
                    <a:lnTo>
                      <a:pt x="279" y="528"/>
                    </a:lnTo>
                    <a:lnTo>
                      <a:pt x="279" y="528"/>
                    </a:lnTo>
                    <a:cubicBezTo>
                      <a:pt x="279" y="496"/>
                      <a:pt x="279" y="496"/>
                      <a:pt x="279" y="496"/>
                    </a:cubicBezTo>
                    <a:cubicBezTo>
                      <a:pt x="279" y="496"/>
                      <a:pt x="279" y="465"/>
                      <a:pt x="309" y="435"/>
                    </a:cubicBezTo>
                    <a:lnTo>
                      <a:pt x="341" y="435"/>
                    </a:lnTo>
                    <a:lnTo>
                      <a:pt x="341" y="435"/>
                    </a:lnTo>
                    <a:lnTo>
                      <a:pt x="341" y="435"/>
                    </a:lnTo>
                    <a:cubicBezTo>
                      <a:pt x="341" y="435"/>
                      <a:pt x="341" y="435"/>
                      <a:pt x="372" y="435"/>
                    </a:cubicBezTo>
                    <a:lnTo>
                      <a:pt x="372" y="435"/>
                    </a:lnTo>
                    <a:cubicBezTo>
                      <a:pt x="372" y="435"/>
                      <a:pt x="372" y="435"/>
                      <a:pt x="372" y="404"/>
                    </a:cubicBezTo>
                    <a:lnTo>
                      <a:pt x="372" y="404"/>
                    </a:lnTo>
                    <a:cubicBezTo>
                      <a:pt x="403" y="404"/>
                      <a:pt x="403" y="372"/>
                      <a:pt x="403" y="372"/>
                    </a:cubicBezTo>
                    <a:cubicBezTo>
                      <a:pt x="433" y="372"/>
                      <a:pt x="433" y="372"/>
                      <a:pt x="433" y="404"/>
                    </a:cubicBezTo>
                    <a:lnTo>
                      <a:pt x="433" y="404"/>
                    </a:lnTo>
                    <a:lnTo>
                      <a:pt x="433" y="404"/>
                    </a:lnTo>
                    <a:lnTo>
                      <a:pt x="433" y="404"/>
                    </a:lnTo>
                    <a:lnTo>
                      <a:pt x="433" y="404"/>
                    </a:lnTo>
                    <a:lnTo>
                      <a:pt x="464" y="404"/>
                    </a:lnTo>
                    <a:lnTo>
                      <a:pt x="464" y="372"/>
                    </a:lnTo>
                    <a:lnTo>
                      <a:pt x="464" y="372"/>
                    </a:lnTo>
                    <a:cubicBezTo>
                      <a:pt x="433" y="372"/>
                      <a:pt x="433" y="372"/>
                      <a:pt x="433" y="372"/>
                    </a:cubicBezTo>
                    <a:cubicBezTo>
                      <a:pt x="433" y="341"/>
                      <a:pt x="464" y="341"/>
                      <a:pt x="464" y="341"/>
                    </a:cubicBezTo>
                    <a:cubicBezTo>
                      <a:pt x="464" y="311"/>
                      <a:pt x="496" y="311"/>
                      <a:pt x="496" y="311"/>
                    </a:cubicBezTo>
                    <a:lnTo>
                      <a:pt x="496" y="311"/>
                    </a:lnTo>
                    <a:lnTo>
                      <a:pt x="496" y="311"/>
                    </a:lnTo>
                    <a:lnTo>
                      <a:pt x="496" y="311"/>
                    </a:lnTo>
                    <a:cubicBezTo>
                      <a:pt x="496" y="280"/>
                      <a:pt x="496" y="280"/>
                      <a:pt x="496" y="280"/>
                    </a:cubicBezTo>
                    <a:lnTo>
                      <a:pt x="496" y="248"/>
                    </a:lnTo>
                    <a:lnTo>
                      <a:pt x="527" y="248"/>
                    </a:lnTo>
                    <a:lnTo>
                      <a:pt x="527" y="248"/>
                    </a:lnTo>
                    <a:lnTo>
                      <a:pt x="527" y="248"/>
                    </a:lnTo>
                    <a:cubicBezTo>
                      <a:pt x="527" y="217"/>
                      <a:pt x="527" y="217"/>
                      <a:pt x="527" y="217"/>
                    </a:cubicBezTo>
                    <a:cubicBezTo>
                      <a:pt x="557" y="217"/>
                      <a:pt x="557" y="187"/>
                      <a:pt x="557" y="187"/>
                    </a:cubicBezTo>
                    <a:cubicBezTo>
                      <a:pt x="557" y="187"/>
                      <a:pt x="557" y="187"/>
                      <a:pt x="589" y="18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1" name="Freeform 69"/>
              <p:cNvSpPr>
                <a:spLocks noChangeArrowheads="1"/>
              </p:cNvSpPr>
              <p:nvPr/>
            </p:nvSpPr>
            <p:spPr bwMode="auto">
              <a:xfrm>
                <a:off x="4784725" y="1612900"/>
                <a:ext cx="234950" cy="155575"/>
              </a:xfrm>
              <a:custGeom>
                <a:avLst/>
                <a:gdLst>
                  <a:gd name="T0" fmla="*/ 124 w 652"/>
                  <a:gd name="T1" fmla="*/ 0 h 434"/>
                  <a:gd name="T2" fmla="*/ 124 w 652"/>
                  <a:gd name="T3" fmla="*/ 0 h 434"/>
                  <a:gd name="T4" fmla="*/ 0 w 652"/>
                  <a:gd name="T5" fmla="*/ 217 h 434"/>
                  <a:gd name="T6" fmla="*/ 31 w 652"/>
                  <a:gd name="T7" fmla="*/ 217 h 434"/>
                  <a:gd name="T8" fmla="*/ 31 w 652"/>
                  <a:gd name="T9" fmla="*/ 185 h 434"/>
                  <a:gd name="T10" fmla="*/ 61 w 652"/>
                  <a:gd name="T11" fmla="*/ 154 h 434"/>
                  <a:gd name="T12" fmla="*/ 61 w 652"/>
                  <a:gd name="T13" fmla="*/ 154 h 434"/>
                  <a:gd name="T14" fmla="*/ 124 w 652"/>
                  <a:gd name="T15" fmla="*/ 124 h 434"/>
                  <a:gd name="T16" fmla="*/ 155 w 652"/>
                  <a:gd name="T17" fmla="*/ 124 h 434"/>
                  <a:gd name="T18" fmla="*/ 185 w 652"/>
                  <a:gd name="T19" fmla="*/ 124 h 434"/>
                  <a:gd name="T20" fmla="*/ 185 w 652"/>
                  <a:gd name="T21" fmla="*/ 154 h 434"/>
                  <a:gd name="T22" fmla="*/ 217 w 652"/>
                  <a:gd name="T23" fmla="*/ 154 h 434"/>
                  <a:gd name="T24" fmla="*/ 248 w 652"/>
                  <a:gd name="T25" fmla="*/ 185 h 434"/>
                  <a:gd name="T26" fmla="*/ 248 w 652"/>
                  <a:gd name="T27" fmla="*/ 217 h 434"/>
                  <a:gd name="T28" fmla="*/ 248 w 652"/>
                  <a:gd name="T29" fmla="*/ 217 h 434"/>
                  <a:gd name="T30" fmla="*/ 279 w 652"/>
                  <a:gd name="T31" fmla="*/ 217 h 434"/>
                  <a:gd name="T32" fmla="*/ 309 w 652"/>
                  <a:gd name="T33" fmla="*/ 217 h 434"/>
                  <a:gd name="T34" fmla="*/ 341 w 652"/>
                  <a:gd name="T35" fmla="*/ 248 h 434"/>
                  <a:gd name="T36" fmla="*/ 341 w 652"/>
                  <a:gd name="T37" fmla="*/ 278 h 434"/>
                  <a:gd name="T38" fmla="*/ 372 w 652"/>
                  <a:gd name="T39" fmla="*/ 309 h 434"/>
                  <a:gd name="T40" fmla="*/ 372 w 652"/>
                  <a:gd name="T41" fmla="*/ 309 h 434"/>
                  <a:gd name="T42" fmla="*/ 403 w 652"/>
                  <a:gd name="T43" fmla="*/ 309 h 434"/>
                  <a:gd name="T44" fmla="*/ 433 w 652"/>
                  <a:gd name="T45" fmla="*/ 372 h 434"/>
                  <a:gd name="T46" fmla="*/ 465 w 652"/>
                  <a:gd name="T47" fmla="*/ 372 h 434"/>
                  <a:gd name="T48" fmla="*/ 527 w 652"/>
                  <a:gd name="T49" fmla="*/ 402 h 434"/>
                  <a:gd name="T50" fmla="*/ 589 w 652"/>
                  <a:gd name="T51" fmla="*/ 402 h 434"/>
                  <a:gd name="T52" fmla="*/ 589 w 652"/>
                  <a:gd name="T53" fmla="*/ 402 h 434"/>
                  <a:gd name="T54" fmla="*/ 589 w 652"/>
                  <a:gd name="T55" fmla="*/ 402 h 434"/>
                  <a:gd name="T56" fmla="*/ 589 w 652"/>
                  <a:gd name="T57" fmla="*/ 372 h 434"/>
                  <a:gd name="T58" fmla="*/ 589 w 652"/>
                  <a:gd name="T59" fmla="*/ 341 h 434"/>
                  <a:gd name="T60" fmla="*/ 620 w 652"/>
                  <a:gd name="T61" fmla="*/ 309 h 434"/>
                  <a:gd name="T62" fmla="*/ 620 w 652"/>
                  <a:gd name="T63" fmla="*/ 309 h 434"/>
                  <a:gd name="T64" fmla="*/ 651 w 652"/>
                  <a:gd name="T65" fmla="*/ 309 h 434"/>
                  <a:gd name="T66" fmla="*/ 651 w 652"/>
                  <a:gd name="T67" fmla="*/ 309 h 434"/>
                  <a:gd name="T68" fmla="*/ 620 w 652"/>
                  <a:gd name="T69" fmla="*/ 278 h 434"/>
                  <a:gd name="T70" fmla="*/ 620 w 652"/>
                  <a:gd name="T71" fmla="*/ 278 h 434"/>
                  <a:gd name="T72" fmla="*/ 620 w 652"/>
                  <a:gd name="T73" fmla="*/ 278 h 434"/>
                  <a:gd name="T74" fmla="*/ 589 w 652"/>
                  <a:gd name="T75" fmla="*/ 278 h 434"/>
                  <a:gd name="T76" fmla="*/ 557 w 652"/>
                  <a:gd name="T77" fmla="*/ 248 h 434"/>
                  <a:gd name="T78" fmla="*/ 557 w 652"/>
                  <a:gd name="T79" fmla="*/ 248 h 434"/>
                  <a:gd name="T80" fmla="*/ 496 w 652"/>
                  <a:gd name="T81" fmla="*/ 154 h 434"/>
                  <a:gd name="T82" fmla="*/ 496 w 652"/>
                  <a:gd name="T83" fmla="*/ 124 h 434"/>
                  <a:gd name="T84" fmla="*/ 496 w 652"/>
                  <a:gd name="T85" fmla="*/ 124 h 434"/>
                  <a:gd name="T86" fmla="*/ 465 w 652"/>
                  <a:gd name="T87" fmla="*/ 124 h 434"/>
                  <a:gd name="T88" fmla="*/ 433 w 652"/>
                  <a:gd name="T89" fmla="*/ 124 h 434"/>
                  <a:gd name="T90" fmla="*/ 372 w 652"/>
                  <a:gd name="T91" fmla="*/ 124 h 434"/>
                  <a:gd name="T92" fmla="*/ 341 w 652"/>
                  <a:gd name="T93" fmla="*/ 124 h 434"/>
                  <a:gd name="T94" fmla="*/ 309 w 652"/>
                  <a:gd name="T95" fmla="*/ 124 h 434"/>
                  <a:gd name="T96" fmla="*/ 248 w 652"/>
                  <a:gd name="T97" fmla="*/ 61 h 434"/>
                  <a:gd name="T98" fmla="*/ 248 w 652"/>
                  <a:gd name="T99" fmla="*/ 61 h 434"/>
                  <a:gd name="T100" fmla="*/ 185 w 652"/>
                  <a:gd name="T101" fmla="*/ 93 h 434"/>
                  <a:gd name="T102" fmla="*/ 155 w 652"/>
                  <a:gd name="T103" fmla="*/ 61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2" h="434">
                    <a:moveTo>
                      <a:pt x="124" y="0"/>
                    </a:move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17"/>
                    </a:lnTo>
                    <a:cubicBezTo>
                      <a:pt x="31" y="185"/>
                      <a:pt x="31" y="185"/>
                      <a:pt x="31" y="185"/>
                    </a:cubicBezTo>
                    <a:cubicBezTo>
                      <a:pt x="31" y="154"/>
                      <a:pt x="61" y="154"/>
                      <a:pt x="61" y="154"/>
                    </a:cubicBezTo>
                    <a:lnTo>
                      <a:pt x="61" y="154"/>
                    </a:lnTo>
                    <a:lnTo>
                      <a:pt x="61" y="154"/>
                    </a:lnTo>
                    <a:lnTo>
                      <a:pt x="61" y="154"/>
                    </a:lnTo>
                    <a:lnTo>
                      <a:pt x="61" y="154"/>
                    </a:lnTo>
                    <a:cubicBezTo>
                      <a:pt x="93" y="124"/>
                      <a:pt x="93" y="124"/>
                      <a:pt x="124" y="124"/>
                    </a:cubicBezTo>
                    <a:lnTo>
                      <a:pt x="124" y="124"/>
                    </a:lnTo>
                    <a:lnTo>
                      <a:pt x="155" y="124"/>
                    </a:lnTo>
                    <a:lnTo>
                      <a:pt x="185" y="124"/>
                    </a:lnTo>
                    <a:lnTo>
                      <a:pt x="185" y="124"/>
                    </a:lnTo>
                    <a:cubicBezTo>
                      <a:pt x="185" y="124"/>
                      <a:pt x="185" y="124"/>
                      <a:pt x="185" y="154"/>
                    </a:cubicBezTo>
                    <a:lnTo>
                      <a:pt x="185" y="154"/>
                    </a:lnTo>
                    <a:lnTo>
                      <a:pt x="185" y="154"/>
                    </a:lnTo>
                    <a:cubicBezTo>
                      <a:pt x="217" y="154"/>
                      <a:pt x="217" y="154"/>
                      <a:pt x="217" y="154"/>
                    </a:cubicBezTo>
                    <a:lnTo>
                      <a:pt x="217" y="154"/>
                    </a:lnTo>
                    <a:cubicBezTo>
                      <a:pt x="248" y="185"/>
                      <a:pt x="248" y="185"/>
                      <a:pt x="248" y="185"/>
                    </a:cubicBezTo>
                    <a:lnTo>
                      <a:pt x="248" y="185"/>
                    </a:lnTo>
                    <a:cubicBezTo>
                      <a:pt x="248" y="217"/>
                      <a:pt x="248" y="217"/>
                      <a:pt x="248" y="217"/>
                    </a:cubicBezTo>
                    <a:lnTo>
                      <a:pt x="248" y="217"/>
                    </a:lnTo>
                    <a:lnTo>
                      <a:pt x="248" y="217"/>
                    </a:lnTo>
                    <a:cubicBezTo>
                      <a:pt x="248" y="217"/>
                      <a:pt x="248" y="217"/>
                      <a:pt x="279" y="217"/>
                    </a:cubicBezTo>
                    <a:lnTo>
                      <a:pt x="279" y="217"/>
                    </a:lnTo>
                    <a:lnTo>
                      <a:pt x="279" y="217"/>
                    </a:lnTo>
                    <a:lnTo>
                      <a:pt x="309" y="217"/>
                    </a:lnTo>
                    <a:lnTo>
                      <a:pt x="341" y="248"/>
                    </a:lnTo>
                    <a:lnTo>
                      <a:pt x="341" y="248"/>
                    </a:lnTo>
                    <a:lnTo>
                      <a:pt x="341" y="248"/>
                    </a:lnTo>
                    <a:lnTo>
                      <a:pt x="341" y="278"/>
                    </a:lnTo>
                    <a:cubicBezTo>
                      <a:pt x="372" y="278"/>
                      <a:pt x="372" y="309"/>
                      <a:pt x="372" y="309"/>
                    </a:cubicBezTo>
                    <a:lnTo>
                      <a:pt x="372" y="309"/>
                    </a:lnTo>
                    <a:lnTo>
                      <a:pt x="372" y="309"/>
                    </a:lnTo>
                    <a:lnTo>
                      <a:pt x="372" y="309"/>
                    </a:lnTo>
                    <a:lnTo>
                      <a:pt x="372" y="309"/>
                    </a:lnTo>
                    <a:lnTo>
                      <a:pt x="403" y="309"/>
                    </a:lnTo>
                    <a:cubicBezTo>
                      <a:pt x="403" y="341"/>
                      <a:pt x="433" y="341"/>
                      <a:pt x="433" y="341"/>
                    </a:cubicBezTo>
                    <a:cubicBezTo>
                      <a:pt x="433" y="372"/>
                      <a:pt x="433" y="372"/>
                      <a:pt x="433" y="372"/>
                    </a:cubicBezTo>
                    <a:cubicBezTo>
                      <a:pt x="433" y="372"/>
                      <a:pt x="433" y="372"/>
                      <a:pt x="465" y="372"/>
                    </a:cubicBezTo>
                    <a:lnTo>
                      <a:pt x="465" y="372"/>
                    </a:lnTo>
                    <a:lnTo>
                      <a:pt x="496" y="372"/>
                    </a:lnTo>
                    <a:cubicBezTo>
                      <a:pt x="527" y="402"/>
                      <a:pt x="527" y="402"/>
                      <a:pt x="527" y="402"/>
                    </a:cubicBezTo>
                    <a:lnTo>
                      <a:pt x="589" y="402"/>
                    </a:lnTo>
                    <a:lnTo>
                      <a:pt x="589" y="402"/>
                    </a:lnTo>
                    <a:cubicBezTo>
                      <a:pt x="620" y="433"/>
                      <a:pt x="620" y="433"/>
                      <a:pt x="620" y="433"/>
                    </a:cubicBezTo>
                    <a:cubicBezTo>
                      <a:pt x="589" y="402"/>
                      <a:pt x="589" y="402"/>
                      <a:pt x="589" y="402"/>
                    </a:cubicBezTo>
                    <a:lnTo>
                      <a:pt x="589" y="402"/>
                    </a:lnTo>
                    <a:lnTo>
                      <a:pt x="589" y="402"/>
                    </a:lnTo>
                    <a:lnTo>
                      <a:pt x="589" y="402"/>
                    </a:lnTo>
                    <a:lnTo>
                      <a:pt x="589" y="372"/>
                    </a:lnTo>
                    <a:cubicBezTo>
                      <a:pt x="589" y="372"/>
                      <a:pt x="589" y="372"/>
                      <a:pt x="589" y="341"/>
                    </a:cubicBezTo>
                    <a:lnTo>
                      <a:pt x="589" y="341"/>
                    </a:lnTo>
                    <a:lnTo>
                      <a:pt x="589" y="341"/>
                    </a:lnTo>
                    <a:cubicBezTo>
                      <a:pt x="620" y="309"/>
                      <a:pt x="620" y="309"/>
                      <a:pt x="620" y="309"/>
                    </a:cubicBezTo>
                    <a:lnTo>
                      <a:pt x="620" y="309"/>
                    </a:lnTo>
                    <a:lnTo>
                      <a:pt x="620" y="309"/>
                    </a:lnTo>
                    <a:cubicBezTo>
                      <a:pt x="620" y="309"/>
                      <a:pt x="620" y="309"/>
                      <a:pt x="651" y="309"/>
                    </a:cubicBezTo>
                    <a:lnTo>
                      <a:pt x="651" y="309"/>
                    </a:lnTo>
                    <a:lnTo>
                      <a:pt x="651" y="309"/>
                    </a:lnTo>
                    <a:lnTo>
                      <a:pt x="651" y="309"/>
                    </a:lnTo>
                    <a:cubicBezTo>
                      <a:pt x="651" y="309"/>
                      <a:pt x="651" y="278"/>
                      <a:pt x="620" y="278"/>
                    </a:cubicBez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589" y="278"/>
                    </a:lnTo>
                    <a:lnTo>
                      <a:pt x="589" y="278"/>
                    </a:lnTo>
                    <a:cubicBezTo>
                      <a:pt x="589" y="278"/>
                      <a:pt x="557" y="278"/>
                      <a:pt x="557" y="248"/>
                    </a:cubicBezTo>
                    <a:lnTo>
                      <a:pt x="557" y="248"/>
                    </a:lnTo>
                    <a:lnTo>
                      <a:pt x="557" y="248"/>
                    </a:lnTo>
                    <a:lnTo>
                      <a:pt x="557" y="217"/>
                    </a:lnTo>
                    <a:cubicBezTo>
                      <a:pt x="527" y="217"/>
                      <a:pt x="496" y="185"/>
                      <a:pt x="496" y="154"/>
                    </a:cubicBezTo>
                    <a:lnTo>
                      <a:pt x="496" y="154"/>
                    </a:lnTo>
                    <a:lnTo>
                      <a:pt x="496" y="124"/>
                    </a:lnTo>
                    <a:lnTo>
                      <a:pt x="496" y="124"/>
                    </a:lnTo>
                    <a:lnTo>
                      <a:pt x="496" y="124"/>
                    </a:lnTo>
                    <a:lnTo>
                      <a:pt x="465" y="124"/>
                    </a:lnTo>
                    <a:lnTo>
                      <a:pt x="465" y="124"/>
                    </a:lnTo>
                    <a:lnTo>
                      <a:pt x="465" y="124"/>
                    </a:lnTo>
                    <a:cubicBezTo>
                      <a:pt x="433" y="124"/>
                      <a:pt x="433" y="124"/>
                      <a:pt x="433" y="124"/>
                    </a:cubicBezTo>
                    <a:lnTo>
                      <a:pt x="433" y="124"/>
                    </a:lnTo>
                    <a:cubicBezTo>
                      <a:pt x="403" y="124"/>
                      <a:pt x="403" y="124"/>
                      <a:pt x="372" y="124"/>
                    </a:cubicBezTo>
                    <a:lnTo>
                      <a:pt x="372" y="124"/>
                    </a:lnTo>
                    <a:lnTo>
                      <a:pt x="341" y="124"/>
                    </a:lnTo>
                    <a:cubicBezTo>
                      <a:pt x="341" y="124"/>
                      <a:pt x="341" y="124"/>
                      <a:pt x="309" y="124"/>
                    </a:cubicBezTo>
                    <a:lnTo>
                      <a:pt x="309" y="124"/>
                    </a:lnTo>
                    <a:cubicBezTo>
                      <a:pt x="279" y="93"/>
                      <a:pt x="279" y="93"/>
                      <a:pt x="248" y="93"/>
                    </a:cubicBezTo>
                    <a:cubicBezTo>
                      <a:pt x="248" y="61"/>
                      <a:pt x="248" y="61"/>
                      <a:pt x="248" y="61"/>
                    </a:cubicBezTo>
                    <a:lnTo>
                      <a:pt x="248" y="61"/>
                    </a:lnTo>
                    <a:lnTo>
                      <a:pt x="248" y="61"/>
                    </a:lnTo>
                    <a:cubicBezTo>
                      <a:pt x="248" y="93"/>
                      <a:pt x="217" y="93"/>
                      <a:pt x="217" y="93"/>
                    </a:cubicBezTo>
                    <a:cubicBezTo>
                      <a:pt x="185" y="93"/>
                      <a:pt x="185" y="93"/>
                      <a:pt x="185" y="93"/>
                    </a:cubicBezTo>
                    <a:lnTo>
                      <a:pt x="185" y="93"/>
                    </a:lnTo>
                    <a:cubicBezTo>
                      <a:pt x="155" y="61"/>
                      <a:pt x="155" y="61"/>
                      <a:pt x="155" y="61"/>
                    </a:cubicBezTo>
                    <a:cubicBezTo>
                      <a:pt x="155" y="61"/>
                      <a:pt x="124" y="61"/>
                      <a:pt x="12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2" name="Freeform 70"/>
              <p:cNvSpPr>
                <a:spLocks noChangeArrowheads="1"/>
              </p:cNvSpPr>
              <p:nvPr/>
            </p:nvSpPr>
            <p:spPr bwMode="auto">
              <a:xfrm>
                <a:off x="5064125" y="1701800"/>
                <a:ext cx="33338" cy="11113"/>
              </a:xfrm>
              <a:custGeom>
                <a:avLst/>
                <a:gdLst>
                  <a:gd name="T0" fmla="*/ 30 w 94"/>
                  <a:gd name="T1" fmla="*/ 30 h 31"/>
                  <a:gd name="T2" fmla="*/ 30 w 94"/>
                  <a:gd name="T3" fmla="*/ 30 h 31"/>
                  <a:gd name="T4" fmla="*/ 30 w 94"/>
                  <a:gd name="T5" fmla="*/ 30 h 31"/>
                  <a:gd name="T6" fmla="*/ 62 w 94"/>
                  <a:gd name="T7" fmla="*/ 30 h 31"/>
                  <a:gd name="T8" fmla="*/ 62 w 94"/>
                  <a:gd name="T9" fmla="*/ 30 h 31"/>
                  <a:gd name="T10" fmla="*/ 62 w 94"/>
                  <a:gd name="T11" fmla="*/ 30 h 31"/>
                  <a:gd name="T12" fmla="*/ 62 w 94"/>
                  <a:gd name="T13" fmla="*/ 30 h 31"/>
                  <a:gd name="T14" fmla="*/ 93 w 94"/>
                  <a:gd name="T15" fmla="*/ 30 h 31"/>
                  <a:gd name="T16" fmla="*/ 62 w 94"/>
                  <a:gd name="T17" fmla="*/ 0 h 31"/>
                  <a:gd name="T18" fmla="*/ 62 w 94"/>
                  <a:gd name="T19" fmla="*/ 30 h 31"/>
                  <a:gd name="T20" fmla="*/ 30 w 94"/>
                  <a:gd name="T21" fmla="*/ 30 h 31"/>
                  <a:gd name="T22" fmla="*/ 30 w 94"/>
                  <a:gd name="T23" fmla="*/ 30 h 31"/>
                  <a:gd name="T24" fmla="*/ 30 w 94"/>
                  <a:gd name="T25" fmla="*/ 30 h 31"/>
                  <a:gd name="T26" fmla="*/ 30 w 94"/>
                  <a:gd name="T27" fmla="*/ 30 h 31"/>
                  <a:gd name="T28" fmla="*/ 30 w 94"/>
                  <a:gd name="T29" fmla="*/ 30 h 31"/>
                  <a:gd name="T30" fmla="*/ 0 w 94"/>
                  <a:gd name="T31" fmla="*/ 30 h 31"/>
                  <a:gd name="T32" fmla="*/ 30 w 94"/>
                  <a:gd name="T33" fmla="*/ 30 h 31"/>
                  <a:gd name="T34" fmla="*/ 0 w 94"/>
                  <a:gd name="T35" fmla="*/ 30 h 31"/>
                  <a:gd name="T36" fmla="*/ 0 w 94"/>
                  <a:gd name="T37" fmla="*/ 30 h 31"/>
                  <a:gd name="T38" fmla="*/ 30 w 94"/>
                  <a:gd name="T3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31">
                    <a:moveTo>
                      <a:pt x="30" y="30"/>
                    </a:moveTo>
                    <a:lnTo>
                      <a:pt x="30" y="30"/>
                    </a:lnTo>
                    <a:lnTo>
                      <a:pt x="30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cubicBezTo>
                      <a:pt x="93" y="30"/>
                      <a:pt x="93" y="30"/>
                      <a:pt x="93" y="30"/>
                    </a:cubicBezTo>
                    <a:cubicBezTo>
                      <a:pt x="93" y="0"/>
                      <a:pt x="93" y="0"/>
                      <a:pt x="62" y="0"/>
                    </a:cubicBezTo>
                    <a:cubicBezTo>
                      <a:pt x="62" y="0"/>
                      <a:pt x="62" y="0"/>
                      <a:pt x="62" y="30"/>
                    </a:cubicBezTo>
                    <a:cubicBezTo>
                      <a:pt x="62" y="30"/>
                      <a:pt x="62" y="30"/>
                      <a:pt x="30" y="30"/>
                    </a:cubicBezTo>
                    <a:lnTo>
                      <a:pt x="30" y="30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0" y="30"/>
                    </a:lnTo>
                    <a:cubicBezTo>
                      <a:pt x="0" y="30"/>
                      <a:pt x="0" y="30"/>
                      <a:pt x="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0" y="30"/>
                      <a:pt x="0" y="30"/>
                      <a:pt x="0" y="30"/>
                    </a:cubicBezTo>
                    <a:lnTo>
                      <a:pt x="0" y="30"/>
                    </a:lnTo>
                    <a:lnTo>
                      <a:pt x="30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3" name="Freeform 71"/>
              <p:cNvSpPr>
                <a:spLocks noChangeArrowheads="1"/>
              </p:cNvSpPr>
              <p:nvPr/>
            </p:nvSpPr>
            <p:spPr bwMode="auto">
              <a:xfrm>
                <a:off x="5040313" y="1701800"/>
                <a:ext cx="23812" cy="11113"/>
              </a:xfrm>
              <a:custGeom>
                <a:avLst/>
                <a:gdLst>
                  <a:gd name="T0" fmla="*/ 0 w 64"/>
                  <a:gd name="T1" fmla="*/ 30 h 31"/>
                  <a:gd name="T2" fmla="*/ 0 w 64"/>
                  <a:gd name="T3" fmla="*/ 30 h 31"/>
                  <a:gd name="T4" fmla="*/ 32 w 64"/>
                  <a:gd name="T5" fmla="*/ 30 h 31"/>
                  <a:gd name="T6" fmla="*/ 32 w 64"/>
                  <a:gd name="T7" fmla="*/ 30 h 31"/>
                  <a:gd name="T8" fmla="*/ 32 w 64"/>
                  <a:gd name="T9" fmla="*/ 30 h 31"/>
                  <a:gd name="T10" fmla="*/ 32 w 64"/>
                  <a:gd name="T11" fmla="*/ 30 h 31"/>
                  <a:gd name="T12" fmla="*/ 32 w 64"/>
                  <a:gd name="T13" fmla="*/ 30 h 31"/>
                  <a:gd name="T14" fmla="*/ 32 w 64"/>
                  <a:gd name="T15" fmla="*/ 30 h 31"/>
                  <a:gd name="T16" fmla="*/ 32 w 64"/>
                  <a:gd name="T17" fmla="*/ 30 h 31"/>
                  <a:gd name="T18" fmla="*/ 63 w 64"/>
                  <a:gd name="T19" fmla="*/ 30 h 31"/>
                  <a:gd name="T20" fmla="*/ 63 w 64"/>
                  <a:gd name="T21" fmla="*/ 0 h 31"/>
                  <a:gd name="T22" fmla="*/ 63 w 64"/>
                  <a:gd name="T23" fmla="*/ 0 h 31"/>
                  <a:gd name="T24" fmla="*/ 0 w 64"/>
                  <a:gd name="T25" fmla="*/ 0 h 31"/>
                  <a:gd name="T26" fmla="*/ 0 w 64"/>
                  <a:gd name="T27" fmla="*/ 0 h 31"/>
                  <a:gd name="T28" fmla="*/ 0 w 64"/>
                  <a:gd name="T29" fmla="*/ 0 h 31"/>
                  <a:gd name="T30" fmla="*/ 0 w 64"/>
                  <a:gd name="T31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31">
                    <a:moveTo>
                      <a:pt x="0" y="30"/>
                    </a:moveTo>
                    <a:lnTo>
                      <a:pt x="0" y="30"/>
                    </a:lnTo>
                    <a:cubicBezTo>
                      <a:pt x="0" y="30"/>
                      <a:pt x="0" y="30"/>
                      <a:pt x="32" y="30"/>
                    </a:cubicBez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cubicBezTo>
                      <a:pt x="63" y="30"/>
                      <a:pt x="63" y="30"/>
                      <a:pt x="63" y="30"/>
                    </a:cubicBezTo>
                    <a:cubicBezTo>
                      <a:pt x="63" y="0"/>
                      <a:pt x="63" y="0"/>
                      <a:pt x="63" y="0"/>
                    </a:cubicBezTo>
                    <a:lnTo>
                      <a:pt x="63" y="0"/>
                    </a:lnTo>
                    <a:cubicBezTo>
                      <a:pt x="32" y="0"/>
                      <a:pt x="32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4" name="Freeform 72"/>
              <p:cNvSpPr>
                <a:spLocks noChangeArrowheads="1"/>
              </p:cNvSpPr>
              <p:nvPr/>
            </p:nvSpPr>
            <p:spPr bwMode="auto">
              <a:xfrm>
                <a:off x="5097463" y="1747838"/>
                <a:ext cx="55562" cy="44450"/>
              </a:xfrm>
              <a:custGeom>
                <a:avLst/>
                <a:gdLst>
                  <a:gd name="T0" fmla="*/ 0 w 155"/>
                  <a:gd name="T1" fmla="*/ 93 h 125"/>
                  <a:gd name="T2" fmla="*/ 0 w 155"/>
                  <a:gd name="T3" fmla="*/ 93 h 125"/>
                  <a:gd name="T4" fmla="*/ 0 w 155"/>
                  <a:gd name="T5" fmla="*/ 124 h 125"/>
                  <a:gd name="T6" fmla="*/ 0 w 155"/>
                  <a:gd name="T7" fmla="*/ 124 h 125"/>
                  <a:gd name="T8" fmla="*/ 0 w 155"/>
                  <a:gd name="T9" fmla="*/ 124 h 125"/>
                  <a:gd name="T10" fmla="*/ 0 w 155"/>
                  <a:gd name="T11" fmla="*/ 124 h 125"/>
                  <a:gd name="T12" fmla="*/ 0 w 155"/>
                  <a:gd name="T13" fmla="*/ 124 h 125"/>
                  <a:gd name="T14" fmla="*/ 30 w 155"/>
                  <a:gd name="T15" fmla="*/ 124 h 125"/>
                  <a:gd name="T16" fmla="*/ 30 w 155"/>
                  <a:gd name="T17" fmla="*/ 124 h 125"/>
                  <a:gd name="T18" fmla="*/ 30 w 155"/>
                  <a:gd name="T19" fmla="*/ 124 h 125"/>
                  <a:gd name="T20" fmla="*/ 30 w 155"/>
                  <a:gd name="T21" fmla="*/ 124 h 125"/>
                  <a:gd name="T22" fmla="*/ 61 w 155"/>
                  <a:gd name="T23" fmla="*/ 124 h 125"/>
                  <a:gd name="T24" fmla="*/ 61 w 155"/>
                  <a:gd name="T25" fmla="*/ 124 h 125"/>
                  <a:gd name="T26" fmla="*/ 61 w 155"/>
                  <a:gd name="T27" fmla="*/ 124 h 125"/>
                  <a:gd name="T28" fmla="*/ 61 w 155"/>
                  <a:gd name="T29" fmla="*/ 124 h 125"/>
                  <a:gd name="T30" fmla="*/ 61 w 155"/>
                  <a:gd name="T31" fmla="*/ 124 h 125"/>
                  <a:gd name="T32" fmla="*/ 93 w 155"/>
                  <a:gd name="T33" fmla="*/ 124 h 125"/>
                  <a:gd name="T34" fmla="*/ 93 w 155"/>
                  <a:gd name="T35" fmla="*/ 124 h 125"/>
                  <a:gd name="T36" fmla="*/ 124 w 155"/>
                  <a:gd name="T37" fmla="*/ 124 h 125"/>
                  <a:gd name="T38" fmla="*/ 124 w 155"/>
                  <a:gd name="T39" fmla="*/ 124 h 125"/>
                  <a:gd name="T40" fmla="*/ 124 w 155"/>
                  <a:gd name="T41" fmla="*/ 93 h 125"/>
                  <a:gd name="T42" fmla="*/ 124 w 155"/>
                  <a:gd name="T43" fmla="*/ 93 h 125"/>
                  <a:gd name="T44" fmla="*/ 154 w 155"/>
                  <a:gd name="T45" fmla="*/ 93 h 125"/>
                  <a:gd name="T46" fmla="*/ 154 w 155"/>
                  <a:gd name="T47" fmla="*/ 93 h 125"/>
                  <a:gd name="T48" fmla="*/ 154 w 155"/>
                  <a:gd name="T49" fmla="*/ 61 h 125"/>
                  <a:gd name="T50" fmla="*/ 154 w 155"/>
                  <a:gd name="T51" fmla="*/ 61 h 125"/>
                  <a:gd name="T52" fmla="*/ 154 w 155"/>
                  <a:gd name="T53" fmla="*/ 61 h 125"/>
                  <a:gd name="T54" fmla="*/ 154 w 155"/>
                  <a:gd name="T55" fmla="*/ 61 h 125"/>
                  <a:gd name="T56" fmla="*/ 124 w 155"/>
                  <a:gd name="T57" fmla="*/ 61 h 125"/>
                  <a:gd name="T58" fmla="*/ 124 w 155"/>
                  <a:gd name="T59" fmla="*/ 61 h 125"/>
                  <a:gd name="T60" fmla="*/ 124 w 155"/>
                  <a:gd name="T61" fmla="*/ 61 h 125"/>
                  <a:gd name="T62" fmla="*/ 124 w 155"/>
                  <a:gd name="T63" fmla="*/ 61 h 125"/>
                  <a:gd name="T64" fmla="*/ 93 w 155"/>
                  <a:gd name="T65" fmla="*/ 30 h 125"/>
                  <a:gd name="T66" fmla="*/ 93 w 155"/>
                  <a:gd name="T67" fmla="*/ 30 h 125"/>
                  <a:gd name="T68" fmla="*/ 61 w 155"/>
                  <a:gd name="T69" fmla="*/ 30 h 125"/>
                  <a:gd name="T70" fmla="*/ 61 w 155"/>
                  <a:gd name="T71" fmla="*/ 30 h 125"/>
                  <a:gd name="T72" fmla="*/ 61 w 155"/>
                  <a:gd name="T73" fmla="*/ 30 h 125"/>
                  <a:gd name="T74" fmla="*/ 30 w 155"/>
                  <a:gd name="T75" fmla="*/ 0 h 125"/>
                  <a:gd name="T76" fmla="*/ 30 w 155"/>
                  <a:gd name="T77" fmla="*/ 0 h 125"/>
                  <a:gd name="T78" fmla="*/ 30 w 155"/>
                  <a:gd name="T79" fmla="*/ 0 h 125"/>
                  <a:gd name="T80" fmla="*/ 30 w 155"/>
                  <a:gd name="T81" fmla="*/ 0 h 125"/>
                  <a:gd name="T82" fmla="*/ 30 w 155"/>
                  <a:gd name="T83" fmla="*/ 0 h 125"/>
                  <a:gd name="T84" fmla="*/ 0 w 155"/>
                  <a:gd name="T85" fmla="*/ 30 h 125"/>
                  <a:gd name="T86" fmla="*/ 0 w 155"/>
                  <a:gd name="T87" fmla="*/ 61 h 125"/>
                  <a:gd name="T88" fmla="*/ 0 w 155"/>
                  <a:gd name="T89" fmla="*/ 61 h 125"/>
                  <a:gd name="T90" fmla="*/ 0 w 155"/>
                  <a:gd name="T91" fmla="*/ 61 h 125"/>
                  <a:gd name="T92" fmla="*/ 0 w 155"/>
                  <a:gd name="T93" fmla="*/ 61 h 125"/>
                  <a:gd name="T94" fmla="*/ 0 w 155"/>
                  <a:gd name="T95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5" h="125">
                    <a:moveTo>
                      <a:pt x="0" y="93"/>
                    </a:moveTo>
                    <a:lnTo>
                      <a:pt x="0" y="93"/>
                    </a:lnTo>
                    <a:cubicBezTo>
                      <a:pt x="0" y="124"/>
                      <a:pt x="0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30" y="124"/>
                    </a:cubicBezTo>
                    <a:lnTo>
                      <a:pt x="30" y="124"/>
                    </a:lnTo>
                    <a:lnTo>
                      <a:pt x="30" y="124"/>
                    </a:lnTo>
                    <a:lnTo>
                      <a:pt x="30" y="124"/>
                    </a:lnTo>
                    <a:lnTo>
                      <a:pt x="61" y="124"/>
                    </a:lnTo>
                    <a:lnTo>
                      <a:pt x="61" y="124"/>
                    </a:lnTo>
                    <a:lnTo>
                      <a:pt x="61" y="124"/>
                    </a:lnTo>
                    <a:lnTo>
                      <a:pt x="61" y="124"/>
                    </a:lnTo>
                    <a:lnTo>
                      <a:pt x="61" y="124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93" y="124"/>
                    </a:ln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93"/>
                      <a:pt x="124" y="93"/>
                      <a:pt x="124" y="93"/>
                    </a:cubicBezTo>
                    <a:lnTo>
                      <a:pt x="124" y="93"/>
                    </a:lnTo>
                    <a:lnTo>
                      <a:pt x="154" y="93"/>
                    </a:lnTo>
                    <a:lnTo>
                      <a:pt x="154" y="93"/>
                    </a:lnTo>
                    <a:lnTo>
                      <a:pt x="154" y="61"/>
                    </a:lnTo>
                    <a:lnTo>
                      <a:pt x="154" y="61"/>
                    </a:lnTo>
                    <a:lnTo>
                      <a:pt x="154" y="61"/>
                    </a:lnTo>
                    <a:lnTo>
                      <a:pt x="15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93" y="61"/>
                      <a:pt x="93" y="61"/>
                      <a:pt x="93" y="30"/>
                    </a:cubicBezTo>
                    <a:lnTo>
                      <a:pt x="93" y="30"/>
                    </a:lnTo>
                    <a:lnTo>
                      <a:pt x="61" y="30"/>
                    </a:lnTo>
                    <a:lnTo>
                      <a:pt x="61" y="30"/>
                    </a:lnTo>
                    <a:lnTo>
                      <a:pt x="61" y="30"/>
                    </a:lnTo>
                    <a:cubicBezTo>
                      <a:pt x="61" y="30"/>
                      <a:pt x="61" y="0"/>
                      <a:pt x="30" y="0"/>
                    </a:cubicBez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cubicBezTo>
                      <a:pt x="3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lnTo>
                      <a:pt x="0" y="61"/>
                    </a:lnTo>
                    <a:cubicBezTo>
                      <a:pt x="0" y="61"/>
                      <a:pt x="0" y="61"/>
                      <a:pt x="0" y="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5" name="Freeform 73"/>
              <p:cNvSpPr>
                <a:spLocks noChangeArrowheads="1"/>
              </p:cNvSpPr>
              <p:nvPr/>
            </p:nvSpPr>
            <p:spPr bwMode="auto">
              <a:xfrm>
                <a:off x="5029200" y="1735138"/>
                <a:ext cx="44450" cy="44450"/>
              </a:xfrm>
              <a:custGeom>
                <a:avLst/>
                <a:gdLst>
                  <a:gd name="T0" fmla="*/ 94 w 125"/>
                  <a:gd name="T1" fmla="*/ 31 h 125"/>
                  <a:gd name="T2" fmla="*/ 94 w 125"/>
                  <a:gd name="T3" fmla="*/ 31 h 125"/>
                  <a:gd name="T4" fmla="*/ 94 w 125"/>
                  <a:gd name="T5" fmla="*/ 31 h 125"/>
                  <a:gd name="T6" fmla="*/ 63 w 125"/>
                  <a:gd name="T7" fmla="*/ 31 h 125"/>
                  <a:gd name="T8" fmla="*/ 31 w 125"/>
                  <a:gd name="T9" fmla="*/ 31 h 125"/>
                  <a:gd name="T10" fmla="*/ 31 w 125"/>
                  <a:gd name="T11" fmla="*/ 31 h 125"/>
                  <a:gd name="T12" fmla="*/ 31 w 125"/>
                  <a:gd name="T13" fmla="*/ 31 h 125"/>
                  <a:gd name="T14" fmla="*/ 0 w 125"/>
                  <a:gd name="T15" fmla="*/ 0 h 125"/>
                  <a:gd name="T16" fmla="*/ 0 w 125"/>
                  <a:gd name="T17" fmla="*/ 31 h 125"/>
                  <a:gd name="T18" fmla="*/ 0 w 125"/>
                  <a:gd name="T19" fmla="*/ 31 h 125"/>
                  <a:gd name="T20" fmla="*/ 0 w 125"/>
                  <a:gd name="T21" fmla="*/ 31 h 125"/>
                  <a:gd name="T22" fmla="*/ 0 w 125"/>
                  <a:gd name="T23" fmla="*/ 31 h 125"/>
                  <a:gd name="T24" fmla="*/ 0 w 125"/>
                  <a:gd name="T25" fmla="*/ 31 h 125"/>
                  <a:gd name="T26" fmla="*/ 0 w 125"/>
                  <a:gd name="T27" fmla="*/ 31 h 125"/>
                  <a:gd name="T28" fmla="*/ 0 w 125"/>
                  <a:gd name="T29" fmla="*/ 61 h 125"/>
                  <a:gd name="T30" fmla="*/ 0 w 125"/>
                  <a:gd name="T31" fmla="*/ 61 h 125"/>
                  <a:gd name="T32" fmla="*/ 0 w 125"/>
                  <a:gd name="T33" fmla="*/ 61 h 125"/>
                  <a:gd name="T34" fmla="*/ 0 w 125"/>
                  <a:gd name="T35" fmla="*/ 92 h 125"/>
                  <a:gd name="T36" fmla="*/ 0 w 125"/>
                  <a:gd name="T37" fmla="*/ 92 h 125"/>
                  <a:gd name="T38" fmla="*/ 0 w 125"/>
                  <a:gd name="T39" fmla="*/ 92 h 125"/>
                  <a:gd name="T40" fmla="*/ 0 w 125"/>
                  <a:gd name="T41" fmla="*/ 92 h 125"/>
                  <a:gd name="T42" fmla="*/ 0 w 125"/>
                  <a:gd name="T43" fmla="*/ 124 h 125"/>
                  <a:gd name="T44" fmla="*/ 0 w 125"/>
                  <a:gd name="T45" fmla="*/ 124 h 125"/>
                  <a:gd name="T46" fmla="*/ 0 w 125"/>
                  <a:gd name="T47" fmla="*/ 124 h 125"/>
                  <a:gd name="T48" fmla="*/ 31 w 125"/>
                  <a:gd name="T49" fmla="*/ 124 h 125"/>
                  <a:gd name="T50" fmla="*/ 31 w 125"/>
                  <a:gd name="T51" fmla="*/ 124 h 125"/>
                  <a:gd name="T52" fmla="*/ 31 w 125"/>
                  <a:gd name="T53" fmla="*/ 124 h 125"/>
                  <a:gd name="T54" fmla="*/ 31 w 125"/>
                  <a:gd name="T55" fmla="*/ 92 h 125"/>
                  <a:gd name="T56" fmla="*/ 31 w 125"/>
                  <a:gd name="T57" fmla="*/ 92 h 125"/>
                  <a:gd name="T58" fmla="*/ 63 w 125"/>
                  <a:gd name="T59" fmla="*/ 92 h 125"/>
                  <a:gd name="T60" fmla="*/ 63 w 125"/>
                  <a:gd name="T61" fmla="*/ 92 h 125"/>
                  <a:gd name="T62" fmla="*/ 63 w 125"/>
                  <a:gd name="T63" fmla="*/ 92 h 125"/>
                  <a:gd name="T64" fmla="*/ 63 w 125"/>
                  <a:gd name="T65" fmla="*/ 92 h 125"/>
                  <a:gd name="T66" fmla="*/ 94 w 125"/>
                  <a:gd name="T67" fmla="*/ 61 h 125"/>
                  <a:gd name="T68" fmla="*/ 94 w 125"/>
                  <a:gd name="T69" fmla="*/ 61 h 125"/>
                  <a:gd name="T70" fmla="*/ 124 w 125"/>
                  <a:gd name="T71" fmla="*/ 61 h 125"/>
                  <a:gd name="T72" fmla="*/ 94 w 125"/>
                  <a:gd name="T73" fmla="*/ 3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5" h="125">
                    <a:moveTo>
                      <a:pt x="94" y="31"/>
                    </a:moveTo>
                    <a:lnTo>
                      <a:pt x="94" y="31"/>
                    </a:lnTo>
                    <a:lnTo>
                      <a:pt x="94" y="31"/>
                    </a:lnTo>
                    <a:lnTo>
                      <a:pt x="63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0" y="0"/>
                    </a:cubicBez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1"/>
                    </a:lnTo>
                    <a:cubicBezTo>
                      <a:pt x="0" y="92"/>
                      <a:pt x="0" y="92"/>
                      <a:pt x="0" y="92"/>
                    </a:cubicBezTo>
                    <a:lnTo>
                      <a:pt x="0" y="92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31" y="92"/>
                    </a:lnTo>
                    <a:lnTo>
                      <a:pt x="31" y="92"/>
                    </a:lnTo>
                    <a:cubicBezTo>
                      <a:pt x="63" y="92"/>
                      <a:pt x="63" y="92"/>
                      <a:pt x="63" y="92"/>
                    </a:cubicBezTo>
                    <a:lnTo>
                      <a:pt x="63" y="92"/>
                    </a:lnTo>
                    <a:lnTo>
                      <a:pt x="63" y="92"/>
                    </a:lnTo>
                    <a:lnTo>
                      <a:pt x="63" y="92"/>
                    </a:lnTo>
                    <a:lnTo>
                      <a:pt x="94" y="61"/>
                    </a:lnTo>
                    <a:lnTo>
                      <a:pt x="94" y="61"/>
                    </a:lnTo>
                    <a:cubicBezTo>
                      <a:pt x="94" y="61"/>
                      <a:pt x="94" y="61"/>
                      <a:pt x="124" y="61"/>
                    </a:cubicBezTo>
                    <a:cubicBezTo>
                      <a:pt x="94" y="31"/>
                      <a:pt x="94" y="31"/>
                      <a:pt x="94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6" name="Freeform 74"/>
              <p:cNvSpPr>
                <a:spLocks noChangeArrowheads="1"/>
              </p:cNvSpPr>
              <p:nvPr/>
            </p:nvSpPr>
            <p:spPr bwMode="auto">
              <a:xfrm>
                <a:off x="5073650" y="1668463"/>
                <a:ext cx="168275" cy="68262"/>
              </a:xfrm>
              <a:custGeom>
                <a:avLst/>
                <a:gdLst>
                  <a:gd name="T0" fmla="*/ 187 w 466"/>
                  <a:gd name="T1" fmla="*/ 124 h 188"/>
                  <a:gd name="T2" fmla="*/ 187 w 466"/>
                  <a:gd name="T3" fmla="*/ 94 h 188"/>
                  <a:gd name="T4" fmla="*/ 217 w 466"/>
                  <a:gd name="T5" fmla="*/ 94 h 188"/>
                  <a:gd name="T6" fmla="*/ 217 w 466"/>
                  <a:gd name="T7" fmla="*/ 94 h 188"/>
                  <a:gd name="T8" fmla="*/ 248 w 466"/>
                  <a:gd name="T9" fmla="*/ 94 h 188"/>
                  <a:gd name="T10" fmla="*/ 248 w 466"/>
                  <a:gd name="T11" fmla="*/ 94 h 188"/>
                  <a:gd name="T12" fmla="*/ 280 w 466"/>
                  <a:gd name="T13" fmla="*/ 124 h 188"/>
                  <a:gd name="T14" fmla="*/ 311 w 466"/>
                  <a:gd name="T15" fmla="*/ 94 h 188"/>
                  <a:gd name="T16" fmla="*/ 311 w 466"/>
                  <a:gd name="T17" fmla="*/ 63 h 188"/>
                  <a:gd name="T18" fmla="*/ 341 w 466"/>
                  <a:gd name="T19" fmla="*/ 63 h 188"/>
                  <a:gd name="T20" fmla="*/ 341 w 466"/>
                  <a:gd name="T21" fmla="*/ 63 h 188"/>
                  <a:gd name="T22" fmla="*/ 404 w 466"/>
                  <a:gd name="T23" fmla="*/ 63 h 188"/>
                  <a:gd name="T24" fmla="*/ 465 w 466"/>
                  <a:gd name="T25" fmla="*/ 31 h 188"/>
                  <a:gd name="T26" fmla="*/ 465 w 466"/>
                  <a:gd name="T27" fmla="*/ 31 h 188"/>
                  <a:gd name="T28" fmla="*/ 435 w 466"/>
                  <a:gd name="T29" fmla="*/ 0 h 188"/>
                  <a:gd name="T30" fmla="*/ 435 w 466"/>
                  <a:gd name="T31" fmla="*/ 0 h 188"/>
                  <a:gd name="T32" fmla="*/ 372 w 466"/>
                  <a:gd name="T33" fmla="*/ 0 h 188"/>
                  <a:gd name="T34" fmla="*/ 372 w 466"/>
                  <a:gd name="T35" fmla="*/ 0 h 188"/>
                  <a:gd name="T36" fmla="*/ 341 w 466"/>
                  <a:gd name="T37" fmla="*/ 0 h 188"/>
                  <a:gd name="T38" fmla="*/ 311 w 466"/>
                  <a:gd name="T39" fmla="*/ 0 h 188"/>
                  <a:gd name="T40" fmla="*/ 311 w 466"/>
                  <a:gd name="T41" fmla="*/ 0 h 188"/>
                  <a:gd name="T42" fmla="*/ 248 w 466"/>
                  <a:gd name="T43" fmla="*/ 0 h 188"/>
                  <a:gd name="T44" fmla="*/ 217 w 466"/>
                  <a:gd name="T45" fmla="*/ 0 h 188"/>
                  <a:gd name="T46" fmla="*/ 187 w 466"/>
                  <a:gd name="T47" fmla="*/ 0 h 188"/>
                  <a:gd name="T48" fmla="*/ 187 w 466"/>
                  <a:gd name="T49" fmla="*/ 0 h 188"/>
                  <a:gd name="T50" fmla="*/ 187 w 466"/>
                  <a:gd name="T51" fmla="*/ 0 h 188"/>
                  <a:gd name="T52" fmla="*/ 156 w 466"/>
                  <a:gd name="T53" fmla="*/ 31 h 188"/>
                  <a:gd name="T54" fmla="*/ 93 w 466"/>
                  <a:gd name="T55" fmla="*/ 31 h 188"/>
                  <a:gd name="T56" fmla="*/ 63 w 466"/>
                  <a:gd name="T57" fmla="*/ 0 h 188"/>
                  <a:gd name="T58" fmla="*/ 32 w 466"/>
                  <a:gd name="T59" fmla="*/ 31 h 188"/>
                  <a:gd name="T60" fmla="*/ 0 w 466"/>
                  <a:gd name="T61" fmla="*/ 63 h 188"/>
                  <a:gd name="T62" fmla="*/ 0 w 466"/>
                  <a:gd name="T63" fmla="*/ 63 h 188"/>
                  <a:gd name="T64" fmla="*/ 32 w 466"/>
                  <a:gd name="T65" fmla="*/ 63 h 188"/>
                  <a:gd name="T66" fmla="*/ 93 w 466"/>
                  <a:gd name="T67" fmla="*/ 63 h 188"/>
                  <a:gd name="T68" fmla="*/ 124 w 466"/>
                  <a:gd name="T69" fmla="*/ 124 h 188"/>
                  <a:gd name="T70" fmla="*/ 124 w 466"/>
                  <a:gd name="T71" fmla="*/ 124 h 188"/>
                  <a:gd name="T72" fmla="*/ 93 w 466"/>
                  <a:gd name="T73" fmla="*/ 155 h 188"/>
                  <a:gd name="T74" fmla="*/ 63 w 466"/>
                  <a:gd name="T75" fmla="*/ 187 h 188"/>
                  <a:gd name="T76" fmla="*/ 63 w 466"/>
                  <a:gd name="T77" fmla="*/ 187 h 188"/>
                  <a:gd name="T78" fmla="*/ 63 w 466"/>
                  <a:gd name="T79" fmla="*/ 187 h 188"/>
                  <a:gd name="T80" fmla="*/ 93 w 466"/>
                  <a:gd name="T81" fmla="*/ 187 h 188"/>
                  <a:gd name="T82" fmla="*/ 93 w 466"/>
                  <a:gd name="T83" fmla="*/ 187 h 188"/>
                  <a:gd name="T84" fmla="*/ 93 w 466"/>
                  <a:gd name="T85" fmla="*/ 155 h 188"/>
                  <a:gd name="T86" fmla="*/ 124 w 466"/>
                  <a:gd name="T87" fmla="*/ 187 h 188"/>
                  <a:gd name="T88" fmla="*/ 156 w 466"/>
                  <a:gd name="T89" fmla="*/ 155 h 188"/>
                  <a:gd name="T90" fmla="*/ 187 w 466"/>
                  <a:gd name="T91" fmla="*/ 12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188">
                    <a:moveTo>
                      <a:pt x="187" y="124"/>
                    </a:moveTo>
                    <a:lnTo>
                      <a:pt x="187" y="124"/>
                    </a:lnTo>
                    <a:lnTo>
                      <a:pt x="187" y="124"/>
                    </a:lnTo>
                    <a:cubicBezTo>
                      <a:pt x="187" y="124"/>
                      <a:pt x="187" y="124"/>
                      <a:pt x="187" y="94"/>
                    </a:cubicBezTo>
                    <a:lnTo>
                      <a:pt x="187" y="94"/>
                    </a:lnTo>
                    <a:cubicBezTo>
                      <a:pt x="217" y="94"/>
                      <a:pt x="217" y="94"/>
                      <a:pt x="217" y="94"/>
                    </a:cubicBezTo>
                    <a:lnTo>
                      <a:pt x="217" y="94"/>
                    </a:lnTo>
                    <a:lnTo>
                      <a:pt x="217" y="94"/>
                    </a:lnTo>
                    <a:lnTo>
                      <a:pt x="217" y="94"/>
                    </a:lnTo>
                    <a:cubicBezTo>
                      <a:pt x="248" y="94"/>
                      <a:pt x="248" y="94"/>
                      <a:pt x="248" y="94"/>
                    </a:cubicBezTo>
                    <a:lnTo>
                      <a:pt x="248" y="94"/>
                    </a:lnTo>
                    <a:lnTo>
                      <a:pt x="248" y="94"/>
                    </a:lnTo>
                    <a:lnTo>
                      <a:pt x="248" y="94"/>
                    </a:lnTo>
                    <a:cubicBezTo>
                      <a:pt x="280" y="94"/>
                      <a:pt x="280" y="94"/>
                      <a:pt x="280" y="124"/>
                    </a:cubicBezTo>
                    <a:cubicBezTo>
                      <a:pt x="280" y="124"/>
                      <a:pt x="280" y="94"/>
                      <a:pt x="311" y="94"/>
                    </a:cubicBezTo>
                    <a:lnTo>
                      <a:pt x="311" y="94"/>
                    </a:lnTo>
                    <a:cubicBezTo>
                      <a:pt x="311" y="94"/>
                      <a:pt x="311" y="94"/>
                      <a:pt x="311" y="63"/>
                    </a:cubicBezTo>
                    <a:lnTo>
                      <a:pt x="311" y="63"/>
                    </a:lnTo>
                    <a:cubicBezTo>
                      <a:pt x="341" y="63"/>
                      <a:pt x="341" y="63"/>
                      <a:pt x="341" y="63"/>
                    </a:cubicBezTo>
                    <a:lnTo>
                      <a:pt x="341" y="63"/>
                    </a:lnTo>
                    <a:lnTo>
                      <a:pt x="341" y="63"/>
                    </a:lnTo>
                    <a:lnTo>
                      <a:pt x="341" y="63"/>
                    </a:lnTo>
                    <a:cubicBezTo>
                      <a:pt x="341" y="63"/>
                      <a:pt x="372" y="63"/>
                      <a:pt x="404" y="63"/>
                    </a:cubicBezTo>
                    <a:lnTo>
                      <a:pt x="404" y="63"/>
                    </a:lnTo>
                    <a:cubicBezTo>
                      <a:pt x="404" y="31"/>
                      <a:pt x="435" y="31"/>
                      <a:pt x="435" y="31"/>
                    </a:cubicBezTo>
                    <a:cubicBezTo>
                      <a:pt x="435" y="31"/>
                      <a:pt x="435" y="31"/>
                      <a:pt x="465" y="31"/>
                    </a:cubicBezTo>
                    <a:lnTo>
                      <a:pt x="465" y="31"/>
                    </a:lnTo>
                    <a:lnTo>
                      <a:pt x="465" y="31"/>
                    </a:lnTo>
                    <a:cubicBezTo>
                      <a:pt x="435" y="31"/>
                      <a:pt x="435" y="0"/>
                      <a:pt x="435" y="0"/>
                    </a:cubicBezTo>
                    <a:lnTo>
                      <a:pt x="435" y="0"/>
                    </a:lnTo>
                    <a:lnTo>
                      <a:pt x="435" y="0"/>
                    </a:lnTo>
                    <a:lnTo>
                      <a:pt x="435" y="0"/>
                    </a:lnTo>
                    <a:cubicBezTo>
                      <a:pt x="404" y="0"/>
                      <a:pt x="404" y="0"/>
                      <a:pt x="404" y="0"/>
                    </a:cubicBezTo>
                    <a:cubicBezTo>
                      <a:pt x="404" y="0"/>
                      <a:pt x="404" y="0"/>
                      <a:pt x="372" y="0"/>
                    </a:cubicBezTo>
                    <a:lnTo>
                      <a:pt x="372" y="0"/>
                    </a:lnTo>
                    <a:lnTo>
                      <a:pt x="372" y="0"/>
                    </a:lnTo>
                    <a:cubicBezTo>
                      <a:pt x="341" y="0"/>
                      <a:pt x="341" y="0"/>
                      <a:pt x="341" y="0"/>
                    </a:cubicBezTo>
                    <a:lnTo>
                      <a:pt x="341" y="0"/>
                    </a:lnTo>
                    <a:cubicBezTo>
                      <a:pt x="311" y="0"/>
                      <a:pt x="311" y="0"/>
                      <a:pt x="311" y="0"/>
                    </a:cubicBezTo>
                    <a:lnTo>
                      <a:pt x="311" y="0"/>
                    </a:lnTo>
                    <a:lnTo>
                      <a:pt x="311" y="0"/>
                    </a:lnTo>
                    <a:lnTo>
                      <a:pt x="311" y="0"/>
                    </a:ln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48" y="0"/>
                    </a:cubicBezTo>
                    <a:lnTo>
                      <a:pt x="248" y="0"/>
                    </a:ln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0"/>
                      <a:pt x="217" y="0"/>
                      <a:pt x="187" y="0"/>
                    </a:cubicBezTo>
                    <a:lnTo>
                      <a:pt x="187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7" y="0"/>
                    </a:lnTo>
                    <a:cubicBezTo>
                      <a:pt x="187" y="31"/>
                      <a:pt x="187" y="31"/>
                      <a:pt x="156" y="31"/>
                    </a:cubicBezTo>
                    <a:lnTo>
                      <a:pt x="156" y="31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93" y="31"/>
                      <a:pt x="93" y="31"/>
                      <a:pt x="93" y="31"/>
                    </a:cubicBezTo>
                    <a:cubicBezTo>
                      <a:pt x="63" y="0"/>
                      <a:pt x="63" y="0"/>
                      <a:pt x="63" y="0"/>
                    </a:cubicBezTo>
                    <a:lnTo>
                      <a:pt x="63" y="0"/>
                    </a:lnTo>
                    <a:cubicBezTo>
                      <a:pt x="32" y="0"/>
                      <a:pt x="32" y="31"/>
                      <a:pt x="32" y="31"/>
                    </a:cubicBezTo>
                    <a:lnTo>
                      <a:pt x="32" y="31"/>
                    </a:lnTo>
                    <a:cubicBezTo>
                      <a:pt x="0" y="31"/>
                      <a:pt x="0" y="63"/>
                      <a:pt x="0" y="63"/>
                    </a:cubicBezTo>
                    <a:lnTo>
                      <a:pt x="0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3"/>
                    </a:lnTo>
                    <a:cubicBezTo>
                      <a:pt x="32" y="63"/>
                      <a:pt x="32" y="63"/>
                      <a:pt x="32" y="63"/>
                    </a:cubicBezTo>
                    <a:lnTo>
                      <a:pt x="32" y="63"/>
                    </a:lnTo>
                    <a:cubicBezTo>
                      <a:pt x="63" y="63"/>
                      <a:pt x="93" y="63"/>
                      <a:pt x="93" y="63"/>
                    </a:cubicBezTo>
                    <a:lnTo>
                      <a:pt x="93" y="63"/>
                    </a:lnTo>
                    <a:cubicBezTo>
                      <a:pt x="124" y="94"/>
                      <a:pt x="124" y="9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155"/>
                      <a:pt x="93" y="155"/>
                      <a:pt x="93" y="155"/>
                    </a:cubicBezTo>
                    <a:lnTo>
                      <a:pt x="93" y="155"/>
                    </a:lnTo>
                    <a:lnTo>
                      <a:pt x="93" y="155"/>
                    </a:lnTo>
                    <a:cubicBezTo>
                      <a:pt x="93" y="155"/>
                      <a:pt x="63" y="155"/>
                      <a:pt x="63" y="187"/>
                    </a:cubicBezTo>
                    <a:lnTo>
                      <a:pt x="63" y="187"/>
                    </a:lnTo>
                    <a:lnTo>
                      <a:pt x="63" y="187"/>
                    </a:lnTo>
                    <a:lnTo>
                      <a:pt x="63" y="187"/>
                    </a:lnTo>
                    <a:lnTo>
                      <a:pt x="63" y="187"/>
                    </a:lnTo>
                    <a:cubicBezTo>
                      <a:pt x="63" y="187"/>
                      <a:pt x="63" y="187"/>
                      <a:pt x="93" y="187"/>
                    </a:cubicBezTo>
                    <a:lnTo>
                      <a:pt x="93" y="187"/>
                    </a:lnTo>
                    <a:lnTo>
                      <a:pt x="93" y="187"/>
                    </a:lnTo>
                    <a:lnTo>
                      <a:pt x="93" y="187"/>
                    </a:lnTo>
                    <a:lnTo>
                      <a:pt x="93" y="155"/>
                    </a:lnTo>
                    <a:lnTo>
                      <a:pt x="93" y="155"/>
                    </a:lnTo>
                    <a:cubicBezTo>
                      <a:pt x="124" y="155"/>
                      <a:pt x="124" y="155"/>
                      <a:pt x="124" y="187"/>
                    </a:cubicBezTo>
                    <a:lnTo>
                      <a:pt x="124" y="187"/>
                    </a:lnTo>
                    <a:lnTo>
                      <a:pt x="124" y="187"/>
                    </a:lnTo>
                    <a:cubicBezTo>
                      <a:pt x="156" y="155"/>
                      <a:pt x="156" y="155"/>
                      <a:pt x="156" y="155"/>
                    </a:cubicBezTo>
                    <a:lnTo>
                      <a:pt x="156" y="124"/>
                    </a:lnTo>
                    <a:cubicBezTo>
                      <a:pt x="156" y="124"/>
                      <a:pt x="156" y="124"/>
                      <a:pt x="187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7" name="Freeform 75"/>
              <p:cNvSpPr>
                <a:spLocks noChangeArrowheads="1"/>
              </p:cNvSpPr>
              <p:nvPr/>
            </p:nvSpPr>
            <p:spPr bwMode="auto">
              <a:xfrm>
                <a:off x="5443538" y="2003425"/>
                <a:ext cx="33337" cy="22225"/>
              </a:xfrm>
              <a:custGeom>
                <a:avLst/>
                <a:gdLst>
                  <a:gd name="T0" fmla="*/ 31 w 93"/>
                  <a:gd name="T1" fmla="*/ 31 h 62"/>
                  <a:gd name="T2" fmla="*/ 31 w 93"/>
                  <a:gd name="T3" fmla="*/ 31 h 62"/>
                  <a:gd name="T4" fmla="*/ 31 w 93"/>
                  <a:gd name="T5" fmla="*/ 31 h 62"/>
                  <a:gd name="T6" fmla="*/ 31 w 93"/>
                  <a:gd name="T7" fmla="*/ 31 h 62"/>
                  <a:gd name="T8" fmla="*/ 61 w 93"/>
                  <a:gd name="T9" fmla="*/ 31 h 62"/>
                  <a:gd name="T10" fmla="*/ 61 w 93"/>
                  <a:gd name="T11" fmla="*/ 31 h 62"/>
                  <a:gd name="T12" fmla="*/ 61 w 93"/>
                  <a:gd name="T13" fmla="*/ 61 h 62"/>
                  <a:gd name="T14" fmla="*/ 92 w 93"/>
                  <a:gd name="T15" fmla="*/ 61 h 62"/>
                  <a:gd name="T16" fmla="*/ 92 w 93"/>
                  <a:gd name="T17" fmla="*/ 61 h 62"/>
                  <a:gd name="T18" fmla="*/ 92 w 93"/>
                  <a:gd name="T19" fmla="*/ 61 h 62"/>
                  <a:gd name="T20" fmla="*/ 92 w 93"/>
                  <a:gd name="T21" fmla="*/ 61 h 62"/>
                  <a:gd name="T22" fmla="*/ 92 w 93"/>
                  <a:gd name="T23" fmla="*/ 61 h 62"/>
                  <a:gd name="T24" fmla="*/ 92 w 93"/>
                  <a:gd name="T25" fmla="*/ 61 h 62"/>
                  <a:gd name="T26" fmla="*/ 92 w 93"/>
                  <a:gd name="T27" fmla="*/ 31 h 62"/>
                  <a:gd name="T28" fmla="*/ 61 w 93"/>
                  <a:gd name="T29" fmla="*/ 31 h 62"/>
                  <a:gd name="T30" fmla="*/ 61 w 93"/>
                  <a:gd name="T31" fmla="*/ 31 h 62"/>
                  <a:gd name="T32" fmla="*/ 61 w 93"/>
                  <a:gd name="T33" fmla="*/ 31 h 62"/>
                  <a:gd name="T34" fmla="*/ 31 w 93"/>
                  <a:gd name="T35" fmla="*/ 0 h 62"/>
                  <a:gd name="T36" fmla="*/ 0 w 93"/>
                  <a:gd name="T37" fmla="*/ 31 h 62"/>
                  <a:gd name="T38" fmla="*/ 0 w 93"/>
                  <a:gd name="T39" fmla="*/ 31 h 62"/>
                  <a:gd name="T40" fmla="*/ 0 w 93"/>
                  <a:gd name="T41" fmla="*/ 31 h 62"/>
                  <a:gd name="T42" fmla="*/ 0 w 93"/>
                  <a:gd name="T43" fmla="*/ 31 h 62"/>
                  <a:gd name="T44" fmla="*/ 31 w 93"/>
                  <a:gd name="T4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3" h="62">
                    <a:moveTo>
                      <a:pt x="31" y="31"/>
                    </a:move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61" y="31"/>
                    </a:cubicBezTo>
                    <a:lnTo>
                      <a:pt x="61" y="31"/>
                    </a:lnTo>
                    <a:lnTo>
                      <a:pt x="61" y="61"/>
                    </a:lnTo>
                    <a:cubicBezTo>
                      <a:pt x="92" y="61"/>
                      <a:pt x="92" y="61"/>
                      <a:pt x="92" y="61"/>
                    </a:cubicBezTo>
                    <a:lnTo>
                      <a:pt x="92" y="61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1"/>
                    </a:ln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31"/>
                      <a:pt x="92" y="31"/>
                      <a:pt x="61" y="31"/>
                    </a:cubicBezTo>
                    <a:lnTo>
                      <a:pt x="61" y="31"/>
                    </a:lnTo>
                    <a:lnTo>
                      <a:pt x="61" y="31"/>
                    </a:lnTo>
                    <a:cubicBezTo>
                      <a:pt x="31" y="31"/>
                      <a:pt x="31" y="31"/>
                      <a:pt x="31" y="0"/>
                    </a:cubicBez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31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8" name="Freeform 76"/>
              <p:cNvSpPr>
                <a:spLocks noChangeArrowheads="1"/>
              </p:cNvSpPr>
              <p:nvPr/>
            </p:nvSpPr>
            <p:spPr bwMode="auto">
              <a:xfrm>
                <a:off x="6156325" y="1690688"/>
                <a:ext cx="77788" cy="77787"/>
              </a:xfrm>
              <a:custGeom>
                <a:avLst/>
                <a:gdLst>
                  <a:gd name="T0" fmla="*/ 185 w 217"/>
                  <a:gd name="T1" fmla="*/ 0 h 217"/>
                  <a:gd name="T2" fmla="*/ 185 w 217"/>
                  <a:gd name="T3" fmla="*/ 0 h 217"/>
                  <a:gd name="T4" fmla="*/ 185 w 217"/>
                  <a:gd name="T5" fmla="*/ 0 h 217"/>
                  <a:gd name="T6" fmla="*/ 185 w 217"/>
                  <a:gd name="T7" fmla="*/ 0 h 217"/>
                  <a:gd name="T8" fmla="*/ 185 w 217"/>
                  <a:gd name="T9" fmla="*/ 31 h 217"/>
                  <a:gd name="T10" fmla="*/ 154 w 217"/>
                  <a:gd name="T11" fmla="*/ 61 h 217"/>
                  <a:gd name="T12" fmla="*/ 154 w 217"/>
                  <a:gd name="T13" fmla="*/ 61 h 217"/>
                  <a:gd name="T14" fmla="*/ 92 w 217"/>
                  <a:gd name="T15" fmla="*/ 31 h 217"/>
                  <a:gd name="T16" fmla="*/ 92 w 217"/>
                  <a:gd name="T17" fmla="*/ 31 h 217"/>
                  <a:gd name="T18" fmla="*/ 92 w 217"/>
                  <a:gd name="T19" fmla="*/ 31 h 217"/>
                  <a:gd name="T20" fmla="*/ 61 w 217"/>
                  <a:gd name="T21" fmla="*/ 61 h 217"/>
                  <a:gd name="T22" fmla="*/ 61 w 217"/>
                  <a:gd name="T23" fmla="*/ 61 h 217"/>
                  <a:gd name="T24" fmla="*/ 30 w 217"/>
                  <a:gd name="T25" fmla="*/ 92 h 217"/>
                  <a:gd name="T26" fmla="*/ 0 w 217"/>
                  <a:gd name="T27" fmla="*/ 92 h 217"/>
                  <a:gd name="T28" fmla="*/ 0 w 217"/>
                  <a:gd name="T29" fmla="*/ 92 h 217"/>
                  <a:gd name="T30" fmla="*/ 0 w 217"/>
                  <a:gd name="T31" fmla="*/ 92 h 217"/>
                  <a:gd name="T32" fmla="*/ 30 w 217"/>
                  <a:gd name="T33" fmla="*/ 155 h 217"/>
                  <a:gd name="T34" fmla="*/ 30 w 217"/>
                  <a:gd name="T35" fmla="*/ 155 h 217"/>
                  <a:gd name="T36" fmla="*/ 30 w 217"/>
                  <a:gd name="T37" fmla="*/ 185 h 217"/>
                  <a:gd name="T38" fmla="*/ 30 w 217"/>
                  <a:gd name="T39" fmla="*/ 216 h 217"/>
                  <a:gd name="T40" fmla="*/ 30 w 217"/>
                  <a:gd name="T41" fmla="*/ 216 h 217"/>
                  <a:gd name="T42" fmla="*/ 30 w 217"/>
                  <a:gd name="T43" fmla="*/ 216 h 217"/>
                  <a:gd name="T44" fmla="*/ 61 w 217"/>
                  <a:gd name="T45" fmla="*/ 216 h 217"/>
                  <a:gd name="T46" fmla="*/ 61 w 217"/>
                  <a:gd name="T47" fmla="*/ 216 h 217"/>
                  <a:gd name="T48" fmla="*/ 61 w 217"/>
                  <a:gd name="T49" fmla="*/ 216 h 217"/>
                  <a:gd name="T50" fmla="*/ 92 w 217"/>
                  <a:gd name="T51" fmla="*/ 185 h 217"/>
                  <a:gd name="T52" fmla="*/ 92 w 217"/>
                  <a:gd name="T53" fmla="*/ 185 h 217"/>
                  <a:gd name="T54" fmla="*/ 123 w 217"/>
                  <a:gd name="T55" fmla="*/ 185 h 217"/>
                  <a:gd name="T56" fmla="*/ 154 w 217"/>
                  <a:gd name="T57" fmla="*/ 185 h 217"/>
                  <a:gd name="T58" fmla="*/ 154 w 217"/>
                  <a:gd name="T59" fmla="*/ 185 h 217"/>
                  <a:gd name="T60" fmla="*/ 123 w 217"/>
                  <a:gd name="T61" fmla="*/ 155 h 217"/>
                  <a:gd name="T62" fmla="*/ 123 w 217"/>
                  <a:gd name="T63" fmla="*/ 124 h 217"/>
                  <a:gd name="T64" fmla="*/ 154 w 217"/>
                  <a:gd name="T65" fmla="*/ 92 h 217"/>
                  <a:gd name="T66" fmla="*/ 185 w 217"/>
                  <a:gd name="T67" fmla="*/ 61 h 217"/>
                  <a:gd name="T68" fmla="*/ 185 w 217"/>
                  <a:gd name="T69" fmla="*/ 61 h 217"/>
                  <a:gd name="T70" fmla="*/ 216 w 217"/>
                  <a:gd name="T71" fmla="*/ 31 h 217"/>
                  <a:gd name="T72" fmla="*/ 216 w 217"/>
                  <a:gd name="T73" fmla="*/ 31 h 217"/>
                  <a:gd name="T74" fmla="*/ 216 w 217"/>
                  <a:gd name="T75" fmla="*/ 0 h 217"/>
                  <a:gd name="T76" fmla="*/ 216 w 217"/>
                  <a:gd name="T77" fmla="*/ 0 h 217"/>
                  <a:gd name="T78" fmla="*/ 216 w 217"/>
                  <a:gd name="T79" fmla="*/ 0 h 217"/>
                  <a:gd name="T80" fmla="*/ 216 w 217"/>
                  <a:gd name="T81" fmla="*/ 0 h 217"/>
                  <a:gd name="T82" fmla="*/ 185 w 217"/>
                  <a:gd name="T83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7" h="217">
                    <a:moveTo>
                      <a:pt x="185" y="0"/>
                    </a:moveTo>
                    <a:lnTo>
                      <a:pt x="185" y="0"/>
                    </a:lnTo>
                    <a:lnTo>
                      <a:pt x="185" y="0"/>
                    </a:lnTo>
                    <a:lnTo>
                      <a:pt x="185" y="0"/>
                    </a:lnTo>
                    <a:lnTo>
                      <a:pt x="185" y="31"/>
                    </a:lnTo>
                    <a:cubicBezTo>
                      <a:pt x="185" y="31"/>
                      <a:pt x="154" y="31"/>
                      <a:pt x="154" y="61"/>
                    </a:cubicBezTo>
                    <a:lnTo>
                      <a:pt x="154" y="61"/>
                    </a:lnTo>
                    <a:cubicBezTo>
                      <a:pt x="123" y="61"/>
                      <a:pt x="123" y="31"/>
                      <a:pt x="92" y="31"/>
                    </a:cubicBezTo>
                    <a:lnTo>
                      <a:pt x="92" y="31"/>
                    </a:lnTo>
                    <a:lnTo>
                      <a:pt x="92" y="31"/>
                    </a:lnTo>
                    <a:cubicBezTo>
                      <a:pt x="92" y="61"/>
                      <a:pt x="61" y="61"/>
                      <a:pt x="61" y="61"/>
                    </a:cubicBezTo>
                    <a:lnTo>
                      <a:pt x="61" y="61"/>
                    </a:lnTo>
                    <a:cubicBezTo>
                      <a:pt x="30" y="61"/>
                      <a:pt x="30" y="92"/>
                      <a:pt x="30" y="92"/>
                    </a:cubicBezTo>
                    <a:cubicBezTo>
                      <a:pt x="30" y="92"/>
                      <a:pt x="30" y="92"/>
                      <a:pt x="0" y="92"/>
                    </a:cubicBezTo>
                    <a:lnTo>
                      <a:pt x="0" y="92"/>
                    </a:lnTo>
                    <a:lnTo>
                      <a:pt x="0" y="92"/>
                    </a:lnTo>
                    <a:cubicBezTo>
                      <a:pt x="30" y="92"/>
                      <a:pt x="30" y="124"/>
                      <a:pt x="30" y="155"/>
                    </a:cubicBezTo>
                    <a:lnTo>
                      <a:pt x="30" y="155"/>
                    </a:lnTo>
                    <a:lnTo>
                      <a:pt x="30" y="185"/>
                    </a:lnTo>
                    <a:lnTo>
                      <a:pt x="30" y="216"/>
                    </a:lnTo>
                    <a:lnTo>
                      <a:pt x="30" y="216"/>
                    </a:lnTo>
                    <a:lnTo>
                      <a:pt x="30" y="216"/>
                    </a:lnTo>
                    <a:cubicBezTo>
                      <a:pt x="61" y="216"/>
                      <a:pt x="61" y="216"/>
                      <a:pt x="61" y="216"/>
                    </a:cubicBezTo>
                    <a:lnTo>
                      <a:pt x="61" y="216"/>
                    </a:lnTo>
                    <a:lnTo>
                      <a:pt x="61" y="216"/>
                    </a:lnTo>
                    <a:lnTo>
                      <a:pt x="92" y="185"/>
                    </a:lnTo>
                    <a:lnTo>
                      <a:pt x="92" y="185"/>
                    </a:lnTo>
                    <a:cubicBezTo>
                      <a:pt x="123" y="185"/>
                      <a:pt x="123" y="185"/>
                      <a:pt x="123" y="185"/>
                    </a:cubicBezTo>
                    <a:lnTo>
                      <a:pt x="154" y="185"/>
                    </a:lnTo>
                    <a:lnTo>
                      <a:pt x="154" y="185"/>
                    </a:lnTo>
                    <a:lnTo>
                      <a:pt x="123" y="155"/>
                    </a:lnTo>
                    <a:cubicBezTo>
                      <a:pt x="123" y="155"/>
                      <a:pt x="92" y="124"/>
                      <a:pt x="123" y="124"/>
                    </a:cubicBezTo>
                    <a:cubicBezTo>
                      <a:pt x="123" y="92"/>
                      <a:pt x="123" y="92"/>
                      <a:pt x="154" y="92"/>
                    </a:cubicBezTo>
                    <a:cubicBezTo>
                      <a:pt x="154" y="61"/>
                      <a:pt x="154" y="61"/>
                      <a:pt x="185" y="61"/>
                    </a:cubicBezTo>
                    <a:lnTo>
                      <a:pt x="185" y="61"/>
                    </a:lnTo>
                    <a:cubicBezTo>
                      <a:pt x="185" y="61"/>
                      <a:pt x="185" y="31"/>
                      <a:pt x="216" y="31"/>
                    </a:cubicBezTo>
                    <a:lnTo>
                      <a:pt x="216" y="31"/>
                    </a:lnTo>
                    <a:cubicBezTo>
                      <a:pt x="216" y="31"/>
                      <a:pt x="216" y="31"/>
                      <a:pt x="216" y="0"/>
                    </a:cubicBezTo>
                    <a:lnTo>
                      <a:pt x="216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18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09" name="Freeform 77"/>
              <p:cNvSpPr>
                <a:spLocks noChangeArrowheads="1"/>
              </p:cNvSpPr>
              <p:nvPr/>
            </p:nvSpPr>
            <p:spPr bwMode="auto">
              <a:xfrm>
                <a:off x="4014788" y="1512888"/>
                <a:ext cx="55562" cy="22225"/>
              </a:xfrm>
              <a:custGeom>
                <a:avLst/>
                <a:gdLst>
                  <a:gd name="T0" fmla="*/ 124 w 156"/>
                  <a:gd name="T1" fmla="*/ 31 h 63"/>
                  <a:gd name="T2" fmla="*/ 124 w 156"/>
                  <a:gd name="T3" fmla="*/ 31 h 63"/>
                  <a:gd name="T4" fmla="*/ 93 w 156"/>
                  <a:gd name="T5" fmla="*/ 31 h 63"/>
                  <a:gd name="T6" fmla="*/ 93 w 156"/>
                  <a:gd name="T7" fmla="*/ 31 h 63"/>
                  <a:gd name="T8" fmla="*/ 93 w 156"/>
                  <a:gd name="T9" fmla="*/ 0 h 63"/>
                  <a:gd name="T10" fmla="*/ 62 w 156"/>
                  <a:gd name="T11" fmla="*/ 0 h 63"/>
                  <a:gd name="T12" fmla="*/ 62 w 156"/>
                  <a:gd name="T13" fmla="*/ 0 h 63"/>
                  <a:gd name="T14" fmla="*/ 62 w 156"/>
                  <a:gd name="T15" fmla="*/ 0 h 63"/>
                  <a:gd name="T16" fmla="*/ 62 w 156"/>
                  <a:gd name="T17" fmla="*/ 31 h 63"/>
                  <a:gd name="T18" fmla="*/ 31 w 156"/>
                  <a:gd name="T19" fmla="*/ 31 h 63"/>
                  <a:gd name="T20" fmla="*/ 0 w 156"/>
                  <a:gd name="T21" fmla="*/ 62 h 63"/>
                  <a:gd name="T22" fmla="*/ 0 w 156"/>
                  <a:gd name="T23" fmla="*/ 62 h 63"/>
                  <a:gd name="T24" fmla="*/ 0 w 156"/>
                  <a:gd name="T25" fmla="*/ 62 h 63"/>
                  <a:gd name="T26" fmla="*/ 0 w 156"/>
                  <a:gd name="T27" fmla="*/ 62 h 63"/>
                  <a:gd name="T28" fmla="*/ 0 w 156"/>
                  <a:gd name="T29" fmla="*/ 62 h 63"/>
                  <a:gd name="T30" fmla="*/ 0 w 156"/>
                  <a:gd name="T31" fmla="*/ 62 h 63"/>
                  <a:gd name="T32" fmla="*/ 0 w 156"/>
                  <a:gd name="T33" fmla="*/ 62 h 63"/>
                  <a:gd name="T34" fmla="*/ 31 w 156"/>
                  <a:gd name="T35" fmla="*/ 62 h 63"/>
                  <a:gd name="T36" fmla="*/ 31 w 156"/>
                  <a:gd name="T37" fmla="*/ 62 h 63"/>
                  <a:gd name="T38" fmla="*/ 31 w 156"/>
                  <a:gd name="T39" fmla="*/ 62 h 63"/>
                  <a:gd name="T40" fmla="*/ 31 w 156"/>
                  <a:gd name="T41" fmla="*/ 62 h 63"/>
                  <a:gd name="T42" fmla="*/ 93 w 156"/>
                  <a:gd name="T43" fmla="*/ 31 h 63"/>
                  <a:gd name="T44" fmla="*/ 93 w 156"/>
                  <a:gd name="T45" fmla="*/ 31 h 63"/>
                  <a:gd name="T46" fmla="*/ 93 w 156"/>
                  <a:gd name="T47" fmla="*/ 31 h 63"/>
                  <a:gd name="T48" fmla="*/ 93 w 156"/>
                  <a:gd name="T49" fmla="*/ 62 h 63"/>
                  <a:gd name="T50" fmla="*/ 93 w 156"/>
                  <a:gd name="T51" fmla="*/ 62 h 63"/>
                  <a:gd name="T52" fmla="*/ 124 w 156"/>
                  <a:gd name="T53" fmla="*/ 31 h 63"/>
                  <a:gd name="T54" fmla="*/ 124 w 156"/>
                  <a:gd name="T55" fmla="*/ 31 h 63"/>
                  <a:gd name="T56" fmla="*/ 155 w 156"/>
                  <a:gd name="T57" fmla="*/ 31 h 63"/>
                  <a:gd name="T58" fmla="*/ 155 w 156"/>
                  <a:gd name="T59" fmla="*/ 31 h 63"/>
                  <a:gd name="T60" fmla="*/ 155 w 156"/>
                  <a:gd name="T61" fmla="*/ 31 h 63"/>
                  <a:gd name="T62" fmla="*/ 124 w 156"/>
                  <a:gd name="T63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6" h="63">
                    <a:moveTo>
                      <a:pt x="124" y="31"/>
                    </a:moveTo>
                    <a:lnTo>
                      <a:pt x="124" y="31"/>
                    </a:ln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31" y="31"/>
                    </a:lnTo>
                    <a:cubicBezTo>
                      <a:pt x="31" y="62"/>
                      <a:pt x="31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cubicBezTo>
                      <a:pt x="62" y="62"/>
                      <a:pt x="62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62"/>
                      <a:pt x="93" y="62"/>
                      <a:pt x="93" y="62"/>
                    </a:cubicBezTo>
                    <a:lnTo>
                      <a:pt x="93" y="62"/>
                    </a:ln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24" y="31"/>
                      <a:pt x="124" y="31"/>
                      <a:pt x="124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0" name="Freeform 78"/>
              <p:cNvSpPr>
                <a:spLocks noChangeArrowheads="1"/>
              </p:cNvSpPr>
              <p:nvPr/>
            </p:nvSpPr>
            <p:spPr bwMode="auto">
              <a:xfrm>
                <a:off x="4092575" y="1355725"/>
                <a:ext cx="88900" cy="44450"/>
              </a:xfrm>
              <a:custGeom>
                <a:avLst/>
                <a:gdLst>
                  <a:gd name="T0" fmla="*/ 0 w 249"/>
                  <a:gd name="T1" fmla="*/ 30 h 125"/>
                  <a:gd name="T2" fmla="*/ 0 w 249"/>
                  <a:gd name="T3" fmla="*/ 30 h 125"/>
                  <a:gd name="T4" fmla="*/ 31 w 249"/>
                  <a:gd name="T5" fmla="*/ 30 h 125"/>
                  <a:gd name="T6" fmla="*/ 31 w 249"/>
                  <a:gd name="T7" fmla="*/ 30 h 125"/>
                  <a:gd name="T8" fmla="*/ 62 w 249"/>
                  <a:gd name="T9" fmla="*/ 30 h 125"/>
                  <a:gd name="T10" fmla="*/ 62 w 249"/>
                  <a:gd name="T11" fmla="*/ 30 h 125"/>
                  <a:gd name="T12" fmla="*/ 93 w 249"/>
                  <a:gd name="T13" fmla="*/ 61 h 125"/>
                  <a:gd name="T14" fmla="*/ 93 w 249"/>
                  <a:gd name="T15" fmla="*/ 93 h 125"/>
                  <a:gd name="T16" fmla="*/ 93 w 249"/>
                  <a:gd name="T17" fmla="*/ 93 h 125"/>
                  <a:gd name="T18" fmla="*/ 124 w 249"/>
                  <a:gd name="T19" fmla="*/ 93 h 125"/>
                  <a:gd name="T20" fmla="*/ 124 w 249"/>
                  <a:gd name="T21" fmla="*/ 93 h 125"/>
                  <a:gd name="T22" fmla="*/ 124 w 249"/>
                  <a:gd name="T23" fmla="*/ 93 h 125"/>
                  <a:gd name="T24" fmla="*/ 154 w 249"/>
                  <a:gd name="T25" fmla="*/ 124 h 125"/>
                  <a:gd name="T26" fmla="*/ 154 w 249"/>
                  <a:gd name="T27" fmla="*/ 124 h 125"/>
                  <a:gd name="T28" fmla="*/ 154 w 249"/>
                  <a:gd name="T29" fmla="*/ 93 h 125"/>
                  <a:gd name="T30" fmla="*/ 186 w 249"/>
                  <a:gd name="T31" fmla="*/ 93 h 125"/>
                  <a:gd name="T32" fmla="*/ 186 w 249"/>
                  <a:gd name="T33" fmla="*/ 93 h 125"/>
                  <a:gd name="T34" fmla="*/ 186 w 249"/>
                  <a:gd name="T35" fmla="*/ 93 h 125"/>
                  <a:gd name="T36" fmla="*/ 186 w 249"/>
                  <a:gd name="T37" fmla="*/ 93 h 125"/>
                  <a:gd name="T38" fmla="*/ 217 w 249"/>
                  <a:gd name="T39" fmla="*/ 93 h 125"/>
                  <a:gd name="T40" fmla="*/ 248 w 249"/>
                  <a:gd name="T41" fmla="*/ 30 h 125"/>
                  <a:gd name="T42" fmla="*/ 248 w 249"/>
                  <a:gd name="T43" fmla="*/ 30 h 125"/>
                  <a:gd name="T44" fmla="*/ 248 w 249"/>
                  <a:gd name="T45" fmla="*/ 30 h 125"/>
                  <a:gd name="T46" fmla="*/ 248 w 249"/>
                  <a:gd name="T47" fmla="*/ 30 h 125"/>
                  <a:gd name="T48" fmla="*/ 217 w 249"/>
                  <a:gd name="T49" fmla="*/ 30 h 125"/>
                  <a:gd name="T50" fmla="*/ 217 w 249"/>
                  <a:gd name="T51" fmla="*/ 30 h 125"/>
                  <a:gd name="T52" fmla="*/ 217 w 249"/>
                  <a:gd name="T53" fmla="*/ 30 h 125"/>
                  <a:gd name="T54" fmla="*/ 186 w 249"/>
                  <a:gd name="T55" fmla="*/ 0 h 125"/>
                  <a:gd name="T56" fmla="*/ 186 w 249"/>
                  <a:gd name="T57" fmla="*/ 0 h 125"/>
                  <a:gd name="T58" fmla="*/ 186 w 249"/>
                  <a:gd name="T59" fmla="*/ 0 h 125"/>
                  <a:gd name="T60" fmla="*/ 186 w 249"/>
                  <a:gd name="T61" fmla="*/ 0 h 125"/>
                  <a:gd name="T62" fmla="*/ 186 w 249"/>
                  <a:gd name="T63" fmla="*/ 0 h 125"/>
                  <a:gd name="T64" fmla="*/ 154 w 249"/>
                  <a:gd name="T65" fmla="*/ 0 h 125"/>
                  <a:gd name="T66" fmla="*/ 124 w 249"/>
                  <a:gd name="T67" fmla="*/ 0 h 125"/>
                  <a:gd name="T68" fmla="*/ 124 w 249"/>
                  <a:gd name="T69" fmla="*/ 0 h 125"/>
                  <a:gd name="T70" fmla="*/ 124 w 249"/>
                  <a:gd name="T71" fmla="*/ 0 h 125"/>
                  <a:gd name="T72" fmla="*/ 124 w 249"/>
                  <a:gd name="T73" fmla="*/ 0 h 125"/>
                  <a:gd name="T74" fmla="*/ 93 w 249"/>
                  <a:gd name="T75" fmla="*/ 0 h 125"/>
                  <a:gd name="T76" fmla="*/ 62 w 249"/>
                  <a:gd name="T77" fmla="*/ 0 h 125"/>
                  <a:gd name="T78" fmla="*/ 31 w 249"/>
                  <a:gd name="T79" fmla="*/ 0 h 125"/>
                  <a:gd name="T80" fmla="*/ 0 w 249"/>
                  <a:gd name="T81" fmla="*/ 0 h 125"/>
                  <a:gd name="T82" fmla="*/ 0 w 249"/>
                  <a:gd name="T83" fmla="*/ 3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125">
                    <a:moveTo>
                      <a:pt x="0" y="30"/>
                    </a:moveTo>
                    <a:lnTo>
                      <a:pt x="0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62" y="30"/>
                    </a:lnTo>
                    <a:lnTo>
                      <a:pt x="62" y="30"/>
                    </a:lnTo>
                    <a:cubicBezTo>
                      <a:pt x="93" y="61"/>
                      <a:pt x="93" y="61"/>
                      <a:pt x="93" y="61"/>
                    </a:cubicBezTo>
                    <a:cubicBezTo>
                      <a:pt x="93" y="93"/>
                      <a:pt x="93" y="93"/>
                      <a:pt x="93" y="93"/>
                    </a:cubicBezTo>
                    <a:lnTo>
                      <a:pt x="93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cubicBezTo>
                      <a:pt x="154" y="93"/>
                      <a:pt x="154" y="124"/>
                      <a:pt x="154" y="124"/>
                    </a:cubicBezTo>
                    <a:lnTo>
                      <a:pt x="154" y="124"/>
                    </a:lnTo>
                    <a:cubicBezTo>
                      <a:pt x="154" y="93"/>
                      <a:pt x="154" y="93"/>
                      <a:pt x="154" y="93"/>
                    </a:cubicBezTo>
                    <a:cubicBezTo>
                      <a:pt x="186" y="93"/>
                      <a:pt x="186" y="93"/>
                      <a:pt x="186" y="93"/>
                    </a:cubicBezTo>
                    <a:lnTo>
                      <a:pt x="186" y="93"/>
                    </a:lnTo>
                    <a:lnTo>
                      <a:pt x="186" y="93"/>
                    </a:lnTo>
                    <a:lnTo>
                      <a:pt x="186" y="93"/>
                    </a:lnTo>
                    <a:lnTo>
                      <a:pt x="217" y="93"/>
                    </a:lnTo>
                    <a:cubicBezTo>
                      <a:pt x="217" y="61"/>
                      <a:pt x="217" y="30"/>
                      <a:pt x="248" y="30"/>
                    </a:cubicBezTo>
                    <a:lnTo>
                      <a:pt x="248" y="30"/>
                    </a:lnTo>
                    <a:lnTo>
                      <a:pt x="248" y="30"/>
                    </a:lnTo>
                    <a:lnTo>
                      <a:pt x="248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cubicBezTo>
                      <a:pt x="217" y="30"/>
                      <a:pt x="186" y="3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cubicBezTo>
                      <a:pt x="154" y="0"/>
                      <a:pt x="154" y="0"/>
                      <a:pt x="15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cubicBezTo>
                      <a:pt x="0" y="0"/>
                      <a:pt x="0" y="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1" name="Freeform 79"/>
              <p:cNvSpPr>
                <a:spLocks noChangeArrowheads="1"/>
              </p:cNvSpPr>
              <p:nvPr/>
            </p:nvSpPr>
            <p:spPr bwMode="auto">
              <a:xfrm>
                <a:off x="4003675" y="1535113"/>
                <a:ext cx="100013" cy="44450"/>
              </a:xfrm>
              <a:custGeom>
                <a:avLst/>
                <a:gdLst>
                  <a:gd name="T0" fmla="*/ 248 w 280"/>
                  <a:gd name="T1" fmla="*/ 0 h 125"/>
                  <a:gd name="T2" fmla="*/ 248 w 280"/>
                  <a:gd name="T3" fmla="*/ 0 h 125"/>
                  <a:gd name="T4" fmla="*/ 217 w 280"/>
                  <a:gd name="T5" fmla="*/ 0 h 125"/>
                  <a:gd name="T6" fmla="*/ 217 w 280"/>
                  <a:gd name="T7" fmla="*/ 30 h 125"/>
                  <a:gd name="T8" fmla="*/ 186 w 280"/>
                  <a:gd name="T9" fmla="*/ 30 h 125"/>
                  <a:gd name="T10" fmla="*/ 186 w 280"/>
                  <a:gd name="T11" fmla="*/ 30 h 125"/>
                  <a:gd name="T12" fmla="*/ 186 w 280"/>
                  <a:gd name="T13" fmla="*/ 30 h 125"/>
                  <a:gd name="T14" fmla="*/ 155 w 280"/>
                  <a:gd name="T15" fmla="*/ 30 h 125"/>
                  <a:gd name="T16" fmla="*/ 124 w 280"/>
                  <a:gd name="T17" fmla="*/ 62 h 125"/>
                  <a:gd name="T18" fmla="*/ 124 w 280"/>
                  <a:gd name="T19" fmla="*/ 30 h 125"/>
                  <a:gd name="T20" fmla="*/ 124 w 280"/>
                  <a:gd name="T21" fmla="*/ 30 h 125"/>
                  <a:gd name="T22" fmla="*/ 124 w 280"/>
                  <a:gd name="T23" fmla="*/ 30 h 125"/>
                  <a:gd name="T24" fmla="*/ 93 w 280"/>
                  <a:gd name="T25" fmla="*/ 62 h 125"/>
                  <a:gd name="T26" fmla="*/ 62 w 280"/>
                  <a:gd name="T27" fmla="*/ 62 h 125"/>
                  <a:gd name="T28" fmla="*/ 62 w 280"/>
                  <a:gd name="T29" fmla="*/ 62 h 125"/>
                  <a:gd name="T30" fmla="*/ 62 w 280"/>
                  <a:gd name="T31" fmla="*/ 62 h 125"/>
                  <a:gd name="T32" fmla="*/ 62 w 280"/>
                  <a:gd name="T33" fmla="*/ 62 h 125"/>
                  <a:gd name="T34" fmla="*/ 62 w 280"/>
                  <a:gd name="T35" fmla="*/ 62 h 125"/>
                  <a:gd name="T36" fmla="*/ 62 w 280"/>
                  <a:gd name="T37" fmla="*/ 62 h 125"/>
                  <a:gd name="T38" fmla="*/ 31 w 280"/>
                  <a:gd name="T39" fmla="*/ 62 h 125"/>
                  <a:gd name="T40" fmla="*/ 0 w 280"/>
                  <a:gd name="T41" fmla="*/ 62 h 125"/>
                  <a:gd name="T42" fmla="*/ 0 w 280"/>
                  <a:gd name="T43" fmla="*/ 62 h 125"/>
                  <a:gd name="T44" fmla="*/ 0 w 280"/>
                  <a:gd name="T45" fmla="*/ 62 h 125"/>
                  <a:gd name="T46" fmla="*/ 0 w 280"/>
                  <a:gd name="T47" fmla="*/ 62 h 125"/>
                  <a:gd name="T48" fmla="*/ 0 w 280"/>
                  <a:gd name="T49" fmla="*/ 93 h 125"/>
                  <a:gd name="T50" fmla="*/ 0 w 280"/>
                  <a:gd name="T51" fmla="*/ 93 h 125"/>
                  <a:gd name="T52" fmla="*/ 0 w 280"/>
                  <a:gd name="T53" fmla="*/ 93 h 125"/>
                  <a:gd name="T54" fmla="*/ 0 w 280"/>
                  <a:gd name="T55" fmla="*/ 93 h 125"/>
                  <a:gd name="T56" fmla="*/ 0 w 280"/>
                  <a:gd name="T57" fmla="*/ 124 h 125"/>
                  <a:gd name="T58" fmla="*/ 0 w 280"/>
                  <a:gd name="T59" fmla="*/ 124 h 125"/>
                  <a:gd name="T60" fmla="*/ 31 w 280"/>
                  <a:gd name="T61" fmla="*/ 124 h 125"/>
                  <a:gd name="T62" fmla="*/ 31 w 280"/>
                  <a:gd name="T63" fmla="*/ 124 h 125"/>
                  <a:gd name="T64" fmla="*/ 31 w 280"/>
                  <a:gd name="T65" fmla="*/ 124 h 125"/>
                  <a:gd name="T66" fmla="*/ 31 w 280"/>
                  <a:gd name="T67" fmla="*/ 124 h 125"/>
                  <a:gd name="T68" fmla="*/ 31 w 280"/>
                  <a:gd name="T69" fmla="*/ 124 h 125"/>
                  <a:gd name="T70" fmla="*/ 31 w 280"/>
                  <a:gd name="T71" fmla="*/ 124 h 125"/>
                  <a:gd name="T72" fmla="*/ 62 w 280"/>
                  <a:gd name="T73" fmla="*/ 124 h 125"/>
                  <a:gd name="T74" fmla="*/ 93 w 280"/>
                  <a:gd name="T75" fmla="*/ 124 h 125"/>
                  <a:gd name="T76" fmla="*/ 93 w 280"/>
                  <a:gd name="T77" fmla="*/ 124 h 125"/>
                  <a:gd name="T78" fmla="*/ 124 w 280"/>
                  <a:gd name="T79" fmla="*/ 124 h 125"/>
                  <a:gd name="T80" fmla="*/ 124 w 280"/>
                  <a:gd name="T81" fmla="*/ 124 h 125"/>
                  <a:gd name="T82" fmla="*/ 124 w 280"/>
                  <a:gd name="T83" fmla="*/ 124 h 125"/>
                  <a:gd name="T84" fmla="*/ 124 w 280"/>
                  <a:gd name="T85" fmla="*/ 124 h 125"/>
                  <a:gd name="T86" fmla="*/ 124 w 280"/>
                  <a:gd name="T87" fmla="*/ 124 h 125"/>
                  <a:gd name="T88" fmla="*/ 124 w 280"/>
                  <a:gd name="T89" fmla="*/ 124 h 125"/>
                  <a:gd name="T90" fmla="*/ 155 w 280"/>
                  <a:gd name="T91" fmla="*/ 124 h 125"/>
                  <a:gd name="T92" fmla="*/ 155 w 280"/>
                  <a:gd name="T93" fmla="*/ 124 h 125"/>
                  <a:gd name="T94" fmla="*/ 155 w 280"/>
                  <a:gd name="T95" fmla="*/ 124 h 125"/>
                  <a:gd name="T96" fmla="*/ 155 w 280"/>
                  <a:gd name="T97" fmla="*/ 124 h 125"/>
                  <a:gd name="T98" fmla="*/ 186 w 280"/>
                  <a:gd name="T99" fmla="*/ 124 h 125"/>
                  <a:gd name="T100" fmla="*/ 186 w 280"/>
                  <a:gd name="T101" fmla="*/ 124 h 125"/>
                  <a:gd name="T102" fmla="*/ 186 w 280"/>
                  <a:gd name="T103" fmla="*/ 93 h 125"/>
                  <a:gd name="T104" fmla="*/ 217 w 280"/>
                  <a:gd name="T105" fmla="*/ 93 h 125"/>
                  <a:gd name="T106" fmla="*/ 248 w 280"/>
                  <a:gd name="T107" fmla="*/ 30 h 125"/>
                  <a:gd name="T108" fmla="*/ 279 w 280"/>
                  <a:gd name="T109" fmla="*/ 30 h 125"/>
                  <a:gd name="T110" fmla="*/ 279 w 280"/>
                  <a:gd name="T111" fmla="*/ 30 h 125"/>
                  <a:gd name="T112" fmla="*/ 248 w 280"/>
                  <a:gd name="T11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0" h="125">
                    <a:moveTo>
                      <a:pt x="248" y="0"/>
                    </a:moveTo>
                    <a:lnTo>
                      <a:pt x="248" y="0"/>
                    </a:ln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0"/>
                      <a:pt x="217" y="0"/>
                      <a:pt x="217" y="30"/>
                    </a:cubicBezTo>
                    <a:cubicBezTo>
                      <a:pt x="186" y="30"/>
                      <a:pt x="186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cubicBezTo>
                      <a:pt x="155" y="30"/>
                      <a:pt x="155" y="30"/>
                      <a:pt x="155" y="30"/>
                    </a:cubicBezTo>
                    <a:cubicBezTo>
                      <a:pt x="155" y="30"/>
                      <a:pt x="155" y="62"/>
                      <a:pt x="124" y="62"/>
                    </a:cubicBezTo>
                    <a:lnTo>
                      <a:pt x="124" y="30"/>
                    </a:lnTo>
                    <a:lnTo>
                      <a:pt x="124" y="30"/>
                    </a:lnTo>
                    <a:lnTo>
                      <a:pt x="124" y="30"/>
                    </a:lnTo>
                    <a:cubicBezTo>
                      <a:pt x="93" y="62"/>
                      <a:pt x="93" y="62"/>
                      <a:pt x="93" y="62"/>
                    </a:cubicBezTo>
                    <a:cubicBezTo>
                      <a:pt x="93" y="62"/>
                      <a:pt x="93" y="62"/>
                      <a:pt x="62" y="62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93"/>
                      <a:pt x="0" y="93"/>
                      <a:pt x="0" y="124"/>
                    </a:cubicBezTo>
                    <a:lnTo>
                      <a:pt x="0" y="12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62" y="124"/>
                      <a:pt x="62" y="124"/>
                      <a:pt x="62" y="124"/>
                    </a:cubicBezTo>
                    <a:cubicBezTo>
                      <a:pt x="62" y="124"/>
                      <a:pt x="62" y="124"/>
                      <a:pt x="93" y="124"/>
                    </a:cubicBezTo>
                    <a:lnTo>
                      <a:pt x="93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55" y="124"/>
                      <a:pt x="155" y="124"/>
                      <a:pt x="155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24"/>
                      <a:pt x="155" y="124"/>
                      <a:pt x="186" y="124"/>
                    </a:cubicBezTo>
                    <a:lnTo>
                      <a:pt x="186" y="124"/>
                    </a:lnTo>
                    <a:lnTo>
                      <a:pt x="186" y="93"/>
                    </a:lnTo>
                    <a:lnTo>
                      <a:pt x="217" y="93"/>
                    </a:lnTo>
                    <a:cubicBezTo>
                      <a:pt x="217" y="62"/>
                      <a:pt x="248" y="62"/>
                      <a:pt x="248" y="30"/>
                    </a:cubicBezTo>
                    <a:lnTo>
                      <a:pt x="279" y="30"/>
                    </a:lnTo>
                    <a:lnTo>
                      <a:pt x="279" y="30"/>
                    </a:lnTo>
                    <a:cubicBezTo>
                      <a:pt x="248" y="30"/>
                      <a:pt x="248" y="0"/>
                      <a:pt x="24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2" name="Freeform 80"/>
              <p:cNvSpPr>
                <a:spLocks noChangeArrowheads="1"/>
              </p:cNvSpPr>
              <p:nvPr/>
            </p:nvSpPr>
            <p:spPr bwMode="auto">
              <a:xfrm>
                <a:off x="3757613" y="1423988"/>
                <a:ext cx="44450" cy="33337"/>
              </a:xfrm>
              <a:custGeom>
                <a:avLst/>
                <a:gdLst>
                  <a:gd name="T0" fmla="*/ 31 w 125"/>
                  <a:gd name="T1" fmla="*/ 92 h 93"/>
                  <a:gd name="T2" fmla="*/ 31 w 125"/>
                  <a:gd name="T3" fmla="*/ 92 h 93"/>
                  <a:gd name="T4" fmla="*/ 62 w 125"/>
                  <a:gd name="T5" fmla="*/ 62 h 93"/>
                  <a:gd name="T6" fmla="*/ 94 w 125"/>
                  <a:gd name="T7" fmla="*/ 62 h 93"/>
                  <a:gd name="T8" fmla="*/ 94 w 125"/>
                  <a:gd name="T9" fmla="*/ 62 h 93"/>
                  <a:gd name="T10" fmla="*/ 94 w 125"/>
                  <a:gd name="T11" fmla="*/ 62 h 93"/>
                  <a:gd name="T12" fmla="*/ 94 w 125"/>
                  <a:gd name="T13" fmla="*/ 31 h 93"/>
                  <a:gd name="T14" fmla="*/ 94 w 125"/>
                  <a:gd name="T15" fmla="*/ 31 h 93"/>
                  <a:gd name="T16" fmla="*/ 94 w 125"/>
                  <a:gd name="T17" fmla="*/ 31 h 93"/>
                  <a:gd name="T18" fmla="*/ 94 w 125"/>
                  <a:gd name="T19" fmla="*/ 0 h 93"/>
                  <a:gd name="T20" fmla="*/ 94 w 125"/>
                  <a:gd name="T21" fmla="*/ 0 h 93"/>
                  <a:gd name="T22" fmla="*/ 94 w 125"/>
                  <a:gd name="T23" fmla="*/ 0 h 93"/>
                  <a:gd name="T24" fmla="*/ 124 w 125"/>
                  <a:gd name="T25" fmla="*/ 0 h 93"/>
                  <a:gd name="T26" fmla="*/ 124 w 125"/>
                  <a:gd name="T27" fmla="*/ 0 h 93"/>
                  <a:gd name="T28" fmla="*/ 124 w 125"/>
                  <a:gd name="T29" fmla="*/ 0 h 93"/>
                  <a:gd name="T30" fmla="*/ 94 w 125"/>
                  <a:gd name="T31" fmla="*/ 0 h 93"/>
                  <a:gd name="T32" fmla="*/ 62 w 125"/>
                  <a:gd name="T33" fmla="*/ 0 h 93"/>
                  <a:gd name="T34" fmla="*/ 31 w 125"/>
                  <a:gd name="T35" fmla="*/ 0 h 93"/>
                  <a:gd name="T36" fmla="*/ 31 w 125"/>
                  <a:gd name="T37" fmla="*/ 0 h 93"/>
                  <a:gd name="T38" fmla="*/ 31 w 125"/>
                  <a:gd name="T39" fmla="*/ 0 h 93"/>
                  <a:gd name="T40" fmla="*/ 31 w 125"/>
                  <a:gd name="T41" fmla="*/ 31 h 93"/>
                  <a:gd name="T42" fmla="*/ 0 w 125"/>
                  <a:gd name="T43" fmla="*/ 31 h 93"/>
                  <a:gd name="T44" fmla="*/ 31 w 125"/>
                  <a:gd name="T45" fmla="*/ 62 h 93"/>
                  <a:gd name="T46" fmla="*/ 31 w 125"/>
                  <a:gd name="T47" fmla="*/ 9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5" h="93">
                    <a:moveTo>
                      <a:pt x="31" y="92"/>
                    </a:moveTo>
                    <a:lnTo>
                      <a:pt x="31" y="92"/>
                    </a:lnTo>
                    <a:lnTo>
                      <a:pt x="62" y="62"/>
                    </a:lnTo>
                    <a:cubicBezTo>
                      <a:pt x="62" y="62"/>
                      <a:pt x="62" y="62"/>
                      <a:pt x="94" y="62"/>
                    </a:cubicBezTo>
                    <a:lnTo>
                      <a:pt x="94" y="62"/>
                    </a:lnTo>
                    <a:lnTo>
                      <a:pt x="94" y="62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1"/>
                    </a:lnTo>
                    <a:cubicBezTo>
                      <a:pt x="94" y="31"/>
                      <a:pt x="94" y="31"/>
                      <a:pt x="94" y="0"/>
                    </a:cubicBezTo>
                    <a:lnTo>
                      <a:pt x="94" y="0"/>
                    </a:lnTo>
                    <a:lnTo>
                      <a:pt x="94" y="0"/>
                    </a:ln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94" y="0"/>
                    </a:lnTo>
                    <a:cubicBezTo>
                      <a:pt x="94" y="0"/>
                      <a:pt x="94" y="0"/>
                      <a:pt x="62" y="0"/>
                    </a:cubicBez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31" y="31"/>
                    </a:cubicBezTo>
                    <a:cubicBezTo>
                      <a:pt x="31" y="31"/>
                      <a:pt x="31" y="31"/>
                      <a:pt x="0" y="31"/>
                    </a:cubicBezTo>
                    <a:cubicBezTo>
                      <a:pt x="31" y="62"/>
                      <a:pt x="31" y="62"/>
                      <a:pt x="31" y="62"/>
                    </a:cubicBezTo>
                    <a:lnTo>
                      <a:pt x="31" y="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3" name="Freeform 81"/>
              <p:cNvSpPr>
                <a:spLocks noChangeArrowheads="1"/>
              </p:cNvSpPr>
              <p:nvPr/>
            </p:nvSpPr>
            <p:spPr bwMode="auto">
              <a:xfrm>
                <a:off x="3579813" y="1479550"/>
                <a:ext cx="234950" cy="179388"/>
              </a:xfrm>
              <a:custGeom>
                <a:avLst/>
                <a:gdLst>
                  <a:gd name="T0" fmla="*/ 186 w 652"/>
                  <a:gd name="T1" fmla="*/ 465 h 497"/>
                  <a:gd name="T2" fmla="*/ 186 w 652"/>
                  <a:gd name="T3" fmla="*/ 465 h 497"/>
                  <a:gd name="T4" fmla="*/ 218 w 652"/>
                  <a:gd name="T5" fmla="*/ 465 h 497"/>
                  <a:gd name="T6" fmla="*/ 248 w 652"/>
                  <a:gd name="T7" fmla="*/ 496 h 497"/>
                  <a:gd name="T8" fmla="*/ 310 w 652"/>
                  <a:gd name="T9" fmla="*/ 496 h 497"/>
                  <a:gd name="T10" fmla="*/ 342 w 652"/>
                  <a:gd name="T11" fmla="*/ 496 h 497"/>
                  <a:gd name="T12" fmla="*/ 372 w 652"/>
                  <a:gd name="T13" fmla="*/ 496 h 497"/>
                  <a:gd name="T14" fmla="*/ 403 w 652"/>
                  <a:gd name="T15" fmla="*/ 465 h 497"/>
                  <a:gd name="T16" fmla="*/ 466 w 652"/>
                  <a:gd name="T17" fmla="*/ 433 h 497"/>
                  <a:gd name="T18" fmla="*/ 527 w 652"/>
                  <a:gd name="T19" fmla="*/ 465 h 497"/>
                  <a:gd name="T20" fmla="*/ 590 w 652"/>
                  <a:gd name="T21" fmla="*/ 465 h 497"/>
                  <a:gd name="T22" fmla="*/ 620 w 652"/>
                  <a:gd name="T23" fmla="*/ 433 h 497"/>
                  <a:gd name="T24" fmla="*/ 590 w 652"/>
                  <a:gd name="T25" fmla="*/ 403 h 497"/>
                  <a:gd name="T26" fmla="*/ 590 w 652"/>
                  <a:gd name="T27" fmla="*/ 372 h 497"/>
                  <a:gd name="T28" fmla="*/ 590 w 652"/>
                  <a:gd name="T29" fmla="*/ 341 h 497"/>
                  <a:gd name="T30" fmla="*/ 558 w 652"/>
                  <a:gd name="T31" fmla="*/ 309 h 497"/>
                  <a:gd name="T32" fmla="*/ 558 w 652"/>
                  <a:gd name="T33" fmla="*/ 248 h 497"/>
                  <a:gd name="T34" fmla="*/ 558 w 652"/>
                  <a:gd name="T35" fmla="*/ 248 h 497"/>
                  <a:gd name="T36" fmla="*/ 558 w 652"/>
                  <a:gd name="T37" fmla="*/ 248 h 497"/>
                  <a:gd name="T38" fmla="*/ 590 w 652"/>
                  <a:gd name="T39" fmla="*/ 217 h 497"/>
                  <a:gd name="T40" fmla="*/ 620 w 652"/>
                  <a:gd name="T41" fmla="*/ 185 h 497"/>
                  <a:gd name="T42" fmla="*/ 620 w 652"/>
                  <a:gd name="T43" fmla="*/ 185 h 497"/>
                  <a:gd name="T44" fmla="*/ 651 w 652"/>
                  <a:gd name="T45" fmla="*/ 124 h 497"/>
                  <a:gd name="T46" fmla="*/ 620 w 652"/>
                  <a:gd name="T47" fmla="*/ 124 h 497"/>
                  <a:gd name="T48" fmla="*/ 590 w 652"/>
                  <a:gd name="T49" fmla="*/ 124 h 497"/>
                  <a:gd name="T50" fmla="*/ 590 w 652"/>
                  <a:gd name="T51" fmla="*/ 124 h 497"/>
                  <a:gd name="T52" fmla="*/ 558 w 652"/>
                  <a:gd name="T53" fmla="*/ 124 h 497"/>
                  <a:gd name="T54" fmla="*/ 558 w 652"/>
                  <a:gd name="T55" fmla="*/ 124 h 497"/>
                  <a:gd name="T56" fmla="*/ 527 w 652"/>
                  <a:gd name="T57" fmla="*/ 93 h 497"/>
                  <a:gd name="T58" fmla="*/ 496 w 652"/>
                  <a:gd name="T59" fmla="*/ 93 h 497"/>
                  <a:gd name="T60" fmla="*/ 466 w 652"/>
                  <a:gd name="T61" fmla="*/ 93 h 497"/>
                  <a:gd name="T62" fmla="*/ 434 w 652"/>
                  <a:gd name="T63" fmla="*/ 61 h 497"/>
                  <a:gd name="T64" fmla="*/ 403 w 652"/>
                  <a:gd name="T65" fmla="*/ 31 h 497"/>
                  <a:gd name="T66" fmla="*/ 372 w 652"/>
                  <a:gd name="T67" fmla="*/ 0 h 497"/>
                  <a:gd name="T68" fmla="*/ 342 w 652"/>
                  <a:gd name="T69" fmla="*/ 0 h 497"/>
                  <a:gd name="T70" fmla="*/ 403 w 652"/>
                  <a:gd name="T71" fmla="*/ 61 h 497"/>
                  <a:gd name="T72" fmla="*/ 342 w 652"/>
                  <a:gd name="T73" fmla="*/ 61 h 497"/>
                  <a:gd name="T74" fmla="*/ 218 w 652"/>
                  <a:gd name="T75" fmla="*/ 124 h 497"/>
                  <a:gd name="T76" fmla="*/ 155 w 652"/>
                  <a:gd name="T77" fmla="*/ 93 h 497"/>
                  <a:gd name="T78" fmla="*/ 124 w 652"/>
                  <a:gd name="T79" fmla="*/ 155 h 497"/>
                  <a:gd name="T80" fmla="*/ 124 w 652"/>
                  <a:gd name="T81" fmla="*/ 155 h 497"/>
                  <a:gd name="T82" fmla="*/ 124 w 652"/>
                  <a:gd name="T83" fmla="*/ 155 h 497"/>
                  <a:gd name="T84" fmla="*/ 62 w 652"/>
                  <a:gd name="T85" fmla="*/ 124 h 497"/>
                  <a:gd name="T86" fmla="*/ 0 w 652"/>
                  <a:gd name="T87" fmla="*/ 155 h 497"/>
                  <a:gd name="T88" fmla="*/ 0 w 652"/>
                  <a:gd name="T89" fmla="*/ 155 h 497"/>
                  <a:gd name="T90" fmla="*/ 0 w 652"/>
                  <a:gd name="T91" fmla="*/ 155 h 497"/>
                  <a:gd name="T92" fmla="*/ 31 w 652"/>
                  <a:gd name="T93" fmla="*/ 155 h 497"/>
                  <a:gd name="T94" fmla="*/ 62 w 652"/>
                  <a:gd name="T95" fmla="*/ 185 h 497"/>
                  <a:gd name="T96" fmla="*/ 94 w 652"/>
                  <a:gd name="T97" fmla="*/ 185 h 497"/>
                  <a:gd name="T98" fmla="*/ 124 w 652"/>
                  <a:gd name="T99" fmla="*/ 217 h 497"/>
                  <a:gd name="T100" fmla="*/ 155 w 652"/>
                  <a:gd name="T101" fmla="*/ 248 h 497"/>
                  <a:gd name="T102" fmla="*/ 186 w 652"/>
                  <a:gd name="T103" fmla="*/ 403 h 497"/>
                  <a:gd name="T104" fmla="*/ 186 w 652"/>
                  <a:gd name="T105" fmla="*/ 465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2" h="497">
                    <a:moveTo>
                      <a:pt x="186" y="465"/>
                    </a:moveTo>
                    <a:lnTo>
                      <a:pt x="186" y="465"/>
                    </a:lnTo>
                    <a:lnTo>
                      <a:pt x="186" y="465"/>
                    </a:lnTo>
                    <a:lnTo>
                      <a:pt x="186" y="465"/>
                    </a:lnTo>
                    <a:lnTo>
                      <a:pt x="186" y="465"/>
                    </a:lnTo>
                    <a:lnTo>
                      <a:pt x="218" y="465"/>
                    </a:lnTo>
                    <a:cubicBezTo>
                      <a:pt x="218" y="496"/>
                      <a:pt x="218" y="496"/>
                      <a:pt x="248" y="496"/>
                    </a:cubicBezTo>
                    <a:lnTo>
                      <a:pt x="248" y="496"/>
                    </a:lnTo>
                    <a:lnTo>
                      <a:pt x="279" y="496"/>
                    </a:lnTo>
                    <a:lnTo>
                      <a:pt x="310" y="496"/>
                    </a:lnTo>
                    <a:lnTo>
                      <a:pt x="310" y="496"/>
                    </a:lnTo>
                    <a:lnTo>
                      <a:pt x="342" y="496"/>
                    </a:lnTo>
                    <a:cubicBezTo>
                      <a:pt x="342" y="496"/>
                      <a:pt x="342" y="496"/>
                      <a:pt x="372" y="496"/>
                    </a:cubicBezTo>
                    <a:lnTo>
                      <a:pt x="372" y="496"/>
                    </a:lnTo>
                    <a:lnTo>
                      <a:pt x="372" y="496"/>
                    </a:lnTo>
                    <a:cubicBezTo>
                      <a:pt x="403" y="465"/>
                      <a:pt x="403" y="465"/>
                      <a:pt x="403" y="465"/>
                    </a:cubicBezTo>
                    <a:cubicBezTo>
                      <a:pt x="434" y="433"/>
                      <a:pt x="434" y="433"/>
                      <a:pt x="434" y="433"/>
                    </a:cubicBezTo>
                    <a:cubicBezTo>
                      <a:pt x="466" y="433"/>
                      <a:pt x="466" y="433"/>
                      <a:pt x="466" y="433"/>
                    </a:cubicBezTo>
                    <a:cubicBezTo>
                      <a:pt x="466" y="433"/>
                      <a:pt x="496" y="433"/>
                      <a:pt x="527" y="465"/>
                    </a:cubicBezTo>
                    <a:lnTo>
                      <a:pt x="527" y="465"/>
                    </a:lnTo>
                    <a:cubicBezTo>
                      <a:pt x="558" y="465"/>
                      <a:pt x="558" y="465"/>
                      <a:pt x="558" y="465"/>
                    </a:cubicBezTo>
                    <a:cubicBezTo>
                      <a:pt x="558" y="465"/>
                      <a:pt x="558" y="465"/>
                      <a:pt x="590" y="465"/>
                    </a:cubicBezTo>
                    <a:lnTo>
                      <a:pt x="590" y="465"/>
                    </a:lnTo>
                    <a:lnTo>
                      <a:pt x="620" y="433"/>
                    </a:lnTo>
                    <a:cubicBezTo>
                      <a:pt x="590" y="433"/>
                      <a:pt x="590" y="433"/>
                      <a:pt x="590" y="403"/>
                    </a:cubicBezTo>
                    <a:lnTo>
                      <a:pt x="590" y="403"/>
                    </a:lnTo>
                    <a:lnTo>
                      <a:pt x="590" y="403"/>
                    </a:lnTo>
                    <a:lnTo>
                      <a:pt x="590" y="372"/>
                    </a:lnTo>
                    <a:lnTo>
                      <a:pt x="590" y="372"/>
                    </a:lnTo>
                    <a:cubicBezTo>
                      <a:pt x="590" y="341"/>
                      <a:pt x="590" y="341"/>
                      <a:pt x="590" y="341"/>
                    </a:cubicBezTo>
                    <a:lnTo>
                      <a:pt x="558" y="309"/>
                    </a:lnTo>
                    <a:lnTo>
                      <a:pt x="558" y="309"/>
                    </a:lnTo>
                    <a:lnTo>
                      <a:pt x="527" y="279"/>
                    </a:lnTo>
                    <a:cubicBezTo>
                      <a:pt x="527" y="279"/>
                      <a:pt x="527" y="279"/>
                      <a:pt x="558" y="248"/>
                    </a:cubicBezTo>
                    <a:lnTo>
                      <a:pt x="558" y="248"/>
                    </a:lnTo>
                    <a:lnTo>
                      <a:pt x="558" y="248"/>
                    </a:lnTo>
                    <a:lnTo>
                      <a:pt x="558" y="248"/>
                    </a:lnTo>
                    <a:lnTo>
                      <a:pt x="558" y="248"/>
                    </a:lnTo>
                    <a:cubicBezTo>
                      <a:pt x="590" y="217"/>
                      <a:pt x="590" y="217"/>
                      <a:pt x="590" y="217"/>
                    </a:cubicBezTo>
                    <a:lnTo>
                      <a:pt x="590" y="217"/>
                    </a:lnTo>
                    <a:cubicBezTo>
                      <a:pt x="590" y="217"/>
                      <a:pt x="590" y="217"/>
                      <a:pt x="590" y="185"/>
                    </a:cubicBezTo>
                    <a:cubicBezTo>
                      <a:pt x="620" y="185"/>
                      <a:pt x="620" y="185"/>
                      <a:pt x="620" y="185"/>
                    </a:cubicBezTo>
                    <a:lnTo>
                      <a:pt x="620" y="185"/>
                    </a:lnTo>
                    <a:lnTo>
                      <a:pt x="620" y="185"/>
                    </a:lnTo>
                    <a:lnTo>
                      <a:pt x="620" y="185"/>
                    </a:lnTo>
                    <a:cubicBezTo>
                      <a:pt x="620" y="155"/>
                      <a:pt x="620" y="155"/>
                      <a:pt x="651" y="124"/>
                    </a:cubicBezTo>
                    <a:cubicBezTo>
                      <a:pt x="620" y="124"/>
                      <a:pt x="620" y="124"/>
                      <a:pt x="620" y="124"/>
                    </a:cubicBezTo>
                    <a:lnTo>
                      <a:pt x="620" y="124"/>
                    </a:lnTo>
                    <a:lnTo>
                      <a:pt x="620" y="124"/>
                    </a:lnTo>
                    <a:cubicBezTo>
                      <a:pt x="590" y="124"/>
                      <a:pt x="590" y="124"/>
                      <a:pt x="590" y="124"/>
                    </a:cubicBezTo>
                    <a:lnTo>
                      <a:pt x="590" y="124"/>
                    </a:lnTo>
                    <a:lnTo>
                      <a:pt x="590" y="124"/>
                    </a:lnTo>
                    <a:lnTo>
                      <a:pt x="590" y="124"/>
                    </a:ln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cubicBezTo>
                      <a:pt x="527" y="124"/>
                      <a:pt x="527" y="93"/>
                      <a:pt x="527" y="93"/>
                    </a:cubicBezTo>
                    <a:lnTo>
                      <a:pt x="527" y="93"/>
                    </a:lnTo>
                    <a:cubicBezTo>
                      <a:pt x="496" y="93"/>
                      <a:pt x="496" y="93"/>
                      <a:pt x="496" y="93"/>
                    </a:cubicBezTo>
                    <a:lnTo>
                      <a:pt x="496" y="93"/>
                    </a:lnTo>
                    <a:lnTo>
                      <a:pt x="466" y="93"/>
                    </a:lnTo>
                    <a:lnTo>
                      <a:pt x="466" y="93"/>
                    </a:lnTo>
                    <a:lnTo>
                      <a:pt x="434" y="61"/>
                    </a:lnTo>
                    <a:cubicBezTo>
                      <a:pt x="434" y="61"/>
                      <a:pt x="403" y="61"/>
                      <a:pt x="403" y="31"/>
                    </a:cubicBezTo>
                    <a:lnTo>
                      <a:pt x="403" y="31"/>
                    </a:lnTo>
                    <a:lnTo>
                      <a:pt x="403" y="31"/>
                    </a:lnTo>
                    <a:cubicBezTo>
                      <a:pt x="372" y="31"/>
                      <a:pt x="372" y="31"/>
                      <a:pt x="372" y="0"/>
                    </a:cubicBezTo>
                    <a:lnTo>
                      <a:pt x="372" y="0"/>
                    </a:lnTo>
                    <a:cubicBezTo>
                      <a:pt x="342" y="0"/>
                      <a:pt x="342" y="0"/>
                      <a:pt x="342" y="0"/>
                    </a:cubicBezTo>
                    <a:lnTo>
                      <a:pt x="342" y="0"/>
                    </a:lnTo>
                    <a:cubicBezTo>
                      <a:pt x="403" y="61"/>
                      <a:pt x="403" y="61"/>
                      <a:pt x="403" y="61"/>
                    </a:cubicBezTo>
                    <a:cubicBezTo>
                      <a:pt x="342" y="61"/>
                      <a:pt x="342" y="61"/>
                      <a:pt x="342" y="61"/>
                    </a:cubicBezTo>
                    <a:lnTo>
                      <a:pt x="342" y="61"/>
                    </a:lnTo>
                    <a:cubicBezTo>
                      <a:pt x="310" y="61"/>
                      <a:pt x="310" y="61"/>
                      <a:pt x="310" y="61"/>
                    </a:cubicBezTo>
                    <a:cubicBezTo>
                      <a:pt x="279" y="93"/>
                      <a:pt x="218" y="124"/>
                      <a:pt x="218" y="124"/>
                    </a:cubicBezTo>
                    <a:cubicBezTo>
                      <a:pt x="186" y="124"/>
                      <a:pt x="186" y="93"/>
                      <a:pt x="155" y="93"/>
                    </a:cubicBezTo>
                    <a:lnTo>
                      <a:pt x="155" y="93"/>
                    </a:lnTo>
                    <a:cubicBezTo>
                      <a:pt x="186" y="124"/>
                      <a:pt x="186" y="124"/>
                      <a:pt x="155" y="155"/>
                    </a:cubicBezTo>
                    <a:cubicBezTo>
                      <a:pt x="155" y="155"/>
                      <a:pt x="155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lnTo>
                      <a:pt x="94" y="155"/>
                    </a:lnTo>
                    <a:cubicBezTo>
                      <a:pt x="94" y="155"/>
                      <a:pt x="62" y="155"/>
                      <a:pt x="62" y="124"/>
                    </a:cubicBezTo>
                    <a:lnTo>
                      <a:pt x="62" y="124"/>
                    </a:lnTo>
                    <a:cubicBezTo>
                      <a:pt x="31" y="155"/>
                      <a:pt x="31" y="155"/>
                      <a:pt x="0" y="155"/>
                    </a:cubicBezTo>
                    <a:lnTo>
                      <a:pt x="0" y="155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5"/>
                    </a:lnTo>
                    <a:cubicBezTo>
                      <a:pt x="31" y="155"/>
                      <a:pt x="31" y="155"/>
                      <a:pt x="31" y="155"/>
                    </a:cubicBezTo>
                    <a:cubicBezTo>
                      <a:pt x="31" y="155"/>
                      <a:pt x="31" y="155"/>
                      <a:pt x="62" y="155"/>
                    </a:cubicBezTo>
                    <a:cubicBezTo>
                      <a:pt x="62" y="155"/>
                      <a:pt x="62" y="155"/>
                      <a:pt x="62" y="185"/>
                    </a:cubicBezTo>
                    <a:lnTo>
                      <a:pt x="62" y="185"/>
                    </a:lnTo>
                    <a:lnTo>
                      <a:pt x="94" y="185"/>
                    </a:lnTo>
                    <a:cubicBezTo>
                      <a:pt x="94" y="185"/>
                      <a:pt x="124" y="185"/>
                      <a:pt x="124" y="217"/>
                    </a:cubicBezTo>
                    <a:lnTo>
                      <a:pt x="124" y="217"/>
                    </a:lnTo>
                    <a:lnTo>
                      <a:pt x="124" y="248"/>
                    </a:lnTo>
                    <a:lnTo>
                      <a:pt x="155" y="248"/>
                    </a:lnTo>
                    <a:lnTo>
                      <a:pt x="186" y="279"/>
                    </a:lnTo>
                    <a:cubicBezTo>
                      <a:pt x="218" y="309"/>
                      <a:pt x="218" y="309"/>
                      <a:pt x="186" y="403"/>
                    </a:cubicBezTo>
                    <a:lnTo>
                      <a:pt x="186" y="433"/>
                    </a:lnTo>
                    <a:cubicBezTo>
                      <a:pt x="186" y="433"/>
                      <a:pt x="186" y="433"/>
                      <a:pt x="186" y="4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4" name="Freeform 82"/>
              <p:cNvSpPr>
                <a:spLocks noChangeArrowheads="1"/>
              </p:cNvSpPr>
              <p:nvPr/>
            </p:nvSpPr>
            <p:spPr bwMode="auto">
              <a:xfrm>
                <a:off x="3802063" y="1557338"/>
                <a:ext cx="44450" cy="22225"/>
              </a:xfrm>
              <a:custGeom>
                <a:avLst/>
                <a:gdLst>
                  <a:gd name="T0" fmla="*/ 124 w 125"/>
                  <a:gd name="T1" fmla="*/ 0 h 63"/>
                  <a:gd name="T2" fmla="*/ 124 w 125"/>
                  <a:gd name="T3" fmla="*/ 0 h 63"/>
                  <a:gd name="T4" fmla="*/ 94 w 125"/>
                  <a:gd name="T5" fmla="*/ 0 h 63"/>
                  <a:gd name="T6" fmla="*/ 94 w 125"/>
                  <a:gd name="T7" fmla="*/ 0 h 63"/>
                  <a:gd name="T8" fmla="*/ 62 w 125"/>
                  <a:gd name="T9" fmla="*/ 31 h 63"/>
                  <a:gd name="T10" fmla="*/ 62 w 125"/>
                  <a:gd name="T11" fmla="*/ 31 h 63"/>
                  <a:gd name="T12" fmla="*/ 62 w 125"/>
                  <a:gd name="T13" fmla="*/ 31 h 63"/>
                  <a:gd name="T14" fmla="*/ 62 w 125"/>
                  <a:gd name="T15" fmla="*/ 31 h 63"/>
                  <a:gd name="T16" fmla="*/ 31 w 125"/>
                  <a:gd name="T17" fmla="*/ 31 h 63"/>
                  <a:gd name="T18" fmla="*/ 31 w 125"/>
                  <a:gd name="T19" fmla="*/ 31 h 63"/>
                  <a:gd name="T20" fmla="*/ 31 w 125"/>
                  <a:gd name="T21" fmla="*/ 31 h 63"/>
                  <a:gd name="T22" fmla="*/ 0 w 125"/>
                  <a:gd name="T23" fmla="*/ 31 h 63"/>
                  <a:gd name="T24" fmla="*/ 0 w 125"/>
                  <a:gd name="T25" fmla="*/ 62 h 63"/>
                  <a:gd name="T26" fmla="*/ 0 w 125"/>
                  <a:gd name="T27" fmla="*/ 62 h 63"/>
                  <a:gd name="T28" fmla="*/ 0 w 125"/>
                  <a:gd name="T29" fmla="*/ 62 h 63"/>
                  <a:gd name="T30" fmla="*/ 31 w 125"/>
                  <a:gd name="T31" fmla="*/ 62 h 63"/>
                  <a:gd name="T32" fmla="*/ 31 w 125"/>
                  <a:gd name="T33" fmla="*/ 62 h 63"/>
                  <a:gd name="T34" fmla="*/ 31 w 125"/>
                  <a:gd name="T35" fmla="*/ 62 h 63"/>
                  <a:gd name="T36" fmla="*/ 31 w 125"/>
                  <a:gd name="T37" fmla="*/ 62 h 63"/>
                  <a:gd name="T38" fmla="*/ 31 w 125"/>
                  <a:gd name="T39" fmla="*/ 62 h 63"/>
                  <a:gd name="T40" fmla="*/ 62 w 125"/>
                  <a:gd name="T41" fmla="*/ 62 h 63"/>
                  <a:gd name="T42" fmla="*/ 62 w 125"/>
                  <a:gd name="T43" fmla="*/ 62 h 63"/>
                  <a:gd name="T44" fmla="*/ 62 w 125"/>
                  <a:gd name="T45" fmla="*/ 31 h 63"/>
                  <a:gd name="T46" fmla="*/ 62 w 125"/>
                  <a:gd name="T47" fmla="*/ 31 h 63"/>
                  <a:gd name="T48" fmla="*/ 94 w 125"/>
                  <a:gd name="T49" fmla="*/ 31 h 63"/>
                  <a:gd name="T50" fmla="*/ 94 w 125"/>
                  <a:gd name="T51" fmla="*/ 62 h 63"/>
                  <a:gd name="T52" fmla="*/ 124 w 125"/>
                  <a:gd name="T53" fmla="*/ 31 h 63"/>
                  <a:gd name="T54" fmla="*/ 124 w 125"/>
                  <a:gd name="T55" fmla="*/ 31 h 63"/>
                  <a:gd name="T56" fmla="*/ 124 w 125"/>
                  <a:gd name="T57" fmla="*/ 31 h 63"/>
                  <a:gd name="T58" fmla="*/ 124 w 125"/>
                  <a:gd name="T59" fmla="*/ 31 h 63"/>
                  <a:gd name="T60" fmla="*/ 124 w 125"/>
                  <a:gd name="T6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" h="63">
                    <a:moveTo>
                      <a:pt x="124" y="0"/>
                    </a:moveTo>
                    <a:lnTo>
                      <a:pt x="124" y="0"/>
                    </a:lnTo>
                    <a:cubicBezTo>
                      <a:pt x="94" y="0"/>
                      <a:pt x="94" y="0"/>
                      <a:pt x="94" y="0"/>
                    </a:cubicBezTo>
                    <a:lnTo>
                      <a:pt x="94" y="0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0" y="31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cubicBezTo>
                      <a:pt x="31" y="62"/>
                      <a:pt x="31" y="62"/>
                      <a:pt x="62" y="62"/>
                    </a:cubicBezTo>
                    <a:lnTo>
                      <a:pt x="62" y="62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31"/>
                      <a:pt x="94" y="31"/>
                      <a:pt x="94" y="62"/>
                    </a:cubicBez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5" name="Freeform 83"/>
              <p:cNvSpPr>
                <a:spLocks noChangeArrowheads="1"/>
              </p:cNvSpPr>
              <p:nvPr/>
            </p:nvSpPr>
            <p:spPr bwMode="auto">
              <a:xfrm>
                <a:off x="3802063" y="1579563"/>
                <a:ext cx="190500" cy="144462"/>
              </a:xfrm>
              <a:custGeom>
                <a:avLst/>
                <a:gdLst>
                  <a:gd name="T0" fmla="*/ 31 w 527"/>
                  <a:gd name="T1" fmla="*/ 124 h 403"/>
                  <a:gd name="T2" fmla="*/ 62 w 527"/>
                  <a:gd name="T3" fmla="*/ 124 h 403"/>
                  <a:gd name="T4" fmla="*/ 94 w 527"/>
                  <a:gd name="T5" fmla="*/ 93 h 403"/>
                  <a:gd name="T6" fmla="*/ 155 w 527"/>
                  <a:gd name="T7" fmla="*/ 124 h 403"/>
                  <a:gd name="T8" fmla="*/ 218 w 527"/>
                  <a:gd name="T9" fmla="*/ 186 h 403"/>
                  <a:gd name="T10" fmla="*/ 218 w 527"/>
                  <a:gd name="T11" fmla="*/ 217 h 403"/>
                  <a:gd name="T12" fmla="*/ 247 w 527"/>
                  <a:gd name="T13" fmla="*/ 217 h 403"/>
                  <a:gd name="T14" fmla="*/ 247 w 527"/>
                  <a:gd name="T15" fmla="*/ 217 h 403"/>
                  <a:gd name="T16" fmla="*/ 309 w 527"/>
                  <a:gd name="T17" fmla="*/ 278 h 403"/>
                  <a:gd name="T18" fmla="*/ 340 w 527"/>
                  <a:gd name="T19" fmla="*/ 310 h 403"/>
                  <a:gd name="T20" fmla="*/ 340 w 527"/>
                  <a:gd name="T21" fmla="*/ 310 h 403"/>
                  <a:gd name="T22" fmla="*/ 402 w 527"/>
                  <a:gd name="T23" fmla="*/ 341 h 403"/>
                  <a:gd name="T24" fmla="*/ 433 w 527"/>
                  <a:gd name="T25" fmla="*/ 341 h 403"/>
                  <a:gd name="T26" fmla="*/ 464 w 527"/>
                  <a:gd name="T27" fmla="*/ 371 h 403"/>
                  <a:gd name="T28" fmla="*/ 464 w 527"/>
                  <a:gd name="T29" fmla="*/ 371 h 403"/>
                  <a:gd name="T30" fmla="*/ 495 w 527"/>
                  <a:gd name="T31" fmla="*/ 402 h 403"/>
                  <a:gd name="T32" fmla="*/ 526 w 527"/>
                  <a:gd name="T33" fmla="*/ 371 h 403"/>
                  <a:gd name="T34" fmla="*/ 495 w 527"/>
                  <a:gd name="T35" fmla="*/ 341 h 403"/>
                  <a:gd name="T36" fmla="*/ 433 w 527"/>
                  <a:gd name="T37" fmla="*/ 310 h 403"/>
                  <a:gd name="T38" fmla="*/ 402 w 527"/>
                  <a:gd name="T39" fmla="*/ 278 h 403"/>
                  <a:gd name="T40" fmla="*/ 371 w 527"/>
                  <a:gd name="T41" fmla="*/ 217 h 403"/>
                  <a:gd name="T42" fmla="*/ 340 w 527"/>
                  <a:gd name="T43" fmla="*/ 217 h 403"/>
                  <a:gd name="T44" fmla="*/ 278 w 527"/>
                  <a:gd name="T45" fmla="*/ 154 h 403"/>
                  <a:gd name="T46" fmla="*/ 278 w 527"/>
                  <a:gd name="T47" fmla="*/ 124 h 403"/>
                  <a:gd name="T48" fmla="*/ 278 w 527"/>
                  <a:gd name="T49" fmla="*/ 62 h 403"/>
                  <a:gd name="T50" fmla="*/ 309 w 527"/>
                  <a:gd name="T51" fmla="*/ 30 h 403"/>
                  <a:gd name="T52" fmla="*/ 340 w 527"/>
                  <a:gd name="T53" fmla="*/ 0 h 403"/>
                  <a:gd name="T54" fmla="*/ 309 w 527"/>
                  <a:gd name="T55" fmla="*/ 0 h 403"/>
                  <a:gd name="T56" fmla="*/ 278 w 527"/>
                  <a:gd name="T57" fmla="*/ 0 h 403"/>
                  <a:gd name="T58" fmla="*/ 247 w 527"/>
                  <a:gd name="T59" fmla="*/ 0 h 403"/>
                  <a:gd name="T60" fmla="*/ 247 w 527"/>
                  <a:gd name="T61" fmla="*/ 0 h 403"/>
                  <a:gd name="T62" fmla="*/ 218 w 527"/>
                  <a:gd name="T63" fmla="*/ 0 h 403"/>
                  <a:gd name="T64" fmla="*/ 218 w 527"/>
                  <a:gd name="T65" fmla="*/ 0 h 403"/>
                  <a:gd name="T66" fmla="*/ 186 w 527"/>
                  <a:gd name="T67" fmla="*/ 30 h 403"/>
                  <a:gd name="T68" fmla="*/ 186 w 527"/>
                  <a:gd name="T69" fmla="*/ 30 h 403"/>
                  <a:gd name="T70" fmla="*/ 155 w 527"/>
                  <a:gd name="T71" fmla="*/ 30 h 403"/>
                  <a:gd name="T72" fmla="*/ 155 w 527"/>
                  <a:gd name="T73" fmla="*/ 30 h 403"/>
                  <a:gd name="T74" fmla="*/ 155 w 527"/>
                  <a:gd name="T75" fmla="*/ 30 h 403"/>
                  <a:gd name="T76" fmla="*/ 124 w 527"/>
                  <a:gd name="T77" fmla="*/ 62 h 403"/>
                  <a:gd name="T78" fmla="*/ 94 w 527"/>
                  <a:gd name="T79" fmla="*/ 62 h 403"/>
                  <a:gd name="T80" fmla="*/ 62 w 527"/>
                  <a:gd name="T81" fmla="*/ 30 h 403"/>
                  <a:gd name="T82" fmla="*/ 31 w 527"/>
                  <a:gd name="T83" fmla="*/ 62 h 403"/>
                  <a:gd name="T84" fmla="*/ 31 w 527"/>
                  <a:gd name="T85" fmla="*/ 62 h 403"/>
                  <a:gd name="T86" fmla="*/ 31 w 527"/>
                  <a:gd name="T87" fmla="*/ 62 h 403"/>
                  <a:gd name="T88" fmla="*/ 0 w 527"/>
                  <a:gd name="T89" fmla="*/ 9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7" h="403">
                    <a:moveTo>
                      <a:pt x="31" y="124"/>
                    </a:moveTo>
                    <a:lnTo>
                      <a:pt x="31" y="124"/>
                    </a:lnTo>
                    <a:lnTo>
                      <a:pt x="31" y="12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94" y="93"/>
                    </a:lnTo>
                    <a:cubicBezTo>
                      <a:pt x="124" y="93"/>
                      <a:pt x="124" y="93"/>
                      <a:pt x="124" y="93"/>
                    </a:cubicBez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217" y="124"/>
                      <a:pt x="218" y="186"/>
                      <a:pt x="218" y="186"/>
                    </a:cubicBezTo>
                    <a:lnTo>
                      <a:pt x="218" y="186"/>
                    </a:lnTo>
                    <a:cubicBezTo>
                      <a:pt x="218" y="217"/>
                      <a:pt x="218" y="217"/>
                      <a:pt x="218" y="217"/>
                    </a:cubicBezTo>
                    <a:lnTo>
                      <a:pt x="247" y="217"/>
                    </a:lnTo>
                    <a:lnTo>
                      <a:pt x="247" y="217"/>
                    </a:lnTo>
                    <a:lnTo>
                      <a:pt x="247" y="217"/>
                    </a:lnTo>
                    <a:lnTo>
                      <a:pt x="247" y="217"/>
                    </a:lnTo>
                    <a:cubicBezTo>
                      <a:pt x="278" y="217"/>
                      <a:pt x="278" y="247"/>
                      <a:pt x="278" y="247"/>
                    </a:cubicBezTo>
                    <a:cubicBezTo>
                      <a:pt x="278" y="247"/>
                      <a:pt x="278" y="278"/>
                      <a:pt x="309" y="278"/>
                    </a:cubicBezTo>
                    <a:lnTo>
                      <a:pt x="309" y="278"/>
                    </a:lnTo>
                    <a:lnTo>
                      <a:pt x="340" y="310"/>
                    </a:lnTo>
                    <a:lnTo>
                      <a:pt x="340" y="310"/>
                    </a:lnTo>
                    <a:lnTo>
                      <a:pt x="340" y="310"/>
                    </a:lnTo>
                    <a:cubicBezTo>
                      <a:pt x="371" y="310"/>
                      <a:pt x="371" y="310"/>
                      <a:pt x="402" y="310"/>
                    </a:cubicBezTo>
                    <a:cubicBezTo>
                      <a:pt x="402" y="341"/>
                      <a:pt x="402" y="341"/>
                      <a:pt x="402" y="341"/>
                    </a:cubicBezTo>
                    <a:lnTo>
                      <a:pt x="402" y="341"/>
                    </a:lnTo>
                    <a:cubicBezTo>
                      <a:pt x="433" y="341"/>
                      <a:pt x="433" y="341"/>
                      <a:pt x="433" y="341"/>
                    </a:cubicBezTo>
                    <a:cubicBezTo>
                      <a:pt x="464" y="341"/>
                      <a:pt x="464" y="371"/>
                      <a:pt x="464" y="371"/>
                    </a:cubicBezTo>
                    <a:lnTo>
                      <a:pt x="464" y="371"/>
                    </a:lnTo>
                    <a:lnTo>
                      <a:pt x="464" y="371"/>
                    </a:lnTo>
                    <a:lnTo>
                      <a:pt x="464" y="371"/>
                    </a:lnTo>
                    <a:lnTo>
                      <a:pt x="464" y="371"/>
                    </a:lnTo>
                    <a:cubicBezTo>
                      <a:pt x="495" y="371"/>
                      <a:pt x="495" y="371"/>
                      <a:pt x="495" y="402"/>
                    </a:cubicBezTo>
                    <a:cubicBezTo>
                      <a:pt x="526" y="371"/>
                      <a:pt x="526" y="371"/>
                      <a:pt x="526" y="371"/>
                    </a:cubicBezTo>
                    <a:lnTo>
                      <a:pt x="526" y="371"/>
                    </a:lnTo>
                    <a:cubicBezTo>
                      <a:pt x="526" y="371"/>
                      <a:pt x="526" y="341"/>
                      <a:pt x="495" y="341"/>
                    </a:cubicBezTo>
                    <a:lnTo>
                      <a:pt x="495" y="341"/>
                    </a:lnTo>
                    <a:cubicBezTo>
                      <a:pt x="464" y="310"/>
                      <a:pt x="464" y="310"/>
                      <a:pt x="464" y="310"/>
                    </a:cubicBezTo>
                    <a:lnTo>
                      <a:pt x="433" y="310"/>
                    </a:lnTo>
                    <a:cubicBezTo>
                      <a:pt x="402" y="278"/>
                      <a:pt x="402" y="278"/>
                      <a:pt x="402" y="278"/>
                    </a:cubicBezTo>
                    <a:lnTo>
                      <a:pt x="402" y="278"/>
                    </a:lnTo>
                    <a:cubicBezTo>
                      <a:pt x="371" y="278"/>
                      <a:pt x="371" y="247"/>
                      <a:pt x="371" y="247"/>
                    </a:cubicBezTo>
                    <a:cubicBezTo>
                      <a:pt x="371" y="217"/>
                      <a:pt x="371" y="217"/>
                      <a:pt x="371" y="217"/>
                    </a:cubicBezTo>
                    <a:lnTo>
                      <a:pt x="340" y="217"/>
                    </a:lnTo>
                    <a:lnTo>
                      <a:pt x="340" y="217"/>
                    </a:lnTo>
                    <a:cubicBezTo>
                      <a:pt x="340" y="186"/>
                      <a:pt x="340" y="186"/>
                      <a:pt x="309" y="186"/>
                    </a:cubicBezTo>
                    <a:cubicBezTo>
                      <a:pt x="309" y="186"/>
                      <a:pt x="278" y="186"/>
                      <a:pt x="278" y="154"/>
                    </a:cubicBezTo>
                    <a:lnTo>
                      <a:pt x="278" y="124"/>
                    </a:lnTo>
                    <a:lnTo>
                      <a:pt x="278" y="124"/>
                    </a:lnTo>
                    <a:lnTo>
                      <a:pt x="278" y="93"/>
                    </a:lnTo>
                    <a:cubicBezTo>
                      <a:pt x="278" y="93"/>
                      <a:pt x="278" y="93"/>
                      <a:pt x="278" y="62"/>
                    </a:cubicBezTo>
                    <a:cubicBezTo>
                      <a:pt x="278" y="62"/>
                      <a:pt x="278" y="30"/>
                      <a:pt x="309" y="30"/>
                    </a:cubicBezTo>
                    <a:lnTo>
                      <a:pt x="309" y="30"/>
                    </a:lnTo>
                    <a:lnTo>
                      <a:pt x="340" y="30"/>
                    </a:lnTo>
                    <a:lnTo>
                      <a:pt x="340" y="0"/>
                    </a:lnTo>
                    <a:cubicBezTo>
                      <a:pt x="309" y="0"/>
                      <a:pt x="309" y="0"/>
                      <a:pt x="309" y="0"/>
                    </a:cubicBezTo>
                    <a:lnTo>
                      <a:pt x="309" y="0"/>
                    </a:lnTo>
                    <a:lnTo>
                      <a:pt x="309" y="0"/>
                    </a:lnTo>
                    <a:cubicBezTo>
                      <a:pt x="278" y="0"/>
                      <a:pt x="278" y="0"/>
                      <a:pt x="278" y="0"/>
                    </a:cubicBezTo>
                    <a:lnTo>
                      <a:pt x="278" y="0"/>
                    </a:lnTo>
                    <a:cubicBezTo>
                      <a:pt x="278" y="0"/>
                      <a:pt x="278" y="0"/>
                      <a:pt x="247" y="0"/>
                    </a:cubicBezTo>
                    <a:lnTo>
                      <a:pt x="247" y="0"/>
                    </a:lnTo>
                    <a:lnTo>
                      <a:pt x="247" y="0"/>
                    </a:lnTo>
                    <a:cubicBezTo>
                      <a:pt x="247" y="0"/>
                      <a:pt x="247" y="0"/>
                      <a:pt x="218" y="0"/>
                    </a:cubicBezTo>
                    <a:lnTo>
                      <a:pt x="218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186" y="0"/>
                    </a:lnTo>
                    <a:cubicBezTo>
                      <a:pt x="186" y="30"/>
                      <a:pt x="186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cubicBezTo>
                      <a:pt x="186" y="30"/>
                      <a:pt x="186" y="30"/>
                      <a:pt x="155" y="30"/>
                    </a:cubicBez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30"/>
                    </a:lnTo>
                    <a:cubicBezTo>
                      <a:pt x="155" y="62"/>
                      <a:pt x="124" y="62"/>
                      <a:pt x="124" y="62"/>
                    </a:cubicBezTo>
                    <a:lnTo>
                      <a:pt x="124" y="62"/>
                    </a:lnTo>
                    <a:cubicBezTo>
                      <a:pt x="94" y="62"/>
                      <a:pt x="94" y="62"/>
                      <a:pt x="94" y="62"/>
                    </a:cubicBezTo>
                    <a:lnTo>
                      <a:pt x="94" y="62"/>
                    </a:lnTo>
                    <a:lnTo>
                      <a:pt x="94" y="62"/>
                    </a:lnTo>
                    <a:cubicBezTo>
                      <a:pt x="94" y="30"/>
                      <a:pt x="94" y="30"/>
                      <a:pt x="62" y="30"/>
                    </a:cubicBezTo>
                    <a:lnTo>
                      <a:pt x="62" y="30"/>
                    </a:lnTo>
                    <a:cubicBezTo>
                      <a:pt x="62" y="62"/>
                      <a:pt x="31" y="62"/>
                      <a:pt x="31" y="62"/>
                    </a:cubicBez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cubicBezTo>
                      <a:pt x="31" y="62"/>
                      <a:pt x="31" y="93"/>
                      <a:pt x="0" y="93"/>
                    </a:cubicBezTo>
                    <a:lnTo>
                      <a:pt x="0" y="93"/>
                    </a:lnTo>
                    <a:cubicBezTo>
                      <a:pt x="31" y="93"/>
                      <a:pt x="31" y="93"/>
                      <a:pt x="31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6" name="Freeform 84"/>
              <p:cNvSpPr>
                <a:spLocks noChangeArrowheads="1"/>
              </p:cNvSpPr>
              <p:nvPr/>
            </p:nvSpPr>
            <p:spPr bwMode="auto">
              <a:xfrm>
                <a:off x="3970338" y="1612900"/>
                <a:ext cx="11112" cy="22225"/>
              </a:xfrm>
              <a:custGeom>
                <a:avLst/>
                <a:gdLst>
                  <a:gd name="T0" fmla="*/ 0 w 32"/>
                  <a:gd name="T1" fmla="*/ 0 h 62"/>
                  <a:gd name="T2" fmla="*/ 0 w 32"/>
                  <a:gd name="T3" fmla="*/ 0 h 62"/>
                  <a:gd name="T4" fmla="*/ 0 w 32"/>
                  <a:gd name="T5" fmla="*/ 0 h 62"/>
                  <a:gd name="T6" fmla="*/ 0 w 32"/>
                  <a:gd name="T7" fmla="*/ 31 h 62"/>
                  <a:gd name="T8" fmla="*/ 0 w 32"/>
                  <a:gd name="T9" fmla="*/ 31 h 62"/>
                  <a:gd name="T10" fmla="*/ 0 w 32"/>
                  <a:gd name="T11" fmla="*/ 31 h 62"/>
                  <a:gd name="T12" fmla="*/ 31 w 32"/>
                  <a:gd name="T13" fmla="*/ 61 h 62"/>
                  <a:gd name="T14" fmla="*/ 31 w 32"/>
                  <a:gd name="T15" fmla="*/ 31 h 62"/>
                  <a:gd name="T16" fmla="*/ 31 w 32"/>
                  <a:gd name="T17" fmla="*/ 31 h 62"/>
                  <a:gd name="T18" fmla="*/ 0 w 32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6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31"/>
                    </a:cubicBezTo>
                    <a:lnTo>
                      <a:pt x="31" y="31"/>
                    </a:lnTo>
                    <a:cubicBezTo>
                      <a:pt x="0" y="31"/>
                      <a:pt x="0" y="3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7" name="Freeform 85"/>
              <p:cNvSpPr>
                <a:spLocks noChangeArrowheads="1"/>
              </p:cNvSpPr>
              <p:nvPr/>
            </p:nvSpPr>
            <p:spPr bwMode="auto">
              <a:xfrm>
                <a:off x="3981450" y="1590675"/>
                <a:ext cx="22225" cy="11113"/>
              </a:xfrm>
              <a:custGeom>
                <a:avLst/>
                <a:gdLst>
                  <a:gd name="T0" fmla="*/ 62 w 63"/>
                  <a:gd name="T1" fmla="*/ 0 h 33"/>
                  <a:gd name="T2" fmla="*/ 62 w 63"/>
                  <a:gd name="T3" fmla="*/ 0 h 33"/>
                  <a:gd name="T4" fmla="*/ 31 w 63"/>
                  <a:gd name="T5" fmla="*/ 0 h 33"/>
                  <a:gd name="T6" fmla="*/ 31 w 63"/>
                  <a:gd name="T7" fmla="*/ 0 h 33"/>
                  <a:gd name="T8" fmla="*/ 0 w 63"/>
                  <a:gd name="T9" fmla="*/ 0 h 33"/>
                  <a:gd name="T10" fmla="*/ 0 w 63"/>
                  <a:gd name="T11" fmla="*/ 32 h 33"/>
                  <a:gd name="T12" fmla="*/ 0 w 63"/>
                  <a:gd name="T13" fmla="*/ 32 h 33"/>
                  <a:gd name="T14" fmla="*/ 0 w 63"/>
                  <a:gd name="T15" fmla="*/ 32 h 33"/>
                  <a:gd name="T16" fmla="*/ 31 w 63"/>
                  <a:gd name="T17" fmla="*/ 32 h 33"/>
                  <a:gd name="T18" fmla="*/ 31 w 63"/>
                  <a:gd name="T19" fmla="*/ 32 h 33"/>
                  <a:gd name="T20" fmla="*/ 31 w 63"/>
                  <a:gd name="T21" fmla="*/ 32 h 33"/>
                  <a:gd name="T22" fmla="*/ 31 w 63"/>
                  <a:gd name="T23" fmla="*/ 32 h 33"/>
                  <a:gd name="T24" fmla="*/ 31 w 63"/>
                  <a:gd name="T25" fmla="*/ 32 h 33"/>
                  <a:gd name="T26" fmla="*/ 62 w 63"/>
                  <a:gd name="T27" fmla="*/ 32 h 33"/>
                  <a:gd name="T28" fmla="*/ 62 w 63"/>
                  <a:gd name="T29" fmla="*/ 32 h 33"/>
                  <a:gd name="T30" fmla="*/ 62 w 63"/>
                  <a:gd name="T3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" h="33">
                    <a:moveTo>
                      <a:pt x="62" y="0"/>
                    </a:move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cubicBezTo>
                      <a:pt x="0" y="0"/>
                      <a:pt x="0" y="0"/>
                      <a:pt x="0" y="32"/>
                    </a:cubicBezTo>
                    <a:lnTo>
                      <a:pt x="0" y="32"/>
                    </a:lnTo>
                    <a:lnTo>
                      <a:pt x="0" y="32"/>
                    </a:lnTo>
                    <a:cubicBezTo>
                      <a:pt x="31" y="32"/>
                      <a:pt x="31" y="32"/>
                      <a:pt x="31" y="32"/>
                    </a:cubicBezTo>
                    <a:lnTo>
                      <a:pt x="31" y="32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31" y="32"/>
                    </a:lnTo>
                    <a:cubicBezTo>
                      <a:pt x="62" y="32"/>
                      <a:pt x="62" y="32"/>
                      <a:pt x="62" y="32"/>
                    </a:cubicBezTo>
                    <a:lnTo>
                      <a:pt x="62" y="32"/>
                    </a:ln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8" name="Freeform 86"/>
              <p:cNvSpPr>
                <a:spLocks noChangeArrowheads="1"/>
              </p:cNvSpPr>
              <p:nvPr/>
            </p:nvSpPr>
            <p:spPr bwMode="auto">
              <a:xfrm>
                <a:off x="4371975" y="1914525"/>
                <a:ext cx="33338" cy="55563"/>
              </a:xfrm>
              <a:custGeom>
                <a:avLst/>
                <a:gdLst>
                  <a:gd name="T0" fmla="*/ 93 w 94"/>
                  <a:gd name="T1" fmla="*/ 61 h 156"/>
                  <a:gd name="T2" fmla="*/ 93 w 94"/>
                  <a:gd name="T3" fmla="*/ 61 h 156"/>
                  <a:gd name="T4" fmla="*/ 62 w 94"/>
                  <a:gd name="T5" fmla="*/ 31 h 156"/>
                  <a:gd name="T6" fmla="*/ 62 w 94"/>
                  <a:gd name="T7" fmla="*/ 31 h 156"/>
                  <a:gd name="T8" fmla="*/ 62 w 94"/>
                  <a:gd name="T9" fmla="*/ 0 h 156"/>
                  <a:gd name="T10" fmla="*/ 62 w 94"/>
                  <a:gd name="T11" fmla="*/ 0 h 156"/>
                  <a:gd name="T12" fmla="*/ 62 w 94"/>
                  <a:gd name="T13" fmla="*/ 0 h 156"/>
                  <a:gd name="T14" fmla="*/ 31 w 94"/>
                  <a:gd name="T15" fmla="*/ 0 h 156"/>
                  <a:gd name="T16" fmla="*/ 31 w 94"/>
                  <a:gd name="T17" fmla="*/ 0 h 156"/>
                  <a:gd name="T18" fmla="*/ 31 w 94"/>
                  <a:gd name="T19" fmla="*/ 0 h 156"/>
                  <a:gd name="T20" fmla="*/ 0 w 94"/>
                  <a:gd name="T21" fmla="*/ 31 h 156"/>
                  <a:gd name="T22" fmla="*/ 0 w 94"/>
                  <a:gd name="T23" fmla="*/ 31 h 156"/>
                  <a:gd name="T24" fmla="*/ 0 w 94"/>
                  <a:gd name="T25" fmla="*/ 61 h 156"/>
                  <a:gd name="T26" fmla="*/ 0 w 94"/>
                  <a:gd name="T27" fmla="*/ 61 h 156"/>
                  <a:gd name="T28" fmla="*/ 0 w 94"/>
                  <a:gd name="T29" fmla="*/ 61 h 156"/>
                  <a:gd name="T30" fmla="*/ 0 w 94"/>
                  <a:gd name="T31" fmla="*/ 92 h 156"/>
                  <a:gd name="T32" fmla="*/ 0 w 94"/>
                  <a:gd name="T33" fmla="*/ 124 h 156"/>
                  <a:gd name="T34" fmla="*/ 0 w 94"/>
                  <a:gd name="T35" fmla="*/ 124 h 156"/>
                  <a:gd name="T36" fmla="*/ 0 w 94"/>
                  <a:gd name="T37" fmla="*/ 124 h 156"/>
                  <a:gd name="T38" fmla="*/ 0 w 94"/>
                  <a:gd name="T39" fmla="*/ 155 h 156"/>
                  <a:gd name="T40" fmla="*/ 0 w 94"/>
                  <a:gd name="T41" fmla="*/ 155 h 156"/>
                  <a:gd name="T42" fmla="*/ 31 w 94"/>
                  <a:gd name="T43" fmla="*/ 155 h 156"/>
                  <a:gd name="T44" fmla="*/ 31 w 94"/>
                  <a:gd name="T45" fmla="*/ 124 h 156"/>
                  <a:gd name="T46" fmla="*/ 93 w 94"/>
                  <a:gd name="T47" fmla="*/ 92 h 156"/>
                  <a:gd name="T48" fmla="*/ 93 w 94"/>
                  <a:gd name="T49" fmla="*/ 92 h 156"/>
                  <a:gd name="T50" fmla="*/ 93 w 94"/>
                  <a:gd name="T51" fmla="*/ 92 h 156"/>
                  <a:gd name="T52" fmla="*/ 93 w 94"/>
                  <a:gd name="T53" fmla="*/ 92 h 156"/>
                  <a:gd name="T54" fmla="*/ 93 w 94"/>
                  <a:gd name="T55" fmla="*/ 6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4" h="156">
                    <a:moveTo>
                      <a:pt x="93" y="61"/>
                    </a:moveTo>
                    <a:lnTo>
                      <a:pt x="93" y="61"/>
                    </a:lnTo>
                    <a:cubicBezTo>
                      <a:pt x="62" y="61"/>
                      <a:pt x="62" y="61"/>
                      <a:pt x="62" y="31"/>
                    </a:cubicBezTo>
                    <a:lnTo>
                      <a:pt x="62" y="31"/>
                    </a:lnTo>
                    <a:cubicBezTo>
                      <a:pt x="62" y="31"/>
                      <a:pt x="62" y="31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cubicBezTo>
                      <a:pt x="0" y="31"/>
                      <a:pt x="0" y="31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31" y="61"/>
                      <a:pt x="0" y="92"/>
                      <a:pt x="0" y="92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5"/>
                    </a:cubicBezTo>
                    <a:lnTo>
                      <a:pt x="0" y="155"/>
                    </a:lnTo>
                    <a:cubicBezTo>
                      <a:pt x="0" y="155"/>
                      <a:pt x="0" y="155"/>
                      <a:pt x="31" y="155"/>
                    </a:cubicBezTo>
                    <a:lnTo>
                      <a:pt x="31" y="124"/>
                    </a:lnTo>
                    <a:cubicBezTo>
                      <a:pt x="31" y="124"/>
                      <a:pt x="62" y="92"/>
                      <a:pt x="93" y="92"/>
                    </a:cubicBezTo>
                    <a:lnTo>
                      <a:pt x="93" y="92"/>
                    </a:lnTo>
                    <a:lnTo>
                      <a:pt x="93" y="92"/>
                    </a:lnTo>
                    <a:lnTo>
                      <a:pt x="93" y="92"/>
                    </a:lnTo>
                    <a:lnTo>
                      <a:pt x="93" y="6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19" name="Freeform 87"/>
              <p:cNvSpPr>
                <a:spLocks noChangeArrowheads="1"/>
              </p:cNvSpPr>
              <p:nvPr/>
            </p:nvSpPr>
            <p:spPr bwMode="auto">
              <a:xfrm>
                <a:off x="4383088" y="1801813"/>
                <a:ext cx="100012" cy="88900"/>
              </a:xfrm>
              <a:custGeom>
                <a:avLst/>
                <a:gdLst>
                  <a:gd name="T0" fmla="*/ 31 w 280"/>
                  <a:gd name="T1" fmla="*/ 94 h 249"/>
                  <a:gd name="T2" fmla="*/ 31 w 280"/>
                  <a:gd name="T3" fmla="*/ 94 h 249"/>
                  <a:gd name="T4" fmla="*/ 31 w 280"/>
                  <a:gd name="T5" fmla="*/ 94 h 249"/>
                  <a:gd name="T6" fmla="*/ 31 w 280"/>
                  <a:gd name="T7" fmla="*/ 124 h 249"/>
                  <a:gd name="T8" fmla="*/ 62 w 280"/>
                  <a:gd name="T9" fmla="*/ 155 h 249"/>
                  <a:gd name="T10" fmla="*/ 62 w 280"/>
                  <a:gd name="T11" fmla="*/ 187 h 249"/>
                  <a:gd name="T12" fmla="*/ 62 w 280"/>
                  <a:gd name="T13" fmla="*/ 187 h 249"/>
                  <a:gd name="T14" fmla="*/ 31 w 280"/>
                  <a:gd name="T15" fmla="*/ 187 h 249"/>
                  <a:gd name="T16" fmla="*/ 31 w 280"/>
                  <a:gd name="T17" fmla="*/ 187 h 249"/>
                  <a:gd name="T18" fmla="*/ 31 w 280"/>
                  <a:gd name="T19" fmla="*/ 187 h 249"/>
                  <a:gd name="T20" fmla="*/ 31 w 280"/>
                  <a:gd name="T21" fmla="*/ 218 h 249"/>
                  <a:gd name="T22" fmla="*/ 0 w 280"/>
                  <a:gd name="T23" fmla="*/ 248 h 249"/>
                  <a:gd name="T24" fmla="*/ 31 w 280"/>
                  <a:gd name="T25" fmla="*/ 248 h 249"/>
                  <a:gd name="T26" fmla="*/ 31 w 280"/>
                  <a:gd name="T27" fmla="*/ 248 h 249"/>
                  <a:gd name="T28" fmla="*/ 31 w 280"/>
                  <a:gd name="T29" fmla="*/ 248 h 249"/>
                  <a:gd name="T30" fmla="*/ 62 w 280"/>
                  <a:gd name="T31" fmla="*/ 248 h 249"/>
                  <a:gd name="T32" fmla="*/ 62 w 280"/>
                  <a:gd name="T33" fmla="*/ 248 h 249"/>
                  <a:gd name="T34" fmla="*/ 124 w 280"/>
                  <a:gd name="T35" fmla="*/ 218 h 249"/>
                  <a:gd name="T36" fmla="*/ 124 w 280"/>
                  <a:gd name="T37" fmla="*/ 187 h 249"/>
                  <a:gd name="T38" fmla="*/ 124 w 280"/>
                  <a:gd name="T39" fmla="*/ 187 h 249"/>
                  <a:gd name="T40" fmla="*/ 216 w 280"/>
                  <a:gd name="T41" fmla="*/ 155 h 249"/>
                  <a:gd name="T42" fmla="*/ 248 w 280"/>
                  <a:gd name="T43" fmla="*/ 94 h 249"/>
                  <a:gd name="T44" fmla="*/ 279 w 280"/>
                  <a:gd name="T45" fmla="*/ 94 h 249"/>
                  <a:gd name="T46" fmla="*/ 248 w 280"/>
                  <a:gd name="T47" fmla="*/ 63 h 249"/>
                  <a:gd name="T48" fmla="*/ 248 w 280"/>
                  <a:gd name="T49" fmla="*/ 31 h 249"/>
                  <a:gd name="T50" fmla="*/ 248 w 280"/>
                  <a:gd name="T51" fmla="*/ 31 h 249"/>
                  <a:gd name="T52" fmla="*/ 248 w 280"/>
                  <a:gd name="T53" fmla="*/ 31 h 249"/>
                  <a:gd name="T54" fmla="*/ 248 w 280"/>
                  <a:gd name="T55" fmla="*/ 31 h 249"/>
                  <a:gd name="T56" fmla="*/ 248 w 280"/>
                  <a:gd name="T57" fmla="*/ 0 h 249"/>
                  <a:gd name="T58" fmla="*/ 248 w 280"/>
                  <a:gd name="T59" fmla="*/ 0 h 249"/>
                  <a:gd name="T60" fmla="*/ 248 w 280"/>
                  <a:gd name="T61" fmla="*/ 0 h 249"/>
                  <a:gd name="T62" fmla="*/ 216 w 280"/>
                  <a:gd name="T63" fmla="*/ 31 h 249"/>
                  <a:gd name="T64" fmla="*/ 186 w 280"/>
                  <a:gd name="T65" fmla="*/ 31 h 249"/>
                  <a:gd name="T66" fmla="*/ 186 w 280"/>
                  <a:gd name="T67" fmla="*/ 31 h 249"/>
                  <a:gd name="T68" fmla="*/ 155 w 280"/>
                  <a:gd name="T69" fmla="*/ 31 h 249"/>
                  <a:gd name="T70" fmla="*/ 124 w 280"/>
                  <a:gd name="T71" fmla="*/ 31 h 249"/>
                  <a:gd name="T72" fmla="*/ 124 w 280"/>
                  <a:gd name="T73" fmla="*/ 31 h 249"/>
                  <a:gd name="T74" fmla="*/ 124 w 280"/>
                  <a:gd name="T75" fmla="*/ 31 h 249"/>
                  <a:gd name="T76" fmla="*/ 93 w 280"/>
                  <a:gd name="T77" fmla="*/ 31 h 249"/>
                  <a:gd name="T78" fmla="*/ 93 w 280"/>
                  <a:gd name="T79" fmla="*/ 31 h 249"/>
                  <a:gd name="T80" fmla="*/ 93 w 280"/>
                  <a:gd name="T81" fmla="*/ 31 h 249"/>
                  <a:gd name="T82" fmla="*/ 62 w 280"/>
                  <a:gd name="T83" fmla="*/ 31 h 249"/>
                  <a:gd name="T84" fmla="*/ 62 w 280"/>
                  <a:gd name="T85" fmla="*/ 31 h 249"/>
                  <a:gd name="T86" fmla="*/ 62 w 280"/>
                  <a:gd name="T87" fmla="*/ 31 h 249"/>
                  <a:gd name="T88" fmla="*/ 31 w 280"/>
                  <a:gd name="T89" fmla="*/ 63 h 249"/>
                  <a:gd name="T90" fmla="*/ 31 w 280"/>
                  <a:gd name="T91" fmla="*/ 63 h 249"/>
                  <a:gd name="T92" fmla="*/ 31 w 280"/>
                  <a:gd name="T93" fmla="*/ 63 h 249"/>
                  <a:gd name="T94" fmla="*/ 0 w 280"/>
                  <a:gd name="T95" fmla="*/ 63 h 249"/>
                  <a:gd name="T96" fmla="*/ 0 w 280"/>
                  <a:gd name="T97" fmla="*/ 63 h 249"/>
                  <a:gd name="T98" fmla="*/ 0 w 280"/>
                  <a:gd name="T99" fmla="*/ 94 h 249"/>
                  <a:gd name="T100" fmla="*/ 31 w 280"/>
                  <a:gd name="T101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0" h="249">
                    <a:moveTo>
                      <a:pt x="31" y="94"/>
                    </a:moveTo>
                    <a:lnTo>
                      <a:pt x="31" y="94"/>
                    </a:lnTo>
                    <a:lnTo>
                      <a:pt x="31" y="94"/>
                    </a:lnTo>
                    <a:cubicBezTo>
                      <a:pt x="31" y="94"/>
                      <a:pt x="31" y="94"/>
                      <a:pt x="31" y="124"/>
                    </a:cubicBezTo>
                    <a:cubicBezTo>
                      <a:pt x="62" y="124"/>
                      <a:pt x="62" y="124"/>
                      <a:pt x="62" y="155"/>
                    </a:cubicBezTo>
                    <a:cubicBezTo>
                      <a:pt x="62" y="155"/>
                      <a:pt x="62" y="155"/>
                      <a:pt x="62" y="187"/>
                    </a:cubicBezTo>
                    <a:lnTo>
                      <a:pt x="62" y="187"/>
                    </a:lnTo>
                    <a:lnTo>
                      <a:pt x="31" y="187"/>
                    </a:lnTo>
                    <a:lnTo>
                      <a:pt x="31" y="187"/>
                    </a:lnTo>
                    <a:lnTo>
                      <a:pt x="31" y="187"/>
                    </a:lnTo>
                    <a:cubicBezTo>
                      <a:pt x="31" y="218"/>
                      <a:pt x="31" y="218"/>
                      <a:pt x="31" y="218"/>
                    </a:cubicBezTo>
                    <a:lnTo>
                      <a:pt x="0" y="248"/>
                    </a:lnTo>
                    <a:cubicBezTo>
                      <a:pt x="0" y="248"/>
                      <a:pt x="0" y="248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62" y="248"/>
                    </a:lnTo>
                    <a:lnTo>
                      <a:pt x="62" y="248"/>
                    </a:lnTo>
                    <a:cubicBezTo>
                      <a:pt x="62" y="218"/>
                      <a:pt x="93" y="218"/>
                      <a:pt x="124" y="218"/>
                    </a:cubicBezTo>
                    <a:lnTo>
                      <a:pt x="124" y="187"/>
                    </a:lnTo>
                    <a:lnTo>
                      <a:pt x="124" y="187"/>
                    </a:lnTo>
                    <a:cubicBezTo>
                      <a:pt x="155" y="187"/>
                      <a:pt x="216" y="155"/>
                      <a:pt x="216" y="155"/>
                    </a:cubicBezTo>
                    <a:cubicBezTo>
                      <a:pt x="248" y="124"/>
                      <a:pt x="248" y="124"/>
                      <a:pt x="248" y="94"/>
                    </a:cubicBezTo>
                    <a:cubicBezTo>
                      <a:pt x="279" y="94"/>
                      <a:pt x="279" y="94"/>
                      <a:pt x="279" y="94"/>
                    </a:cubicBezTo>
                    <a:cubicBezTo>
                      <a:pt x="248" y="94"/>
                      <a:pt x="248" y="63"/>
                      <a:pt x="248" y="63"/>
                    </a:cubicBez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8" y="0"/>
                    </a:lnTo>
                    <a:cubicBezTo>
                      <a:pt x="248" y="0"/>
                      <a:pt x="248" y="0"/>
                      <a:pt x="216" y="31"/>
                    </a:cubicBezTo>
                    <a:cubicBezTo>
                      <a:pt x="216" y="31"/>
                      <a:pt x="216" y="31"/>
                      <a:pt x="186" y="31"/>
                    </a:cubicBezTo>
                    <a:lnTo>
                      <a:pt x="186" y="31"/>
                    </a:ln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cubicBezTo>
                      <a:pt x="62" y="63"/>
                      <a:pt x="31" y="63"/>
                      <a:pt x="31" y="63"/>
                    </a:cubicBezTo>
                    <a:lnTo>
                      <a:pt x="31" y="63"/>
                    </a:lnTo>
                    <a:lnTo>
                      <a:pt x="31" y="63"/>
                    </a:lnTo>
                    <a:cubicBezTo>
                      <a:pt x="31" y="63"/>
                      <a:pt x="31" y="63"/>
                      <a:pt x="0" y="63"/>
                    </a:cubicBezTo>
                    <a:lnTo>
                      <a:pt x="0" y="63"/>
                    </a:ln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31" y="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0" name="Freeform 88"/>
              <p:cNvSpPr>
                <a:spLocks noChangeArrowheads="1"/>
              </p:cNvSpPr>
              <p:nvPr/>
            </p:nvSpPr>
            <p:spPr bwMode="auto">
              <a:xfrm>
                <a:off x="3924300" y="1490663"/>
                <a:ext cx="100013" cy="22225"/>
              </a:xfrm>
              <a:custGeom>
                <a:avLst/>
                <a:gdLst>
                  <a:gd name="T0" fmla="*/ 0 w 280"/>
                  <a:gd name="T1" fmla="*/ 30 h 63"/>
                  <a:gd name="T2" fmla="*/ 0 w 280"/>
                  <a:gd name="T3" fmla="*/ 30 h 63"/>
                  <a:gd name="T4" fmla="*/ 0 w 280"/>
                  <a:gd name="T5" fmla="*/ 30 h 63"/>
                  <a:gd name="T6" fmla="*/ 31 w 280"/>
                  <a:gd name="T7" fmla="*/ 62 h 63"/>
                  <a:gd name="T8" fmla="*/ 31 w 280"/>
                  <a:gd name="T9" fmla="*/ 62 h 63"/>
                  <a:gd name="T10" fmla="*/ 62 w 280"/>
                  <a:gd name="T11" fmla="*/ 62 h 63"/>
                  <a:gd name="T12" fmla="*/ 62 w 280"/>
                  <a:gd name="T13" fmla="*/ 62 h 63"/>
                  <a:gd name="T14" fmla="*/ 62 w 280"/>
                  <a:gd name="T15" fmla="*/ 62 h 63"/>
                  <a:gd name="T16" fmla="*/ 93 w 280"/>
                  <a:gd name="T17" fmla="*/ 62 h 63"/>
                  <a:gd name="T18" fmla="*/ 93 w 280"/>
                  <a:gd name="T19" fmla="*/ 62 h 63"/>
                  <a:gd name="T20" fmla="*/ 124 w 280"/>
                  <a:gd name="T21" fmla="*/ 62 h 63"/>
                  <a:gd name="T22" fmla="*/ 124 w 280"/>
                  <a:gd name="T23" fmla="*/ 62 h 63"/>
                  <a:gd name="T24" fmla="*/ 186 w 280"/>
                  <a:gd name="T25" fmla="*/ 62 h 63"/>
                  <a:gd name="T26" fmla="*/ 186 w 280"/>
                  <a:gd name="T27" fmla="*/ 62 h 63"/>
                  <a:gd name="T28" fmla="*/ 186 w 280"/>
                  <a:gd name="T29" fmla="*/ 62 h 63"/>
                  <a:gd name="T30" fmla="*/ 186 w 280"/>
                  <a:gd name="T31" fmla="*/ 62 h 63"/>
                  <a:gd name="T32" fmla="*/ 186 w 280"/>
                  <a:gd name="T33" fmla="*/ 62 h 63"/>
                  <a:gd name="T34" fmla="*/ 217 w 280"/>
                  <a:gd name="T35" fmla="*/ 62 h 63"/>
                  <a:gd name="T36" fmla="*/ 248 w 280"/>
                  <a:gd name="T37" fmla="*/ 62 h 63"/>
                  <a:gd name="T38" fmla="*/ 248 w 280"/>
                  <a:gd name="T39" fmla="*/ 62 h 63"/>
                  <a:gd name="T40" fmla="*/ 248 w 280"/>
                  <a:gd name="T41" fmla="*/ 62 h 63"/>
                  <a:gd name="T42" fmla="*/ 279 w 280"/>
                  <a:gd name="T43" fmla="*/ 30 h 63"/>
                  <a:gd name="T44" fmla="*/ 279 w 280"/>
                  <a:gd name="T45" fmla="*/ 30 h 63"/>
                  <a:gd name="T46" fmla="*/ 279 w 280"/>
                  <a:gd name="T47" fmla="*/ 30 h 63"/>
                  <a:gd name="T48" fmla="*/ 248 w 280"/>
                  <a:gd name="T49" fmla="*/ 30 h 63"/>
                  <a:gd name="T50" fmla="*/ 217 w 280"/>
                  <a:gd name="T51" fmla="*/ 30 h 63"/>
                  <a:gd name="T52" fmla="*/ 217 w 280"/>
                  <a:gd name="T53" fmla="*/ 30 h 63"/>
                  <a:gd name="T54" fmla="*/ 217 w 280"/>
                  <a:gd name="T55" fmla="*/ 30 h 63"/>
                  <a:gd name="T56" fmla="*/ 217 w 280"/>
                  <a:gd name="T57" fmla="*/ 30 h 63"/>
                  <a:gd name="T58" fmla="*/ 217 w 280"/>
                  <a:gd name="T59" fmla="*/ 30 h 63"/>
                  <a:gd name="T60" fmla="*/ 217 w 280"/>
                  <a:gd name="T61" fmla="*/ 30 h 63"/>
                  <a:gd name="T62" fmla="*/ 186 w 280"/>
                  <a:gd name="T63" fmla="*/ 30 h 63"/>
                  <a:gd name="T64" fmla="*/ 186 w 280"/>
                  <a:gd name="T65" fmla="*/ 30 h 63"/>
                  <a:gd name="T66" fmla="*/ 186 w 280"/>
                  <a:gd name="T67" fmla="*/ 30 h 63"/>
                  <a:gd name="T68" fmla="*/ 155 w 280"/>
                  <a:gd name="T69" fmla="*/ 0 h 63"/>
                  <a:gd name="T70" fmla="*/ 155 w 280"/>
                  <a:gd name="T71" fmla="*/ 0 h 63"/>
                  <a:gd name="T72" fmla="*/ 124 w 280"/>
                  <a:gd name="T73" fmla="*/ 0 h 63"/>
                  <a:gd name="T74" fmla="*/ 124 w 280"/>
                  <a:gd name="T75" fmla="*/ 0 h 63"/>
                  <a:gd name="T76" fmla="*/ 124 w 280"/>
                  <a:gd name="T77" fmla="*/ 0 h 63"/>
                  <a:gd name="T78" fmla="*/ 93 w 280"/>
                  <a:gd name="T79" fmla="*/ 0 h 63"/>
                  <a:gd name="T80" fmla="*/ 93 w 280"/>
                  <a:gd name="T81" fmla="*/ 0 h 63"/>
                  <a:gd name="T82" fmla="*/ 93 w 280"/>
                  <a:gd name="T83" fmla="*/ 0 h 63"/>
                  <a:gd name="T84" fmla="*/ 62 w 280"/>
                  <a:gd name="T85" fmla="*/ 0 h 63"/>
                  <a:gd name="T86" fmla="*/ 31 w 280"/>
                  <a:gd name="T87" fmla="*/ 0 h 63"/>
                  <a:gd name="T88" fmla="*/ 31 w 280"/>
                  <a:gd name="T89" fmla="*/ 0 h 63"/>
                  <a:gd name="T90" fmla="*/ 0 w 280"/>
                  <a:gd name="T91" fmla="*/ 0 h 63"/>
                  <a:gd name="T92" fmla="*/ 0 w 280"/>
                  <a:gd name="T93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" h="63">
                    <a:moveTo>
                      <a:pt x="0" y="30"/>
                    </a:moveTo>
                    <a:lnTo>
                      <a:pt x="0" y="30"/>
                    </a:lnTo>
                    <a:lnTo>
                      <a:pt x="0" y="30"/>
                    </a:lnTo>
                    <a:cubicBezTo>
                      <a:pt x="0" y="30"/>
                      <a:pt x="31" y="30"/>
                      <a:pt x="31" y="62"/>
                    </a:cubicBezTo>
                    <a:lnTo>
                      <a:pt x="31" y="62"/>
                    </a:lnTo>
                    <a:cubicBezTo>
                      <a:pt x="62" y="62"/>
                      <a:pt x="62" y="62"/>
                      <a:pt x="62" y="62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93" y="62"/>
                    </a:lnTo>
                    <a:lnTo>
                      <a:pt x="93" y="62"/>
                    </a:lnTo>
                    <a:lnTo>
                      <a:pt x="124" y="62"/>
                    </a:lnTo>
                    <a:lnTo>
                      <a:pt x="124" y="62"/>
                    </a:lnTo>
                    <a:cubicBezTo>
                      <a:pt x="155" y="62"/>
                      <a:pt x="155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62"/>
                      <a:pt x="186" y="62"/>
                      <a:pt x="217" y="62"/>
                    </a:cubicBezTo>
                    <a:cubicBezTo>
                      <a:pt x="217" y="62"/>
                      <a:pt x="217" y="62"/>
                      <a:pt x="248" y="62"/>
                    </a:cubicBezTo>
                    <a:lnTo>
                      <a:pt x="248" y="62"/>
                    </a:lnTo>
                    <a:lnTo>
                      <a:pt x="248" y="62"/>
                    </a:lnTo>
                    <a:lnTo>
                      <a:pt x="279" y="30"/>
                    </a:lnTo>
                    <a:lnTo>
                      <a:pt x="279" y="30"/>
                    </a:lnTo>
                    <a:lnTo>
                      <a:pt x="279" y="30"/>
                    </a:lnTo>
                    <a:lnTo>
                      <a:pt x="248" y="30"/>
                    </a:lnTo>
                    <a:cubicBezTo>
                      <a:pt x="248" y="30"/>
                      <a:pt x="248" y="30"/>
                      <a:pt x="217" y="30"/>
                    </a:cubicBez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cubicBezTo>
                      <a:pt x="217" y="30"/>
                      <a:pt x="217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cubicBezTo>
                      <a:pt x="155" y="3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1" name="Freeform 89"/>
              <p:cNvSpPr>
                <a:spLocks noChangeArrowheads="1"/>
              </p:cNvSpPr>
              <p:nvPr/>
            </p:nvSpPr>
            <p:spPr bwMode="auto">
              <a:xfrm>
                <a:off x="3913188" y="1535113"/>
                <a:ext cx="77787" cy="33337"/>
              </a:xfrm>
              <a:custGeom>
                <a:avLst/>
                <a:gdLst>
                  <a:gd name="T0" fmla="*/ 62 w 218"/>
                  <a:gd name="T1" fmla="*/ 30 h 94"/>
                  <a:gd name="T2" fmla="*/ 62 w 218"/>
                  <a:gd name="T3" fmla="*/ 30 h 94"/>
                  <a:gd name="T4" fmla="*/ 62 w 218"/>
                  <a:gd name="T5" fmla="*/ 30 h 94"/>
                  <a:gd name="T6" fmla="*/ 31 w 218"/>
                  <a:gd name="T7" fmla="*/ 30 h 94"/>
                  <a:gd name="T8" fmla="*/ 31 w 218"/>
                  <a:gd name="T9" fmla="*/ 62 h 94"/>
                  <a:gd name="T10" fmla="*/ 0 w 218"/>
                  <a:gd name="T11" fmla="*/ 62 h 94"/>
                  <a:gd name="T12" fmla="*/ 0 w 218"/>
                  <a:gd name="T13" fmla="*/ 62 h 94"/>
                  <a:gd name="T14" fmla="*/ 0 w 218"/>
                  <a:gd name="T15" fmla="*/ 62 h 94"/>
                  <a:gd name="T16" fmla="*/ 0 w 218"/>
                  <a:gd name="T17" fmla="*/ 93 h 94"/>
                  <a:gd name="T18" fmla="*/ 0 w 218"/>
                  <a:gd name="T19" fmla="*/ 93 h 94"/>
                  <a:gd name="T20" fmla="*/ 31 w 218"/>
                  <a:gd name="T21" fmla="*/ 93 h 94"/>
                  <a:gd name="T22" fmla="*/ 31 w 218"/>
                  <a:gd name="T23" fmla="*/ 93 h 94"/>
                  <a:gd name="T24" fmla="*/ 62 w 218"/>
                  <a:gd name="T25" fmla="*/ 62 h 94"/>
                  <a:gd name="T26" fmla="*/ 62 w 218"/>
                  <a:gd name="T27" fmla="*/ 93 h 94"/>
                  <a:gd name="T28" fmla="*/ 62 w 218"/>
                  <a:gd name="T29" fmla="*/ 93 h 94"/>
                  <a:gd name="T30" fmla="*/ 62 w 218"/>
                  <a:gd name="T31" fmla="*/ 93 h 94"/>
                  <a:gd name="T32" fmla="*/ 62 w 218"/>
                  <a:gd name="T33" fmla="*/ 93 h 94"/>
                  <a:gd name="T34" fmla="*/ 93 w 218"/>
                  <a:gd name="T35" fmla="*/ 93 h 94"/>
                  <a:gd name="T36" fmla="*/ 93 w 218"/>
                  <a:gd name="T37" fmla="*/ 93 h 94"/>
                  <a:gd name="T38" fmla="*/ 93 w 218"/>
                  <a:gd name="T39" fmla="*/ 93 h 94"/>
                  <a:gd name="T40" fmla="*/ 93 w 218"/>
                  <a:gd name="T41" fmla="*/ 93 h 94"/>
                  <a:gd name="T42" fmla="*/ 93 w 218"/>
                  <a:gd name="T43" fmla="*/ 93 h 94"/>
                  <a:gd name="T44" fmla="*/ 93 w 218"/>
                  <a:gd name="T45" fmla="*/ 93 h 94"/>
                  <a:gd name="T46" fmla="*/ 93 w 218"/>
                  <a:gd name="T47" fmla="*/ 93 h 94"/>
                  <a:gd name="T48" fmla="*/ 93 w 218"/>
                  <a:gd name="T49" fmla="*/ 93 h 94"/>
                  <a:gd name="T50" fmla="*/ 93 w 218"/>
                  <a:gd name="T51" fmla="*/ 93 h 94"/>
                  <a:gd name="T52" fmla="*/ 124 w 218"/>
                  <a:gd name="T53" fmla="*/ 62 h 94"/>
                  <a:gd name="T54" fmla="*/ 124 w 218"/>
                  <a:gd name="T55" fmla="*/ 62 h 94"/>
                  <a:gd name="T56" fmla="*/ 124 w 218"/>
                  <a:gd name="T57" fmla="*/ 93 h 94"/>
                  <a:gd name="T58" fmla="*/ 155 w 218"/>
                  <a:gd name="T59" fmla="*/ 93 h 94"/>
                  <a:gd name="T60" fmla="*/ 155 w 218"/>
                  <a:gd name="T61" fmla="*/ 93 h 94"/>
                  <a:gd name="T62" fmla="*/ 155 w 218"/>
                  <a:gd name="T63" fmla="*/ 62 h 94"/>
                  <a:gd name="T64" fmla="*/ 186 w 218"/>
                  <a:gd name="T65" fmla="*/ 62 h 94"/>
                  <a:gd name="T66" fmla="*/ 186 w 218"/>
                  <a:gd name="T67" fmla="*/ 62 h 94"/>
                  <a:gd name="T68" fmla="*/ 186 w 218"/>
                  <a:gd name="T69" fmla="*/ 62 h 94"/>
                  <a:gd name="T70" fmla="*/ 186 w 218"/>
                  <a:gd name="T71" fmla="*/ 30 h 94"/>
                  <a:gd name="T72" fmla="*/ 186 w 218"/>
                  <a:gd name="T73" fmla="*/ 30 h 94"/>
                  <a:gd name="T74" fmla="*/ 217 w 218"/>
                  <a:gd name="T75" fmla="*/ 30 h 94"/>
                  <a:gd name="T76" fmla="*/ 217 w 218"/>
                  <a:gd name="T77" fmla="*/ 30 h 94"/>
                  <a:gd name="T78" fmla="*/ 217 w 218"/>
                  <a:gd name="T79" fmla="*/ 30 h 94"/>
                  <a:gd name="T80" fmla="*/ 217 w 218"/>
                  <a:gd name="T81" fmla="*/ 30 h 94"/>
                  <a:gd name="T82" fmla="*/ 217 w 218"/>
                  <a:gd name="T83" fmla="*/ 30 h 94"/>
                  <a:gd name="T84" fmla="*/ 217 w 218"/>
                  <a:gd name="T85" fmla="*/ 0 h 94"/>
                  <a:gd name="T86" fmla="*/ 217 w 218"/>
                  <a:gd name="T87" fmla="*/ 0 h 94"/>
                  <a:gd name="T88" fmla="*/ 217 w 218"/>
                  <a:gd name="T89" fmla="*/ 0 h 94"/>
                  <a:gd name="T90" fmla="*/ 217 w 218"/>
                  <a:gd name="T91" fmla="*/ 0 h 94"/>
                  <a:gd name="T92" fmla="*/ 186 w 218"/>
                  <a:gd name="T93" fmla="*/ 0 h 94"/>
                  <a:gd name="T94" fmla="*/ 186 w 218"/>
                  <a:gd name="T95" fmla="*/ 0 h 94"/>
                  <a:gd name="T96" fmla="*/ 186 w 218"/>
                  <a:gd name="T97" fmla="*/ 0 h 94"/>
                  <a:gd name="T98" fmla="*/ 155 w 218"/>
                  <a:gd name="T99" fmla="*/ 0 h 94"/>
                  <a:gd name="T100" fmla="*/ 155 w 218"/>
                  <a:gd name="T101" fmla="*/ 0 h 94"/>
                  <a:gd name="T102" fmla="*/ 155 w 218"/>
                  <a:gd name="T103" fmla="*/ 0 h 94"/>
                  <a:gd name="T104" fmla="*/ 93 w 218"/>
                  <a:gd name="T105" fmla="*/ 0 h 94"/>
                  <a:gd name="T106" fmla="*/ 93 w 218"/>
                  <a:gd name="T107" fmla="*/ 0 h 94"/>
                  <a:gd name="T108" fmla="*/ 93 w 218"/>
                  <a:gd name="T109" fmla="*/ 0 h 94"/>
                  <a:gd name="T110" fmla="*/ 62 w 218"/>
                  <a:gd name="T111" fmla="*/ 0 h 94"/>
                  <a:gd name="T112" fmla="*/ 62 w 218"/>
                  <a:gd name="T113" fmla="*/ 0 h 94"/>
                  <a:gd name="T114" fmla="*/ 62 w 218"/>
                  <a:gd name="T115" fmla="*/ 0 h 94"/>
                  <a:gd name="T116" fmla="*/ 62 w 218"/>
                  <a:gd name="T117" fmla="*/ 3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8" h="94">
                    <a:moveTo>
                      <a:pt x="62" y="30"/>
                    </a:moveTo>
                    <a:lnTo>
                      <a:pt x="62" y="30"/>
                    </a:lnTo>
                    <a:lnTo>
                      <a:pt x="62" y="30"/>
                    </a:lnTo>
                    <a:lnTo>
                      <a:pt x="31" y="30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62"/>
                      <a:pt x="0" y="62"/>
                      <a:pt x="0" y="93"/>
                    </a:cubicBezTo>
                    <a:lnTo>
                      <a:pt x="0" y="93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62" y="62"/>
                      <a:pt x="62" y="62"/>
                      <a:pt x="62" y="62"/>
                    </a:cubicBez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4" y="93"/>
                    </a:lnTo>
                    <a:cubicBezTo>
                      <a:pt x="155" y="93"/>
                      <a:pt x="155" y="93"/>
                      <a:pt x="155" y="93"/>
                    </a:cubicBezTo>
                    <a:lnTo>
                      <a:pt x="155" y="93"/>
                    </a:lnTo>
                    <a:cubicBezTo>
                      <a:pt x="155" y="62"/>
                      <a:pt x="155" y="62"/>
                      <a:pt x="155" y="62"/>
                    </a:cubicBezTo>
                    <a:cubicBezTo>
                      <a:pt x="186" y="62"/>
                      <a:pt x="186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30"/>
                      <a:pt x="186" y="30"/>
                      <a:pt x="186" y="30"/>
                    </a:cubicBezTo>
                    <a:lnTo>
                      <a:pt x="186" y="30"/>
                    </a:lnTo>
                    <a:cubicBezTo>
                      <a:pt x="186" y="30"/>
                      <a:pt x="186" y="30"/>
                      <a:pt x="217" y="30"/>
                    </a:cubicBez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cubicBezTo>
                      <a:pt x="217" y="0"/>
                      <a:pt x="217" y="0"/>
                      <a:pt x="217" y="0"/>
                    </a:cubicBezTo>
                    <a:lnTo>
                      <a:pt x="217" y="0"/>
                    </a:lnTo>
                    <a:lnTo>
                      <a:pt x="217" y="0"/>
                    </a:lnTo>
                    <a:lnTo>
                      <a:pt x="217" y="0"/>
                    </a:ln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2" name="Freeform 90"/>
              <p:cNvSpPr>
                <a:spLocks noChangeArrowheads="1"/>
              </p:cNvSpPr>
              <p:nvPr/>
            </p:nvSpPr>
            <p:spPr bwMode="auto">
              <a:xfrm>
                <a:off x="3948113" y="1579563"/>
                <a:ext cx="22225" cy="22225"/>
              </a:xfrm>
              <a:custGeom>
                <a:avLst/>
                <a:gdLst>
                  <a:gd name="T0" fmla="*/ 31 w 63"/>
                  <a:gd name="T1" fmla="*/ 30 h 63"/>
                  <a:gd name="T2" fmla="*/ 31 w 63"/>
                  <a:gd name="T3" fmla="*/ 30 h 63"/>
                  <a:gd name="T4" fmla="*/ 31 w 63"/>
                  <a:gd name="T5" fmla="*/ 30 h 63"/>
                  <a:gd name="T6" fmla="*/ 31 w 63"/>
                  <a:gd name="T7" fmla="*/ 30 h 63"/>
                  <a:gd name="T8" fmla="*/ 62 w 63"/>
                  <a:gd name="T9" fmla="*/ 30 h 63"/>
                  <a:gd name="T10" fmla="*/ 62 w 63"/>
                  <a:gd name="T11" fmla="*/ 30 h 63"/>
                  <a:gd name="T12" fmla="*/ 62 w 63"/>
                  <a:gd name="T13" fmla="*/ 30 h 63"/>
                  <a:gd name="T14" fmla="*/ 62 w 63"/>
                  <a:gd name="T15" fmla="*/ 0 h 63"/>
                  <a:gd name="T16" fmla="*/ 31 w 63"/>
                  <a:gd name="T17" fmla="*/ 0 h 63"/>
                  <a:gd name="T18" fmla="*/ 31 w 63"/>
                  <a:gd name="T19" fmla="*/ 0 h 63"/>
                  <a:gd name="T20" fmla="*/ 31 w 63"/>
                  <a:gd name="T21" fmla="*/ 30 h 63"/>
                  <a:gd name="T22" fmla="*/ 31 w 63"/>
                  <a:gd name="T23" fmla="*/ 30 h 63"/>
                  <a:gd name="T24" fmla="*/ 0 w 63"/>
                  <a:gd name="T25" fmla="*/ 30 h 63"/>
                  <a:gd name="T26" fmla="*/ 0 w 63"/>
                  <a:gd name="T27" fmla="*/ 30 h 63"/>
                  <a:gd name="T28" fmla="*/ 0 w 63"/>
                  <a:gd name="T29" fmla="*/ 30 h 63"/>
                  <a:gd name="T30" fmla="*/ 0 w 63"/>
                  <a:gd name="T31" fmla="*/ 30 h 63"/>
                  <a:gd name="T32" fmla="*/ 0 w 63"/>
                  <a:gd name="T33" fmla="*/ 30 h 63"/>
                  <a:gd name="T34" fmla="*/ 0 w 63"/>
                  <a:gd name="T35" fmla="*/ 30 h 63"/>
                  <a:gd name="T36" fmla="*/ 0 w 63"/>
                  <a:gd name="T37" fmla="*/ 30 h 63"/>
                  <a:gd name="T38" fmla="*/ 0 w 63"/>
                  <a:gd name="T39" fmla="*/ 62 h 63"/>
                  <a:gd name="T40" fmla="*/ 31 w 63"/>
                  <a:gd name="T4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3" h="63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cubicBezTo>
                      <a:pt x="31" y="30"/>
                      <a:pt x="31" y="30"/>
                      <a:pt x="62" y="30"/>
                    </a:cubicBezTo>
                    <a:lnTo>
                      <a:pt x="62" y="30"/>
                    </a:lnTo>
                    <a:lnTo>
                      <a:pt x="62" y="3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cubicBezTo>
                      <a:pt x="31" y="30"/>
                      <a:pt x="31" y="30"/>
                      <a:pt x="31" y="30"/>
                    </a:cubicBezTo>
                    <a:lnTo>
                      <a:pt x="31" y="30"/>
                    </a:lnTo>
                    <a:cubicBezTo>
                      <a:pt x="0" y="30"/>
                      <a:pt x="0" y="30"/>
                      <a:pt x="0" y="30"/>
                    </a:cubicBez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30"/>
                      <a:pt x="31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3" name="Freeform 91"/>
              <p:cNvSpPr>
                <a:spLocks noChangeArrowheads="1"/>
              </p:cNvSpPr>
              <p:nvPr/>
            </p:nvSpPr>
            <p:spPr bwMode="auto">
              <a:xfrm>
                <a:off x="4037013" y="1590675"/>
                <a:ext cx="66675" cy="77788"/>
              </a:xfrm>
              <a:custGeom>
                <a:avLst/>
                <a:gdLst>
                  <a:gd name="T0" fmla="*/ 186 w 187"/>
                  <a:gd name="T1" fmla="*/ 156 h 218"/>
                  <a:gd name="T2" fmla="*/ 186 w 187"/>
                  <a:gd name="T3" fmla="*/ 156 h 218"/>
                  <a:gd name="T4" fmla="*/ 186 w 187"/>
                  <a:gd name="T5" fmla="*/ 124 h 218"/>
                  <a:gd name="T6" fmla="*/ 186 w 187"/>
                  <a:gd name="T7" fmla="*/ 124 h 218"/>
                  <a:gd name="T8" fmla="*/ 186 w 187"/>
                  <a:gd name="T9" fmla="*/ 124 h 218"/>
                  <a:gd name="T10" fmla="*/ 155 w 187"/>
                  <a:gd name="T11" fmla="*/ 124 h 218"/>
                  <a:gd name="T12" fmla="*/ 155 w 187"/>
                  <a:gd name="T13" fmla="*/ 124 h 218"/>
                  <a:gd name="T14" fmla="*/ 124 w 187"/>
                  <a:gd name="T15" fmla="*/ 63 h 218"/>
                  <a:gd name="T16" fmla="*/ 93 w 187"/>
                  <a:gd name="T17" fmla="*/ 32 h 218"/>
                  <a:gd name="T18" fmla="*/ 62 w 187"/>
                  <a:gd name="T19" fmla="*/ 0 h 218"/>
                  <a:gd name="T20" fmla="*/ 62 w 187"/>
                  <a:gd name="T21" fmla="*/ 0 h 218"/>
                  <a:gd name="T22" fmla="*/ 62 w 187"/>
                  <a:gd name="T23" fmla="*/ 32 h 218"/>
                  <a:gd name="T24" fmla="*/ 62 w 187"/>
                  <a:gd name="T25" fmla="*/ 32 h 218"/>
                  <a:gd name="T26" fmla="*/ 62 w 187"/>
                  <a:gd name="T27" fmla="*/ 63 h 218"/>
                  <a:gd name="T28" fmla="*/ 62 w 187"/>
                  <a:gd name="T29" fmla="*/ 63 h 218"/>
                  <a:gd name="T30" fmla="*/ 62 w 187"/>
                  <a:gd name="T31" fmla="*/ 94 h 218"/>
                  <a:gd name="T32" fmla="*/ 62 w 187"/>
                  <a:gd name="T33" fmla="*/ 94 h 218"/>
                  <a:gd name="T34" fmla="*/ 62 w 187"/>
                  <a:gd name="T35" fmla="*/ 94 h 218"/>
                  <a:gd name="T36" fmla="*/ 62 w 187"/>
                  <a:gd name="T37" fmla="*/ 94 h 218"/>
                  <a:gd name="T38" fmla="*/ 62 w 187"/>
                  <a:gd name="T39" fmla="*/ 124 h 218"/>
                  <a:gd name="T40" fmla="*/ 62 w 187"/>
                  <a:gd name="T41" fmla="*/ 124 h 218"/>
                  <a:gd name="T42" fmla="*/ 62 w 187"/>
                  <a:gd name="T43" fmla="*/ 124 h 218"/>
                  <a:gd name="T44" fmla="*/ 62 w 187"/>
                  <a:gd name="T45" fmla="*/ 124 h 218"/>
                  <a:gd name="T46" fmla="*/ 31 w 187"/>
                  <a:gd name="T47" fmla="*/ 187 h 218"/>
                  <a:gd name="T48" fmla="*/ 0 w 187"/>
                  <a:gd name="T49" fmla="*/ 187 h 218"/>
                  <a:gd name="T50" fmla="*/ 0 w 187"/>
                  <a:gd name="T51" fmla="*/ 187 h 218"/>
                  <a:gd name="T52" fmla="*/ 31 w 187"/>
                  <a:gd name="T53" fmla="*/ 217 h 218"/>
                  <a:gd name="T54" fmla="*/ 0 w 187"/>
                  <a:gd name="T55" fmla="*/ 217 h 218"/>
                  <a:gd name="T56" fmla="*/ 31 w 187"/>
                  <a:gd name="T57" fmla="*/ 217 h 218"/>
                  <a:gd name="T58" fmla="*/ 31 w 187"/>
                  <a:gd name="T59" fmla="*/ 187 h 218"/>
                  <a:gd name="T60" fmla="*/ 62 w 187"/>
                  <a:gd name="T61" fmla="*/ 187 h 218"/>
                  <a:gd name="T62" fmla="*/ 62 w 187"/>
                  <a:gd name="T63" fmla="*/ 187 h 218"/>
                  <a:gd name="T64" fmla="*/ 93 w 187"/>
                  <a:gd name="T65" fmla="*/ 217 h 218"/>
                  <a:gd name="T66" fmla="*/ 93 w 187"/>
                  <a:gd name="T67" fmla="*/ 217 h 218"/>
                  <a:gd name="T68" fmla="*/ 93 w 187"/>
                  <a:gd name="T69" fmla="*/ 217 h 218"/>
                  <a:gd name="T70" fmla="*/ 93 w 187"/>
                  <a:gd name="T71" fmla="*/ 217 h 218"/>
                  <a:gd name="T72" fmla="*/ 93 w 187"/>
                  <a:gd name="T73" fmla="*/ 217 h 218"/>
                  <a:gd name="T74" fmla="*/ 93 w 187"/>
                  <a:gd name="T75" fmla="*/ 217 h 218"/>
                  <a:gd name="T76" fmla="*/ 124 w 187"/>
                  <a:gd name="T77" fmla="*/ 217 h 218"/>
                  <a:gd name="T78" fmla="*/ 124 w 187"/>
                  <a:gd name="T79" fmla="*/ 217 h 218"/>
                  <a:gd name="T80" fmla="*/ 155 w 187"/>
                  <a:gd name="T81" fmla="*/ 217 h 218"/>
                  <a:gd name="T82" fmla="*/ 186 w 187"/>
                  <a:gd name="T83" fmla="*/ 187 h 218"/>
                  <a:gd name="T84" fmla="*/ 186 w 187"/>
                  <a:gd name="T85" fmla="*/ 217 h 218"/>
                  <a:gd name="T86" fmla="*/ 186 w 187"/>
                  <a:gd name="T87" fmla="*/ 187 h 218"/>
                  <a:gd name="T88" fmla="*/ 186 w 187"/>
                  <a:gd name="T89" fmla="*/ 187 h 218"/>
                  <a:gd name="T90" fmla="*/ 186 w 187"/>
                  <a:gd name="T91" fmla="*/ 187 h 218"/>
                  <a:gd name="T92" fmla="*/ 186 w 187"/>
                  <a:gd name="T93" fmla="*/ 187 h 218"/>
                  <a:gd name="T94" fmla="*/ 186 w 187"/>
                  <a:gd name="T95" fmla="*/ 15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7" h="218">
                    <a:moveTo>
                      <a:pt x="186" y="156"/>
                    </a:moveTo>
                    <a:lnTo>
                      <a:pt x="186" y="156"/>
                    </a:ln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55" y="124"/>
                      <a:pt x="155" y="124"/>
                      <a:pt x="155" y="124"/>
                    </a:cubicBezTo>
                    <a:lnTo>
                      <a:pt x="155" y="124"/>
                    </a:lnTo>
                    <a:cubicBezTo>
                      <a:pt x="155" y="94"/>
                      <a:pt x="124" y="94"/>
                      <a:pt x="124" y="63"/>
                    </a:cubicBezTo>
                    <a:cubicBezTo>
                      <a:pt x="93" y="63"/>
                      <a:pt x="93" y="32"/>
                      <a:pt x="93" y="32"/>
                    </a:cubicBezTo>
                    <a:cubicBezTo>
                      <a:pt x="93" y="32"/>
                      <a:pt x="62" y="32"/>
                      <a:pt x="62" y="0"/>
                    </a:cubicBezTo>
                    <a:lnTo>
                      <a:pt x="62" y="0"/>
                    </a:lnTo>
                    <a:cubicBezTo>
                      <a:pt x="62" y="32"/>
                      <a:pt x="62" y="32"/>
                      <a:pt x="62" y="32"/>
                    </a:cubicBezTo>
                    <a:lnTo>
                      <a:pt x="62" y="32"/>
                    </a:lnTo>
                    <a:cubicBezTo>
                      <a:pt x="62" y="63"/>
                      <a:pt x="62" y="63"/>
                      <a:pt x="62" y="63"/>
                    </a:cubicBezTo>
                    <a:lnTo>
                      <a:pt x="62" y="63"/>
                    </a:lnTo>
                    <a:lnTo>
                      <a:pt x="62" y="94"/>
                    </a:lnTo>
                    <a:lnTo>
                      <a:pt x="62" y="94"/>
                    </a:lnTo>
                    <a:lnTo>
                      <a:pt x="62" y="94"/>
                    </a:lnTo>
                    <a:lnTo>
                      <a:pt x="62" y="9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56"/>
                      <a:pt x="31" y="187"/>
                      <a:pt x="31" y="187"/>
                    </a:cubicBezTo>
                    <a:cubicBezTo>
                      <a:pt x="0" y="187"/>
                      <a:pt x="0" y="187"/>
                      <a:pt x="0" y="187"/>
                    </a:cubicBezTo>
                    <a:lnTo>
                      <a:pt x="0" y="187"/>
                    </a:lnTo>
                    <a:cubicBezTo>
                      <a:pt x="31" y="217"/>
                      <a:pt x="31" y="217"/>
                      <a:pt x="31" y="217"/>
                    </a:cubicBezTo>
                    <a:cubicBezTo>
                      <a:pt x="0" y="217"/>
                      <a:pt x="0" y="217"/>
                      <a:pt x="0" y="217"/>
                    </a:cubicBezTo>
                    <a:cubicBezTo>
                      <a:pt x="31" y="217"/>
                      <a:pt x="31" y="217"/>
                      <a:pt x="31" y="217"/>
                    </a:cubicBezTo>
                    <a:cubicBezTo>
                      <a:pt x="31" y="217"/>
                      <a:pt x="31" y="217"/>
                      <a:pt x="31" y="187"/>
                    </a:cubicBezTo>
                    <a:cubicBezTo>
                      <a:pt x="31" y="187"/>
                      <a:pt x="31" y="187"/>
                      <a:pt x="62" y="187"/>
                    </a:cubicBezTo>
                    <a:lnTo>
                      <a:pt x="62" y="18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cubicBezTo>
                      <a:pt x="93" y="217"/>
                      <a:pt x="93" y="217"/>
                      <a:pt x="124" y="217"/>
                    </a:cubicBezTo>
                    <a:lnTo>
                      <a:pt x="124" y="217"/>
                    </a:lnTo>
                    <a:cubicBezTo>
                      <a:pt x="124" y="217"/>
                      <a:pt x="124" y="217"/>
                      <a:pt x="155" y="217"/>
                    </a:cubicBezTo>
                    <a:cubicBezTo>
                      <a:pt x="155" y="217"/>
                      <a:pt x="155" y="187"/>
                      <a:pt x="186" y="187"/>
                    </a:cubicBezTo>
                    <a:cubicBezTo>
                      <a:pt x="186" y="187"/>
                      <a:pt x="186" y="187"/>
                      <a:pt x="186" y="217"/>
                    </a:cubicBezTo>
                    <a:cubicBezTo>
                      <a:pt x="186" y="187"/>
                      <a:pt x="186" y="187"/>
                      <a:pt x="186" y="187"/>
                    </a:cubicBezTo>
                    <a:lnTo>
                      <a:pt x="186" y="187"/>
                    </a:lnTo>
                    <a:lnTo>
                      <a:pt x="186" y="187"/>
                    </a:lnTo>
                    <a:lnTo>
                      <a:pt x="186" y="187"/>
                    </a:lnTo>
                    <a:cubicBezTo>
                      <a:pt x="186" y="156"/>
                      <a:pt x="186" y="156"/>
                      <a:pt x="186" y="1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4" name="Freeform 92"/>
              <p:cNvSpPr>
                <a:spLocks noChangeArrowheads="1"/>
              </p:cNvSpPr>
              <p:nvPr/>
            </p:nvSpPr>
            <p:spPr bwMode="auto">
              <a:xfrm>
                <a:off x="3992563" y="1612900"/>
                <a:ext cx="44450" cy="44450"/>
              </a:xfrm>
              <a:custGeom>
                <a:avLst/>
                <a:gdLst>
                  <a:gd name="T0" fmla="*/ 124 w 125"/>
                  <a:gd name="T1" fmla="*/ 31 h 125"/>
                  <a:gd name="T2" fmla="*/ 124 w 125"/>
                  <a:gd name="T3" fmla="*/ 31 h 125"/>
                  <a:gd name="T4" fmla="*/ 124 w 125"/>
                  <a:gd name="T5" fmla="*/ 31 h 125"/>
                  <a:gd name="T6" fmla="*/ 124 w 125"/>
                  <a:gd name="T7" fmla="*/ 31 h 125"/>
                  <a:gd name="T8" fmla="*/ 124 w 125"/>
                  <a:gd name="T9" fmla="*/ 31 h 125"/>
                  <a:gd name="T10" fmla="*/ 124 w 125"/>
                  <a:gd name="T11" fmla="*/ 31 h 125"/>
                  <a:gd name="T12" fmla="*/ 93 w 125"/>
                  <a:gd name="T13" fmla="*/ 31 h 125"/>
                  <a:gd name="T14" fmla="*/ 93 w 125"/>
                  <a:gd name="T15" fmla="*/ 31 h 125"/>
                  <a:gd name="T16" fmla="*/ 93 w 125"/>
                  <a:gd name="T17" fmla="*/ 31 h 125"/>
                  <a:gd name="T18" fmla="*/ 93 w 125"/>
                  <a:gd name="T19" fmla="*/ 31 h 125"/>
                  <a:gd name="T20" fmla="*/ 0 w 125"/>
                  <a:gd name="T21" fmla="*/ 0 h 125"/>
                  <a:gd name="T22" fmla="*/ 0 w 125"/>
                  <a:gd name="T23" fmla="*/ 0 h 125"/>
                  <a:gd name="T24" fmla="*/ 0 w 125"/>
                  <a:gd name="T25" fmla="*/ 31 h 125"/>
                  <a:gd name="T26" fmla="*/ 0 w 125"/>
                  <a:gd name="T27" fmla="*/ 31 h 125"/>
                  <a:gd name="T28" fmla="*/ 31 w 125"/>
                  <a:gd name="T29" fmla="*/ 31 h 125"/>
                  <a:gd name="T30" fmla="*/ 62 w 125"/>
                  <a:gd name="T31" fmla="*/ 61 h 125"/>
                  <a:gd name="T32" fmla="*/ 62 w 125"/>
                  <a:gd name="T33" fmla="*/ 93 h 125"/>
                  <a:gd name="T34" fmla="*/ 62 w 125"/>
                  <a:gd name="T35" fmla="*/ 93 h 125"/>
                  <a:gd name="T36" fmla="*/ 62 w 125"/>
                  <a:gd name="T37" fmla="*/ 93 h 125"/>
                  <a:gd name="T38" fmla="*/ 93 w 125"/>
                  <a:gd name="T39" fmla="*/ 124 h 125"/>
                  <a:gd name="T40" fmla="*/ 124 w 125"/>
                  <a:gd name="T41" fmla="*/ 93 h 125"/>
                  <a:gd name="T42" fmla="*/ 124 w 125"/>
                  <a:gd name="T43" fmla="*/ 61 h 125"/>
                  <a:gd name="T44" fmla="*/ 124 w 125"/>
                  <a:gd name="T45" fmla="*/ 3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125">
                    <a:moveTo>
                      <a:pt x="124" y="31"/>
                    </a:move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cubicBezTo>
                      <a:pt x="62" y="31"/>
                      <a:pt x="31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  <a:lnTo>
                      <a:pt x="0" y="31"/>
                    </a:lnTo>
                    <a:cubicBezTo>
                      <a:pt x="0" y="31"/>
                      <a:pt x="0" y="31"/>
                      <a:pt x="31" y="31"/>
                    </a:cubicBezTo>
                    <a:cubicBezTo>
                      <a:pt x="31" y="61"/>
                      <a:pt x="31" y="61"/>
                      <a:pt x="62" y="61"/>
                    </a:cubicBez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cubicBezTo>
                      <a:pt x="93" y="93"/>
                      <a:pt x="93" y="124"/>
                      <a:pt x="93" y="124"/>
                    </a:cubicBezTo>
                    <a:cubicBezTo>
                      <a:pt x="93" y="93"/>
                      <a:pt x="93" y="93"/>
                      <a:pt x="124" y="93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61"/>
                      <a:pt x="124" y="61"/>
                      <a:pt x="124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5" name="Freeform 93"/>
              <p:cNvSpPr>
                <a:spLocks noChangeArrowheads="1"/>
              </p:cNvSpPr>
              <p:nvPr/>
            </p:nvSpPr>
            <p:spPr bwMode="auto">
              <a:xfrm>
                <a:off x="4081463" y="1712913"/>
                <a:ext cx="33337" cy="44450"/>
              </a:xfrm>
              <a:custGeom>
                <a:avLst/>
                <a:gdLst>
                  <a:gd name="T0" fmla="*/ 62 w 94"/>
                  <a:gd name="T1" fmla="*/ 0 h 125"/>
                  <a:gd name="T2" fmla="*/ 62 w 94"/>
                  <a:gd name="T3" fmla="*/ 0 h 125"/>
                  <a:gd name="T4" fmla="*/ 31 w 94"/>
                  <a:gd name="T5" fmla="*/ 0 h 125"/>
                  <a:gd name="T6" fmla="*/ 31 w 94"/>
                  <a:gd name="T7" fmla="*/ 0 h 125"/>
                  <a:gd name="T8" fmla="*/ 31 w 94"/>
                  <a:gd name="T9" fmla="*/ 0 h 125"/>
                  <a:gd name="T10" fmla="*/ 31 w 94"/>
                  <a:gd name="T11" fmla="*/ 0 h 125"/>
                  <a:gd name="T12" fmla="*/ 31 w 94"/>
                  <a:gd name="T13" fmla="*/ 0 h 125"/>
                  <a:gd name="T14" fmla="*/ 0 w 94"/>
                  <a:gd name="T15" fmla="*/ 31 h 125"/>
                  <a:gd name="T16" fmla="*/ 0 w 94"/>
                  <a:gd name="T17" fmla="*/ 31 h 125"/>
                  <a:gd name="T18" fmla="*/ 0 w 94"/>
                  <a:gd name="T19" fmla="*/ 63 h 125"/>
                  <a:gd name="T20" fmla="*/ 0 w 94"/>
                  <a:gd name="T21" fmla="*/ 63 h 125"/>
                  <a:gd name="T22" fmla="*/ 0 w 94"/>
                  <a:gd name="T23" fmla="*/ 63 h 125"/>
                  <a:gd name="T24" fmla="*/ 0 w 94"/>
                  <a:gd name="T25" fmla="*/ 124 h 125"/>
                  <a:gd name="T26" fmla="*/ 0 w 94"/>
                  <a:gd name="T27" fmla="*/ 124 h 125"/>
                  <a:gd name="T28" fmla="*/ 31 w 94"/>
                  <a:gd name="T29" fmla="*/ 124 h 125"/>
                  <a:gd name="T30" fmla="*/ 31 w 94"/>
                  <a:gd name="T31" fmla="*/ 124 h 125"/>
                  <a:gd name="T32" fmla="*/ 62 w 94"/>
                  <a:gd name="T33" fmla="*/ 124 h 125"/>
                  <a:gd name="T34" fmla="*/ 62 w 94"/>
                  <a:gd name="T35" fmla="*/ 124 h 125"/>
                  <a:gd name="T36" fmla="*/ 62 w 94"/>
                  <a:gd name="T37" fmla="*/ 124 h 125"/>
                  <a:gd name="T38" fmla="*/ 62 w 94"/>
                  <a:gd name="T39" fmla="*/ 94 h 125"/>
                  <a:gd name="T40" fmla="*/ 93 w 94"/>
                  <a:gd name="T41" fmla="*/ 63 h 125"/>
                  <a:gd name="T42" fmla="*/ 62 w 94"/>
                  <a:gd name="T4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125">
                    <a:moveTo>
                      <a:pt x="62" y="0"/>
                    </a:move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3"/>
                    </a:lnTo>
                    <a:cubicBezTo>
                      <a:pt x="0" y="94"/>
                      <a:pt x="0" y="94"/>
                      <a:pt x="0" y="124"/>
                    </a:cubicBezTo>
                    <a:lnTo>
                      <a:pt x="0" y="124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24"/>
                      <a:pt x="31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94"/>
                      <a:pt x="62" y="94"/>
                      <a:pt x="62" y="94"/>
                    </a:cubicBezTo>
                    <a:cubicBezTo>
                      <a:pt x="62" y="94"/>
                      <a:pt x="62" y="63"/>
                      <a:pt x="93" y="63"/>
                    </a:cubicBezTo>
                    <a:cubicBezTo>
                      <a:pt x="62" y="63"/>
                      <a:pt x="62" y="31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6" name="Freeform 94"/>
              <p:cNvSpPr>
                <a:spLocks noChangeArrowheads="1"/>
              </p:cNvSpPr>
              <p:nvPr/>
            </p:nvSpPr>
            <p:spPr bwMode="auto">
              <a:xfrm>
                <a:off x="4148138" y="1322388"/>
                <a:ext cx="68262" cy="34925"/>
              </a:xfrm>
              <a:custGeom>
                <a:avLst/>
                <a:gdLst>
                  <a:gd name="T0" fmla="*/ 187 w 188"/>
                  <a:gd name="T1" fmla="*/ 63 h 95"/>
                  <a:gd name="T2" fmla="*/ 187 w 188"/>
                  <a:gd name="T3" fmla="*/ 63 h 95"/>
                  <a:gd name="T4" fmla="*/ 187 w 188"/>
                  <a:gd name="T5" fmla="*/ 63 h 95"/>
                  <a:gd name="T6" fmla="*/ 187 w 188"/>
                  <a:gd name="T7" fmla="*/ 63 h 95"/>
                  <a:gd name="T8" fmla="*/ 156 w 188"/>
                  <a:gd name="T9" fmla="*/ 32 h 95"/>
                  <a:gd name="T10" fmla="*/ 156 w 188"/>
                  <a:gd name="T11" fmla="*/ 32 h 95"/>
                  <a:gd name="T12" fmla="*/ 156 w 188"/>
                  <a:gd name="T13" fmla="*/ 32 h 95"/>
                  <a:gd name="T14" fmla="*/ 156 w 188"/>
                  <a:gd name="T15" fmla="*/ 32 h 95"/>
                  <a:gd name="T16" fmla="*/ 156 w 188"/>
                  <a:gd name="T17" fmla="*/ 32 h 95"/>
                  <a:gd name="T18" fmla="*/ 156 w 188"/>
                  <a:gd name="T19" fmla="*/ 32 h 95"/>
                  <a:gd name="T20" fmla="*/ 125 w 188"/>
                  <a:gd name="T21" fmla="*/ 32 h 95"/>
                  <a:gd name="T22" fmla="*/ 125 w 188"/>
                  <a:gd name="T23" fmla="*/ 32 h 95"/>
                  <a:gd name="T24" fmla="*/ 63 w 188"/>
                  <a:gd name="T25" fmla="*/ 0 h 95"/>
                  <a:gd name="T26" fmla="*/ 63 w 188"/>
                  <a:gd name="T27" fmla="*/ 0 h 95"/>
                  <a:gd name="T28" fmla="*/ 32 w 188"/>
                  <a:gd name="T29" fmla="*/ 0 h 95"/>
                  <a:gd name="T30" fmla="*/ 32 w 188"/>
                  <a:gd name="T31" fmla="*/ 0 h 95"/>
                  <a:gd name="T32" fmla="*/ 32 w 188"/>
                  <a:gd name="T33" fmla="*/ 0 h 95"/>
                  <a:gd name="T34" fmla="*/ 32 w 188"/>
                  <a:gd name="T35" fmla="*/ 0 h 95"/>
                  <a:gd name="T36" fmla="*/ 0 w 188"/>
                  <a:gd name="T37" fmla="*/ 32 h 95"/>
                  <a:gd name="T38" fmla="*/ 32 w 188"/>
                  <a:gd name="T39" fmla="*/ 32 h 95"/>
                  <a:gd name="T40" fmla="*/ 32 w 188"/>
                  <a:gd name="T41" fmla="*/ 32 h 95"/>
                  <a:gd name="T42" fmla="*/ 32 w 188"/>
                  <a:gd name="T43" fmla="*/ 32 h 95"/>
                  <a:gd name="T44" fmla="*/ 63 w 188"/>
                  <a:gd name="T45" fmla="*/ 63 h 95"/>
                  <a:gd name="T46" fmla="*/ 63 w 188"/>
                  <a:gd name="T47" fmla="*/ 63 h 95"/>
                  <a:gd name="T48" fmla="*/ 63 w 188"/>
                  <a:gd name="T49" fmla="*/ 63 h 95"/>
                  <a:gd name="T50" fmla="*/ 125 w 188"/>
                  <a:gd name="T51" fmla="*/ 94 h 95"/>
                  <a:gd name="T52" fmla="*/ 125 w 188"/>
                  <a:gd name="T53" fmla="*/ 94 h 95"/>
                  <a:gd name="T54" fmla="*/ 125 w 188"/>
                  <a:gd name="T55" fmla="*/ 94 h 95"/>
                  <a:gd name="T56" fmla="*/ 125 w 188"/>
                  <a:gd name="T57" fmla="*/ 94 h 95"/>
                  <a:gd name="T58" fmla="*/ 125 w 188"/>
                  <a:gd name="T59" fmla="*/ 94 h 95"/>
                  <a:gd name="T60" fmla="*/ 125 w 188"/>
                  <a:gd name="T61" fmla="*/ 94 h 95"/>
                  <a:gd name="T62" fmla="*/ 156 w 188"/>
                  <a:gd name="T63" fmla="*/ 94 h 95"/>
                  <a:gd name="T64" fmla="*/ 187 w 188"/>
                  <a:gd name="T65" fmla="*/ 6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8" h="95">
                    <a:moveTo>
                      <a:pt x="187" y="63"/>
                    </a:moveTo>
                    <a:lnTo>
                      <a:pt x="187" y="63"/>
                    </a:lnTo>
                    <a:lnTo>
                      <a:pt x="187" y="63"/>
                    </a:lnTo>
                    <a:lnTo>
                      <a:pt x="187" y="63"/>
                    </a:lnTo>
                    <a:cubicBezTo>
                      <a:pt x="156" y="63"/>
                      <a:pt x="156" y="63"/>
                      <a:pt x="156" y="32"/>
                    </a:cubicBez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cubicBezTo>
                      <a:pt x="125" y="32"/>
                      <a:pt x="125" y="32"/>
                      <a:pt x="125" y="32"/>
                    </a:cubicBezTo>
                    <a:lnTo>
                      <a:pt x="125" y="32"/>
                    </a:lnTo>
                    <a:cubicBezTo>
                      <a:pt x="94" y="32"/>
                      <a:pt x="94" y="0"/>
                      <a:pt x="63" y="0"/>
                    </a:cubicBezTo>
                    <a:lnTo>
                      <a:pt x="63" y="0"/>
                    </a:lnTo>
                    <a:cubicBezTo>
                      <a:pt x="63" y="0"/>
                      <a:pt x="63" y="0"/>
                      <a:pt x="32" y="0"/>
                    </a:cubicBez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32"/>
                      <a:pt x="32" y="32"/>
                      <a:pt x="0" y="32"/>
                    </a:cubicBezTo>
                    <a:cubicBezTo>
                      <a:pt x="0" y="32"/>
                      <a:pt x="0" y="32"/>
                      <a:pt x="32" y="32"/>
                    </a:cubicBezTo>
                    <a:lnTo>
                      <a:pt x="32" y="32"/>
                    </a:lnTo>
                    <a:lnTo>
                      <a:pt x="32" y="32"/>
                    </a:lnTo>
                    <a:lnTo>
                      <a:pt x="63" y="63"/>
                    </a:lnTo>
                    <a:lnTo>
                      <a:pt x="63" y="63"/>
                    </a:lnTo>
                    <a:lnTo>
                      <a:pt x="63" y="63"/>
                    </a:lnTo>
                    <a:cubicBezTo>
                      <a:pt x="94" y="63"/>
                      <a:pt x="125" y="63"/>
                      <a:pt x="125" y="94"/>
                    </a:cubicBezTo>
                    <a:lnTo>
                      <a:pt x="125" y="94"/>
                    </a:lnTo>
                    <a:lnTo>
                      <a:pt x="125" y="94"/>
                    </a:lnTo>
                    <a:lnTo>
                      <a:pt x="125" y="94"/>
                    </a:lnTo>
                    <a:lnTo>
                      <a:pt x="125" y="94"/>
                    </a:lnTo>
                    <a:lnTo>
                      <a:pt x="125" y="94"/>
                    </a:ln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63"/>
                      <a:pt x="187" y="63"/>
                      <a:pt x="187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7" name="Freeform 95"/>
              <p:cNvSpPr>
                <a:spLocks noChangeArrowheads="1"/>
              </p:cNvSpPr>
              <p:nvPr/>
            </p:nvSpPr>
            <p:spPr bwMode="auto">
              <a:xfrm>
                <a:off x="4148138" y="1277938"/>
                <a:ext cx="57150" cy="34925"/>
              </a:xfrm>
              <a:custGeom>
                <a:avLst/>
                <a:gdLst>
                  <a:gd name="T0" fmla="*/ 125 w 157"/>
                  <a:gd name="T1" fmla="*/ 32 h 95"/>
                  <a:gd name="T2" fmla="*/ 125 w 157"/>
                  <a:gd name="T3" fmla="*/ 32 h 95"/>
                  <a:gd name="T4" fmla="*/ 63 w 157"/>
                  <a:gd name="T5" fmla="*/ 0 h 95"/>
                  <a:gd name="T6" fmla="*/ 63 w 157"/>
                  <a:gd name="T7" fmla="*/ 0 h 95"/>
                  <a:gd name="T8" fmla="*/ 32 w 157"/>
                  <a:gd name="T9" fmla="*/ 0 h 95"/>
                  <a:gd name="T10" fmla="*/ 0 w 157"/>
                  <a:gd name="T11" fmla="*/ 32 h 95"/>
                  <a:gd name="T12" fmla="*/ 0 w 157"/>
                  <a:gd name="T13" fmla="*/ 32 h 95"/>
                  <a:gd name="T14" fmla="*/ 0 w 157"/>
                  <a:gd name="T15" fmla="*/ 32 h 95"/>
                  <a:gd name="T16" fmla="*/ 0 w 157"/>
                  <a:gd name="T17" fmla="*/ 32 h 95"/>
                  <a:gd name="T18" fmla="*/ 32 w 157"/>
                  <a:gd name="T19" fmla="*/ 63 h 95"/>
                  <a:gd name="T20" fmla="*/ 32 w 157"/>
                  <a:gd name="T21" fmla="*/ 63 h 95"/>
                  <a:gd name="T22" fmla="*/ 94 w 157"/>
                  <a:gd name="T23" fmla="*/ 94 h 95"/>
                  <a:gd name="T24" fmla="*/ 125 w 157"/>
                  <a:gd name="T25" fmla="*/ 94 h 95"/>
                  <a:gd name="T26" fmla="*/ 125 w 157"/>
                  <a:gd name="T27" fmla="*/ 94 h 95"/>
                  <a:gd name="T28" fmla="*/ 156 w 157"/>
                  <a:gd name="T29" fmla="*/ 94 h 95"/>
                  <a:gd name="T30" fmla="*/ 156 w 157"/>
                  <a:gd name="T31" fmla="*/ 63 h 95"/>
                  <a:gd name="T32" fmla="*/ 156 w 157"/>
                  <a:gd name="T33" fmla="*/ 63 h 95"/>
                  <a:gd name="T34" fmla="*/ 156 w 157"/>
                  <a:gd name="T35" fmla="*/ 32 h 95"/>
                  <a:gd name="T36" fmla="*/ 156 w 157"/>
                  <a:gd name="T37" fmla="*/ 32 h 95"/>
                  <a:gd name="T38" fmla="*/ 125 w 157"/>
                  <a:gd name="T39" fmla="*/ 3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95">
                    <a:moveTo>
                      <a:pt x="125" y="32"/>
                    </a:moveTo>
                    <a:lnTo>
                      <a:pt x="125" y="32"/>
                    </a:lnTo>
                    <a:cubicBezTo>
                      <a:pt x="94" y="32"/>
                      <a:pt x="94" y="32"/>
                      <a:pt x="63" y="0"/>
                    </a:cubicBezTo>
                    <a:lnTo>
                      <a:pt x="63" y="0"/>
                    </a:lnTo>
                    <a:lnTo>
                      <a:pt x="32" y="0"/>
                    </a:lnTo>
                    <a:cubicBezTo>
                      <a:pt x="32" y="0"/>
                      <a:pt x="32" y="0"/>
                      <a:pt x="0" y="32"/>
                    </a:cubicBez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cubicBezTo>
                      <a:pt x="0" y="32"/>
                      <a:pt x="0" y="63"/>
                      <a:pt x="32" y="63"/>
                    </a:cubicBezTo>
                    <a:lnTo>
                      <a:pt x="32" y="63"/>
                    </a:lnTo>
                    <a:cubicBezTo>
                      <a:pt x="63" y="63"/>
                      <a:pt x="94" y="63"/>
                      <a:pt x="94" y="94"/>
                    </a:cubicBezTo>
                    <a:lnTo>
                      <a:pt x="125" y="94"/>
                    </a:lnTo>
                    <a:lnTo>
                      <a:pt x="125" y="94"/>
                    </a:lnTo>
                    <a:lnTo>
                      <a:pt x="156" y="94"/>
                    </a:lnTo>
                    <a:lnTo>
                      <a:pt x="156" y="63"/>
                    </a:lnTo>
                    <a:lnTo>
                      <a:pt x="156" y="63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25" y="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8" name="Freeform 96"/>
              <p:cNvSpPr>
                <a:spLocks noChangeArrowheads="1"/>
              </p:cNvSpPr>
              <p:nvPr/>
            </p:nvSpPr>
            <p:spPr bwMode="auto">
              <a:xfrm>
                <a:off x="4092575" y="1044575"/>
                <a:ext cx="190500" cy="212725"/>
              </a:xfrm>
              <a:custGeom>
                <a:avLst/>
                <a:gdLst>
                  <a:gd name="T0" fmla="*/ 372 w 528"/>
                  <a:gd name="T1" fmla="*/ 93 h 590"/>
                  <a:gd name="T2" fmla="*/ 372 w 528"/>
                  <a:gd name="T3" fmla="*/ 62 h 590"/>
                  <a:gd name="T4" fmla="*/ 372 w 528"/>
                  <a:gd name="T5" fmla="*/ 31 h 590"/>
                  <a:gd name="T6" fmla="*/ 372 w 528"/>
                  <a:gd name="T7" fmla="*/ 0 h 590"/>
                  <a:gd name="T8" fmla="*/ 372 w 528"/>
                  <a:gd name="T9" fmla="*/ 0 h 590"/>
                  <a:gd name="T10" fmla="*/ 310 w 528"/>
                  <a:gd name="T11" fmla="*/ 0 h 590"/>
                  <a:gd name="T12" fmla="*/ 310 w 528"/>
                  <a:gd name="T13" fmla="*/ 0 h 590"/>
                  <a:gd name="T14" fmla="*/ 279 w 528"/>
                  <a:gd name="T15" fmla="*/ 0 h 590"/>
                  <a:gd name="T16" fmla="*/ 248 w 528"/>
                  <a:gd name="T17" fmla="*/ 62 h 590"/>
                  <a:gd name="T18" fmla="*/ 217 w 528"/>
                  <a:gd name="T19" fmla="*/ 93 h 590"/>
                  <a:gd name="T20" fmla="*/ 154 w 528"/>
                  <a:gd name="T21" fmla="*/ 93 h 590"/>
                  <a:gd name="T22" fmla="*/ 124 w 528"/>
                  <a:gd name="T23" fmla="*/ 93 h 590"/>
                  <a:gd name="T24" fmla="*/ 154 w 528"/>
                  <a:gd name="T25" fmla="*/ 124 h 590"/>
                  <a:gd name="T26" fmla="*/ 154 w 528"/>
                  <a:gd name="T27" fmla="*/ 124 h 590"/>
                  <a:gd name="T28" fmla="*/ 154 w 528"/>
                  <a:gd name="T29" fmla="*/ 155 h 590"/>
                  <a:gd name="T30" fmla="*/ 186 w 528"/>
                  <a:gd name="T31" fmla="*/ 186 h 590"/>
                  <a:gd name="T32" fmla="*/ 186 w 528"/>
                  <a:gd name="T33" fmla="*/ 186 h 590"/>
                  <a:gd name="T34" fmla="*/ 154 w 528"/>
                  <a:gd name="T35" fmla="*/ 217 h 590"/>
                  <a:gd name="T36" fmla="*/ 248 w 528"/>
                  <a:gd name="T37" fmla="*/ 279 h 590"/>
                  <a:gd name="T38" fmla="*/ 217 w 528"/>
                  <a:gd name="T39" fmla="*/ 341 h 590"/>
                  <a:gd name="T40" fmla="*/ 186 w 528"/>
                  <a:gd name="T41" fmla="*/ 310 h 590"/>
                  <a:gd name="T42" fmla="*/ 124 w 528"/>
                  <a:gd name="T43" fmla="*/ 372 h 590"/>
                  <a:gd name="T44" fmla="*/ 93 w 528"/>
                  <a:gd name="T45" fmla="*/ 402 h 590"/>
                  <a:gd name="T46" fmla="*/ 62 w 528"/>
                  <a:gd name="T47" fmla="*/ 402 h 590"/>
                  <a:gd name="T48" fmla="*/ 31 w 528"/>
                  <a:gd name="T49" fmla="*/ 496 h 590"/>
                  <a:gd name="T50" fmla="*/ 31 w 528"/>
                  <a:gd name="T51" fmla="*/ 558 h 590"/>
                  <a:gd name="T52" fmla="*/ 31 w 528"/>
                  <a:gd name="T53" fmla="*/ 558 h 590"/>
                  <a:gd name="T54" fmla="*/ 62 w 528"/>
                  <a:gd name="T55" fmla="*/ 589 h 590"/>
                  <a:gd name="T56" fmla="*/ 93 w 528"/>
                  <a:gd name="T57" fmla="*/ 589 h 590"/>
                  <a:gd name="T58" fmla="*/ 154 w 528"/>
                  <a:gd name="T59" fmla="*/ 589 h 590"/>
                  <a:gd name="T60" fmla="*/ 186 w 528"/>
                  <a:gd name="T61" fmla="*/ 589 h 590"/>
                  <a:gd name="T62" fmla="*/ 217 w 528"/>
                  <a:gd name="T63" fmla="*/ 558 h 590"/>
                  <a:gd name="T64" fmla="*/ 279 w 528"/>
                  <a:gd name="T65" fmla="*/ 558 h 590"/>
                  <a:gd name="T66" fmla="*/ 279 w 528"/>
                  <a:gd name="T67" fmla="*/ 558 h 590"/>
                  <a:gd name="T68" fmla="*/ 310 w 528"/>
                  <a:gd name="T69" fmla="*/ 558 h 590"/>
                  <a:gd name="T70" fmla="*/ 341 w 528"/>
                  <a:gd name="T71" fmla="*/ 558 h 590"/>
                  <a:gd name="T72" fmla="*/ 372 w 528"/>
                  <a:gd name="T73" fmla="*/ 526 h 590"/>
                  <a:gd name="T74" fmla="*/ 403 w 528"/>
                  <a:gd name="T75" fmla="*/ 526 h 590"/>
                  <a:gd name="T76" fmla="*/ 434 w 528"/>
                  <a:gd name="T77" fmla="*/ 496 h 590"/>
                  <a:gd name="T78" fmla="*/ 527 w 528"/>
                  <a:gd name="T79" fmla="*/ 434 h 590"/>
                  <a:gd name="T80" fmla="*/ 527 w 528"/>
                  <a:gd name="T81" fmla="*/ 434 h 590"/>
                  <a:gd name="T82" fmla="*/ 527 w 528"/>
                  <a:gd name="T83" fmla="*/ 434 h 590"/>
                  <a:gd name="T84" fmla="*/ 496 w 528"/>
                  <a:gd name="T85" fmla="*/ 434 h 590"/>
                  <a:gd name="T86" fmla="*/ 465 w 528"/>
                  <a:gd name="T87" fmla="*/ 402 h 590"/>
                  <a:gd name="T88" fmla="*/ 434 w 528"/>
                  <a:gd name="T89" fmla="*/ 372 h 590"/>
                  <a:gd name="T90" fmla="*/ 465 w 528"/>
                  <a:gd name="T91" fmla="*/ 341 h 590"/>
                  <a:gd name="T92" fmla="*/ 434 w 528"/>
                  <a:gd name="T93" fmla="*/ 310 h 590"/>
                  <a:gd name="T94" fmla="*/ 434 w 528"/>
                  <a:gd name="T95" fmla="*/ 248 h 590"/>
                  <a:gd name="T96" fmla="*/ 434 w 528"/>
                  <a:gd name="T97" fmla="*/ 217 h 590"/>
                  <a:gd name="T98" fmla="*/ 434 w 528"/>
                  <a:gd name="T99" fmla="*/ 217 h 590"/>
                  <a:gd name="T100" fmla="*/ 403 w 528"/>
                  <a:gd name="T101" fmla="*/ 186 h 590"/>
                  <a:gd name="T102" fmla="*/ 403 w 528"/>
                  <a:gd name="T103" fmla="*/ 155 h 590"/>
                  <a:gd name="T104" fmla="*/ 403 w 528"/>
                  <a:gd name="T105" fmla="*/ 124 h 590"/>
                  <a:gd name="T106" fmla="*/ 403 w 528"/>
                  <a:gd name="T107" fmla="*/ 124 h 590"/>
                  <a:gd name="T108" fmla="*/ 403 w 528"/>
                  <a:gd name="T109" fmla="*/ 124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28" h="590">
                    <a:moveTo>
                      <a:pt x="372" y="93"/>
                    </a:moveTo>
                    <a:lnTo>
                      <a:pt x="372" y="93"/>
                    </a:lnTo>
                    <a:lnTo>
                      <a:pt x="372" y="93"/>
                    </a:lnTo>
                    <a:lnTo>
                      <a:pt x="372" y="62"/>
                    </a:lnTo>
                    <a:lnTo>
                      <a:pt x="372" y="62"/>
                    </a:lnTo>
                    <a:cubicBezTo>
                      <a:pt x="372" y="31"/>
                      <a:pt x="372" y="31"/>
                      <a:pt x="372" y="31"/>
                    </a:cubicBezTo>
                    <a:lnTo>
                      <a:pt x="372" y="31"/>
                    </a:lnTo>
                    <a:cubicBezTo>
                      <a:pt x="372" y="31"/>
                      <a:pt x="372" y="31"/>
                      <a:pt x="372" y="0"/>
                    </a:cubicBezTo>
                    <a:lnTo>
                      <a:pt x="372" y="0"/>
                    </a:lnTo>
                    <a:lnTo>
                      <a:pt x="372" y="0"/>
                    </a:lnTo>
                    <a:cubicBezTo>
                      <a:pt x="341" y="0"/>
                      <a:pt x="341" y="0"/>
                      <a:pt x="341" y="0"/>
                    </a:cubicBezTo>
                    <a:cubicBezTo>
                      <a:pt x="341" y="0"/>
                      <a:pt x="341" y="0"/>
                      <a:pt x="310" y="0"/>
                    </a:cubicBezTo>
                    <a:lnTo>
                      <a:pt x="310" y="0"/>
                    </a:lnTo>
                    <a:lnTo>
                      <a:pt x="310" y="0"/>
                    </a:lnTo>
                    <a:cubicBezTo>
                      <a:pt x="279" y="0"/>
                      <a:pt x="279" y="0"/>
                      <a:pt x="279" y="0"/>
                    </a:cubicBezTo>
                    <a:lnTo>
                      <a:pt x="279" y="0"/>
                    </a:lnTo>
                    <a:cubicBezTo>
                      <a:pt x="279" y="31"/>
                      <a:pt x="248" y="62"/>
                      <a:pt x="248" y="62"/>
                    </a:cubicBezTo>
                    <a:lnTo>
                      <a:pt x="248" y="62"/>
                    </a:lnTo>
                    <a:cubicBezTo>
                      <a:pt x="248" y="62"/>
                      <a:pt x="248" y="62"/>
                      <a:pt x="217" y="62"/>
                    </a:cubicBezTo>
                    <a:lnTo>
                      <a:pt x="217" y="93"/>
                    </a:lnTo>
                    <a:lnTo>
                      <a:pt x="186" y="93"/>
                    </a:lnTo>
                    <a:lnTo>
                      <a:pt x="154" y="93"/>
                    </a:lnTo>
                    <a:lnTo>
                      <a:pt x="154" y="93"/>
                    </a:lnTo>
                    <a:lnTo>
                      <a:pt x="124" y="93"/>
                    </a:lnTo>
                    <a:lnTo>
                      <a:pt x="124" y="93"/>
                    </a:lnTo>
                    <a:cubicBezTo>
                      <a:pt x="124" y="93"/>
                      <a:pt x="154" y="93"/>
                      <a:pt x="154" y="124"/>
                    </a:cubicBezTo>
                    <a:lnTo>
                      <a:pt x="154" y="124"/>
                    </a:lnTo>
                    <a:lnTo>
                      <a:pt x="154" y="124"/>
                    </a:lnTo>
                    <a:cubicBezTo>
                      <a:pt x="154" y="155"/>
                      <a:pt x="154" y="155"/>
                      <a:pt x="154" y="155"/>
                    </a:cubicBezTo>
                    <a:lnTo>
                      <a:pt x="154" y="155"/>
                    </a:lnTo>
                    <a:lnTo>
                      <a:pt x="154" y="155"/>
                    </a:lnTo>
                    <a:cubicBezTo>
                      <a:pt x="154" y="155"/>
                      <a:pt x="154" y="155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54" y="186"/>
                      <a:pt x="154" y="217"/>
                      <a:pt x="154" y="217"/>
                    </a:cubicBezTo>
                    <a:lnTo>
                      <a:pt x="154" y="217"/>
                    </a:lnTo>
                    <a:lnTo>
                      <a:pt x="186" y="217"/>
                    </a:lnTo>
                    <a:cubicBezTo>
                      <a:pt x="217" y="217"/>
                      <a:pt x="248" y="248"/>
                      <a:pt x="248" y="279"/>
                    </a:cubicBezTo>
                    <a:lnTo>
                      <a:pt x="248" y="310"/>
                    </a:lnTo>
                    <a:lnTo>
                      <a:pt x="217" y="341"/>
                    </a:lnTo>
                    <a:lnTo>
                      <a:pt x="186" y="310"/>
                    </a:lnTo>
                    <a:lnTo>
                      <a:pt x="186" y="310"/>
                    </a:lnTo>
                    <a:cubicBezTo>
                      <a:pt x="186" y="341"/>
                      <a:pt x="154" y="341"/>
                      <a:pt x="154" y="341"/>
                    </a:cubicBezTo>
                    <a:cubicBezTo>
                      <a:pt x="154" y="341"/>
                      <a:pt x="154" y="372"/>
                      <a:pt x="124" y="372"/>
                    </a:cubicBezTo>
                    <a:lnTo>
                      <a:pt x="124" y="372"/>
                    </a:lnTo>
                    <a:cubicBezTo>
                      <a:pt x="93" y="402"/>
                      <a:pt x="93" y="402"/>
                      <a:pt x="93" y="402"/>
                    </a:cubicBezTo>
                    <a:cubicBezTo>
                      <a:pt x="62" y="402"/>
                      <a:pt x="62" y="402"/>
                      <a:pt x="62" y="402"/>
                    </a:cubicBezTo>
                    <a:lnTo>
                      <a:pt x="62" y="402"/>
                    </a:lnTo>
                    <a:cubicBezTo>
                      <a:pt x="62" y="434"/>
                      <a:pt x="0" y="465"/>
                      <a:pt x="0" y="465"/>
                    </a:cubicBezTo>
                    <a:cubicBezTo>
                      <a:pt x="0" y="465"/>
                      <a:pt x="0" y="465"/>
                      <a:pt x="31" y="496"/>
                    </a:cubicBezTo>
                    <a:lnTo>
                      <a:pt x="31" y="496"/>
                    </a:lnTo>
                    <a:cubicBezTo>
                      <a:pt x="31" y="526"/>
                      <a:pt x="31" y="526"/>
                      <a:pt x="31" y="558"/>
                    </a:cubicBezTo>
                    <a:lnTo>
                      <a:pt x="31" y="558"/>
                    </a:lnTo>
                    <a:lnTo>
                      <a:pt x="31" y="558"/>
                    </a:lnTo>
                    <a:cubicBezTo>
                      <a:pt x="62" y="558"/>
                      <a:pt x="62" y="589"/>
                      <a:pt x="62" y="589"/>
                    </a:cubicBezTo>
                    <a:lnTo>
                      <a:pt x="62" y="589"/>
                    </a:lnTo>
                    <a:lnTo>
                      <a:pt x="62" y="589"/>
                    </a:lnTo>
                    <a:lnTo>
                      <a:pt x="93" y="589"/>
                    </a:lnTo>
                    <a:cubicBezTo>
                      <a:pt x="93" y="589"/>
                      <a:pt x="93" y="589"/>
                      <a:pt x="124" y="589"/>
                    </a:cubicBezTo>
                    <a:cubicBezTo>
                      <a:pt x="124" y="589"/>
                      <a:pt x="124" y="589"/>
                      <a:pt x="154" y="589"/>
                    </a:cubicBezTo>
                    <a:lnTo>
                      <a:pt x="154" y="589"/>
                    </a:lnTo>
                    <a:cubicBezTo>
                      <a:pt x="186" y="589"/>
                      <a:pt x="186" y="589"/>
                      <a:pt x="186" y="589"/>
                    </a:cubicBezTo>
                    <a:cubicBezTo>
                      <a:pt x="186" y="589"/>
                      <a:pt x="217" y="589"/>
                      <a:pt x="217" y="558"/>
                    </a:cubicBezTo>
                    <a:lnTo>
                      <a:pt x="217" y="558"/>
                    </a:lnTo>
                    <a:cubicBezTo>
                      <a:pt x="248" y="558"/>
                      <a:pt x="248" y="558"/>
                      <a:pt x="248" y="558"/>
                    </a:cubicBezTo>
                    <a:lnTo>
                      <a:pt x="279" y="558"/>
                    </a:lnTo>
                    <a:lnTo>
                      <a:pt x="279" y="558"/>
                    </a:lnTo>
                    <a:lnTo>
                      <a:pt x="279" y="558"/>
                    </a:lnTo>
                    <a:cubicBezTo>
                      <a:pt x="310" y="558"/>
                      <a:pt x="310" y="558"/>
                      <a:pt x="310" y="558"/>
                    </a:cubicBezTo>
                    <a:lnTo>
                      <a:pt x="310" y="558"/>
                    </a:lnTo>
                    <a:cubicBezTo>
                      <a:pt x="341" y="558"/>
                      <a:pt x="341" y="558"/>
                      <a:pt x="341" y="558"/>
                    </a:cubicBezTo>
                    <a:lnTo>
                      <a:pt x="341" y="558"/>
                    </a:lnTo>
                    <a:lnTo>
                      <a:pt x="341" y="558"/>
                    </a:lnTo>
                    <a:lnTo>
                      <a:pt x="372" y="526"/>
                    </a:lnTo>
                    <a:lnTo>
                      <a:pt x="372" y="526"/>
                    </a:lnTo>
                    <a:cubicBezTo>
                      <a:pt x="372" y="526"/>
                      <a:pt x="372" y="526"/>
                      <a:pt x="403" y="526"/>
                    </a:cubicBezTo>
                    <a:cubicBezTo>
                      <a:pt x="403" y="526"/>
                      <a:pt x="403" y="526"/>
                      <a:pt x="434" y="496"/>
                    </a:cubicBezTo>
                    <a:lnTo>
                      <a:pt x="434" y="496"/>
                    </a:lnTo>
                    <a:cubicBezTo>
                      <a:pt x="434" y="496"/>
                      <a:pt x="434" y="496"/>
                      <a:pt x="465" y="465"/>
                    </a:cubicBezTo>
                    <a:cubicBezTo>
                      <a:pt x="465" y="465"/>
                      <a:pt x="496" y="434"/>
                      <a:pt x="527" y="434"/>
                    </a:cubicBez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496" y="434"/>
                    </a:lnTo>
                    <a:lnTo>
                      <a:pt x="496" y="402"/>
                    </a:lnTo>
                    <a:cubicBezTo>
                      <a:pt x="465" y="402"/>
                      <a:pt x="465" y="402"/>
                      <a:pt x="465" y="402"/>
                    </a:cubicBezTo>
                    <a:cubicBezTo>
                      <a:pt x="434" y="372"/>
                      <a:pt x="434" y="372"/>
                      <a:pt x="434" y="372"/>
                    </a:cubicBezTo>
                    <a:lnTo>
                      <a:pt x="434" y="372"/>
                    </a:lnTo>
                    <a:cubicBezTo>
                      <a:pt x="434" y="372"/>
                      <a:pt x="434" y="341"/>
                      <a:pt x="465" y="341"/>
                    </a:cubicBezTo>
                    <a:lnTo>
                      <a:pt x="465" y="341"/>
                    </a:lnTo>
                    <a:cubicBezTo>
                      <a:pt x="434" y="341"/>
                      <a:pt x="434" y="310"/>
                      <a:pt x="434" y="310"/>
                    </a:cubicBezTo>
                    <a:lnTo>
                      <a:pt x="434" y="310"/>
                    </a:lnTo>
                    <a:lnTo>
                      <a:pt x="434" y="279"/>
                    </a:lnTo>
                    <a:lnTo>
                      <a:pt x="434" y="248"/>
                    </a:lnTo>
                    <a:lnTo>
                      <a:pt x="434" y="248"/>
                    </a:lnTo>
                    <a:lnTo>
                      <a:pt x="434" y="217"/>
                    </a:lnTo>
                    <a:lnTo>
                      <a:pt x="434" y="217"/>
                    </a:lnTo>
                    <a:lnTo>
                      <a:pt x="434" y="217"/>
                    </a:lnTo>
                    <a:cubicBezTo>
                      <a:pt x="434" y="217"/>
                      <a:pt x="403" y="217"/>
                      <a:pt x="403" y="186"/>
                    </a:cubicBezTo>
                    <a:lnTo>
                      <a:pt x="403" y="186"/>
                    </a:lnTo>
                    <a:lnTo>
                      <a:pt x="403" y="186"/>
                    </a:lnTo>
                    <a:cubicBezTo>
                      <a:pt x="403" y="186"/>
                      <a:pt x="403" y="186"/>
                      <a:pt x="403" y="155"/>
                    </a:cubicBezTo>
                    <a:cubicBezTo>
                      <a:pt x="403" y="155"/>
                      <a:pt x="403" y="155"/>
                      <a:pt x="403" y="124"/>
                    </a:cubicBezTo>
                    <a:lnTo>
                      <a:pt x="403" y="124"/>
                    </a:lnTo>
                    <a:lnTo>
                      <a:pt x="403" y="124"/>
                    </a:lnTo>
                    <a:lnTo>
                      <a:pt x="403" y="124"/>
                    </a:lnTo>
                    <a:lnTo>
                      <a:pt x="403" y="124"/>
                    </a:lnTo>
                    <a:lnTo>
                      <a:pt x="403" y="124"/>
                    </a:lnTo>
                    <a:lnTo>
                      <a:pt x="372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29" name="Freeform 97"/>
              <p:cNvSpPr>
                <a:spLocks noChangeArrowheads="1"/>
              </p:cNvSpPr>
              <p:nvPr/>
            </p:nvSpPr>
            <p:spPr bwMode="auto">
              <a:xfrm>
                <a:off x="4114800" y="1457325"/>
                <a:ext cx="334963" cy="157163"/>
              </a:xfrm>
              <a:custGeom>
                <a:avLst/>
                <a:gdLst>
                  <a:gd name="T0" fmla="*/ 682 w 931"/>
                  <a:gd name="T1" fmla="*/ 63 h 436"/>
                  <a:gd name="T2" fmla="*/ 682 w 931"/>
                  <a:gd name="T3" fmla="*/ 63 h 436"/>
                  <a:gd name="T4" fmla="*/ 620 w 931"/>
                  <a:gd name="T5" fmla="*/ 63 h 436"/>
                  <a:gd name="T6" fmla="*/ 589 w 931"/>
                  <a:gd name="T7" fmla="*/ 0 h 436"/>
                  <a:gd name="T8" fmla="*/ 527 w 931"/>
                  <a:gd name="T9" fmla="*/ 0 h 436"/>
                  <a:gd name="T10" fmla="*/ 496 w 931"/>
                  <a:gd name="T11" fmla="*/ 0 h 436"/>
                  <a:gd name="T12" fmla="*/ 465 w 931"/>
                  <a:gd name="T13" fmla="*/ 32 h 436"/>
                  <a:gd name="T14" fmla="*/ 434 w 931"/>
                  <a:gd name="T15" fmla="*/ 63 h 436"/>
                  <a:gd name="T16" fmla="*/ 372 w 931"/>
                  <a:gd name="T17" fmla="*/ 63 h 436"/>
                  <a:gd name="T18" fmla="*/ 341 w 931"/>
                  <a:gd name="T19" fmla="*/ 32 h 436"/>
                  <a:gd name="T20" fmla="*/ 310 w 931"/>
                  <a:gd name="T21" fmla="*/ 32 h 436"/>
                  <a:gd name="T22" fmla="*/ 279 w 931"/>
                  <a:gd name="T23" fmla="*/ 32 h 436"/>
                  <a:gd name="T24" fmla="*/ 248 w 931"/>
                  <a:gd name="T25" fmla="*/ 32 h 436"/>
                  <a:gd name="T26" fmla="*/ 186 w 931"/>
                  <a:gd name="T27" fmla="*/ 0 h 436"/>
                  <a:gd name="T28" fmla="*/ 92 w 931"/>
                  <a:gd name="T29" fmla="*/ 32 h 436"/>
                  <a:gd name="T30" fmla="*/ 92 w 931"/>
                  <a:gd name="T31" fmla="*/ 32 h 436"/>
                  <a:gd name="T32" fmla="*/ 92 w 931"/>
                  <a:gd name="T33" fmla="*/ 63 h 436"/>
                  <a:gd name="T34" fmla="*/ 62 w 931"/>
                  <a:gd name="T35" fmla="*/ 124 h 436"/>
                  <a:gd name="T36" fmla="*/ 31 w 931"/>
                  <a:gd name="T37" fmla="*/ 124 h 436"/>
                  <a:gd name="T38" fmla="*/ 31 w 931"/>
                  <a:gd name="T39" fmla="*/ 156 h 436"/>
                  <a:gd name="T40" fmla="*/ 0 w 931"/>
                  <a:gd name="T41" fmla="*/ 187 h 436"/>
                  <a:gd name="T42" fmla="*/ 0 w 931"/>
                  <a:gd name="T43" fmla="*/ 218 h 436"/>
                  <a:gd name="T44" fmla="*/ 0 w 931"/>
                  <a:gd name="T45" fmla="*/ 218 h 436"/>
                  <a:gd name="T46" fmla="*/ 92 w 931"/>
                  <a:gd name="T47" fmla="*/ 218 h 436"/>
                  <a:gd name="T48" fmla="*/ 155 w 931"/>
                  <a:gd name="T49" fmla="*/ 218 h 436"/>
                  <a:gd name="T50" fmla="*/ 217 w 931"/>
                  <a:gd name="T51" fmla="*/ 218 h 436"/>
                  <a:gd name="T52" fmla="*/ 217 w 931"/>
                  <a:gd name="T53" fmla="*/ 187 h 436"/>
                  <a:gd name="T54" fmla="*/ 248 w 931"/>
                  <a:gd name="T55" fmla="*/ 187 h 436"/>
                  <a:gd name="T56" fmla="*/ 248 w 931"/>
                  <a:gd name="T57" fmla="*/ 187 h 436"/>
                  <a:gd name="T58" fmla="*/ 310 w 931"/>
                  <a:gd name="T59" fmla="*/ 187 h 436"/>
                  <a:gd name="T60" fmla="*/ 341 w 931"/>
                  <a:gd name="T61" fmla="*/ 218 h 436"/>
                  <a:gd name="T62" fmla="*/ 403 w 931"/>
                  <a:gd name="T63" fmla="*/ 248 h 436"/>
                  <a:gd name="T64" fmla="*/ 434 w 931"/>
                  <a:gd name="T65" fmla="*/ 311 h 436"/>
                  <a:gd name="T66" fmla="*/ 496 w 931"/>
                  <a:gd name="T67" fmla="*/ 280 h 436"/>
                  <a:gd name="T68" fmla="*/ 527 w 931"/>
                  <a:gd name="T69" fmla="*/ 342 h 436"/>
                  <a:gd name="T70" fmla="*/ 589 w 931"/>
                  <a:gd name="T71" fmla="*/ 311 h 436"/>
                  <a:gd name="T72" fmla="*/ 651 w 931"/>
                  <a:gd name="T73" fmla="*/ 342 h 436"/>
                  <a:gd name="T74" fmla="*/ 620 w 931"/>
                  <a:gd name="T75" fmla="*/ 404 h 436"/>
                  <a:gd name="T76" fmla="*/ 651 w 931"/>
                  <a:gd name="T77" fmla="*/ 435 h 436"/>
                  <a:gd name="T78" fmla="*/ 682 w 931"/>
                  <a:gd name="T79" fmla="*/ 435 h 436"/>
                  <a:gd name="T80" fmla="*/ 682 w 931"/>
                  <a:gd name="T81" fmla="*/ 404 h 436"/>
                  <a:gd name="T82" fmla="*/ 651 w 931"/>
                  <a:gd name="T83" fmla="*/ 311 h 436"/>
                  <a:gd name="T84" fmla="*/ 713 w 931"/>
                  <a:gd name="T85" fmla="*/ 311 h 436"/>
                  <a:gd name="T86" fmla="*/ 775 w 931"/>
                  <a:gd name="T87" fmla="*/ 311 h 436"/>
                  <a:gd name="T88" fmla="*/ 837 w 931"/>
                  <a:gd name="T89" fmla="*/ 280 h 436"/>
                  <a:gd name="T90" fmla="*/ 868 w 931"/>
                  <a:gd name="T91" fmla="*/ 218 h 436"/>
                  <a:gd name="T92" fmla="*/ 930 w 931"/>
                  <a:gd name="T93" fmla="*/ 218 h 436"/>
                  <a:gd name="T94" fmla="*/ 930 w 931"/>
                  <a:gd name="T95" fmla="*/ 218 h 436"/>
                  <a:gd name="T96" fmla="*/ 930 w 931"/>
                  <a:gd name="T97" fmla="*/ 156 h 436"/>
                  <a:gd name="T98" fmla="*/ 930 w 931"/>
                  <a:gd name="T99" fmla="*/ 156 h 436"/>
                  <a:gd name="T100" fmla="*/ 868 w 931"/>
                  <a:gd name="T101" fmla="*/ 124 h 436"/>
                  <a:gd name="T102" fmla="*/ 837 w 931"/>
                  <a:gd name="T103" fmla="*/ 124 h 436"/>
                  <a:gd name="T104" fmla="*/ 806 w 931"/>
                  <a:gd name="T105" fmla="*/ 124 h 436"/>
                  <a:gd name="T106" fmla="*/ 775 w 931"/>
                  <a:gd name="T107" fmla="*/ 124 h 436"/>
                  <a:gd name="T108" fmla="*/ 744 w 931"/>
                  <a:gd name="T109" fmla="*/ 124 h 436"/>
                  <a:gd name="T110" fmla="*/ 713 w 931"/>
                  <a:gd name="T111" fmla="*/ 124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31" h="436">
                    <a:moveTo>
                      <a:pt x="682" y="94"/>
                    </a:moveTo>
                    <a:lnTo>
                      <a:pt x="682" y="94"/>
                    </a:lnTo>
                    <a:lnTo>
                      <a:pt x="682" y="63"/>
                    </a:lnTo>
                    <a:lnTo>
                      <a:pt x="682" y="63"/>
                    </a:lnTo>
                    <a:lnTo>
                      <a:pt x="682" y="63"/>
                    </a:lnTo>
                    <a:lnTo>
                      <a:pt x="682" y="63"/>
                    </a:lnTo>
                    <a:cubicBezTo>
                      <a:pt x="651" y="63"/>
                      <a:pt x="651" y="63"/>
                      <a:pt x="651" y="63"/>
                    </a:cubicBezTo>
                    <a:lnTo>
                      <a:pt x="620" y="63"/>
                    </a:lnTo>
                    <a:lnTo>
                      <a:pt x="620" y="63"/>
                    </a:lnTo>
                    <a:cubicBezTo>
                      <a:pt x="620" y="32"/>
                      <a:pt x="620" y="32"/>
                      <a:pt x="620" y="32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620" y="0"/>
                      <a:pt x="620" y="0"/>
                      <a:pt x="589" y="0"/>
                    </a:cubicBezTo>
                    <a:lnTo>
                      <a:pt x="589" y="0"/>
                    </a:lnTo>
                    <a:cubicBezTo>
                      <a:pt x="558" y="0"/>
                      <a:pt x="558" y="0"/>
                      <a:pt x="558" y="0"/>
                    </a:cubicBezTo>
                    <a:lnTo>
                      <a:pt x="527" y="0"/>
                    </a:lnTo>
                    <a:lnTo>
                      <a:pt x="527" y="0"/>
                    </a:lnTo>
                    <a:lnTo>
                      <a:pt x="527" y="0"/>
                    </a:lnTo>
                    <a:cubicBezTo>
                      <a:pt x="496" y="0"/>
                      <a:pt x="496" y="0"/>
                      <a:pt x="496" y="0"/>
                    </a:cubicBezTo>
                    <a:cubicBezTo>
                      <a:pt x="496" y="0"/>
                      <a:pt x="496" y="0"/>
                      <a:pt x="465" y="0"/>
                    </a:cubicBezTo>
                    <a:lnTo>
                      <a:pt x="465" y="0"/>
                    </a:lnTo>
                    <a:cubicBezTo>
                      <a:pt x="465" y="32"/>
                      <a:pt x="465" y="32"/>
                      <a:pt x="465" y="32"/>
                    </a:cubicBezTo>
                    <a:lnTo>
                      <a:pt x="465" y="32"/>
                    </a:lnTo>
                    <a:cubicBezTo>
                      <a:pt x="465" y="63"/>
                      <a:pt x="434" y="63"/>
                      <a:pt x="434" y="63"/>
                    </a:cubicBezTo>
                    <a:lnTo>
                      <a:pt x="434" y="63"/>
                    </a:lnTo>
                    <a:lnTo>
                      <a:pt x="434" y="63"/>
                    </a:lnTo>
                    <a:cubicBezTo>
                      <a:pt x="403" y="63"/>
                      <a:pt x="403" y="63"/>
                      <a:pt x="403" y="32"/>
                    </a:cubicBezTo>
                    <a:cubicBezTo>
                      <a:pt x="403" y="63"/>
                      <a:pt x="403" y="63"/>
                      <a:pt x="372" y="63"/>
                    </a:cubicBezTo>
                    <a:lnTo>
                      <a:pt x="372" y="63"/>
                    </a:lnTo>
                    <a:lnTo>
                      <a:pt x="372" y="32"/>
                    </a:lnTo>
                    <a:lnTo>
                      <a:pt x="341" y="32"/>
                    </a:lnTo>
                    <a:lnTo>
                      <a:pt x="341" y="32"/>
                    </a:lnTo>
                    <a:cubicBezTo>
                      <a:pt x="310" y="32"/>
                      <a:pt x="310" y="32"/>
                      <a:pt x="310" y="32"/>
                    </a:cubicBezTo>
                    <a:lnTo>
                      <a:pt x="310" y="32"/>
                    </a:lnTo>
                    <a:lnTo>
                      <a:pt x="310" y="32"/>
                    </a:lnTo>
                    <a:lnTo>
                      <a:pt x="279" y="32"/>
                    </a:lnTo>
                    <a:lnTo>
                      <a:pt x="279" y="32"/>
                    </a:lnTo>
                    <a:lnTo>
                      <a:pt x="279" y="32"/>
                    </a:lnTo>
                    <a:lnTo>
                      <a:pt x="248" y="32"/>
                    </a:lnTo>
                    <a:lnTo>
                      <a:pt x="248" y="32"/>
                    </a:lnTo>
                    <a:cubicBezTo>
                      <a:pt x="248" y="32"/>
                      <a:pt x="217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cubicBezTo>
                      <a:pt x="155" y="0"/>
                      <a:pt x="124" y="0"/>
                      <a:pt x="124" y="32"/>
                    </a:cubicBez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63"/>
                    </a:lnTo>
                    <a:lnTo>
                      <a:pt x="92" y="63"/>
                    </a:lnTo>
                    <a:lnTo>
                      <a:pt x="92" y="63"/>
                    </a:lnTo>
                    <a:cubicBezTo>
                      <a:pt x="92" y="94"/>
                      <a:pt x="92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56"/>
                    </a:lnTo>
                    <a:lnTo>
                      <a:pt x="31" y="156"/>
                    </a:lnTo>
                    <a:lnTo>
                      <a:pt x="31" y="156"/>
                    </a:lnTo>
                    <a:lnTo>
                      <a:pt x="31" y="187"/>
                    </a:lnTo>
                    <a:lnTo>
                      <a:pt x="0" y="187"/>
                    </a:lnTo>
                    <a:lnTo>
                      <a:pt x="0" y="187"/>
                    </a:lnTo>
                    <a:cubicBezTo>
                      <a:pt x="0" y="187"/>
                      <a:pt x="0" y="187"/>
                      <a:pt x="0" y="218"/>
                    </a:cubicBez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cubicBezTo>
                      <a:pt x="31" y="218"/>
                      <a:pt x="31" y="218"/>
                      <a:pt x="31" y="218"/>
                    </a:cubicBezTo>
                    <a:cubicBezTo>
                      <a:pt x="31" y="218"/>
                      <a:pt x="31" y="218"/>
                      <a:pt x="62" y="218"/>
                    </a:cubicBezTo>
                    <a:lnTo>
                      <a:pt x="92" y="218"/>
                    </a:lnTo>
                    <a:lnTo>
                      <a:pt x="92" y="218"/>
                    </a:lnTo>
                    <a:lnTo>
                      <a:pt x="124" y="218"/>
                    </a:lnTo>
                    <a:cubicBezTo>
                      <a:pt x="124" y="218"/>
                      <a:pt x="124" y="218"/>
                      <a:pt x="155" y="218"/>
                    </a:cubicBezTo>
                    <a:lnTo>
                      <a:pt x="155" y="218"/>
                    </a:lnTo>
                    <a:cubicBezTo>
                      <a:pt x="155" y="218"/>
                      <a:pt x="155" y="218"/>
                      <a:pt x="186" y="218"/>
                    </a:cubicBezTo>
                    <a:lnTo>
                      <a:pt x="217" y="218"/>
                    </a:lnTo>
                    <a:lnTo>
                      <a:pt x="217" y="218"/>
                    </a:lnTo>
                    <a:lnTo>
                      <a:pt x="217" y="218"/>
                    </a:lnTo>
                    <a:cubicBezTo>
                      <a:pt x="217" y="218"/>
                      <a:pt x="217" y="218"/>
                      <a:pt x="217" y="187"/>
                    </a:cubicBezTo>
                    <a:lnTo>
                      <a:pt x="217" y="187"/>
                    </a:lnTo>
                    <a:lnTo>
                      <a:pt x="217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79" y="187"/>
                    </a:lnTo>
                    <a:lnTo>
                      <a:pt x="310" y="187"/>
                    </a:lnTo>
                    <a:cubicBezTo>
                      <a:pt x="310" y="187"/>
                      <a:pt x="341" y="187"/>
                      <a:pt x="341" y="218"/>
                    </a:cubicBezTo>
                    <a:lnTo>
                      <a:pt x="341" y="218"/>
                    </a:lnTo>
                    <a:lnTo>
                      <a:pt x="341" y="218"/>
                    </a:lnTo>
                    <a:cubicBezTo>
                      <a:pt x="372" y="218"/>
                      <a:pt x="403" y="218"/>
                      <a:pt x="403" y="248"/>
                    </a:cubicBezTo>
                    <a:lnTo>
                      <a:pt x="403" y="248"/>
                    </a:lnTo>
                    <a:lnTo>
                      <a:pt x="403" y="248"/>
                    </a:lnTo>
                    <a:cubicBezTo>
                      <a:pt x="403" y="248"/>
                      <a:pt x="403" y="248"/>
                      <a:pt x="403" y="280"/>
                    </a:cubicBezTo>
                    <a:lnTo>
                      <a:pt x="403" y="280"/>
                    </a:lnTo>
                    <a:cubicBezTo>
                      <a:pt x="434" y="280"/>
                      <a:pt x="434" y="311"/>
                      <a:pt x="434" y="311"/>
                    </a:cubicBezTo>
                    <a:lnTo>
                      <a:pt x="434" y="311"/>
                    </a:lnTo>
                    <a:lnTo>
                      <a:pt x="434" y="311"/>
                    </a:lnTo>
                    <a:cubicBezTo>
                      <a:pt x="465" y="311"/>
                      <a:pt x="465" y="280"/>
                      <a:pt x="496" y="280"/>
                    </a:cubicBezTo>
                    <a:lnTo>
                      <a:pt x="496" y="280"/>
                    </a:lnTo>
                    <a:cubicBezTo>
                      <a:pt x="527" y="280"/>
                      <a:pt x="527" y="311"/>
                      <a:pt x="527" y="311"/>
                    </a:cubicBezTo>
                    <a:cubicBezTo>
                      <a:pt x="527" y="311"/>
                      <a:pt x="527" y="311"/>
                      <a:pt x="527" y="342"/>
                    </a:cubicBezTo>
                    <a:lnTo>
                      <a:pt x="527" y="342"/>
                    </a:lnTo>
                    <a:cubicBezTo>
                      <a:pt x="527" y="342"/>
                      <a:pt x="558" y="342"/>
                      <a:pt x="558" y="311"/>
                    </a:cubicBezTo>
                    <a:lnTo>
                      <a:pt x="589" y="311"/>
                    </a:lnTo>
                    <a:lnTo>
                      <a:pt x="589" y="311"/>
                    </a:lnTo>
                    <a:lnTo>
                      <a:pt x="620" y="342"/>
                    </a:lnTo>
                    <a:cubicBezTo>
                      <a:pt x="651" y="342"/>
                      <a:pt x="651" y="342"/>
                      <a:pt x="651" y="342"/>
                    </a:cubicBezTo>
                    <a:cubicBezTo>
                      <a:pt x="620" y="404"/>
                      <a:pt x="620" y="404"/>
                      <a:pt x="620" y="404"/>
                    </a:cubicBezTo>
                    <a:lnTo>
                      <a:pt x="620" y="404"/>
                    </a:lnTo>
                    <a:lnTo>
                      <a:pt x="620" y="404"/>
                    </a:lnTo>
                    <a:lnTo>
                      <a:pt x="620" y="404"/>
                    </a:lnTo>
                    <a:lnTo>
                      <a:pt x="620" y="435"/>
                    </a:lnTo>
                    <a:lnTo>
                      <a:pt x="651" y="435"/>
                    </a:lnTo>
                    <a:lnTo>
                      <a:pt x="651" y="435"/>
                    </a:lnTo>
                    <a:lnTo>
                      <a:pt x="651" y="435"/>
                    </a:lnTo>
                    <a:lnTo>
                      <a:pt x="682" y="435"/>
                    </a:lnTo>
                    <a:lnTo>
                      <a:pt x="682" y="435"/>
                    </a:lnTo>
                    <a:cubicBezTo>
                      <a:pt x="682" y="404"/>
                      <a:pt x="682" y="404"/>
                      <a:pt x="682" y="404"/>
                    </a:cubicBezTo>
                    <a:lnTo>
                      <a:pt x="682" y="404"/>
                    </a:lnTo>
                    <a:cubicBezTo>
                      <a:pt x="651" y="404"/>
                      <a:pt x="651" y="372"/>
                      <a:pt x="651" y="372"/>
                    </a:cubicBezTo>
                    <a:cubicBezTo>
                      <a:pt x="651" y="342"/>
                      <a:pt x="651" y="342"/>
                      <a:pt x="651" y="342"/>
                    </a:cubicBezTo>
                    <a:cubicBezTo>
                      <a:pt x="651" y="311"/>
                      <a:pt x="651" y="311"/>
                      <a:pt x="651" y="311"/>
                    </a:cubicBezTo>
                    <a:lnTo>
                      <a:pt x="651" y="311"/>
                    </a:lnTo>
                    <a:cubicBezTo>
                      <a:pt x="682" y="311"/>
                      <a:pt x="682" y="311"/>
                      <a:pt x="713" y="311"/>
                    </a:cubicBezTo>
                    <a:lnTo>
                      <a:pt x="713" y="311"/>
                    </a:lnTo>
                    <a:lnTo>
                      <a:pt x="744" y="311"/>
                    </a:lnTo>
                    <a:cubicBezTo>
                      <a:pt x="744" y="311"/>
                      <a:pt x="744" y="311"/>
                      <a:pt x="775" y="311"/>
                    </a:cubicBezTo>
                    <a:lnTo>
                      <a:pt x="775" y="311"/>
                    </a:lnTo>
                    <a:cubicBezTo>
                      <a:pt x="775" y="311"/>
                      <a:pt x="775" y="311"/>
                      <a:pt x="775" y="280"/>
                    </a:cubicBezTo>
                    <a:cubicBezTo>
                      <a:pt x="806" y="280"/>
                      <a:pt x="806" y="280"/>
                      <a:pt x="806" y="280"/>
                    </a:cubicBezTo>
                    <a:cubicBezTo>
                      <a:pt x="837" y="280"/>
                      <a:pt x="837" y="280"/>
                      <a:pt x="837" y="280"/>
                    </a:cubicBezTo>
                    <a:lnTo>
                      <a:pt x="837" y="280"/>
                    </a:lnTo>
                    <a:cubicBezTo>
                      <a:pt x="837" y="248"/>
                      <a:pt x="868" y="218"/>
                      <a:pt x="868" y="218"/>
                    </a:cubicBezTo>
                    <a:lnTo>
                      <a:pt x="868" y="218"/>
                    </a:lnTo>
                    <a:cubicBezTo>
                      <a:pt x="899" y="218"/>
                      <a:pt x="899" y="218"/>
                      <a:pt x="899" y="218"/>
                    </a:cubicBez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187"/>
                    </a:lnTo>
                    <a:lnTo>
                      <a:pt x="930" y="187"/>
                    </a:lnTo>
                    <a:lnTo>
                      <a:pt x="930" y="156"/>
                    </a:lnTo>
                    <a:lnTo>
                      <a:pt x="930" y="156"/>
                    </a:lnTo>
                    <a:lnTo>
                      <a:pt x="930" y="156"/>
                    </a:lnTo>
                    <a:lnTo>
                      <a:pt x="930" y="156"/>
                    </a:lnTo>
                    <a:lnTo>
                      <a:pt x="930" y="156"/>
                    </a:lnTo>
                    <a:cubicBezTo>
                      <a:pt x="899" y="156"/>
                      <a:pt x="899" y="156"/>
                      <a:pt x="899" y="124"/>
                    </a:cubicBezTo>
                    <a:lnTo>
                      <a:pt x="868" y="124"/>
                    </a:lnTo>
                    <a:lnTo>
                      <a:pt x="868" y="124"/>
                    </a:lnTo>
                    <a:cubicBezTo>
                      <a:pt x="837" y="124"/>
                      <a:pt x="837" y="124"/>
                      <a:pt x="837" y="124"/>
                    </a:cubicBezTo>
                    <a:lnTo>
                      <a:pt x="837" y="124"/>
                    </a:lnTo>
                    <a:cubicBezTo>
                      <a:pt x="806" y="124"/>
                      <a:pt x="806" y="124"/>
                      <a:pt x="806" y="124"/>
                    </a:cubicBezTo>
                    <a:lnTo>
                      <a:pt x="806" y="124"/>
                    </a:lnTo>
                    <a:lnTo>
                      <a:pt x="806" y="124"/>
                    </a:lnTo>
                    <a:lnTo>
                      <a:pt x="806" y="124"/>
                    </a:lnTo>
                    <a:cubicBezTo>
                      <a:pt x="806" y="124"/>
                      <a:pt x="806" y="124"/>
                      <a:pt x="775" y="124"/>
                    </a:cubicBezTo>
                    <a:lnTo>
                      <a:pt x="775" y="124"/>
                    </a:lnTo>
                    <a:lnTo>
                      <a:pt x="775" y="124"/>
                    </a:lnTo>
                    <a:cubicBezTo>
                      <a:pt x="775" y="124"/>
                      <a:pt x="775" y="124"/>
                      <a:pt x="744" y="124"/>
                    </a:cubicBezTo>
                    <a:lnTo>
                      <a:pt x="744" y="124"/>
                    </a:lnTo>
                    <a:lnTo>
                      <a:pt x="744" y="124"/>
                    </a:lnTo>
                    <a:lnTo>
                      <a:pt x="744" y="124"/>
                    </a:lnTo>
                    <a:cubicBezTo>
                      <a:pt x="713" y="124"/>
                      <a:pt x="713" y="124"/>
                      <a:pt x="713" y="124"/>
                    </a:cubicBezTo>
                    <a:lnTo>
                      <a:pt x="713" y="124"/>
                    </a:lnTo>
                    <a:cubicBezTo>
                      <a:pt x="682" y="124"/>
                      <a:pt x="682" y="94"/>
                      <a:pt x="682" y="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0" name="Freeform 98"/>
              <p:cNvSpPr>
                <a:spLocks noChangeArrowheads="1"/>
              </p:cNvSpPr>
              <p:nvPr/>
            </p:nvSpPr>
            <p:spPr bwMode="auto">
              <a:xfrm>
                <a:off x="4148138" y="1366838"/>
                <a:ext cx="146050" cy="88900"/>
              </a:xfrm>
              <a:custGeom>
                <a:avLst/>
                <a:gdLst>
                  <a:gd name="T0" fmla="*/ 373 w 405"/>
                  <a:gd name="T1" fmla="*/ 94 h 249"/>
                  <a:gd name="T2" fmla="*/ 342 w 405"/>
                  <a:gd name="T3" fmla="*/ 63 h 249"/>
                  <a:gd name="T4" fmla="*/ 342 w 405"/>
                  <a:gd name="T5" fmla="*/ 63 h 249"/>
                  <a:gd name="T6" fmla="*/ 342 w 405"/>
                  <a:gd name="T7" fmla="*/ 31 h 249"/>
                  <a:gd name="T8" fmla="*/ 311 w 405"/>
                  <a:gd name="T9" fmla="*/ 0 h 249"/>
                  <a:gd name="T10" fmla="*/ 280 w 405"/>
                  <a:gd name="T11" fmla="*/ 31 h 249"/>
                  <a:gd name="T12" fmla="*/ 249 w 405"/>
                  <a:gd name="T13" fmla="*/ 0 h 249"/>
                  <a:gd name="T14" fmla="*/ 218 w 405"/>
                  <a:gd name="T15" fmla="*/ 0 h 249"/>
                  <a:gd name="T16" fmla="*/ 218 w 405"/>
                  <a:gd name="T17" fmla="*/ 0 h 249"/>
                  <a:gd name="T18" fmla="*/ 156 w 405"/>
                  <a:gd name="T19" fmla="*/ 31 h 249"/>
                  <a:gd name="T20" fmla="*/ 156 w 405"/>
                  <a:gd name="T21" fmla="*/ 63 h 249"/>
                  <a:gd name="T22" fmla="*/ 94 w 405"/>
                  <a:gd name="T23" fmla="*/ 63 h 249"/>
                  <a:gd name="T24" fmla="*/ 94 w 405"/>
                  <a:gd name="T25" fmla="*/ 63 h 249"/>
                  <a:gd name="T26" fmla="*/ 94 w 405"/>
                  <a:gd name="T27" fmla="*/ 94 h 249"/>
                  <a:gd name="T28" fmla="*/ 63 w 405"/>
                  <a:gd name="T29" fmla="*/ 124 h 249"/>
                  <a:gd name="T30" fmla="*/ 32 w 405"/>
                  <a:gd name="T31" fmla="*/ 124 h 249"/>
                  <a:gd name="T32" fmla="*/ 0 w 405"/>
                  <a:gd name="T33" fmla="*/ 156 h 249"/>
                  <a:gd name="T34" fmla="*/ 0 w 405"/>
                  <a:gd name="T35" fmla="*/ 156 h 249"/>
                  <a:gd name="T36" fmla="*/ 0 w 405"/>
                  <a:gd name="T37" fmla="*/ 187 h 249"/>
                  <a:gd name="T38" fmla="*/ 0 w 405"/>
                  <a:gd name="T39" fmla="*/ 218 h 249"/>
                  <a:gd name="T40" fmla="*/ 0 w 405"/>
                  <a:gd name="T41" fmla="*/ 218 h 249"/>
                  <a:gd name="T42" fmla="*/ 0 w 405"/>
                  <a:gd name="T43" fmla="*/ 218 h 249"/>
                  <a:gd name="T44" fmla="*/ 94 w 405"/>
                  <a:gd name="T45" fmla="*/ 218 h 249"/>
                  <a:gd name="T46" fmla="*/ 187 w 405"/>
                  <a:gd name="T47" fmla="*/ 218 h 249"/>
                  <a:gd name="T48" fmla="*/ 187 w 405"/>
                  <a:gd name="T49" fmla="*/ 218 h 249"/>
                  <a:gd name="T50" fmla="*/ 218 w 405"/>
                  <a:gd name="T51" fmla="*/ 218 h 249"/>
                  <a:gd name="T52" fmla="*/ 249 w 405"/>
                  <a:gd name="T53" fmla="*/ 218 h 249"/>
                  <a:gd name="T54" fmla="*/ 249 w 405"/>
                  <a:gd name="T55" fmla="*/ 218 h 249"/>
                  <a:gd name="T56" fmla="*/ 280 w 405"/>
                  <a:gd name="T57" fmla="*/ 248 h 249"/>
                  <a:gd name="T58" fmla="*/ 280 w 405"/>
                  <a:gd name="T59" fmla="*/ 248 h 249"/>
                  <a:gd name="T60" fmla="*/ 311 w 405"/>
                  <a:gd name="T61" fmla="*/ 248 h 249"/>
                  <a:gd name="T62" fmla="*/ 311 w 405"/>
                  <a:gd name="T63" fmla="*/ 248 h 249"/>
                  <a:gd name="T64" fmla="*/ 342 w 405"/>
                  <a:gd name="T65" fmla="*/ 248 h 249"/>
                  <a:gd name="T66" fmla="*/ 342 w 405"/>
                  <a:gd name="T67" fmla="*/ 187 h 249"/>
                  <a:gd name="T68" fmla="*/ 373 w 405"/>
                  <a:gd name="T69" fmla="*/ 187 h 249"/>
                  <a:gd name="T70" fmla="*/ 373 w 405"/>
                  <a:gd name="T71" fmla="*/ 156 h 249"/>
                  <a:gd name="T72" fmla="*/ 373 w 405"/>
                  <a:gd name="T73" fmla="*/ 156 h 249"/>
                  <a:gd name="T74" fmla="*/ 373 w 405"/>
                  <a:gd name="T75" fmla="*/ 124 h 249"/>
                  <a:gd name="T76" fmla="*/ 404 w 405"/>
                  <a:gd name="T77" fmla="*/ 124 h 249"/>
                  <a:gd name="T78" fmla="*/ 373 w 405"/>
                  <a:gd name="T79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05" h="249">
                    <a:moveTo>
                      <a:pt x="373" y="94"/>
                    </a:moveTo>
                    <a:lnTo>
                      <a:pt x="373" y="94"/>
                    </a:lnTo>
                    <a:lnTo>
                      <a:pt x="373" y="94"/>
                    </a:lnTo>
                    <a:cubicBezTo>
                      <a:pt x="373" y="94"/>
                      <a:pt x="342" y="94"/>
                      <a:pt x="342" y="63"/>
                    </a:cubicBezTo>
                    <a:lnTo>
                      <a:pt x="342" y="63"/>
                    </a:lnTo>
                    <a:lnTo>
                      <a:pt x="342" y="63"/>
                    </a:lnTo>
                    <a:cubicBezTo>
                      <a:pt x="342" y="31"/>
                      <a:pt x="342" y="31"/>
                      <a:pt x="342" y="31"/>
                    </a:cubicBezTo>
                    <a:lnTo>
                      <a:pt x="342" y="31"/>
                    </a:lnTo>
                    <a:cubicBezTo>
                      <a:pt x="342" y="31"/>
                      <a:pt x="342" y="31"/>
                      <a:pt x="342" y="0"/>
                    </a:cubicBezTo>
                    <a:cubicBezTo>
                      <a:pt x="342" y="0"/>
                      <a:pt x="342" y="0"/>
                      <a:pt x="311" y="0"/>
                    </a:cubicBezTo>
                    <a:cubicBezTo>
                      <a:pt x="311" y="31"/>
                      <a:pt x="311" y="31"/>
                      <a:pt x="311" y="31"/>
                    </a:cubicBezTo>
                    <a:cubicBezTo>
                      <a:pt x="311" y="31"/>
                      <a:pt x="311" y="31"/>
                      <a:pt x="280" y="31"/>
                    </a:cubicBezTo>
                    <a:cubicBezTo>
                      <a:pt x="280" y="31"/>
                      <a:pt x="280" y="0"/>
                      <a:pt x="249" y="0"/>
                    </a:cubicBezTo>
                    <a:lnTo>
                      <a:pt x="249" y="0"/>
                    </a:lnTo>
                    <a:cubicBezTo>
                      <a:pt x="218" y="0"/>
                      <a:pt x="218" y="0"/>
                      <a:pt x="218" y="0"/>
                    </a:cubicBezTo>
                    <a:lnTo>
                      <a:pt x="218" y="0"/>
                    </a:lnTo>
                    <a:lnTo>
                      <a:pt x="218" y="0"/>
                    </a:lnTo>
                    <a:lnTo>
                      <a:pt x="218" y="0"/>
                    </a:ln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56" y="0"/>
                      <a:pt x="156" y="31"/>
                    </a:cubicBezTo>
                    <a:lnTo>
                      <a:pt x="156" y="31"/>
                    </a:lnTo>
                    <a:cubicBezTo>
                      <a:pt x="156" y="31"/>
                      <a:pt x="156" y="31"/>
                      <a:pt x="156" y="63"/>
                    </a:cubicBezTo>
                    <a:cubicBezTo>
                      <a:pt x="125" y="63"/>
                      <a:pt x="125" y="63"/>
                      <a:pt x="125" y="63"/>
                    </a:cubicBezTo>
                    <a:lnTo>
                      <a:pt x="94" y="63"/>
                    </a:lnTo>
                    <a:lnTo>
                      <a:pt x="94" y="63"/>
                    </a:lnTo>
                    <a:lnTo>
                      <a:pt x="94" y="63"/>
                    </a:lnTo>
                    <a:lnTo>
                      <a:pt x="94" y="94"/>
                    </a:lnTo>
                    <a:lnTo>
                      <a:pt x="94" y="94"/>
                    </a:lnTo>
                    <a:cubicBezTo>
                      <a:pt x="94" y="124"/>
                      <a:pt x="63" y="124"/>
                      <a:pt x="63" y="124"/>
                    </a:cubicBezTo>
                    <a:lnTo>
                      <a:pt x="63" y="124"/>
                    </a:lnTo>
                    <a:cubicBezTo>
                      <a:pt x="63" y="124"/>
                      <a:pt x="63" y="124"/>
                      <a:pt x="32" y="124"/>
                    </a:cubicBezTo>
                    <a:lnTo>
                      <a:pt x="32" y="124"/>
                    </a:lnTo>
                    <a:lnTo>
                      <a:pt x="32" y="124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87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cubicBezTo>
                      <a:pt x="32" y="218"/>
                      <a:pt x="32" y="218"/>
                      <a:pt x="63" y="218"/>
                    </a:cubicBezTo>
                    <a:cubicBezTo>
                      <a:pt x="94" y="218"/>
                      <a:pt x="94" y="218"/>
                      <a:pt x="94" y="218"/>
                    </a:cubicBezTo>
                    <a:lnTo>
                      <a:pt x="94" y="218"/>
                    </a:lnTo>
                    <a:cubicBezTo>
                      <a:pt x="125" y="218"/>
                      <a:pt x="156" y="218"/>
                      <a:pt x="187" y="218"/>
                    </a:cubicBezTo>
                    <a:lnTo>
                      <a:pt x="187" y="218"/>
                    </a:lnTo>
                    <a:lnTo>
                      <a:pt x="187" y="218"/>
                    </a:lnTo>
                    <a:lnTo>
                      <a:pt x="187" y="218"/>
                    </a:lnTo>
                    <a:lnTo>
                      <a:pt x="218" y="218"/>
                    </a:lnTo>
                    <a:cubicBezTo>
                      <a:pt x="218" y="218"/>
                      <a:pt x="218" y="218"/>
                      <a:pt x="249" y="218"/>
                    </a:cubicBezTo>
                    <a:lnTo>
                      <a:pt x="249" y="218"/>
                    </a:lnTo>
                    <a:lnTo>
                      <a:pt x="249" y="218"/>
                    </a:lnTo>
                    <a:lnTo>
                      <a:pt x="249" y="218"/>
                    </a:lnTo>
                    <a:lnTo>
                      <a:pt x="249" y="218"/>
                    </a:lnTo>
                    <a:cubicBezTo>
                      <a:pt x="280" y="218"/>
                      <a:pt x="280" y="218"/>
                      <a:pt x="280" y="248"/>
                    </a:cubicBezTo>
                    <a:lnTo>
                      <a:pt x="280" y="248"/>
                    </a:lnTo>
                    <a:lnTo>
                      <a:pt x="280" y="248"/>
                    </a:lnTo>
                    <a:cubicBezTo>
                      <a:pt x="280" y="248"/>
                      <a:pt x="280" y="248"/>
                      <a:pt x="311" y="248"/>
                    </a:cubicBezTo>
                    <a:lnTo>
                      <a:pt x="311" y="248"/>
                    </a:lnTo>
                    <a:lnTo>
                      <a:pt x="311" y="248"/>
                    </a:lnTo>
                    <a:lnTo>
                      <a:pt x="311" y="248"/>
                    </a:lnTo>
                    <a:lnTo>
                      <a:pt x="311" y="248"/>
                    </a:lnTo>
                    <a:cubicBezTo>
                      <a:pt x="311" y="248"/>
                      <a:pt x="311" y="248"/>
                      <a:pt x="342" y="248"/>
                    </a:cubicBezTo>
                    <a:cubicBezTo>
                      <a:pt x="342" y="218"/>
                      <a:pt x="342" y="218"/>
                      <a:pt x="342" y="218"/>
                    </a:cubicBezTo>
                    <a:lnTo>
                      <a:pt x="342" y="187"/>
                    </a:lnTo>
                    <a:lnTo>
                      <a:pt x="373" y="187"/>
                    </a:lnTo>
                    <a:lnTo>
                      <a:pt x="373" y="187"/>
                    </a:lnTo>
                    <a:lnTo>
                      <a:pt x="373" y="187"/>
                    </a:lnTo>
                    <a:cubicBezTo>
                      <a:pt x="373" y="187"/>
                      <a:pt x="373" y="187"/>
                      <a:pt x="373" y="156"/>
                    </a:cubicBezTo>
                    <a:lnTo>
                      <a:pt x="373" y="156"/>
                    </a:lnTo>
                    <a:lnTo>
                      <a:pt x="373" y="156"/>
                    </a:lnTo>
                    <a:lnTo>
                      <a:pt x="373" y="156"/>
                    </a:lnTo>
                    <a:lnTo>
                      <a:pt x="373" y="124"/>
                    </a:lnTo>
                    <a:lnTo>
                      <a:pt x="373" y="124"/>
                    </a:lnTo>
                    <a:cubicBezTo>
                      <a:pt x="404" y="124"/>
                      <a:pt x="404" y="124"/>
                      <a:pt x="404" y="124"/>
                    </a:cubicBezTo>
                    <a:lnTo>
                      <a:pt x="404" y="124"/>
                    </a:lnTo>
                    <a:cubicBezTo>
                      <a:pt x="404" y="124"/>
                      <a:pt x="373" y="124"/>
                      <a:pt x="373" y="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1" name="Freeform 99"/>
              <p:cNvSpPr>
                <a:spLocks noChangeArrowheads="1"/>
              </p:cNvSpPr>
              <p:nvPr/>
            </p:nvSpPr>
            <p:spPr bwMode="auto">
              <a:xfrm>
                <a:off x="3948113" y="809625"/>
                <a:ext cx="100012" cy="66675"/>
              </a:xfrm>
              <a:custGeom>
                <a:avLst/>
                <a:gdLst>
                  <a:gd name="T0" fmla="*/ 155 w 280"/>
                  <a:gd name="T1" fmla="*/ 31 h 187"/>
                  <a:gd name="T2" fmla="*/ 155 w 280"/>
                  <a:gd name="T3" fmla="*/ 31 h 187"/>
                  <a:gd name="T4" fmla="*/ 155 w 280"/>
                  <a:gd name="T5" fmla="*/ 62 h 187"/>
                  <a:gd name="T6" fmla="*/ 155 w 280"/>
                  <a:gd name="T7" fmla="*/ 93 h 187"/>
                  <a:gd name="T8" fmla="*/ 155 w 280"/>
                  <a:gd name="T9" fmla="*/ 124 h 187"/>
                  <a:gd name="T10" fmla="*/ 124 w 280"/>
                  <a:gd name="T11" fmla="*/ 124 h 187"/>
                  <a:gd name="T12" fmla="*/ 93 w 280"/>
                  <a:gd name="T13" fmla="*/ 124 h 187"/>
                  <a:gd name="T14" fmla="*/ 93 w 280"/>
                  <a:gd name="T15" fmla="*/ 124 h 187"/>
                  <a:gd name="T16" fmla="*/ 62 w 280"/>
                  <a:gd name="T17" fmla="*/ 124 h 187"/>
                  <a:gd name="T18" fmla="*/ 62 w 280"/>
                  <a:gd name="T19" fmla="*/ 124 h 187"/>
                  <a:gd name="T20" fmla="*/ 31 w 280"/>
                  <a:gd name="T21" fmla="*/ 155 h 187"/>
                  <a:gd name="T22" fmla="*/ 0 w 280"/>
                  <a:gd name="T23" fmla="*/ 155 h 187"/>
                  <a:gd name="T24" fmla="*/ 0 w 280"/>
                  <a:gd name="T25" fmla="*/ 155 h 187"/>
                  <a:gd name="T26" fmla="*/ 31 w 280"/>
                  <a:gd name="T27" fmla="*/ 155 h 187"/>
                  <a:gd name="T28" fmla="*/ 93 w 280"/>
                  <a:gd name="T29" fmla="*/ 186 h 187"/>
                  <a:gd name="T30" fmla="*/ 124 w 280"/>
                  <a:gd name="T31" fmla="*/ 186 h 187"/>
                  <a:gd name="T32" fmla="*/ 155 w 280"/>
                  <a:gd name="T33" fmla="*/ 155 h 187"/>
                  <a:gd name="T34" fmla="*/ 155 w 280"/>
                  <a:gd name="T35" fmla="*/ 155 h 187"/>
                  <a:gd name="T36" fmla="*/ 217 w 280"/>
                  <a:gd name="T37" fmla="*/ 124 h 187"/>
                  <a:gd name="T38" fmla="*/ 217 w 280"/>
                  <a:gd name="T39" fmla="*/ 124 h 187"/>
                  <a:gd name="T40" fmla="*/ 217 w 280"/>
                  <a:gd name="T41" fmla="*/ 93 h 187"/>
                  <a:gd name="T42" fmla="*/ 248 w 280"/>
                  <a:gd name="T43" fmla="*/ 93 h 187"/>
                  <a:gd name="T44" fmla="*/ 248 w 280"/>
                  <a:gd name="T45" fmla="*/ 93 h 187"/>
                  <a:gd name="T46" fmla="*/ 279 w 280"/>
                  <a:gd name="T47" fmla="*/ 62 h 187"/>
                  <a:gd name="T48" fmla="*/ 279 w 280"/>
                  <a:gd name="T49" fmla="*/ 62 h 187"/>
                  <a:gd name="T50" fmla="*/ 279 w 280"/>
                  <a:gd name="T51" fmla="*/ 62 h 187"/>
                  <a:gd name="T52" fmla="*/ 217 w 280"/>
                  <a:gd name="T53" fmla="*/ 31 h 187"/>
                  <a:gd name="T54" fmla="*/ 217 w 280"/>
                  <a:gd name="T55" fmla="*/ 31 h 187"/>
                  <a:gd name="T56" fmla="*/ 217 w 280"/>
                  <a:gd name="T57" fmla="*/ 31 h 187"/>
                  <a:gd name="T58" fmla="*/ 217 w 280"/>
                  <a:gd name="T59" fmla="*/ 31 h 187"/>
                  <a:gd name="T60" fmla="*/ 186 w 280"/>
                  <a:gd name="T61" fmla="*/ 0 h 187"/>
                  <a:gd name="T62" fmla="*/ 186 w 280"/>
                  <a:gd name="T63" fmla="*/ 0 h 187"/>
                  <a:gd name="T64" fmla="*/ 124 w 280"/>
                  <a:gd name="T65" fmla="*/ 0 h 187"/>
                  <a:gd name="T66" fmla="*/ 155 w 280"/>
                  <a:gd name="T67" fmla="*/ 3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0" h="187">
                    <a:moveTo>
                      <a:pt x="155" y="31"/>
                    </a:moveTo>
                    <a:lnTo>
                      <a:pt x="155" y="31"/>
                    </a:lnTo>
                    <a:lnTo>
                      <a:pt x="155" y="62"/>
                    </a:lnTo>
                    <a:cubicBezTo>
                      <a:pt x="155" y="62"/>
                      <a:pt x="155" y="62"/>
                      <a:pt x="155" y="93"/>
                    </a:cubicBezTo>
                    <a:lnTo>
                      <a:pt x="155" y="124"/>
                    </a:lnTo>
                    <a:cubicBezTo>
                      <a:pt x="124" y="124"/>
                      <a:pt x="124" y="124"/>
                      <a:pt x="124" y="124"/>
                    </a:cubicBezTo>
                    <a:cubicBezTo>
                      <a:pt x="93" y="124"/>
                      <a:pt x="93" y="124"/>
                      <a:pt x="93" y="124"/>
                    </a:cubicBezTo>
                    <a:lnTo>
                      <a:pt x="93" y="124"/>
                    </a:lnTo>
                    <a:cubicBezTo>
                      <a:pt x="62" y="124"/>
                      <a:pt x="62" y="124"/>
                      <a:pt x="62" y="124"/>
                    </a:cubicBezTo>
                    <a:lnTo>
                      <a:pt x="62" y="124"/>
                    </a:lnTo>
                    <a:cubicBezTo>
                      <a:pt x="62" y="155"/>
                      <a:pt x="31" y="155"/>
                      <a:pt x="31" y="155"/>
                    </a:cubicBezTo>
                    <a:lnTo>
                      <a:pt x="0" y="155"/>
                    </a:lnTo>
                    <a:lnTo>
                      <a:pt x="0" y="155"/>
                    </a:lnTo>
                    <a:lnTo>
                      <a:pt x="31" y="155"/>
                    </a:lnTo>
                    <a:cubicBezTo>
                      <a:pt x="62" y="155"/>
                      <a:pt x="93" y="155"/>
                      <a:pt x="93" y="186"/>
                    </a:cubicBezTo>
                    <a:lnTo>
                      <a:pt x="124" y="186"/>
                    </a:lnTo>
                    <a:cubicBezTo>
                      <a:pt x="124" y="186"/>
                      <a:pt x="124" y="186"/>
                      <a:pt x="155" y="155"/>
                    </a:cubicBezTo>
                    <a:lnTo>
                      <a:pt x="155" y="155"/>
                    </a:lnTo>
                    <a:cubicBezTo>
                      <a:pt x="155" y="155"/>
                      <a:pt x="186" y="124"/>
                      <a:pt x="217" y="124"/>
                    </a:cubicBezTo>
                    <a:lnTo>
                      <a:pt x="217" y="124"/>
                    </a:lnTo>
                    <a:lnTo>
                      <a:pt x="217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cubicBezTo>
                      <a:pt x="248" y="62"/>
                      <a:pt x="248" y="62"/>
                      <a:pt x="217" y="31"/>
                    </a:cubicBezTo>
                    <a:lnTo>
                      <a:pt x="217" y="31"/>
                    </a:lnTo>
                    <a:lnTo>
                      <a:pt x="217" y="31"/>
                    </a:lnTo>
                    <a:lnTo>
                      <a:pt x="217" y="31"/>
                    </a:lnTo>
                    <a:cubicBezTo>
                      <a:pt x="186" y="31"/>
                      <a:pt x="186" y="31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0"/>
                      <a:pt x="124" y="0"/>
                    </a:cubicBezTo>
                    <a:cubicBezTo>
                      <a:pt x="124" y="31"/>
                      <a:pt x="155" y="31"/>
                      <a:pt x="155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2" name="Freeform 100"/>
              <p:cNvSpPr>
                <a:spLocks noChangeArrowheads="1"/>
              </p:cNvSpPr>
              <p:nvPr/>
            </p:nvSpPr>
            <p:spPr bwMode="auto">
              <a:xfrm>
                <a:off x="3890963" y="820738"/>
                <a:ext cx="77787" cy="11112"/>
              </a:xfrm>
              <a:custGeom>
                <a:avLst/>
                <a:gdLst>
                  <a:gd name="T0" fmla="*/ 31 w 218"/>
                  <a:gd name="T1" fmla="*/ 0 h 32"/>
                  <a:gd name="T2" fmla="*/ 31 w 218"/>
                  <a:gd name="T3" fmla="*/ 0 h 32"/>
                  <a:gd name="T4" fmla="*/ 62 w 218"/>
                  <a:gd name="T5" fmla="*/ 31 h 32"/>
                  <a:gd name="T6" fmla="*/ 93 w 218"/>
                  <a:gd name="T7" fmla="*/ 31 h 32"/>
                  <a:gd name="T8" fmla="*/ 93 w 218"/>
                  <a:gd name="T9" fmla="*/ 31 h 32"/>
                  <a:gd name="T10" fmla="*/ 93 w 218"/>
                  <a:gd name="T11" fmla="*/ 31 h 32"/>
                  <a:gd name="T12" fmla="*/ 124 w 218"/>
                  <a:gd name="T13" fmla="*/ 31 h 32"/>
                  <a:gd name="T14" fmla="*/ 124 w 218"/>
                  <a:gd name="T15" fmla="*/ 31 h 32"/>
                  <a:gd name="T16" fmla="*/ 186 w 218"/>
                  <a:gd name="T17" fmla="*/ 31 h 32"/>
                  <a:gd name="T18" fmla="*/ 186 w 218"/>
                  <a:gd name="T19" fmla="*/ 31 h 32"/>
                  <a:gd name="T20" fmla="*/ 217 w 218"/>
                  <a:gd name="T21" fmla="*/ 0 h 32"/>
                  <a:gd name="T22" fmla="*/ 217 w 218"/>
                  <a:gd name="T23" fmla="*/ 0 h 32"/>
                  <a:gd name="T24" fmla="*/ 186 w 218"/>
                  <a:gd name="T25" fmla="*/ 0 h 32"/>
                  <a:gd name="T26" fmla="*/ 186 w 218"/>
                  <a:gd name="T27" fmla="*/ 0 h 32"/>
                  <a:gd name="T28" fmla="*/ 124 w 218"/>
                  <a:gd name="T29" fmla="*/ 31 h 32"/>
                  <a:gd name="T30" fmla="*/ 93 w 218"/>
                  <a:gd name="T31" fmla="*/ 0 h 32"/>
                  <a:gd name="T32" fmla="*/ 93 w 218"/>
                  <a:gd name="T33" fmla="*/ 0 h 32"/>
                  <a:gd name="T34" fmla="*/ 93 w 218"/>
                  <a:gd name="T35" fmla="*/ 0 h 32"/>
                  <a:gd name="T36" fmla="*/ 62 w 218"/>
                  <a:gd name="T37" fmla="*/ 0 h 32"/>
                  <a:gd name="T38" fmla="*/ 31 w 218"/>
                  <a:gd name="T39" fmla="*/ 0 h 32"/>
                  <a:gd name="T40" fmla="*/ 0 w 218"/>
                  <a:gd name="T41" fmla="*/ 0 h 32"/>
                  <a:gd name="T42" fmla="*/ 0 w 218"/>
                  <a:gd name="T43" fmla="*/ 0 h 32"/>
                  <a:gd name="T44" fmla="*/ 31 w 218"/>
                  <a:gd name="T4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8" h="32">
                    <a:moveTo>
                      <a:pt x="31" y="0"/>
                    </a:moveTo>
                    <a:lnTo>
                      <a:pt x="31" y="0"/>
                    </a:ln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124" y="31"/>
                    </a:lnTo>
                    <a:lnTo>
                      <a:pt x="124" y="31"/>
                    </a:lnTo>
                    <a:cubicBezTo>
                      <a:pt x="124" y="31"/>
                      <a:pt x="155" y="31"/>
                      <a:pt x="186" y="31"/>
                    </a:cubicBezTo>
                    <a:lnTo>
                      <a:pt x="186" y="31"/>
                    </a:lnTo>
                    <a:cubicBezTo>
                      <a:pt x="186" y="31"/>
                      <a:pt x="186" y="0"/>
                      <a:pt x="217" y="0"/>
                    </a:cubicBez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3" name="Freeform 101"/>
              <p:cNvSpPr>
                <a:spLocks noChangeArrowheads="1"/>
              </p:cNvSpPr>
              <p:nvPr/>
            </p:nvSpPr>
            <p:spPr bwMode="auto">
              <a:xfrm>
                <a:off x="6469063" y="2728913"/>
                <a:ext cx="168275" cy="157162"/>
              </a:xfrm>
              <a:custGeom>
                <a:avLst/>
                <a:gdLst>
                  <a:gd name="T0" fmla="*/ 0 w 466"/>
                  <a:gd name="T1" fmla="*/ 217 h 435"/>
                  <a:gd name="T2" fmla="*/ 0 w 466"/>
                  <a:gd name="T3" fmla="*/ 248 h 435"/>
                  <a:gd name="T4" fmla="*/ 0 w 466"/>
                  <a:gd name="T5" fmla="*/ 372 h 435"/>
                  <a:gd name="T6" fmla="*/ 31 w 466"/>
                  <a:gd name="T7" fmla="*/ 372 h 435"/>
                  <a:gd name="T8" fmla="*/ 31 w 466"/>
                  <a:gd name="T9" fmla="*/ 372 h 435"/>
                  <a:gd name="T10" fmla="*/ 93 w 466"/>
                  <a:gd name="T11" fmla="*/ 372 h 435"/>
                  <a:gd name="T12" fmla="*/ 93 w 466"/>
                  <a:gd name="T13" fmla="*/ 372 h 435"/>
                  <a:gd name="T14" fmla="*/ 124 w 466"/>
                  <a:gd name="T15" fmla="*/ 341 h 435"/>
                  <a:gd name="T16" fmla="*/ 186 w 466"/>
                  <a:gd name="T17" fmla="*/ 279 h 435"/>
                  <a:gd name="T18" fmla="*/ 217 w 466"/>
                  <a:gd name="T19" fmla="*/ 279 h 435"/>
                  <a:gd name="T20" fmla="*/ 279 w 466"/>
                  <a:gd name="T21" fmla="*/ 279 h 435"/>
                  <a:gd name="T22" fmla="*/ 310 w 466"/>
                  <a:gd name="T23" fmla="*/ 341 h 435"/>
                  <a:gd name="T24" fmla="*/ 341 w 466"/>
                  <a:gd name="T25" fmla="*/ 372 h 435"/>
                  <a:gd name="T26" fmla="*/ 341 w 466"/>
                  <a:gd name="T27" fmla="*/ 372 h 435"/>
                  <a:gd name="T28" fmla="*/ 372 w 466"/>
                  <a:gd name="T29" fmla="*/ 403 h 435"/>
                  <a:gd name="T30" fmla="*/ 403 w 466"/>
                  <a:gd name="T31" fmla="*/ 403 h 435"/>
                  <a:gd name="T32" fmla="*/ 434 w 466"/>
                  <a:gd name="T33" fmla="*/ 434 h 435"/>
                  <a:gd name="T34" fmla="*/ 434 w 466"/>
                  <a:gd name="T35" fmla="*/ 403 h 435"/>
                  <a:gd name="T36" fmla="*/ 403 w 466"/>
                  <a:gd name="T37" fmla="*/ 372 h 435"/>
                  <a:gd name="T38" fmla="*/ 372 w 466"/>
                  <a:gd name="T39" fmla="*/ 341 h 435"/>
                  <a:gd name="T40" fmla="*/ 341 w 466"/>
                  <a:gd name="T41" fmla="*/ 279 h 435"/>
                  <a:gd name="T42" fmla="*/ 310 w 466"/>
                  <a:gd name="T43" fmla="*/ 217 h 435"/>
                  <a:gd name="T44" fmla="*/ 310 w 466"/>
                  <a:gd name="T45" fmla="*/ 186 h 435"/>
                  <a:gd name="T46" fmla="*/ 248 w 466"/>
                  <a:gd name="T47" fmla="*/ 155 h 435"/>
                  <a:gd name="T48" fmla="*/ 248 w 466"/>
                  <a:gd name="T49" fmla="*/ 93 h 435"/>
                  <a:gd name="T50" fmla="*/ 217 w 466"/>
                  <a:gd name="T51" fmla="*/ 62 h 435"/>
                  <a:gd name="T52" fmla="*/ 186 w 466"/>
                  <a:gd name="T53" fmla="*/ 62 h 435"/>
                  <a:gd name="T54" fmla="*/ 186 w 466"/>
                  <a:gd name="T55" fmla="*/ 62 h 435"/>
                  <a:gd name="T56" fmla="*/ 124 w 466"/>
                  <a:gd name="T57" fmla="*/ 31 h 435"/>
                  <a:gd name="T58" fmla="*/ 124 w 466"/>
                  <a:gd name="T59" fmla="*/ 31 h 435"/>
                  <a:gd name="T60" fmla="*/ 62 w 466"/>
                  <a:gd name="T61" fmla="*/ 0 h 435"/>
                  <a:gd name="T62" fmla="*/ 0 w 466"/>
                  <a:gd name="T63" fmla="*/ 186 h 435"/>
                  <a:gd name="T64" fmla="*/ 0 w 466"/>
                  <a:gd name="T65" fmla="*/ 186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6" h="435">
                    <a:moveTo>
                      <a:pt x="0" y="217"/>
                    </a:moveTo>
                    <a:lnTo>
                      <a:pt x="0" y="217"/>
                    </a:lnTo>
                    <a:cubicBezTo>
                      <a:pt x="0" y="217"/>
                      <a:pt x="0" y="217"/>
                      <a:pt x="0" y="248"/>
                    </a:cubicBezTo>
                    <a:lnTo>
                      <a:pt x="0" y="248"/>
                    </a:lnTo>
                    <a:cubicBezTo>
                      <a:pt x="0" y="248"/>
                      <a:pt x="0" y="248"/>
                      <a:pt x="0" y="310"/>
                    </a:cubicBezTo>
                    <a:cubicBezTo>
                      <a:pt x="0" y="310"/>
                      <a:pt x="0" y="341"/>
                      <a:pt x="0" y="372"/>
                    </a:cubicBez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cubicBezTo>
                      <a:pt x="62" y="372"/>
                      <a:pt x="62" y="372"/>
                      <a:pt x="62" y="372"/>
                    </a:cubicBezTo>
                    <a:lnTo>
                      <a:pt x="93" y="372"/>
                    </a:lnTo>
                    <a:lnTo>
                      <a:pt x="93" y="372"/>
                    </a:lnTo>
                    <a:lnTo>
                      <a:pt x="93" y="372"/>
                    </a:lnTo>
                    <a:lnTo>
                      <a:pt x="93" y="372"/>
                    </a:lnTo>
                    <a:cubicBezTo>
                      <a:pt x="93" y="341"/>
                      <a:pt x="124" y="341"/>
                      <a:pt x="124" y="341"/>
                    </a:cubicBezTo>
                    <a:cubicBezTo>
                      <a:pt x="124" y="341"/>
                      <a:pt x="124" y="341"/>
                      <a:pt x="124" y="310"/>
                    </a:cubicBezTo>
                    <a:cubicBezTo>
                      <a:pt x="155" y="279"/>
                      <a:pt x="186" y="279"/>
                      <a:pt x="186" y="279"/>
                    </a:cubicBezTo>
                    <a:cubicBezTo>
                      <a:pt x="186" y="279"/>
                      <a:pt x="186" y="279"/>
                      <a:pt x="217" y="279"/>
                    </a:cubicBezTo>
                    <a:lnTo>
                      <a:pt x="217" y="279"/>
                    </a:lnTo>
                    <a:cubicBezTo>
                      <a:pt x="248" y="279"/>
                      <a:pt x="248" y="279"/>
                      <a:pt x="248" y="279"/>
                    </a:cubicBezTo>
                    <a:lnTo>
                      <a:pt x="279" y="279"/>
                    </a:lnTo>
                    <a:cubicBezTo>
                      <a:pt x="310" y="310"/>
                      <a:pt x="310" y="310"/>
                      <a:pt x="310" y="310"/>
                    </a:cubicBezTo>
                    <a:lnTo>
                      <a:pt x="310" y="341"/>
                    </a:lnTo>
                    <a:lnTo>
                      <a:pt x="310" y="341"/>
                    </a:lnTo>
                    <a:cubicBezTo>
                      <a:pt x="341" y="341"/>
                      <a:pt x="341" y="341"/>
                      <a:pt x="341" y="372"/>
                    </a:cubicBezTo>
                    <a:lnTo>
                      <a:pt x="341" y="372"/>
                    </a:lnTo>
                    <a:lnTo>
                      <a:pt x="341" y="372"/>
                    </a:lnTo>
                    <a:cubicBezTo>
                      <a:pt x="372" y="372"/>
                      <a:pt x="372" y="403"/>
                      <a:pt x="372" y="403"/>
                    </a:cubicBezTo>
                    <a:lnTo>
                      <a:pt x="372" y="403"/>
                    </a:lnTo>
                    <a:lnTo>
                      <a:pt x="403" y="403"/>
                    </a:lnTo>
                    <a:lnTo>
                      <a:pt x="403" y="403"/>
                    </a:lnTo>
                    <a:lnTo>
                      <a:pt x="403" y="403"/>
                    </a:lnTo>
                    <a:lnTo>
                      <a:pt x="434" y="434"/>
                    </a:lnTo>
                    <a:cubicBezTo>
                      <a:pt x="465" y="434"/>
                      <a:pt x="465" y="434"/>
                      <a:pt x="465" y="434"/>
                    </a:cubicBezTo>
                    <a:cubicBezTo>
                      <a:pt x="434" y="434"/>
                      <a:pt x="434" y="403"/>
                      <a:pt x="434" y="403"/>
                    </a:cubicBezTo>
                    <a:lnTo>
                      <a:pt x="434" y="403"/>
                    </a:lnTo>
                    <a:cubicBezTo>
                      <a:pt x="434" y="403"/>
                      <a:pt x="403" y="403"/>
                      <a:pt x="403" y="372"/>
                    </a:cubicBezTo>
                    <a:lnTo>
                      <a:pt x="372" y="372"/>
                    </a:lnTo>
                    <a:cubicBezTo>
                      <a:pt x="372" y="341"/>
                      <a:pt x="372" y="341"/>
                      <a:pt x="372" y="341"/>
                    </a:cubicBezTo>
                    <a:cubicBezTo>
                      <a:pt x="372" y="310"/>
                      <a:pt x="341" y="310"/>
                      <a:pt x="341" y="310"/>
                    </a:cubicBezTo>
                    <a:lnTo>
                      <a:pt x="341" y="279"/>
                    </a:lnTo>
                    <a:cubicBezTo>
                      <a:pt x="310" y="279"/>
                      <a:pt x="310" y="248"/>
                      <a:pt x="310" y="248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186"/>
                      <a:pt x="310" y="186"/>
                      <a:pt x="341" y="186"/>
                    </a:cubicBezTo>
                    <a:cubicBezTo>
                      <a:pt x="310" y="186"/>
                      <a:pt x="310" y="186"/>
                      <a:pt x="310" y="186"/>
                    </a:cubicBezTo>
                    <a:cubicBezTo>
                      <a:pt x="310" y="186"/>
                      <a:pt x="310" y="186"/>
                      <a:pt x="279" y="186"/>
                    </a:cubicBezTo>
                    <a:cubicBezTo>
                      <a:pt x="279" y="186"/>
                      <a:pt x="248" y="186"/>
                      <a:pt x="248" y="155"/>
                    </a:cubicBezTo>
                    <a:lnTo>
                      <a:pt x="248" y="124"/>
                    </a:lnTo>
                    <a:cubicBezTo>
                      <a:pt x="248" y="124"/>
                      <a:pt x="248" y="124"/>
                      <a:pt x="248" y="93"/>
                    </a:cubicBezTo>
                    <a:lnTo>
                      <a:pt x="248" y="93"/>
                    </a:lnTo>
                    <a:cubicBezTo>
                      <a:pt x="217" y="93"/>
                      <a:pt x="217" y="93"/>
                      <a:pt x="217" y="62"/>
                    </a:cubicBezTo>
                    <a:cubicBezTo>
                      <a:pt x="186" y="62"/>
                      <a:pt x="186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55" y="62"/>
                      <a:pt x="155" y="62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62" y="0"/>
                    </a:lnTo>
                    <a:cubicBezTo>
                      <a:pt x="62" y="0"/>
                      <a:pt x="31" y="0"/>
                      <a:pt x="0" y="0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1" y="186"/>
                      <a:pt x="31" y="186"/>
                      <a:pt x="31" y="186"/>
                    </a:cubicBezTo>
                    <a:cubicBezTo>
                      <a:pt x="0" y="186"/>
                      <a:pt x="0" y="186"/>
                      <a:pt x="0" y="186"/>
                    </a:cubicBezTo>
                    <a:lnTo>
                      <a:pt x="0" y="21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4" name="Freeform 102"/>
              <p:cNvSpPr>
                <a:spLocks noChangeArrowheads="1"/>
              </p:cNvSpPr>
              <p:nvPr/>
            </p:nvSpPr>
            <p:spPr bwMode="auto">
              <a:xfrm>
                <a:off x="4605338" y="1377950"/>
                <a:ext cx="781050" cy="323850"/>
              </a:xfrm>
              <a:custGeom>
                <a:avLst/>
                <a:gdLst>
                  <a:gd name="T0" fmla="*/ 61 w 2170"/>
                  <a:gd name="T1" fmla="*/ 497 h 901"/>
                  <a:gd name="T2" fmla="*/ 185 w 2170"/>
                  <a:gd name="T3" fmla="*/ 497 h 901"/>
                  <a:gd name="T4" fmla="*/ 309 w 2170"/>
                  <a:gd name="T5" fmla="*/ 497 h 901"/>
                  <a:gd name="T6" fmla="*/ 309 w 2170"/>
                  <a:gd name="T7" fmla="*/ 652 h 901"/>
                  <a:gd name="T8" fmla="*/ 248 w 2170"/>
                  <a:gd name="T9" fmla="*/ 745 h 901"/>
                  <a:gd name="T10" fmla="*/ 341 w 2170"/>
                  <a:gd name="T11" fmla="*/ 806 h 901"/>
                  <a:gd name="T12" fmla="*/ 620 w 2170"/>
                  <a:gd name="T13" fmla="*/ 589 h 901"/>
                  <a:gd name="T14" fmla="*/ 775 w 2170"/>
                  <a:gd name="T15" fmla="*/ 589 h 901"/>
                  <a:gd name="T16" fmla="*/ 805 w 2170"/>
                  <a:gd name="T17" fmla="*/ 713 h 901"/>
                  <a:gd name="T18" fmla="*/ 929 w 2170"/>
                  <a:gd name="T19" fmla="*/ 713 h 901"/>
                  <a:gd name="T20" fmla="*/ 1023 w 2170"/>
                  <a:gd name="T21" fmla="*/ 745 h 901"/>
                  <a:gd name="T22" fmla="*/ 1116 w 2170"/>
                  <a:gd name="T23" fmla="*/ 869 h 901"/>
                  <a:gd name="T24" fmla="*/ 1177 w 2170"/>
                  <a:gd name="T25" fmla="*/ 900 h 901"/>
                  <a:gd name="T26" fmla="*/ 1177 w 2170"/>
                  <a:gd name="T27" fmla="*/ 869 h 901"/>
                  <a:gd name="T28" fmla="*/ 1271 w 2170"/>
                  <a:gd name="T29" fmla="*/ 806 h 901"/>
                  <a:gd name="T30" fmla="*/ 1425 w 2170"/>
                  <a:gd name="T31" fmla="*/ 745 h 901"/>
                  <a:gd name="T32" fmla="*/ 1581 w 2170"/>
                  <a:gd name="T33" fmla="*/ 745 h 901"/>
                  <a:gd name="T34" fmla="*/ 1673 w 2170"/>
                  <a:gd name="T35" fmla="*/ 745 h 901"/>
                  <a:gd name="T36" fmla="*/ 1797 w 2170"/>
                  <a:gd name="T37" fmla="*/ 776 h 901"/>
                  <a:gd name="T38" fmla="*/ 1829 w 2170"/>
                  <a:gd name="T39" fmla="*/ 745 h 901"/>
                  <a:gd name="T40" fmla="*/ 1766 w 2170"/>
                  <a:gd name="T41" fmla="*/ 652 h 901"/>
                  <a:gd name="T42" fmla="*/ 1860 w 2170"/>
                  <a:gd name="T43" fmla="*/ 621 h 901"/>
                  <a:gd name="T44" fmla="*/ 1921 w 2170"/>
                  <a:gd name="T45" fmla="*/ 559 h 901"/>
                  <a:gd name="T46" fmla="*/ 2014 w 2170"/>
                  <a:gd name="T47" fmla="*/ 497 h 901"/>
                  <a:gd name="T48" fmla="*/ 2108 w 2170"/>
                  <a:gd name="T49" fmla="*/ 497 h 901"/>
                  <a:gd name="T50" fmla="*/ 2169 w 2170"/>
                  <a:gd name="T51" fmla="*/ 373 h 901"/>
                  <a:gd name="T52" fmla="*/ 2077 w 2170"/>
                  <a:gd name="T53" fmla="*/ 373 h 901"/>
                  <a:gd name="T54" fmla="*/ 2014 w 2170"/>
                  <a:gd name="T55" fmla="*/ 311 h 901"/>
                  <a:gd name="T56" fmla="*/ 1921 w 2170"/>
                  <a:gd name="T57" fmla="*/ 311 h 901"/>
                  <a:gd name="T58" fmla="*/ 1860 w 2170"/>
                  <a:gd name="T59" fmla="*/ 280 h 901"/>
                  <a:gd name="T60" fmla="*/ 1766 w 2170"/>
                  <a:gd name="T61" fmla="*/ 280 h 901"/>
                  <a:gd name="T62" fmla="*/ 1642 w 2170"/>
                  <a:gd name="T63" fmla="*/ 125 h 901"/>
                  <a:gd name="T64" fmla="*/ 1549 w 2170"/>
                  <a:gd name="T65" fmla="*/ 93 h 901"/>
                  <a:gd name="T66" fmla="*/ 1457 w 2170"/>
                  <a:gd name="T67" fmla="*/ 125 h 901"/>
                  <a:gd name="T68" fmla="*/ 1394 w 2170"/>
                  <a:gd name="T69" fmla="*/ 93 h 901"/>
                  <a:gd name="T70" fmla="*/ 1364 w 2170"/>
                  <a:gd name="T71" fmla="*/ 93 h 901"/>
                  <a:gd name="T72" fmla="*/ 1271 w 2170"/>
                  <a:gd name="T73" fmla="*/ 32 h 901"/>
                  <a:gd name="T74" fmla="*/ 1208 w 2170"/>
                  <a:gd name="T75" fmla="*/ 0 h 901"/>
                  <a:gd name="T76" fmla="*/ 1053 w 2170"/>
                  <a:gd name="T77" fmla="*/ 63 h 901"/>
                  <a:gd name="T78" fmla="*/ 992 w 2170"/>
                  <a:gd name="T79" fmla="*/ 93 h 901"/>
                  <a:gd name="T80" fmla="*/ 837 w 2170"/>
                  <a:gd name="T81" fmla="*/ 93 h 901"/>
                  <a:gd name="T82" fmla="*/ 805 w 2170"/>
                  <a:gd name="T83" fmla="*/ 125 h 901"/>
                  <a:gd name="T84" fmla="*/ 775 w 2170"/>
                  <a:gd name="T85" fmla="*/ 187 h 901"/>
                  <a:gd name="T86" fmla="*/ 775 w 2170"/>
                  <a:gd name="T87" fmla="*/ 311 h 901"/>
                  <a:gd name="T88" fmla="*/ 713 w 2170"/>
                  <a:gd name="T89" fmla="*/ 311 h 901"/>
                  <a:gd name="T90" fmla="*/ 620 w 2170"/>
                  <a:gd name="T91" fmla="*/ 280 h 901"/>
                  <a:gd name="T92" fmla="*/ 557 w 2170"/>
                  <a:gd name="T93" fmla="*/ 311 h 901"/>
                  <a:gd name="T94" fmla="*/ 465 w 2170"/>
                  <a:gd name="T95" fmla="*/ 311 h 901"/>
                  <a:gd name="T96" fmla="*/ 403 w 2170"/>
                  <a:gd name="T97" fmla="*/ 311 h 901"/>
                  <a:gd name="T98" fmla="*/ 341 w 2170"/>
                  <a:gd name="T99" fmla="*/ 249 h 901"/>
                  <a:gd name="T100" fmla="*/ 279 w 2170"/>
                  <a:gd name="T101" fmla="*/ 249 h 901"/>
                  <a:gd name="T102" fmla="*/ 217 w 2170"/>
                  <a:gd name="T103" fmla="*/ 249 h 901"/>
                  <a:gd name="T104" fmla="*/ 185 w 2170"/>
                  <a:gd name="T105" fmla="*/ 249 h 901"/>
                  <a:gd name="T106" fmla="*/ 124 w 2170"/>
                  <a:gd name="T107" fmla="*/ 280 h 901"/>
                  <a:gd name="T108" fmla="*/ 93 w 2170"/>
                  <a:gd name="T109" fmla="*/ 341 h 901"/>
                  <a:gd name="T110" fmla="*/ 31 w 2170"/>
                  <a:gd name="T111" fmla="*/ 341 h 901"/>
                  <a:gd name="T112" fmla="*/ 0 w 2170"/>
                  <a:gd name="T113" fmla="*/ 373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70" h="901">
                    <a:moveTo>
                      <a:pt x="0" y="404"/>
                    </a:moveTo>
                    <a:lnTo>
                      <a:pt x="0" y="404"/>
                    </a:lnTo>
                    <a:cubicBezTo>
                      <a:pt x="0" y="435"/>
                      <a:pt x="0" y="435"/>
                      <a:pt x="0" y="435"/>
                    </a:cubicBezTo>
                    <a:lnTo>
                      <a:pt x="0" y="435"/>
                    </a:lnTo>
                    <a:cubicBezTo>
                      <a:pt x="31" y="435"/>
                      <a:pt x="31" y="435"/>
                      <a:pt x="31" y="435"/>
                    </a:cubicBezTo>
                    <a:lnTo>
                      <a:pt x="61" y="465"/>
                    </a:lnTo>
                    <a:cubicBezTo>
                      <a:pt x="61" y="465"/>
                      <a:pt x="61" y="465"/>
                      <a:pt x="61" y="497"/>
                    </a:cubicBezTo>
                    <a:lnTo>
                      <a:pt x="93" y="497"/>
                    </a:lnTo>
                    <a:cubicBezTo>
                      <a:pt x="124" y="497"/>
                      <a:pt x="124" y="528"/>
                      <a:pt x="124" y="528"/>
                    </a:cubicBezTo>
                    <a:lnTo>
                      <a:pt x="124" y="528"/>
                    </a:lnTo>
                    <a:lnTo>
                      <a:pt x="124" y="528"/>
                    </a:lnTo>
                    <a:lnTo>
                      <a:pt x="155" y="528"/>
                    </a:lnTo>
                    <a:lnTo>
                      <a:pt x="155" y="528"/>
                    </a:lnTo>
                    <a:cubicBezTo>
                      <a:pt x="155" y="497"/>
                      <a:pt x="185" y="497"/>
                      <a:pt x="185" y="497"/>
                    </a:cubicBezTo>
                    <a:lnTo>
                      <a:pt x="217" y="497"/>
                    </a:lnTo>
                    <a:lnTo>
                      <a:pt x="217" y="497"/>
                    </a:lnTo>
                    <a:cubicBezTo>
                      <a:pt x="217" y="497"/>
                      <a:pt x="217" y="497"/>
                      <a:pt x="248" y="497"/>
                    </a:cubicBezTo>
                    <a:lnTo>
                      <a:pt x="248" y="497"/>
                    </a:lnTo>
                    <a:lnTo>
                      <a:pt x="248" y="497"/>
                    </a:lnTo>
                    <a:lnTo>
                      <a:pt x="279" y="497"/>
                    </a:lnTo>
                    <a:lnTo>
                      <a:pt x="309" y="497"/>
                    </a:lnTo>
                    <a:lnTo>
                      <a:pt x="341" y="497"/>
                    </a:lnTo>
                    <a:cubicBezTo>
                      <a:pt x="341" y="528"/>
                      <a:pt x="341" y="528"/>
                      <a:pt x="341" y="528"/>
                    </a:cubicBezTo>
                    <a:lnTo>
                      <a:pt x="341" y="528"/>
                    </a:lnTo>
                    <a:cubicBezTo>
                      <a:pt x="341" y="528"/>
                      <a:pt x="341" y="528"/>
                      <a:pt x="341" y="559"/>
                    </a:cubicBezTo>
                    <a:lnTo>
                      <a:pt x="341" y="589"/>
                    </a:lnTo>
                    <a:cubicBezTo>
                      <a:pt x="341" y="621"/>
                      <a:pt x="341" y="652"/>
                      <a:pt x="309" y="652"/>
                    </a:cubicBezTo>
                    <a:lnTo>
                      <a:pt x="309" y="652"/>
                    </a:lnTo>
                    <a:cubicBezTo>
                      <a:pt x="309" y="652"/>
                      <a:pt x="309" y="652"/>
                      <a:pt x="279" y="652"/>
                    </a:cubicBezTo>
                    <a:lnTo>
                      <a:pt x="248" y="652"/>
                    </a:lnTo>
                    <a:lnTo>
                      <a:pt x="248" y="652"/>
                    </a:lnTo>
                    <a:lnTo>
                      <a:pt x="248" y="652"/>
                    </a:lnTo>
                    <a:lnTo>
                      <a:pt x="248" y="683"/>
                    </a:lnTo>
                    <a:cubicBezTo>
                      <a:pt x="248" y="683"/>
                      <a:pt x="248" y="713"/>
                      <a:pt x="217" y="713"/>
                    </a:cubicBezTo>
                    <a:cubicBezTo>
                      <a:pt x="248" y="713"/>
                      <a:pt x="248" y="745"/>
                      <a:pt x="248" y="745"/>
                    </a:cubicBezTo>
                    <a:lnTo>
                      <a:pt x="248" y="745"/>
                    </a:lnTo>
                    <a:cubicBezTo>
                      <a:pt x="248" y="745"/>
                      <a:pt x="248" y="745"/>
                      <a:pt x="279" y="745"/>
                    </a:cubicBezTo>
                    <a:lnTo>
                      <a:pt x="279" y="745"/>
                    </a:lnTo>
                    <a:cubicBezTo>
                      <a:pt x="279" y="776"/>
                      <a:pt x="309" y="776"/>
                      <a:pt x="309" y="776"/>
                    </a:cubicBezTo>
                    <a:cubicBezTo>
                      <a:pt x="309" y="806"/>
                      <a:pt x="309" y="806"/>
                      <a:pt x="309" y="806"/>
                    </a:cubicBezTo>
                    <a:lnTo>
                      <a:pt x="341" y="806"/>
                    </a:lnTo>
                    <a:lnTo>
                      <a:pt x="341" y="806"/>
                    </a:lnTo>
                    <a:cubicBezTo>
                      <a:pt x="372" y="806"/>
                      <a:pt x="372" y="776"/>
                      <a:pt x="372" y="776"/>
                    </a:cubicBezTo>
                    <a:lnTo>
                      <a:pt x="372" y="776"/>
                    </a:lnTo>
                    <a:lnTo>
                      <a:pt x="403" y="806"/>
                    </a:lnTo>
                    <a:cubicBezTo>
                      <a:pt x="433" y="806"/>
                      <a:pt x="433" y="837"/>
                      <a:pt x="465" y="837"/>
                    </a:cubicBezTo>
                    <a:cubicBezTo>
                      <a:pt x="465" y="869"/>
                      <a:pt x="465" y="869"/>
                      <a:pt x="465" y="869"/>
                    </a:cubicBezTo>
                    <a:cubicBezTo>
                      <a:pt x="465" y="621"/>
                      <a:pt x="465" y="621"/>
                      <a:pt x="465" y="621"/>
                    </a:cubicBezTo>
                    <a:cubicBezTo>
                      <a:pt x="620" y="589"/>
                      <a:pt x="620" y="589"/>
                      <a:pt x="620" y="589"/>
                    </a:cubicBezTo>
                    <a:cubicBezTo>
                      <a:pt x="651" y="589"/>
                      <a:pt x="651" y="589"/>
                      <a:pt x="651" y="589"/>
                    </a:cubicBezTo>
                    <a:lnTo>
                      <a:pt x="681" y="559"/>
                    </a:lnTo>
                    <a:lnTo>
                      <a:pt x="681" y="559"/>
                    </a:lnTo>
                    <a:cubicBezTo>
                      <a:pt x="713" y="559"/>
                      <a:pt x="713" y="559"/>
                      <a:pt x="713" y="559"/>
                    </a:cubicBezTo>
                    <a:cubicBezTo>
                      <a:pt x="713" y="559"/>
                      <a:pt x="713" y="559"/>
                      <a:pt x="744" y="559"/>
                    </a:cubicBezTo>
                    <a:lnTo>
                      <a:pt x="744" y="559"/>
                    </a:lnTo>
                    <a:cubicBezTo>
                      <a:pt x="744" y="559"/>
                      <a:pt x="744" y="559"/>
                      <a:pt x="775" y="589"/>
                    </a:cubicBezTo>
                    <a:lnTo>
                      <a:pt x="775" y="589"/>
                    </a:lnTo>
                    <a:lnTo>
                      <a:pt x="775" y="621"/>
                    </a:lnTo>
                    <a:cubicBezTo>
                      <a:pt x="775" y="652"/>
                      <a:pt x="775" y="652"/>
                      <a:pt x="775" y="683"/>
                    </a:cubicBezTo>
                    <a:lnTo>
                      <a:pt x="775" y="683"/>
                    </a:lnTo>
                    <a:lnTo>
                      <a:pt x="775" y="683"/>
                    </a:lnTo>
                    <a:cubicBezTo>
                      <a:pt x="775" y="683"/>
                      <a:pt x="805" y="683"/>
                      <a:pt x="805" y="713"/>
                    </a:cubicBezTo>
                    <a:lnTo>
                      <a:pt x="805" y="713"/>
                    </a:lnTo>
                    <a:lnTo>
                      <a:pt x="837" y="713"/>
                    </a:lnTo>
                    <a:lnTo>
                      <a:pt x="837" y="713"/>
                    </a:lnTo>
                    <a:lnTo>
                      <a:pt x="837" y="713"/>
                    </a:lnTo>
                    <a:cubicBezTo>
                      <a:pt x="868" y="713"/>
                      <a:pt x="868" y="713"/>
                      <a:pt x="868" y="713"/>
                    </a:cubicBezTo>
                    <a:cubicBezTo>
                      <a:pt x="899" y="713"/>
                      <a:pt x="899" y="713"/>
                      <a:pt x="929" y="713"/>
                    </a:cubicBezTo>
                    <a:lnTo>
                      <a:pt x="929" y="713"/>
                    </a:lnTo>
                    <a:lnTo>
                      <a:pt x="929" y="713"/>
                    </a:lnTo>
                    <a:lnTo>
                      <a:pt x="961" y="713"/>
                    </a:lnTo>
                    <a:lnTo>
                      <a:pt x="961" y="713"/>
                    </a:lnTo>
                    <a:lnTo>
                      <a:pt x="961" y="713"/>
                    </a:lnTo>
                    <a:cubicBezTo>
                      <a:pt x="992" y="713"/>
                      <a:pt x="992" y="713"/>
                      <a:pt x="992" y="713"/>
                    </a:cubicBezTo>
                    <a:lnTo>
                      <a:pt x="992" y="713"/>
                    </a:lnTo>
                    <a:cubicBezTo>
                      <a:pt x="1023" y="713"/>
                      <a:pt x="1023" y="713"/>
                      <a:pt x="1023" y="713"/>
                    </a:cubicBezTo>
                    <a:cubicBezTo>
                      <a:pt x="1023" y="745"/>
                      <a:pt x="1023" y="745"/>
                      <a:pt x="1023" y="745"/>
                    </a:cubicBezTo>
                    <a:cubicBezTo>
                      <a:pt x="1053" y="745"/>
                      <a:pt x="1053" y="745"/>
                      <a:pt x="1053" y="776"/>
                    </a:cubicBezTo>
                    <a:cubicBezTo>
                      <a:pt x="1053" y="776"/>
                      <a:pt x="1053" y="776"/>
                      <a:pt x="1053" y="806"/>
                    </a:cubicBezTo>
                    <a:lnTo>
                      <a:pt x="1053" y="806"/>
                    </a:lnTo>
                    <a:cubicBezTo>
                      <a:pt x="1053" y="806"/>
                      <a:pt x="1053" y="806"/>
                      <a:pt x="1085" y="806"/>
                    </a:cubicBezTo>
                    <a:cubicBezTo>
                      <a:pt x="1085" y="837"/>
                      <a:pt x="1085" y="837"/>
                      <a:pt x="1085" y="869"/>
                    </a:cubicBez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cubicBezTo>
                      <a:pt x="1116" y="869"/>
                      <a:pt x="1116" y="869"/>
                      <a:pt x="1147" y="869"/>
                    </a:cubicBezTo>
                    <a:lnTo>
                      <a:pt x="1147" y="869"/>
                    </a:lnTo>
                    <a:cubicBezTo>
                      <a:pt x="1147" y="869"/>
                      <a:pt x="1177" y="869"/>
                      <a:pt x="1177" y="900"/>
                    </a:cubicBezTo>
                    <a:lnTo>
                      <a:pt x="1177" y="900"/>
                    </a:lnTo>
                    <a:lnTo>
                      <a:pt x="1177" y="900"/>
                    </a:lnTo>
                    <a:lnTo>
                      <a:pt x="1177" y="900"/>
                    </a:lnTo>
                    <a:lnTo>
                      <a:pt x="1177" y="869"/>
                    </a:lnTo>
                    <a:lnTo>
                      <a:pt x="1177" y="869"/>
                    </a:lnTo>
                    <a:lnTo>
                      <a:pt x="1177" y="869"/>
                    </a:lnTo>
                    <a:lnTo>
                      <a:pt x="1177" y="869"/>
                    </a:lnTo>
                    <a:cubicBezTo>
                      <a:pt x="1177" y="837"/>
                      <a:pt x="1177" y="837"/>
                      <a:pt x="1177" y="837"/>
                    </a:cubicBezTo>
                    <a:cubicBezTo>
                      <a:pt x="1177" y="869"/>
                      <a:pt x="1177" y="869"/>
                      <a:pt x="1177" y="869"/>
                    </a:cubicBezTo>
                    <a:cubicBezTo>
                      <a:pt x="1177" y="869"/>
                      <a:pt x="1177" y="837"/>
                      <a:pt x="1208" y="837"/>
                    </a:cubicBezTo>
                    <a:lnTo>
                      <a:pt x="1208" y="837"/>
                    </a:lnTo>
                    <a:cubicBezTo>
                      <a:pt x="1240" y="837"/>
                      <a:pt x="1240" y="837"/>
                      <a:pt x="1271" y="837"/>
                    </a:cubicBezTo>
                    <a:cubicBezTo>
                      <a:pt x="1271" y="806"/>
                      <a:pt x="1271" y="806"/>
                      <a:pt x="1271" y="806"/>
                    </a:cubicBezTo>
                    <a:lnTo>
                      <a:pt x="1271" y="806"/>
                    </a:lnTo>
                    <a:lnTo>
                      <a:pt x="1271" y="806"/>
                    </a:lnTo>
                    <a:cubicBezTo>
                      <a:pt x="1301" y="806"/>
                      <a:pt x="1301" y="806"/>
                      <a:pt x="1301" y="806"/>
                    </a:cubicBezTo>
                    <a:cubicBezTo>
                      <a:pt x="1301" y="776"/>
                      <a:pt x="1301" y="776"/>
                      <a:pt x="1333" y="745"/>
                    </a:cubicBezTo>
                    <a:lnTo>
                      <a:pt x="1364" y="745"/>
                    </a:lnTo>
                    <a:lnTo>
                      <a:pt x="1394" y="776"/>
                    </a:lnTo>
                    <a:cubicBezTo>
                      <a:pt x="1425" y="776"/>
                      <a:pt x="1425" y="776"/>
                      <a:pt x="1425" y="776"/>
                    </a:cubicBezTo>
                    <a:cubicBezTo>
                      <a:pt x="1425" y="776"/>
                      <a:pt x="1425" y="776"/>
                      <a:pt x="1425" y="745"/>
                    </a:cubicBezTo>
                    <a:lnTo>
                      <a:pt x="1457" y="745"/>
                    </a:lnTo>
                    <a:cubicBezTo>
                      <a:pt x="1488" y="745"/>
                      <a:pt x="1488" y="745"/>
                      <a:pt x="1488" y="745"/>
                    </a:cubicBezTo>
                    <a:cubicBezTo>
                      <a:pt x="1488" y="745"/>
                      <a:pt x="1488" y="745"/>
                      <a:pt x="1518" y="745"/>
                    </a:cubicBezTo>
                    <a:lnTo>
                      <a:pt x="1518" y="745"/>
                    </a:lnTo>
                    <a:cubicBezTo>
                      <a:pt x="1549" y="745"/>
                      <a:pt x="1549" y="745"/>
                      <a:pt x="1549" y="745"/>
                    </a:cubicBezTo>
                    <a:lnTo>
                      <a:pt x="1549" y="745"/>
                    </a:lnTo>
                    <a:lnTo>
                      <a:pt x="1581" y="745"/>
                    </a:lnTo>
                    <a:lnTo>
                      <a:pt x="1581" y="745"/>
                    </a:lnTo>
                    <a:lnTo>
                      <a:pt x="1612" y="745"/>
                    </a:lnTo>
                    <a:lnTo>
                      <a:pt x="1612" y="745"/>
                    </a:lnTo>
                    <a:lnTo>
                      <a:pt x="1642" y="745"/>
                    </a:lnTo>
                    <a:lnTo>
                      <a:pt x="1642" y="745"/>
                    </a:lnTo>
                    <a:cubicBezTo>
                      <a:pt x="1642" y="745"/>
                      <a:pt x="1642" y="745"/>
                      <a:pt x="1673" y="745"/>
                    </a:cubicBezTo>
                    <a:lnTo>
                      <a:pt x="1673" y="745"/>
                    </a:lnTo>
                    <a:cubicBezTo>
                      <a:pt x="1673" y="745"/>
                      <a:pt x="1673" y="745"/>
                      <a:pt x="1705" y="745"/>
                    </a:cubicBezTo>
                    <a:lnTo>
                      <a:pt x="1705" y="745"/>
                    </a:lnTo>
                    <a:lnTo>
                      <a:pt x="1705" y="745"/>
                    </a:lnTo>
                    <a:cubicBezTo>
                      <a:pt x="1736" y="745"/>
                      <a:pt x="1736" y="745"/>
                      <a:pt x="1736" y="745"/>
                    </a:cubicBezTo>
                    <a:lnTo>
                      <a:pt x="1736" y="745"/>
                    </a:lnTo>
                    <a:cubicBezTo>
                      <a:pt x="1766" y="745"/>
                      <a:pt x="1766" y="776"/>
                      <a:pt x="1766" y="776"/>
                    </a:cubicBezTo>
                    <a:cubicBezTo>
                      <a:pt x="1797" y="776"/>
                      <a:pt x="1797" y="776"/>
                      <a:pt x="1797" y="776"/>
                    </a:cubicBezTo>
                    <a:lnTo>
                      <a:pt x="1797" y="776"/>
                    </a:lnTo>
                    <a:lnTo>
                      <a:pt x="1797" y="776"/>
                    </a:lnTo>
                    <a:cubicBezTo>
                      <a:pt x="1797" y="776"/>
                      <a:pt x="1797" y="776"/>
                      <a:pt x="1829" y="745"/>
                    </a:cubicBezTo>
                    <a:lnTo>
                      <a:pt x="1829" y="745"/>
                    </a:lnTo>
                    <a:lnTo>
                      <a:pt x="1829" y="745"/>
                    </a:lnTo>
                    <a:lnTo>
                      <a:pt x="1829" y="745"/>
                    </a:lnTo>
                    <a:lnTo>
                      <a:pt x="1829" y="745"/>
                    </a:lnTo>
                    <a:cubicBezTo>
                      <a:pt x="1797" y="713"/>
                      <a:pt x="1797" y="713"/>
                      <a:pt x="1797" y="683"/>
                    </a:cubicBezTo>
                    <a:cubicBezTo>
                      <a:pt x="1797" y="683"/>
                      <a:pt x="1766" y="683"/>
                      <a:pt x="1766" y="652"/>
                    </a:cubicBezTo>
                    <a:lnTo>
                      <a:pt x="1766" y="652"/>
                    </a:lnTo>
                    <a:lnTo>
                      <a:pt x="1766" y="652"/>
                    </a:lnTo>
                    <a:lnTo>
                      <a:pt x="1766" y="652"/>
                    </a:lnTo>
                    <a:lnTo>
                      <a:pt x="1766" y="652"/>
                    </a:lnTo>
                    <a:lnTo>
                      <a:pt x="1766" y="652"/>
                    </a:lnTo>
                    <a:cubicBezTo>
                      <a:pt x="1766" y="652"/>
                      <a:pt x="1797" y="652"/>
                      <a:pt x="1797" y="621"/>
                    </a:cubicBezTo>
                    <a:lnTo>
                      <a:pt x="1797" y="621"/>
                    </a:lnTo>
                    <a:lnTo>
                      <a:pt x="1797" y="621"/>
                    </a:lnTo>
                    <a:lnTo>
                      <a:pt x="1797" y="621"/>
                    </a:lnTo>
                    <a:lnTo>
                      <a:pt x="1829" y="621"/>
                    </a:lnTo>
                    <a:lnTo>
                      <a:pt x="1860" y="621"/>
                    </a:lnTo>
                    <a:lnTo>
                      <a:pt x="1860" y="621"/>
                    </a:lnTo>
                    <a:lnTo>
                      <a:pt x="1860" y="621"/>
                    </a:lnTo>
                    <a:cubicBezTo>
                      <a:pt x="1860" y="589"/>
                      <a:pt x="1890" y="589"/>
                      <a:pt x="1890" y="589"/>
                    </a:cubicBezTo>
                    <a:lnTo>
                      <a:pt x="1890" y="589"/>
                    </a:lnTo>
                    <a:lnTo>
                      <a:pt x="1921" y="589"/>
                    </a:lnTo>
                    <a:lnTo>
                      <a:pt x="1921" y="589"/>
                    </a:lnTo>
                    <a:cubicBezTo>
                      <a:pt x="1921" y="589"/>
                      <a:pt x="1921" y="589"/>
                      <a:pt x="1921" y="559"/>
                    </a:cubicBezTo>
                    <a:lnTo>
                      <a:pt x="1921" y="559"/>
                    </a:lnTo>
                    <a:lnTo>
                      <a:pt x="1921" y="559"/>
                    </a:lnTo>
                    <a:cubicBezTo>
                      <a:pt x="1921" y="528"/>
                      <a:pt x="1921" y="528"/>
                      <a:pt x="1921" y="528"/>
                    </a:cubicBezTo>
                    <a:cubicBezTo>
                      <a:pt x="1921" y="528"/>
                      <a:pt x="1921" y="497"/>
                      <a:pt x="1953" y="497"/>
                    </a:cubicBezTo>
                    <a:lnTo>
                      <a:pt x="1953" y="497"/>
                    </a:lnTo>
                    <a:lnTo>
                      <a:pt x="1984" y="497"/>
                    </a:lnTo>
                    <a:cubicBezTo>
                      <a:pt x="1984" y="497"/>
                      <a:pt x="1984" y="497"/>
                      <a:pt x="2014" y="497"/>
                    </a:cubicBezTo>
                    <a:lnTo>
                      <a:pt x="2014" y="497"/>
                    </a:lnTo>
                    <a:lnTo>
                      <a:pt x="2014" y="497"/>
                    </a:lnTo>
                    <a:lnTo>
                      <a:pt x="2045" y="497"/>
                    </a:lnTo>
                    <a:lnTo>
                      <a:pt x="2045" y="497"/>
                    </a:lnTo>
                    <a:lnTo>
                      <a:pt x="2045" y="497"/>
                    </a:lnTo>
                    <a:cubicBezTo>
                      <a:pt x="2077" y="497"/>
                      <a:pt x="2077" y="497"/>
                      <a:pt x="2077" y="497"/>
                    </a:cubicBezTo>
                    <a:cubicBezTo>
                      <a:pt x="2077" y="497"/>
                      <a:pt x="2077" y="497"/>
                      <a:pt x="2108" y="497"/>
                    </a:cubicBezTo>
                    <a:lnTo>
                      <a:pt x="2108" y="497"/>
                    </a:lnTo>
                    <a:cubicBezTo>
                      <a:pt x="2077" y="465"/>
                      <a:pt x="2077" y="465"/>
                      <a:pt x="2077" y="465"/>
                    </a:cubicBezTo>
                    <a:lnTo>
                      <a:pt x="2077" y="465"/>
                    </a:lnTo>
                    <a:cubicBezTo>
                      <a:pt x="2077" y="435"/>
                      <a:pt x="2108" y="435"/>
                      <a:pt x="2108" y="404"/>
                    </a:cubicBezTo>
                    <a:cubicBezTo>
                      <a:pt x="2108" y="404"/>
                      <a:pt x="2108" y="404"/>
                      <a:pt x="2138" y="404"/>
                    </a:cubicBezTo>
                    <a:lnTo>
                      <a:pt x="2138" y="404"/>
                    </a:lnTo>
                    <a:cubicBezTo>
                      <a:pt x="2138" y="404"/>
                      <a:pt x="2138" y="404"/>
                      <a:pt x="2169" y="404"/>
                    </a:cubicBezTo>
                    <a:lnTo>
                      <a:pt x="2169" y="373"/>
                    </a:lnTo>
                    <a:lnTo>
                      <a:pt x="2169" y="373"/>
                    </a:lnTo>
                    <a:lnTo>
                      <a:pt x="2169" y="373"/>
                    </a:lnTo>
                    <a:lnTo>
                      <a:pt x="2169" y="373"/>
                    </a:lnTo>
                    <a:cubicBezTo>
                      <a:pt x="2169" y="373"/>
                      <a:pt x="2169" y="373"/>
                      <a:pt x="2138" y="373"/>
                    </a:cubicBezTo>
                    <a:lnTo>
                      <a:pt x="2138" y="373"/>
                    </a:lnTo>
                    <a:cubicBezTo>
                      <a:pt x="2108" y="373"/>
                      <a:pt x="2108" y="373"/>
                      <a:pt x="2077" y="373"/>
                    </a:cubicBezTo>
                    <a:lnTo>
                      <a:pt x="2077" y="373"/>
                    </a:lnTo>
                    <a:lnTo>
                      <a:pt x="2045" y="341"/>
                    </a:lnTo>
                    <a:lnTo>
                      <a:pt x="2045" y="341"/>
                    </a:lnTo>
                    <a:lnTo>
                      <a:pt x="2045" y="341"/>
                    </a:lnTo>
                    <a:lnTo>
                      <a:pt x="2045" y="341"/>
                    </a:lnTo>
                    <a:cubicBezTo>
                      <a:pt x="2014" y="341"/>
                      <a:pt x="2014" y="311"/>
                      <a:pt x="2014" y="311"/>
                    </a:cubicBezTo>
                    <a:lnTo>
                      <a:pt x="2014" y="311"/>
                    </a:lnTo>
                    <a:lnTo>
                      <a:pt x="2014" y="311"/>
                    </a:lnTo>
                    <a:cubicBezTo>
                      <a:pt x="1984" y="311"/>
                      <a:pt x="1984" y="280"/>
                      <a:pt x="1984" y="280"/>
                    </a:cubicBezTo>
                    <a:cubicBezTo>
                      <a:pt x="1984" y="311"/>
                      <a:pt x="1953" y="311"/>
                      <a:pt x="1953" y="311"/>
                    </a:cubicBezTo>
                    <a:lnTo>
                      <a:pt x="1953" y="311"/>
                    </a:lnTo>
                    <a:lnTo>
                      <a:pt x="1953" y="311"/>
                    </a:lnTo>
                    <a:lnTo>
                      <a:pt x="1953" y="311"/>
                    </a:lnTo>
                    <a:lnTo>
                      <a:pt x="1953" y="311"/>
                    </a:lnTo>
                    <a:cubicBezTo>
                      <a:pt x="1921" y="311"/>
                      <a:pt x="1921" y="311"/>
                      <a:pt x="1921" y="311"/>
                    </a:cubicBezTo>
                    <a:cubicBezTo>
                      <a:pt x="1921" y="311"/>
                      <a:pt x="1921" y="311"/>
                      <a:pt x="1890" y="311"/>
                    </a:cubicBezTo>
                    <a:lnTo>
                      <a:pt x="1890" y="311"/>
                    </a:lnTo>
                    <a:lnTo>
                      <a:pt x="1890" y="311"/>
                    </a:lnTo>
                    <a:lnTo>
                      <a:pt x="1890" y="311"/>
                    </a:lnTo>
                    <a:lnTo>
                      <a:pt x="1890" y="311"/>
                    </a:lnTo>
                    <a:cubicBezTo>
                      <a:pt x="1860" y="311"/>
                      <a:pt x="1860" y="280"/>
                      <a:pt x="1860" y="280"/>
                    </a:cubicBezTo>
                    <a:lnTo>
                      <a:pt x="1860" y="280"/>
                    </a:lnTo>
                    <a:cubicBezTo>
                      <a:pt x="1829" y="280"/>
                      <a:pt x="1829" y="311"/>
                      <a:pt x="1829" y="311"/>
                    </a:cubicBezTo>
                    <a:lnTo>
                      <a:pt x="1829" y="311"/>
                    </a:lnTo>
                    <a:lnTo>
                      <a:pt x="1829" y="311"/>
                    </a:lnTo>
                    <a:lnTo>
                      <a:pt x="1797" y="311"/>
                    </a:lnTo>
                    <a:lnTo>
                      <a:pt x="1797" y="311"/>
                    </a:lnTo>
                    <a:cubicBezTo>
                      <a:pt x="1797" y="311"/>
                      <a:pt x="1766" y="311"/>
                      <a:pt x="1766" y="280"/>
                    </a:cubicBezTo>
                    <a:lnTo>
                      <a:pt x="1766" y="280"/>
                    </a:lnTo>
                    <a:cubicBezTo>
                      <a:pt x="1766" y="249"/>
                      <a:pt x="1736" y="249"/>
                      <a:pt x="1736" y="217"/>
                    </a:cubicBezTo>
                    <a:lnTo>
                      <a:pt x="1736" y="217"/>
                    </a:lnTo>
                    <a:cubicBezTo>
                      <a:pt x="1736" y="217"/>
                      <a:pt x="1736" y="217"/>
                      <a:pt x="1705" y="187"/>
                    </a:cubicBezTo>
                    <a:lnTo>
                      <a:pt x="1673" y="156"/>
                    </a:lnTo>
                    <a:lnTo>
                      <a:pt x="1642" y="125"/>
                    </a:lnTo>
                    <a:lnTo>
                      <a:pt x="1642" y="125"/>
                    </a:lnTo>
                    <a:lnTo>
                      <a:pt x="1642" y="125"/>
                    </a:lnTo>
                    <a:lnTo>
                      <a:pt x="1612" y="125"/>
                    </a:lnTo>
                    <a:cubicBezTo>
                      <a:pt x="1612" y="93"/>
                      <a:pt x="1612" y="93"/>
                      <a:pt x="1612" y="93"/>
                    </a:cubicBezTo>
                    <a:lnTo>
                      <a:pt x="1612" y="93"/>
                    </a:lnTo>
                    <a:cubicBezTo>
                      <a:pt x="1581" y="93"/>
                      <a:pt x="1581" y="93"/>
                      <a:pt x="1581" y="93"/>
                    </a:cubicBezTo>
                    <a:lnTo>
                      <a:pt x="1581" y="93"/>
                    </a:lnTo>
                    <a:lnTo>
                      <a:pt x="1549" y="93"/>
                    </a:lnTo>
                    <a:lnTo>
                      <a:pt x="1549" y="93"/>
                    </a:lnTo>
                    <a:cubicBezTo>
                      <a:pt x="1549" y="93"/>
                      <a:pt x="1549" y="125"/>
                      <a:pt x="1518" y="125"/>
                    </a:cubicBezTo>
                    <a:lnTo>
                      <a:pt x="1518" y="125"/>
                    </a:lnTo>
                    <a:cubicBezTo>
                      <a:pt x="1518" y="125"/>
                      <a:pt x="1518" y="156"/>
                      <a:pt x="1488" y="156"/>
                    </a:cubicBezTo>
                    <a:lnTo>
                      <a:pt x="1488" y="156"/>
                    </a:lnTo>
                    <a:lnTo>
                      <a:pt x="1488" y="156"/>
                    </a:lnTo>
                    <a:cubicBezTo>
                      <a:pt x="1488" y="156"/>
                      <a:pt x="1488" y="125"/>
                      <a:pt x="1457" y="125"/>
                    </a:cubicBezTo>
                    <a:lnTo>
                      <a:pt x="1457" y="125"/>
                    </a:lnTo>
                    <a:lnTo>
                      <a:pt x="1457" y="125"/>
                    </a:lnTo>
                    <a:cubicBezTo>
                      <a:pt x="1425" y="125"/>
                      <a:pt x="1425" y="125"/>
                      <a:pt x="1425" y="125"/>
                    </a:cubicBezTo>
                    <a:lnTo>
                      <a:pt x="1425" y="125"/>
                    </a:lnTo>
                    <a:cubicBezTo>
                      <a:pt x="1425" y="125"/>
                      <a:pt x="1425" y="93"/>
                      <a:pt x="1394" y="93"/>
                    </a:cubicBezTo>
                    <a:lnTo>
                      <a:pt x="1394" y="93"/>
                    </a:lnTo>
                    <a:lnTo>
                      <a:pt x="1394" y="93"/>
                    </a:lnTo>
                    <a:lnTo>
                      <a:pt x="1394" y="93"/>
                    </a:lnTo>
                    <a:lnTo>
                      <a:pt x="139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33" y="93"/>
                    </a:lnTo>
                    <a:lnTo>
                      <a:pt x="1333" y="93"/>
                    </a:lnTo>
                    <a:cubicBezTo>
                      <a:pt x="1301" y="93"/>
                      <a:pt x="1301" y="93"/>
                      <a:pt x="1301" y="63"/>
                    </a:cubicBezTo>
                    <a:lnTo>
                      <a:pt x="1301" y="63"/>
                    </a:lnTo>
                    <a:lnTo>
                      <a:pt x="1301" y="63"/>
                    </a:lnTo>
                    <a:lnTo>
                      <a:pt x="1271" y="32"/>
                    </a:lnTo>
                    <a:lnTo>
                      <a:pt x="1271" y="32"/>
                    </a:lnTo>
                    <a:lnTo>
                      <a:pt x="1271" y="32"/>
                    </a:lnTo>
                    <a:cubicBezTo>
                      <a:pt x="1271" y="32"/>
                      <a:pt x="1271" y="32"/>
                      <a:pt x="1271" y="0"/>
                    </a:cubicBezTo>
                    <a:cubicBezTo>
                      <a:pt x="1271" y="32"/>
                      <a:pt x="1271" y="32"/>
                      <a:pt x="1271" y="32"/>
                    </a:cubicBezTo>
                    <a:lnTo>
                      <a:pt x="1271" y="32"/>
                    </a:lnTo>
                    <a:cubicBezTo>
                      <a:pt x="1240" y="32"/>
                      <a:pt x="1240" y="0"/>
                      <a:pt x="1240" y="0"/>
                    </a:cubicBezTo>
                    <a:lnTo>
                      <a:pt x="1208" y="0"/>
                    </a:lnTo>
                    <a:lnTo>
                      <a:pt x="1208" y="0"/>
                    </a:lnTo>
                    <a:cubicBezTo>
                      <a:pt x="1177" y="0"/>
                      <a:pt x="1177" y="32"/>
                      <a:pt x="1177" y="32"/>
                    </a:cubicBezTo>
                    <a:lnTo>
                      <a:pt x="1177" y="32"/>
                    </a:lnTo>
                    <a:cubicBezTo>
                      <a:pt x="1147" y="63"/>
                      <a:pt x="1147" y="63"/>
                      <a:pt x="1147" y="63"/>
                    </a:cubicBezTo>
                    <a:cubicBezTo>
                      <a:pt x="1116" y="63"/>
                      <a:pt x="1116" y="32"/>
                      <a:pt x="1116" y="32"/>
                    </a:cubicBezTo>
                    <a:lnTo>
                      <a:pt x="1116" y="32"/>
                    </a:lnTo>
                    <a:cubicBezTo>
                      <a:pt x="1085" y="32"/>
                      <a:pt x="1085" y="63"/>
                      <a:pt x="1085" y="63"/>
                    </a:cubicBezTo>
                    <a:lnTo>
                      <a:pt x="1053" y="63"/>
                    </a:lnTo>
                    <a:lnTo>
                      <a:pt x="1053" y="63"/>
                    </a:lnTo>
                    <a:cubicBezTo>
                      <a:pt x="1023" y="63"/>
                      <a:pt x="1023" y="63"/>
                      <a:pt x="1023" y="63"/>
                    </a:cubicBezTo>
                    <a:lnTo>
                      <a:pt x="1023" y="63"/>
                    </a:lnTo>
                    <a:lnTo>
                      <a:pt x="1023" y="63"/>
                    </a:lnTo>
                    <a:lnTo>
                      <a:pt x="1023" y="63"/>
                    </a:lnTo>
                    <a:lnTo>
                      <a:pt x="1023" y="63"/>
                    </a:lnTo>
                    <a:cubicBezTo>
                      <a:pt x="992" y="63"/>
                      <a:pt x="992" y="93"/>
                      <a:pt x="992" y="93"/>
                    </a:cubicBezTo>
                    <a:lnTo>
                      <a:pt x="992" y="93"/>
                    </a:lnTo>
                    <a:cubicBezTo>
                      <a:pt x="961" y="93"/>
                      <a:pt x="961" y="93"/>
                      <a:pt x="961" y="93"/>
                    </a:cubicBezTo>
                    <a:lnTo>
                      <a:pt x="961" y="93"/>
                    </a:lnTo>
                    <a:cubicBezTo>
                      <a:pt x="929" y="93"/>
                      <a:pt x="929" y="93"/>
                      <a:pt x="899" y="93"/>
                    </a:cubicBezTo>
                    <a:cubicBezTo>
                      <a:pt x="868" y="93"/>
                      <a:pt x="868" y="93"/>
                      <a:pt x="868" y="93"/>
                    </a:cubicBezTo>
                    <a:cubicBezTo>
                      <a:pt x="837" y="93"/>
                      <a:pt x="837" y="93"/>
                      <a:pt x="837" y="93"/>
                    </a:cubicBezTo>
                    <a:lnTo>
                      <a:pt x="837" y="93"/>
                    </a:lnTo>
                    <a:cubicBezTo>
                      <a:pt x="805" y="93"/>
                      <a:pt x="805" y="93"/>
                      <a:pt x="805" y="93"/>
                    </a:cubicBezTo>
                    <a:lnTo>
                      <a:pt x="805" y="93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cubicBezTo>
                      <a:pt x="805" y="156"/>
                      <a:pt x="805" y="156"/>
                      <a:pt x="805" y="156"/>
                    </a:cubicBezTo>
                    <a:lnTo>
                      <a:pt x="805" y="156"/>
                    </a:lnTo>
                    <a:lnTo>
                      <a:pt x="805" y="156"/>
                    </a:lnTo>
                    <a:cubicBezTo>
                      <a:pt x="805" y="156"/>
                      <a:pt x="805" y="156"/>
                      <a:pt x="775" y="156"/>
                    </a:cubicBezTo>
                    <a:lnTo>
                      <a:pt x="775" y="187"/>
                    </a:lnTo>
                    <a:lnTo>
                      <a:pt x="775" y="187"/>
                    </a:lnTo>
                    <a:lnTo>
                      <a:pt x="775" y="187"/>
                    </a:lnTo>
                    <a:lnTo>
                      <a:pt x="775" y="187"/>
                    </a:lnTo>
                    <a:lnTo>
                      <a:pt x="775" y="217"/>
                    </a:lnTo>
                    <a:lnTo>
                      <a:pt x="805" y="217"/>
                    </a:lnTo>
                    <a:cubicBezTo>
                      <a:pt x="805" y="249"/>
                      <a:pt x="805" y="249"/>
                      <a:pt x="805" y="249"/>
                    </a:cubicBezTo>
                    <a:lnTo>
                      <a:pt x="805" y="249"/>
                    </a:lnTo>
                    <a:cubicBezTo>
                      <a:pt x="805" y="280"/>
                      <a:pt x="805" y="311"/>
                      <a:pt x="775" y="311"/>
                    </a:cubicBezTo>
                    <a:lnTo>
                      <a:pt x="775" y="311"/>
                    </a:lnTo>
                    <a:lnTo>
                      <a:pt x="775" y="311"/>
                    </a:lnTo>
                    <a:lnTo>
                      <a:pt x="775" y="311"/>
                    </a:lnTo>
                    <a:lnTo>
                      <a:pt x="775" y="311"/>
                    </a:lnTo>
                    <a:lnTo>
                      <a:pt x="744" y="311"/>
                    </a:lnTo>
                    <a:cubicBezTo>
                      <a:pt x="744" y="311"/>
                      <a:pt x="744" y="311"/>
                      <a:pt x="713" y="311"/>
                    </a:cubicBezTo>
                    <a:lnTo>
                      <a:pt x="713" y="311"/>
                    </a:lnTo>
                    <a:lnTo>
                      <a:pt x="713" y="311"/>
                    </a:lnTo>
                    <a:lnTo>
                      <a:pt x="713" y="311"/>
                    </a:lnTo>
                    <a:lnTo>
                      <a:pt x="681" y="311"/>
                    </a:lnTo>
                    <a:lnTo>
                      <a:pt x="681" y="311"/>
                    </a:lnTo>
                    <a:lnTo>
                      <a:pt x="651" y="311"/>
                    </a:lnTo>
                    <a:lnTo>
                      <a:pt x="651" y="311"/>
                    </a:lnTo>
                    <a:cubicBezTo>
                      <a:pt x="620" y="311"/>
                      <a:pt x="620" y="311"/>
                      <a:pt x="620" y="280"/>
                    </a:cubicBezTo>
                    <a:lnTo>
                      <a:pt x="620" y="280"/>
                    </a:lnTo>
                    <a:lnTo>
                      <a:pt x="620" y="280"/>
                    </a:lnTo>
                    <a:cubicBezTo>
                      <a:pt x="589" y="280"/>
                      <a:pt x="589" y="280"/>
                      <a:pt x="589" y="280"/>
                    </a:cubicBezTo>
                    <a:cubicBezTo>
                      <a:pt x="589" y="280"/>
                      <a:pt x="589" y="311"/>
                      <a:pt x="557" y="311"/>
                    </a:cubicBezTo>
                    <a:lnTo>
                      <a:pt x="557" y="311"/>
                    </a:lnTo>
                    <a:lnTo>
                      <a:pt x="557" y="311"/>
                    </a:lnTo>
                    <a:lnTo>
                      <a:pt x="557" y="311"/>
                    </a:lnTo>
                    <a:cubicBezTo>
                      <a:pt x="527" y="311"/>
                      <a:pt x="527" y="280"/>
                      <a:pt x="527" y="280"/>
                    </a:cubicBezTo>
                    <a:lnTo>
                      <a:pt x="527" y="280"/>
                    </a:lnTo>
                    <a:cubicBezTo>
                      <a:pt x="527" y="280"/>
                      <a:pt x="496" y="280"/>
                      <a:pt x="496" y="311"/>
                    </a:cubicBezTo>
                    <a:lnTo>
                      <a:pt x="496" y="311"/>
                    </a:lnTo>
                    <a:lnTo>
                      <a:pt x="465" y="311"/>
                    </a:lnTo>
                    <a:lnTo>
                      <a:pt x="465" y="311"/>
                    </a:lnTo>
                    <a:lnTo>
                      <a:pt x="465" y="311"/>
                    </a:lnTo>
                    <a:lnTo>
                      <a:pt x="465" y="311"/>
                    </a:lnTo>
                    <a:cubicBezTo>
                      <a:pt x="433" y="311"/>
                      <a:pt x="433" y="311"/>
                      <a:pt x="433" y="280"/>
                    </a:cubicBezTo>
                    <a:lnTo>
                      <a:pt x="433" y="280"/>
                    </a:lnTo>
                    <a:lnTo>
                      <a:pt x="433" y="280"/>
                    </a:lnTo>
                    <a:cubicBezTo>
                      <a:pt x="433" y="311"/>
                      <a:pt x="403" y="311"/>
                      <a:pt x="403" y="311"/>
                    </a:cubicBez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372" y="311"/>
                      <a:pt x="372" y="311"/>
                      <a:pt x="372" y="280"/>
                    </a:cubicBezTo>
                    <a:lnTo>
                      <a:pt x="372" y="280"/>
                    </a:lnTo>
                    <a:lnTo>
                      <a:pt x="372" y="280"/>
                    </a:lnTo>
                    <a:lnTo>
                      <a:pt x="341" y="280"/>
                    </a:lnTo>
                    <a:lnTo>
                      <a:pt x="341" y="280"/>
                    </a:lnTo>
                    <a:cubicBezTo>
                      <a:pt x="341" y="249"/>
                      <a:pt x="341" y="249"/>
                      <a:pt x="341" y="249"/>
                    </a:cubicBezTo>
                    <a:lnTo>
                      <a:pt x="309" y="249"/>
                    </a:lnTo>
                    <a:cubicBezTo>
                      <a:pt x="309" y="249"/>
                      <a:pt x="309" y="249"/>
                      <a:pt x="309" y="280"/>
                    </a:cubicBezTo>
                    <a:lnTo>
                      <a:pt x="309" y="280"/>
                    </a:lnTo>
                    <a:lnTo>
                      <a:pt x="309" y="280"/>
                    </a:lnTo>
                    <a:lnTo>
                      <a:pt x="309" y="280"/>
                    </a:lnTo>
                    <a:cubicBezTo>
                      <a:pt x="279" y="280"/>
                      <a:pt x="279" y="249"/>
                      <a:pt x="279" y="249"/>
                    </a:cubicBezTo>
                    <a:lnTo>
                      <a:pt x="279" y="249"/>
                    </a:lnTo>
                    <a:lnTo>
                      <a:pt x="279" y="249"/>
                    </a:lnTo>
                    <a:lnTo>
                      <a:pt x="279" y="249"/>
                    </a:lnTo>
                    <a:cubicBezTo>
                      <a:pt x="248" y="249"/>
                      <a:pt x="248" y="249"/>
                      <a:pt x="248" y="249"/>
                    </a:cubicBezTo>
                    <a:lnTo>
                      <a:pt x="248" y="249"/>
                    </a:lnTo>
                    <a:lnTo>
                      <a:pt x="248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cubicBezTo>
                      <a:pt x="185" y="249"/>
                      <a:pt x="185" y="280"/>
                      <a:pt x="155" y="280"/>
                    </a:cubicBezTo>
                    <a:lnTo>
                      <a:pt x="155" y="280"/>
                    </a:lnTo>
                    <a:lnTo>
                      <a:pt x="155" y="280"/>
                    </a:lnTo>
                    <a:cubicBezTo>
                      <a:pt x="124" y="280"/>
                      <a:pt x="124" y="280"/>
                      <a:pt x="124" y="280"/>
                    </a:cubicBezTo>
                    <a:lnTo>
                      <a:pt x="124" y="280"/>
                    </a:lnTo>
                    <a:lnTo>
                      <a:pt x="124" y="280"/>
                    </a:lnTo>
                    <a:cubicBezTo>
                      <a:pt x="93" y="311"/>
                      <a:pt x="93" y="311"/>
                      <a:pt x="93" y="311"/>
                    </a:cubicBezTo>
                    <a:lnTo>
                      <a:pt x="93" y="311"/>
                    </a:lnTo>
                    <a:cubicBezTo>
                      <a:pt x="93" y="311"/>
                      <a:pt x="93" y="311"/>
                      <a:pt x="93" y="341"/>
                    </a:cubicBezTo>
                    <a:lnTo>
                      <a:pt x="93" y="341"/>
                    </a:lnTo>
                    <a:lnTo>
                      <a:pt x="93" y="341"/>
                    </a:lnTo>
                    <a:cubicBezTo>
                      <a:pt x="93" y="341"/>
                      <a:pt x="93" y="341"/>
                      <a:pt x="93" y="373"/>
                    </a:cubicBezTo>
                    <a:cubicBezTo>
                      <a:pt x="61" y="373"/>
                      <a:pt x="61" y="373"/>
                      <a:pt x="61" y="373"/>
                    </a:cubicBezTo>
                    <a:lnTo>
                      <a:pt x="61" y="373"/>
                    </a:lnTo>
                    <a:lnTo>
                      <a:pt x="61" y="373"/>
                    </a:lnTo>
                    <a:lnTo>
                      <a:pt x="61" y="373"/>
                    </a:lnTo>
                    <a:lnTo>
                      <a:pt x="61" y="373"/>
                    </a:lnTo>
                    <a:cubicBezTo>
                      <a:pt x="31" y="373"/>
                      <a:pt x="31" y="373"/>
                      <a:pt x="31" y="341"/>
                    </a:cubicBezTo>
                    <a:lnTo>
                      <a:pt x="31" y="341"/>
                    </a:lnTo>
                    <a:lnTo>
                      <a:pt x="31" y="341"/>
                    </a:lnTo>
                    <a:cubicBezTo>
                      <a:pt x="31" y="341"/>
                      <a:pt x="31" y="341"/>
                      <a:pt x="0" y="341"/>
                    </a:cubicBezTo>
                    <a:cubicBezTo>
                      <a:pt x="0" y="341"/>
                      <a:pt x="0" y="341"/>
                      <a:pt x="0" y="311"/>
                    </a:cubicBezTo>
                    <a:lnTo>
                      <a:pt x="0" y="311"/>
                    </a:lnTo>
                    <a:lnTo>
                      <a:pt x="0" y="311"/>
                    </a:lnTo>
                    <a:cubicBezTo>
                      <a:pt x="0" y="341"/>
                      <a:pt x="0" y="341"/>
                      <a:pt x="0" y="373"/>
                    </a:cubicBezTo>
                    <a:lnTo>
                      <a:pt x="0" y="373"/>
                    </a:lnTo>
                    <a:lnTo>
                      <a:pt x="0" y="373"/>
                    </a:lnTo>
                    <a:lnTo>
                      <a:pt x="0" y="373"/>
                    </a:lnTo>
                    <a:lnTo>
                      <a:pt x="0" y="373"/>
                    </a:lnTo>
                    <a:cubicBezTo>
                      <a:pt x="0" y="373"/>
                      <a:pt x="0" y="373"/>
                      <a:pt x="0" y="4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5" name="Freeform 103"/>
              <p:cNvSpPr>
                <a:spLocks noChangeArrowheads="1"/>
              </p:cNvSpPr>
              <p:nvPr/>
            </p:nvSpPr>
            <p:spPr bwMode="auto">
              <a:xfrm>
                <a:off x="6469063" y="1624013"/>
                <a:ext cx="77787" cy="44450"/>
              </a:xfrm>
              <a:custGeom>
                <a:avLst/>
                <a:gdLst>
                  <a:gd name="T0" fmla="*/ 62 w 218"/>
                  <a:gd name="T1" fmla="*/ 0 h 124"/>
                  <a:gd name="T2" fmla="*/ 62 w 218"/>
                  <a:gd name="T3" fmla="*/ 0 h 124"/>
                  <a:gd name="T4" fmla="*/ 62 w 218"/>
                  <a:gd name="T5" fmla="*/ 0 h 124"/>
                  <a:gd name="T6" fmla="*/ 62 w 218"/>
                  <a:gd name="T7" fmla="*/ 0 h 124"/>
                  <a:gd name="T8" fmla="*/ 62 w 218"/>
                  <a:gd name="T9" fmla="*/ 30 h 124"/>
                  <a:gd name="T10" fmla="*/ 62 w 218"/>
                  <a:gd name="T11" fmla="*/ 62 h 124"/>
                  <a:gd name="T12" fmla="*/ 62 w 218"/>
                  <a:gd name="T13" fmla="*/ 62 h 124"/>
                  <a:gd name="T14" fmla="*/ 31 w 218"/>
                  <a:gd name="T15" fmla="*/ 93 h 124"/>
                  <a:gd name="T16" fmla="*/ 31 w 218"/>
                  <a:gd name="T17" fmla="*/ 93 h 124"/>
                  <a:gd name="T18" fmla="*/ 0 w 218"/>
                  <a:gd name="T19" fmla="*/ 93 h 124"/>
                  <a:gd name="T20" fmla="*/ 0 w 218"/>
                  <a:gd name="T21" fmla="*/ 93 h 124"/>
                  <a:gd name="T22" fmla="*/ 0 w 218"/>
                  <a:gd name="T23" fmla="*/ 93 h 124"/>
                  <a:gd name="T24" fmla="*/ 31 w 218"/>
                  <a:gd name="T25" fmla="*/ 93 h 124"/>
                  <a:gd name="T26" fmla="*/ 31 w 218"/>
                  <a:gd name="T27" fmla="*/ 93 h 124"/>
                  <a:gd name="T28" fmla="*/ 62 w 218"/>
                  <a:gd name="T29" fmla="*/ 93 h 124"/>
                  <a:gd name="T30" fmla="*/ 62 w 218"/>
                  <a:gd name="T31" fmla="*/ 93 h 124"/>
                  <a:gd name="T32" fmla="*/ 93 w 218"/>
                  <a:gd name="T33" fmla="*/ 123 h 124"/>
                  <a:gd name="T34" fmla="*/ 124 w 218"/>
                  <a:gd name="T35" fmla="*/ 123 h 124"/>
                  <a:gd name="T36" fmla="*/ 124 w 218"/>
                  <a:gd name="T37" fmla="*/ 123 h 124"/>
                  <a:gd name="T38" fmla="*/ 155 w 218"/>
                  <a:gd name="T39" fmla="*/ 93 h 124"/>
                  <a:gd name="T40" fmla="*/ 186 w 218"/>
                  <a:gd name="T41" fmla="*/ 62 h 124"/>
                  <a:gd name="T42" fmla="*/ 186 w 218"/>
                  <a:gd name="T43" fmla="*/ 62 h 124"/>
                  <a:gd name="T44" fmla="*/ 186 w 218"/>
                  <a:gd name="T45" fmla="*/ 62 h 124"/>
                  <a:gd name="T46" fmla="*/ 186 w 218"/>
                  <a:gd name="T47" fmla="*/ 62 h 124"/>
                  <a:gd name="T48" fmla="*/ 217 w 218"/>
                  <a:gd name="T49" fmla="*/ 62 h 124"/>
                  <a:gd name="T50" fmla="*/ 217 w 218"/>
                  <a:gd name="T51" fmla="*/ 62 h 124"/>
                  <a:gd name="T52" fmla="*/ 217 w 218"/>
                  <a:gd name="T53" fmla="*/ 62 h 124"/>
                  <a:gd name="T54" fmla="*/ 217 w 218"/>
                  <a:gd name="T55" fmla="*/ 62 h 124"/>
                  <a:gd name="T56" fmla="*/ 186 w 218"/>
                  <a:gd name="T57" fmla="*/ 30 h 124"/>
                  <a:gd name="T58" fmla="*/ 155 w 218"/>
                  <a:gd name="T59" fmla="*/ 30 h 124"/>
                  <a:gd name="T60" fmla="*/ 93 w 218"/>
                  <a:gd name="T61" fmla="*/ 0 h 124"/>
                  <a:gd name="T62" fmla="*/ 93 w 218"/>
                  <a:gd name="T63" fmla="*/ 0 h 124"/>
                  <a:gd name="T64" fmla="*/ 62 w 218"/>
                  <a:gd name="T6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8" h="124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30"/>
                    </a:lnTo>
                    <a:cubicBezTo>
                      <a:pt x="62" y="30"/>
                      <a:pt x="62" y="30"/>
                      <a:pt x="62" y="62"/>
                    </a:cubicBezTo>
                    <a:lnTo>
                      <a:pt x="62" y="62"/>
                    </a:lnTo>
                    <a:lnTo>
                      <a:pt x="31" y="93"/>
                    </a:lnTo>
                    <a:lnTo>
                      <a:pt x="31" y="93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lnTo>
                      <a:pt x="93" y="123"/>
                    </a:lnTo>
                    <a:cubicBezTo>
                      <a:pt x="124" y="123"/>
                      <a:pt x="124" y="123"/>
                      <a:pt x="124" y="123"/>
                    </a:cubicBezTo>
                    <a:lnTo>
                      <a:pt x="124" y="123"/>
                    </a:lnTo>
                    <a:cubicBezTo>
                      <a:pt x="124" y="93"/>
                      <a:pt x="124" y="93"/>
                      <a:pt x="155" y="93"/>
                    </a:cubicBezTo>
                    <a:cubicBezTo>
                      <a:pt x="155" y="62"/>
                      <a:pt x="155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217" y="62"/>
                      <a:pt x="217" y="62"/>
                      <a:pt x="217" y="62"/>
                    </a:cubicBezTo>
                    <a:lnTo>
                      <a:pt x="217" y="62"/>
                    </a:lnTo>
                    <a:lnTo>
                      <a:pt x="217" y="62"/>
                    </a:lnTo>
                    <a:lnTo>
                      <a:pt x="217" y="62"/>
                    </a:lnTo>
                    <a:cubicBezTo>
                      <a:pt x="186" y="62"/>
                      <a:pt x="186" y="62"/>
                      <a:pt x="186" y="30"/>
                    </a:cubicBezTo>
                    <a:lnTo>
                      <a:pt x="155" y="30"/>
                    </a:lnTo>
                    <a:cubicBezTo>
                      <a:pt x="124" y="30"/>
                      <a:pt x="124" y="30"/>
                      <a:pt x="93" y="0"/>
                    </a:cubicBezTo>
                    <a:lnTo>
                      <a:pt x="93" y="0"/>
                    </a:lnTo>
                    <a:cubicBezTo>
                      <a:pt x="93" y="0"/>
                      <a:pt x="93" y="0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6" name="Freeform 104"/>
              <p:cNvSpPr>
                <a:spLocks noChangeArrowheads="1"/>
              </p:cNvSpPr>
              <p:nvPr/>
            </p:nvSpPr>
            <p:spPr bwMode="auto">
              <a:xfrm>
                <a:off x="6491288" y="1423988"/>
                <a:ext cx="33337" cy="100012"/>
              </a:xfrm>
              <a:custGeom>
                <a:avLst/>
                <a:gdLst>
                  <a:gd name="T0" fmla="*/ 0 w 94"/>
                  <a:gd name="T1" fmla="*/ 62 h 280"/>
                  <a:gd name="T2" fmla="*/ 0 w 94"/>
                  <a:gd name="T3" fmla="*/ 62 h 280"/>
                  <a:gd name="T4" fmla="*/ 0 w 94"/>
                  <a:gd name="T5" fmla="*/ 92 h 280"/>
                  <a:gd name="T6" fmla="*/ 31 w 94"/>
                  <a:gd name="T7" fmla="*/ 92 h 280"/>
                  <a:gd name="T8" fmla="*/ 31 w 94"/>
                  <a:gd name="T9" fmla="*/ 92 h 280"/>
                  <a:gd name="T10" fmla="*/ 31 w 94"/>
                  <a:gd name="T11" fmla="*/ 124 h 280"/>
                  <a:gd name="T12" fmla="*/ 31 w 94"/>
                  <a:gd name="T13" fmla="*/ 155 h 280"/>
                  <a:gd name="T14" fmla="*/ 31 w 94"/>
                  <a:gd name="T15" fmla="*/ 155 h 280"/>
                  <a:gd name="T16" fmla="*/ 31 w 94"/>
                  <a:gd name="T17" fmla="*/ 155 h 280"/>
                  <a:gd name="T18" fmla="*/ 31 w 94"/>
                  <a:gd name="T19" fmla="*/ 216 h 280"/>
                  <a:gd name="T20" fmla="*/ 31 w 94"/>
                  <a:gd name="T21" fmla="*/ 248 h 280"/>
                  <a:gd name="T22" fmla="*/ 31 w 94"/>
                  <a:gd name="T23" fmla="*/ 279 h 280"/>
                  <a:gd name="T24" fmla="*/ 31 w 94"/>
                  <a:gd name="T25" fmla="*/ 279 h 280"/>
                  <a:gd name="T26" fmla="*/ 31 w 94"/>
                  <a:gd name="T27" fmla="*/ 279 h 280"/>
                  <a:gd name="T28" fmla="*/ 31 w 94"/>
                  <a:gd name="T29" fmla="*/ 279 h 280"/>
                  <a:gd name="T30" fmla="*/ 31 w 94"/>
                  <a:gd name="T31" fmla="*/ 279 h 280"/>
                  <a:gd name="T32" fmla="*/ 31 w 94"/>
                  <a:gd name="T33" fmla="*/ 248 h 280"/>
                  <a:gd name="T34" fmla="*/ 31 w 94"/>
                  <a:gd name="T35" fmla="*/ 216 h 280"/>
                  <a:gd name="T36" fmla="*/ 62 w 94"/>
                  <a:gd name="T37" fmla="*/ 216 h 280"/>
                  <a:gd name="T38" fmla="*/ 62 w 94"/>
                  <a:gd name="T39" fmla="*/ 216 h 280"/>
                  <a:gd name="T40" fmla="*/ 93 w 94"/>
                  <a:gd name="T41" fmla="*/ 216 h 280"/>
                  <a:gd name="T42" fmla="*/ 93 w 94"/>
                  <a:gd name="T43" fmla="*/ 216 h 280"/>
                  <a:gd name="T44" fmla="*/ 93 w 94"/>
                  <a:gd name="T45" fmla="*/ 216 h 280"/>
                  <a:gd name="T46" fmla="*/ 93 w 94"/>
                  <a:gd name="T47" fmla="*/ 186 h 280"/>
                  <a:gd name="T48" fmla="*/ 93 w 94"/>
                  <a:gd name="T49" fmla="*/ 186 h 280"/>
                  <a:gd name="T50" fmla="*/ 62 w 94"/>
                  <a:gd name="T51" fmla="*/ 155 h 280"/>
                  <a:gd name="T52" fmla="*/ 62 w 94"/>
                  <a:gd name="T53" fmla="*/ 155 h 280"/>
                  <a:gd name="T54" fmla="*/ 62 w 94"/>
                  <a:gd name="T55" fmla="*/ 124 h 280"/>
                  <a:gd name="T56" fmla="*/ 31 w 94"/>
                  <a:gd name="T57" fmla="*/ 92 h 280"/>
                  <a:gd name="T58" fmla="*/ 62 w 94"/>
                  <a:gd name="T59" fmla="*/ 31 h 280"/>
                  <a:gd name="T60" fmla="*/ 62 w 94"/>
                  <a:gd name="T61" fmla="*/ 31 h 280"/>
                  <a:gd name="T62" fmla="*/ 62 w 94"/>
                  <a:gd name="T63" fmla="*/ 31 h 280"/>
                  <a:gd name="T64" fmla="*/ 62 w 94"/>
                  <a:gd name="T65" fmla="*/ 0 h 280"/>
                  <a:gd name="T66" fmla="*/ 62 w 94"/>
                  <a:gd name="T67" fmla="*/ 0 h 280"/>
                  <a:gd name="T68" fmla="*/ 62 w 94"/>
                  <a:gd name="T69" fmla="*/ 0 h 280"/>
                  <a:gd name="T70" fmla="*/ 31 w 94"/>
                  <a:gd name="T71" fmla="*/ 0 h 280"/>
                  <a:gd name="T72" fmla="*/ 31 w 94"/>
                  <a:gd name="T73" fmla="*/ 0 h 280"/>
                  <a:gd name="T74" fmla="*/ 31 w 94"/>
                  <a:gd name="T75" fmla="*/ 0 h 280"/>
                  <a:gd name="T76" fmla="*/ 0 w 94"/>
                  <a:gd name="T77" fmla="*/ 6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280">
                    <a:moveTo>
                      <a:pt x="0" y="62"/>
                    </a:moveTo>
                    <a:lnTo>
                      <a:pt x="0" y="62"/>
                    </a:ln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31" y="92"/>
                    </a:cubicBezTo>
                    <a:lnTo>
                      <a:pt x="31" y="92"/>
                    </a:lnTo>
                    <a:lnTo>
                      <a:pt x="31" y="124"/>
                    </a:lnTo>
                    <a:cubicBezTo>
                      <a:pt x="31" y="155"/>
                      <a:pt x="31" y="155"/>
                      <a:pt x="31" y="155"/>
                    </a:cubicBez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86"/>
                      <a:pt x="31" y="216"/>
                      <a:pt x="31" y="216"/>
                    </a:cubicBezTo>
                    <a:cubicBezTo>
                      <a:pt x="31" y="248"/>
                      <a:pt x="31" y="248"/>
                      <a:pt x="31" y="248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279"/>
                      <a:pt x="31" y="279"/>
                      <a:pt x="31" y="248"/>
                    </a:cubicBezTo>
                    <a:cubicBezTo>
                      <a:pt x="31" y="248"/>
                      <a:pt x="31" y="248"/>
                      <a:pt x="31" y="216"/>
                    </a:cubicBezTo>
                    <a:lnTo>
                      <a:pt x="62" y="216"/>
                    </a:lnTo>
                    <a:lnTo>
                      <a:pt x="62" y="216"/>
                    </a:lnTo>
                    <a:cubicBezTo>
                      <a:pt x="93" y="216"/>
                      <a:pt x="93" y="216"/>
                      <a:pt x="93" y="216"/>
                    </a:cubicBezTo>
                    <a:lnTo>
                      <a:pt x="93" y="216"/>
                    </a:lnTo>
                    <a:lnTo>
                      <a:pt x="93" y="216"/>
                    </a:lnTo>
                    <a:cubicBezTo>
                      <a:pt x="93" y="186"/>
                      <a:pt x="62" y="186"/>
                      <a:pt x="93" y="186"/>
                    </a:cubicBezTo>
                    <a:lnTo>
                      <a:pt x="93" y="186"/>
                    </a:lnTo>
                    <a:cubicBezTo>
                      <a:pt x="93" y="186"/>
                      <a:pt x="93" y="186"/>
                      <a:pt x="62" y="155"/>
                    </a:cubicBezTo>
                    <a:lnTo>
                      <a:pt x="62" y="155"/>
                    </a:lnTo>
                    <a:lnTo>
                      <a:pt x="62" y="124"/>
                    </a:lnTo>
                    <a:cubicBezTo>
                      <a:pt x="62" y="124"/>
                      <a:pt x="62" y="92"/>
                      <a:pt x="31" y="92"/>
                    </a:cubicBezTo>
                    <a:cubicBezTo>
                      <a:pt x="31" y="62"/>
                      <a:pt x="31" y="31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0" y="31"/>
                      <a:pt x="0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7" name="Freeform 105"/>
              <p:cNvSpPr>
                <a:spLocks noChangeArrowheads="1"/>
              </p:cNvSpPr>
              <p:nvPr/>
            </p:nvSpPr>
            <p:spPr bwMode="auto">
              <a:xfrm>
                <a:off x="5141913" y="1423988"/>
                <a:ext cx="1193800" cy="736600"/>
              </a:xfrm>
              <a:custGeom>
                <a:avLst/>
                <a:gdLst>
                  <a:gd name="T0" fmla="*/ 2913 w 3317"/>
                  <a:gd name="T1" fmla="*/ 712 h 2046"/>
                  <a:gd name="T2" fmla="*/ 3130 w 3317"/>
                  <a:gd name="T3" fmla="*/ 620 h 2046"/>
                  <a:gd name="T4" fmla="*/ 3161 w 3317"/>
                  <a:gd name="T5" fmla="*/ 496 h 2046"/>
                  <a:gd name="T6" fmla="*/ 3254 w 3317"/>
                  <a:gd name="T7" fmla="*/ 464 h 2046"/>
                  <a:gd name="T8" fmla="*/ 3254 w 3317"/>
                  <a:gd name="T9" fmla="*/ 340 h 2046"/>
                  <a:gd name="T10" fmla="*/ 3069 w 3317"/>
                  <a:gd name="T11" fmla="*/ 279 h 2046"/>
                  <a:gd name="T12" fmla="*/ 2851 w 3317"/>
                  <a:gd name="T13" fmla="*/ 62 h 2046"/>
                  <a:gd name="T14" fmla="*/ 2665 w 3317"/>
                  <a:gd name="T15" fmla="*/ 0 h 2046"/>
                  <a:gd name="T16" fmla="*/ 2603 w 3317"/>
                  <a:gd name="T17" fmla="*/ 62 h 2046"/>
                  <a:gd name="T18" fmla="*/ 2479 w 3317"/>
                  <a:gd name="T19" fmla="*/ 216 h 2046"/>
                  <a:gd name="T20" fmla="*/ 2325 w 3317"/>
                  <a:gd name="T21" fmla="*/ 310 h 2046"/>
                  <a:gd name="T22" fmla="*/ 2541 w 3317"/>
                  <a:gd name="T23" fmla="*/ 403 h 2046"/>
                  <a:gd name="T24" fmla="*/ 2479 w 3317"/>
                  <a:gd name="T25" fmla="*/ 434 h 2046"/>
                  <a:gd name="T26" fmla="*/ 2355 w 3317"/>
                  <a:gd name="T27" fmla="*/ 464 h 2046"/>
                  <a:gd name="T28" fmla="*/ 2201 w 3317"/>
                  <a:gd name="T29" fmla="*/ 558 h 2046"/>
                  <a:gd name="T30" fmla="*/ 2107 w 3317"/>
                  <a:gd name="T31" fmla="*/ 588 h 2046"/>
                  <a:gd name="T32" fmla="*/ 1983 w 3317"/>
                  <a:gd name="T33" fmla="*/ 712 h 2046"/>
                  <a:gd name="T34" fmla="*/ 1673 w 3317"/>
                  <a:gd name="T35" fmla="*/ 744 h 2046"/>
                  <a:gd name="T36" fmla="*/ 1549 w 3317"/>
                  <a:gd name="T37" fmla="*/ 744 h 2046"/>
                  <a:gd name="T38" fmla="*/ 1240 w 3317"/>
                  <a:gd name="T39" fmla="*/ 681 h 2046"/>
                  <a:gd name="T40" fmla="*/ 1085 w 3317"/>
                  <a:gd name="T41" fmla="*/ 558 h 2046"/>
                  <a:gd name="T42" fmla="*/ 898 w 3317"/>
                  <a:gd name="T43" fmla="*/ 434 h 2046"/>
                  <a:gd name="T44" fmla="*/ 713 w 3317"/>
                  <a:gd name="T45" fmla="*/ 279 h 2046"/>
                  <a:gd name="T46" fmla="*/ 620 w 3317"/>
                  <a:gd name="T47" fmla="*/ 434 h 2046"/>
                  <a:gd name="T48" fmla="*/ 496 w 3317"/>
                  <a:gd name="T49" fmla="*/ 434 h 2046"/>
                  <a:gd name="T50" fmla="*/ 433 w 3317"/>
                  <a:gd name="T51" fmla="*/ 558 h 2046"/>
                  <a:gd name="T52" fmla="*/ 372 w 3317"/>
                  <a:gd name="T53" fmla="*/ 651 h 2046"/>
                  <a:gd name="T54" fmla="*/ 341 w 3317"/>
                  <a:gd name="T55" fmla="*/ 744 h 2046"/>
                  <a:gd name="T56" fmla="*/ 61 w 3317"/>
                  <a:gd name="T57" fmla="*/ 836 h 2046"/>
                  <a:gd name="T58" fmla="*/ 0 w 3317"/>
                  <a:gd name="T59" fmla="*/ 899 h 2046"/>
                  <a:gd name="T60" fmla="*/ 124 w 3317"/>
                  <a:gd name="T61" fmla="*/ 1053 h 2046"/>
                  <a:gd name="T62" fmla="*/ 248 w 3317"/>
                  <a:gd name="T63" fmla="*/ 1084 h 2046"/>
                  <a:gd name="T64" fmla="*/ 341 w 3317"/>
                  <a:gd name="T65" fmla="*/ 1084 h 2046"/>
                  <a:gd name="T66" fmla="*/ 341 w 3317"/>
                  <a:gd name="T67" fmla="*/ 1208 h 2046"/>
                  <a:gd name="T68" fmla="*/ 278 w 3317"/>
                  <a:gd name="T69" fmla="*/ 1364 h 2046"/>
                  <a:gd name="T70" fmla="*/ 372 w 3317"/>
                  <a:gd name="T71" fmla="*/ 1456 h 2046"/>
                  <a:gd name="T72" fmla="*/ 526 w 3317"/>
                  <a:gd name="T73" fmla="*/ 1488 h 2046"/>
                  <a:gd name="T74" fmla="*/ 650 w 3317"/>
                  <a:gd name="T75" fmla="*/ 1549 h 2046"/>
                  <a:gd name="T76" fmla="*/ 774 w 3317"/>
                  <a:gd name="T77" fmla="*/ 1580 h 2046"/>
                  <a:gd name="T78" fmla="*/ 868 w 3317"/>
                  <a:gd name="T79" fmla="*/ 1549 h 2046"/>
                  <a:gd name="T80" fmla="*/ 961 w 3317"/>
                  <a:gd name="T81" fmla="*/ 1580 h 2046"/>
                  <a:gd name="T82" fmla="*/ 1085 w 3317"/>
                  <a:gd name="T83" fmla="*/ 1519 h 2046"/>
                  <a:gd name="T84" fmla="*/ 1240 w 3317"/>
                  <a:gd name="T85" fmla="*/ 1488 h 2046"/>
                  <a:gd name="T86" fmla="*/ 1394 w 3317"/>
                  <a:gd name="T87" fmla="*/ 1704 h 2046"/>
                  <a:gd name="T88" fmla="*/ 1332 w 3317"/>
                  <a:gd name="T89" fmla="*/ 1828 h 2046"/>
                  <a:gd name="T90" fmla="*/ 1394 w 3317"/>
                  <a:gd name="T91" fmla="*/ 1890 h 2046"/>
                  <a:gd name="T92" fmla="*/ 1457 w 3317"/>
                  <a:gd name="T93" fmla="*/ 1984 h 2046"/>
                  <a:gd name="T94" fmla="*/ 1549 w 3317"/>
                  <a:gd name="T95" fmla="*/ 1952 h 2046"/>
                  <a:gd name="T96" fmla="*/ 1673 w 3317"/>
                  <a:gd name="T97" fmla="*/ 1921 h 2046"/>
                  <a:gd name="T98" fmla="*/ 1766 w 3317"/>
                  <a:gd name="T99" fmla="*/ 1921 h 2046"/>
                  <a:gd name="T100" fmla="*/ 1890 w 3317"/>
                  <a:gd name="T101" fmla="*/ 2014 h 2046"/>
                  <a:gd name="T102" fmla="*/ 2169 w 3317"/>
                  <a:gd name="T103" fmla="*/ 1952 h 2046"/>
                  <a:gd name="T104" fmla="*/ 2386 w 3317"/>
                  <a:gd name="T105" fmla="*/ 1828 h 2046"/>
                  <a:gd name="T106" fmla="*/ 2573 w 3317"/>
                  <a:gd name="T107" fmla="*/ 1612 h 2046"/>
                  <a:gd name="T108" fmla="*/ 2573 w 3317"/>
                  <a:gd name="T109" fmla="*/ 1519 h 2046"/>
                  <a:gd name="T110" fmla="*/ 2573 w 3317"/>
                  <a:gd name="T111" fmla="*/ 1271 h 2046"/>
                  <a:gd name="T112" fmla="*/ 2541 w 3317"/>
                  <a:gd name="T113" fmla="*/ 1053 h 2046"/>
                  <a:gd name="T114" fmla="*/ 2386 w 3317"/>
                  <a:gd name="T115" fmla="*/ 960 h 2046"/>
                  <a:gd name="T116" fmla="*/ 2603 w 3317"/>
                  <a:gd name="T117" fmla="*/ 744 h 2046"/>
                  <a:gd name="T118" fmla="*/ 2821 w 3317"/>
                  <a:gd name="T119" fmla="*/ 775 h 2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17" h="2046">
                    <a:moveTo>
                      <a:pt x="2821" y="775"/>
                    </a:moveTo>
                    <a:lnTo>
                      <a:pt x="2821" y="775"/>
                    </a:lnTo>
                    <a:lnTo>
                      <a:pt x="2821" y="775"/>
                    </a:lnTo>
                    <a:lnTo>
                      <a:pt x="2821" y="775"/>
                    </a:lnTo>
                    <a:lnTo>
                      <a:pt x="2821" y="775"/>
                    </a:lnTo>
                    <a:lnTo>
                      <a:pt x="2851" y="744"/>
                    </a:lnTo>
                    <a:lnTo>
                      <a:pt x="2851" y="744"/>
                    </a:lnTo>
                    <a:lnTo>
                      <a:pt x="2851" y="744"/>
                    </a:lnTo>
                    <a:lnTo>
                      <a:pt x="2882" y="744"/>
                    </a:lnTo>
                    <a:cubicBezTo>
                      <a:pt x="2882" y="712"/>
                      <a:pt x="2882" y="712"/>
                      <a:pt x="2913" y="712"/>
                    </a:cubicBezTo>
                    <a:lnTo>
                      <a:pt x="2913" y="712"/>
                    </a:lnTo>
                    <a:cubicBezTo>
                      <a:pt x="2944" y="712"/>
                      <a:pt x="2944" y="712"/>
                      <a:pt x="2944" y="712"/>
                    </a:cubicBezTo>
                    <a:cubicBezTo>
                      <a:pt x="2944" y="712"/>
                      <a:pt x="2975" y="712"/>
                      <a:pt x="2975" y="681"/>
                    </a:cubicBezTo>
                    <a:lnTo>
                      <a:pt x="2975" y="681"/>
                    </a:lnTo>
                    <a:lnTo>
                      <a:pt x="3006" y="681"/>
                    </a:lnTo>
                    <a:lnTo>
                      <a:pt x="3006" y="681"/>
                    </a:lnTo>
                    <a:cubicBezTo>
                      <a:pt x="3037" y="681"/>
                      <a:pt x="3037" y="651"/>
                      <a:pt x="3037" y="651"/>
                    </a:cubicBezTo>
                    <a:cubicBezTo>
                      <a:pt x="3037" y="651"/>
                      <a:pt x="3037" y="651"/>
                      <a:pt x="3069" y="620"/>
                    </a:cubicBezTo>
                    <a:lnTo>
                      <a:pt x="3069" y="620"/>
                    </a:lnTo>
                    <a:lnTo>
                      <a:pt x="3069" y="620"/>
                    </a:lnTo>
                    <a:cubicBezTo>
                      <a:pt x="3099" y="620"/>
                      <a:pt x="3099" y="620"/>
                      <a:pt x="3099" y="620"/>
                    </a:cubicBezTo>
                    <a:lnTo>
                      <a:pt x="3130" y="620"/>
                    </a:lnTo>
                    <a:lnTo>
                      <a:pt x="3130" y="620"/>
                    </a:lnTo>
                    <a:lnTo>
                      <a:pt x="3130" y="620"/>
                    </a:lnTo>
                    <a:cubicBezTo>
                      <a:pt x="3130" y="620"/>
                      <a:pt x="3130" y="620"/>
                      <a:pt x="3130" y="588"/>
                    </a:cubicBezTo>
                    <a:lnTo>
                      <a:pt x="3130" y="588"/>
                    </a:lnTo>
                    <a:lnTo>
                      <a:pt x="3130" y="558"/>
                    </a:lnTo>
                    <a:lnTo>
                      <a:pt x="3130" y="558"/>
                    </a:lnTo>
                    <a:lnTo>
                      <a:pt x="3099" y="558"/>
                    </a:lnTo>
                    <a:cubicBezTo>
                      <a:pt x="3099" y="527"/>
                      <a:pt x="3099" y="527"/>
                      <a:pt x="3099" y="527"/>
                    </a:cubicBezTo>
                    <a:cubicBezTo>
                      <a:pt x="3099" y="527"/>
                      <a:pt x="3099" y="496"/>
                      <a:pt x="3130" y="496"/>
                    </a:cubicBezTo>
                    <a:lnTo>
                      <a:pt x="3130" y="496"/>
                    </a:lnTo>
                    <a:lnTo>
                      <a:pt x="3161" y="496"/>
                    </a:lnTo>
                    <a:cubicBezTo>
                      <a:pt x="3161" y="496"/>
                      <a:pt x="3161" y="496"/>
                      <a:pt x="3161" y="464"/>
                    </a:cubicBezTo>
                    <a:lnTo>
                      <a:pt x="3161" y="464"/>
                    </a:lnTo>
                    <a:cubicBezTo>
                      <a:pt x="3161" y="464"/>
                      <a:pt x="3161" y="464"/>
                      <a:pt x="3192" y="464"/>
                    </a:cubicBezTo>
                    <a:lnTo>
                      <a:pt x="3192" y="464"/>
                    </a:lnTo>
                    <a:lnTo>
                      <a:pt x="3192" y="464"/>
                    </a:lnTo>
                    <a:cubicBezTo>
                      <a:pt x="3192" y="464"/>
                      <a:pt x="3192" y="464"/>
                      <a:pt x="3223" y="496"/>
                    </a:cubicBezTo>
                    <a:lnTo>
                      <a:pt x="3223" y="496"/>
                    </a:lnTo>
                    <a:cubicBezTo>
                      <a:pt x="3223" y="464"/>
                      <a:pt x="3254" y="464"/>
                      <a:pt x="3254" y="464"/>
                    </a:cubicBezTo>
                    <a:lnTo>
                      <a:pt x="3254" y="464"/>
                    </a:lnTo>
                    <a:lnTo>
                      <a:pt x="3254" y="464"/>
                    </a:lnTo>
                    <a:lnTo>
                      <a:pt x="3254" y="464"/>
                    </a:lnTo>
                    <a:lnTo>
                      <a:pt x="3254" y="464"/>
                    </a:lnTo>
                    <a:cubicBezTo>
                      <a:pt x="3254" y="434"/>
                      <a:pt x="3285" y="434"/>
                      <a:pt x="3285" y="403"/>
                    </a:cubicBezTo>
                    <a:lnTo>
                      <a:pt x="3285" y="403"/>
                    </a:lnTo>
                    <a:lnTo>
                      <a:pt x="3285" y="403"/>
                    </a:lnTo>
                    <a:cubicBezTo>
                      <a:pt x="3285" y="372"/>
                      <a:pt x="3285" y="372"/>
                      <a:pt x="3285" y="372"/>
                    </a:cubicBezTo>
                    <a:cubicBezTo>
                      <a:pt x="3285" y="372"/>
                      <a:pt x="3285" y="340"/>
                      <a:pt x="3316" y="340"/>
                    </a:cubicBezTo>
                    <a:lnTo>
                      <a:pt x="3316" y="340"/>
                    </a:lnTo>
                    <a:lnTo>
                      <a:pt x="3316" y="340"/>
                    </a:lnTo>
                    <a:lnTo>
                      <a:pt x="3285" y="340"/>
                    </a:lnTo>
                    <a:lnTo>
                      <a:pt x="3285" y="340"/>
                    </a:lnTo>
                    <a:cubicBezTo>
                      <a:pt x="3254" y="340"/>
                      <a:pt x="3254" y="340"/>
                      <a:pt x="3254" y="340"/>
                    </a:cubicBezTo>
                    <a:lnTo>
                      <a:pt x="3254" y="340"/>
                    </a:lnTo>
                    <a:lnTo>
                      <a:pt x="3254" y="340"/>
                    </a:lnTo>
                    <a:cubicBezTo>
                      <a:pt x="3254" y="372"/>
                      <a:pt x="3223" y="372"/>
                      <a:pt x="3192" y="372"/>
                    </a:cubicBezTo>
                    <a:lnTo>
                      <a:pt x="3192" y="372"/>
                    </a:lnTo>
                    <a:cubicBezTo>
                      <a:pt x="3161" y="372"/>
                      <a:pt x="3161" y="372"/>
                      <a:pt x="3130" y="372"/>
                    </a:cubicBezTo>
                    <a:lnTo>
                      <a:pt x="3130" y="372"/>
                    </a:lnTo>
                    <a:cubicBezTo>
                      <a:pt x="3099" y="372"/>
                      <a:pt x="3099" y="340"/>
                      <a:pt x="3099" y="340"/>
                    </a:cubicBezTo>
                    <a:cubicBezTo>
                      <a:pt x="3099" y="340"/>
                      <a:pt x="3099" y="340"/>
                      <a:pt x="3099" y="310"/>
                    </a:cubicBezTo>
                    <a:lnTo>
                      <a:pt x="3099" y="310"/>
                    </a:lnTo>
                    <a:lnTo>
                      <a:pt x="3099" y="310"/>
                    </a:lnTo>
                    <a:cubicBezTo>
                      <a:pt x="3069" y="310"/>
                      <a:pt x="3069" y="310"/>
                      <a:pt x="3069" y="279"/>
                    </a:cubicBezTo>
                    <a:cubicBezTo>
                      <a:pt x="3069" y="279"/>
                      <a:pt x="3069" y="279"/>
                      <a:pt x="3037" y="279"/>
                    </a:cubicBezTo>
                    <a:lnTo>
                      <a:pt x="3037" y="279"/>
                    </a:lnTo>
                    <a:lnTo>
                      <a:pt x="3037" y="279"/>
                    </a:lnTo>
                    <a:lnTo>
                      <a:pt x="3037" y="279"/>
                    </a:lnTo>
                    <a:cubicBezTo>
                      <a:pt x="3006" y="279"/>
                      <a:pt x="2975" y="279"/>
                      <a:pt x="2975" y="279"/>
                    </a:cubicBezTo>
                    <a:cubicBezTo>
                      <a:pt x="2944" y="248"/>
                      <a:pt x="2944" y="248"/>
                      <a:pt x="2913" y="216"/>
                    </a:cubicBezTo>
                    <a:lnTo>
                      <a:pt x="2913" y="186"/>
                    </a:lnTo>
                    <a:cubicBezTo>
                      <a:pt x="2913" y="155"/>
                      <a:pt x="2913" y="155"/>
                      <a:pt x="2882" y="155"/>
                    </a:cubicBezTo>
                    <a:cubicBezTo>
                      <a:pt x="2882" y="124"/>
                      <a:pt x="2882" y="124"/>
                      <a:pt x="2882" y="124"/>
                    </a:cubicBezTo>
                    <a:cubicBezTo>
                      <a:pt x="2882" y="124"/>
                      <a:pt x="2882" y="92"/>
                      <a:pt x="2851" y="92"/>
                    </a:cubicBezTo>
                    <a:lnTo>
                      <a:pt x="2851" y="62"/>
                    </a:lnTo>
                    <a:cubicBezTo>
                      <a:pt x="2851" y="62"/>
                      <a:pt x="2851" y="31"/>
                      <a:pt x="2821" y="31"/>
                    </a:cubicBezTo>
                    <a:lnTo>
                      <a:pt x="2821" y="31"/>
                    </a:lnTo>
                    <a:lnTo>
                      <a:pt x="2821" y="31"/>
                    </a:lnTo>
                    <a:lnTo>
                      <a:pt x="2821" y="31"/>
                    </a:lnTo>
                    <a:lnTo>
                      <a:pt x="2821" y="31"/>
                    </a:lnTo>
                    <a:lnTo>
                      <a:pt x="2789" y="31"/>
                    </a:lnTo>
                    <a:lnTo>
                      <a:pt x="2789" y="31"/>
                    </a:lnTo>
                    <a:lnTo>
                      <a:pt x="2758" y="31"/>
                    </a:lnTo>
                    <a:cubicBezTo>
                      <a:pt x="2758" y="31"/>
                      <a:pt x="2758" y="0"/>
                      <a:pt x="2727" y="0"/>
                    </a:cubicBezTo>
                    <a:lnTo>
                      <a:pt x="2665" y="0"/>
                    </a:lnTo>
                    <a:lnTo>
                      <a:pt x="2665" y="0"/>
                    </a:lnTo>
                    <a:cubicBezTo>
                      <a:pt x="2634" y="0"/>
                      <a:pt x="2634" y="0"/>
                      <a:pt x="2634" y="0"/>
                    </a:cubicBezTo>
                    <a:cubicBezTo>
                      <a:pt x="2634" y="31"/>
                      <a:pt x="2634" y="31"/>
                      <a:pt x="2603" y="31"/>
                    </a:cubicBezTo>
                    <a:lnTo>
                      <a:pt x="2603" y="31"/>
                    </a:lnTo>
                    <a:lnTo>
                      <a:pt x="2603" y="31"/>
                    </a:lnTo>
                    <a:cubicBezTo>
                      <a:pt x="2603" y="0"/>
                      <a:pt x="2603" y="0"/>
                      <a:pt x="2603" y="0"/>
                    </a:cubicBezTo>
                    <a:lnTo>
                      <a:pt x="2573" y="31"/>
                    </a:lnTo>
                    <a:lnTo>
                      <a:pt x="2573" y="31"/>
                    </a:lnTo>
                    <a:lnTo>
                      <a:pt x="2603" y="31"/>
                    </a:lnTo>
                    <a:cubicBezTo>
                      <a:pt x="2603" y="62"/>
                      <a:pt x="2603" y="62"/>
                      <a:pt x="2603" y="62"/>
                    </a:cubicBezTo>
                    <a:lnTo>
                      <a:pt x="2603" y="62"/>
                    </a:lnTo>
                    <a:lnTo>
                      <a:pt x="2603" y="62"/>
                    </a:lnTo>
                    <a:cubicBezTo>
                      <a:pt x="2603" y="92"/>
                      <a:pt x="2573" y="92"/>
                      <a:pt x="2573" y="124"/>
                    </a:cubicBezTo>
                    <a:lnTo>
                      <a:pt x="2541" y="124"/>
                    </a:lnTo>
                    <a:lnTo>
                      <a:pt x="2541" y="155"/>
                    </a:lnTo>
                    <a:lnTo>
                      <a:pt x="2541" y="155"/>
                    </a:lnTo>
                    <a:lnTo>
                      <a:pt x="2541" y="155"/>
                    </a:lnTo>
                    <a:lnTo>
                      <a:pt x="2510" y="186"/>
                    </a:lnTo>
                    <a:lnTo>
                      <a:pt x="2510" y="186"/>
                    </a:lnTo>
                    <a:lnTo>
                      <a:pt x="2510" y="186"/>
                    </a:lnTo>
                    <a:lnTo>
                      <a:pt x="2510" y="186"/>
                    </a:lnTo>
                    <a:cubicBezTo>
                      <a:pt x="2510" y="216"/>
                      <a:pt x="2510" y="216"/>
                      <a:pt x="2479" y="216"/>
                    </a:cubicBezTo>
                    <a:lnTo>
                      <a:pt x="2479" y="216"/>
                    </a:lnTo>
                    <a:lnTo>
                      <a:pt x="2479" y="216"/>
                    </a:lnTo>
                    <a:cubicBezTo>
                      <a:pt x="2479" y="248"/>
                      <a:pt x="2479" y="248"/>
                      <a:pt x="2449" y="248"/>
                    </a:cubicBezTo>
                    <a:cubicBezTo>
                      <a:pt x="2449" y="248"/>
                      <a:pt x="2417" y="248"/>
                      <a:pt x="2386" y="248"/>
                    </a:cubicBezTo>
                    <a:lnTo>
                      <a:pt x="2386" y="248"/>
                    </a:lnTo>
                    <a:lnTo>
                      <a:pt x="2355" y="248"/>
                    </a:lnTo>
                    <a:cubicBezTo>
                      <a:pt x="2355" y="248"/>
                      <a:pt x="2355" y="279"/>
                      <a:pt x="2325" y="279"/>
                    </a:cubicBez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cubicBezTo>
                      <a:pt x="2355" y="310"/>
                      <a:pt x="2355" y="310"/>
                      <a:pt x="2355" y="310"/>
                    </a:cubicBezTo>
                    <a:lnTo>
                      <a:pt x="2355" y="310"/>
                    </a:lnTo>
                    <a:lnTo>
                      <a:pt x="2386" y="310"/>
                    </a:lnTo>
                    <a:lnTo>
                      <a:pt x="2386" y="310"/>
                    </a:lnTo>
                    <a:cubicBezTo>
                      <a:pt x="2417" y="310"/>
                      <a:pt x="2417" y="310"/>
                      <a:pt x="2417" y="310"/>
                    </a:cubicBezTo>
                    <a:lnTo>
                      <a:pt x="2417" y="310"/>
                    </a:lnTo>
                    <a:cubicBezTo>
                      <a:pt x="2449" y="310"/>
                      <a:pt x="2449" y="310"/>
                      <a:pt x="2449" y="310"/>
                    </a:cubicBezTo>
                    <a:cubicBezTo>
                      <a:pt x="2449" y="310"/>
                      <a:pt x="2449" y="310"/>
                      <a:pt x="2479" y="310"/>
                    </a:cubicBezTo>
                    <a:cubicBezTo>
                      <a:pt x="2479" y="340"/>
                      <a:pt x="2541" y="372"/>
                      <a:pt x="2541" y="372"/>
                    </a:cubicBezTo>
                    <a:lnTo>
                      <a:pt x="2541" y="403"/>
                    </a:lnTo>
                    <a:cubicBezTo>
                      <a:pt x="2541" y="403"/>
                      <a:pt x="2541" y="403"/>
                      <a:pt x="2541" y="434"/>
                    </a:cubicBezTo>
                    <a:lnTo>
                      <a:pt x="2541" y="434"/>
                    </a:lnTo>
                    <a:cubicBezTo>
                      <a:pt x="2541" y="434"/>
                      <a:pt x="2541" y="464"/>
                      <a:pt x="2510" y="464"/>
                    </a:cubicBezTo>
                    <a:lnTo>
                      <a:pt x="2510" y="464"/>
                    </a:lnTo>
                    <a:lnTo>
                      <a:pt x="2510" y="434"/>
                    </a:lnTo>
                    <a:lnTo>
                      <a:pt x="2510" y="434"/>
                    </a:lnTo>
                    <a:cubicBezTo>
                      <a:pt x="2479" y="434"/>
                      <a:pt x="2479" y="434"/>
                      <a:pt x="2479" y="434"/>
                    </a:cubicBezTo>
                    <a:lnTo>
                      <a:pt x="2479" y="434"/>
                    </a:lnTo>
                    <a:lnTo>
                      <a:pt x="2479" y="434"/>
                    </a:lnTo>
                    <a:lnTo>
                      <a:pt x="2479" y="434"/>
                    </a:lnTo>
                    <a:lnTo>
                      <a:pt x="2479" y="434"/>
                    </a:lnTo>
                    <a:cubicBezTo>
                      <a:pt x="2449" y="434"/>
                      <a:pt x="2449" y="434"/>
                      <a:pt x="2449" y="434"/>
                    </a:cubicBezTo>
                    <a:lnTo>
                      <a:pt x="2449" y="434"/>
                    </a:lnTo>
                    <a:lnTo>
                      <a:pt x="2449" y="434"/>
                    </a:lnTo>
                    <a:cubicBezTo>
                      <a:pt x="2449" y="434"/>
                      <a:pt x="2449" y="434"/>
                      <a:pt x="2417" y="434"/>
                    </a:cubicBezTo>
                    <a:cubicBezTo>
                      <a:pt x="2417" y="464"/>
                      <a:pt x="2417" y="464"/>
                      <a:pt x="2417" y="464"/>
                    </a:cubicBezTo>
                    <a:lnTo>
                      <a:pt x="2417" y="464"/>
                    </a:lnTo>
                    <a:lnTo>
                      <a:pt x="2417" y="464"/>
                    </a:lnTo>
                    <a:cubicBezTo>
                      <a:pt x="2386" y="464"/>
                      <a:pt x="2386" y="464"/>
                      <a:pt x="2386" y="464"/>
                    </a:cubicBezTo>
                    <a:lnTo>
                      <a:pt x="2386" y="464"/>
                    </a:lnTo>
                    <a:lnTo>
                      <a:pt x="2386" y="464"/>
                    </a:lnTo>
                    <a:lnTo>
                      <a:pt x="2355" y="464"/>
                    </a:lnTo>
                    <a:lnTo>
                      <a:pt x="2355" y="464"/>
                    </a:lnTo>
                    <a:lnTo>
                      <a:pt x="2355" y="464"/>
                    </a:lnTo>
                    <a:cubicBezTo>
                      <a:pt x="2355" y="496"/>
                      <a:pt x="2355" y="496"/>
                      <a:pt x="2325" y="496"/>
                    </a:cubicBezTo>
                    <a:cubicBezTo>
                      <a:pt x="2325" y="527"/>
                      <a:pt x="2325" y="527"/>
                      <a:pt x="2325" y="527"/>
                    </a:cubicBezTo>
                    <a:cubicBezTo>
                      <a:pt x="2293" y="527"/>
                      <a:pt x="2293" y="527"/>
                      <a:pt x="2293" y="527"/>
                    </a:cubicBezTo>
                    <a:lnTo>
                      <a:pt x="2293" y="527"/>
                    </a:lnTo>
                    <a:lnTo>
                      <a:pt x="2262" y="527"/>
                    </a:lnTo>
                    <a:lnTo>
                      <a:pt x="2262" y="527"/>
                    </a:lnTo>
                    <a:lnTo>
                      <a:pt x="2262" y="527"/>
                    </a:lnTo>
                    <a:cubicBezTo>
                      <a:pt x="2262" y="527"/>
                      <a:pt x="2231" y="527"/>
                      <a:pt x="2231" y="558"/>
                    </a:cubicBezTo>
                    <a:cubicBezTo>
                      <a:pt x="2201" y="558"/>
                      <a:pt x="2201" y="558"/>
                      <a:pt x="2201" y="558"/>
                    </a:cubicBezTo>
                    <a:lnTo>
                      <a:pt x="2201" y="558"/>
                    </a:lnTo>
                    <a:lnTo>
                      <a:pt x="2201" y="558"/>
                    </a:lnTo>
                    <a:cubicBezTo>
                      <a:pt x="2169" y="558"/>
                      <a:pt x="2169" y="558"/>
                      <a:pt x="2169" y="558"/>
                    </a:cubicBezTo>
                    <a:lnTo>
                      <a:pt x="2169" y="558"/>
                    </a:lnTo>
                    <a:cubicBezTo>
                      <a:pt x="2138" y="558"/>
                      <a:pt x="2138" y="558"/>
                      <a:pt x="2138" y="558"/>
                    </a:cubicBezTo>
                    <a:cubicBezTo>
                      <a:pt x="2107" y="558"/>
                      <a:pt x="2107" y="558"/>
                      <a:pt x="2077" y="558"/>
                    </a:cubicBezTo>
                    <a:lnTo>
                      <a:pt x="2077" y="558"/>
                    </a:lnTo>
                    <a:lnTo>
                      <a:pt x="2077" y="558"/>
                    </a:lnTo>
                    <a:lnTo>
                      <a:pt x="2077" y="558"/>
                    </a:lnTo>
                    <a:lnTo>
                      <a:pt x="2077" y="558"/>
                    </a:lnTo>
                    <a:cubicBezTo>
                      <a:pt x="2107" y="558"/>
                      <a:pt x="2107" y="588"/>
                      <a:pt x="2107" y="588"/>
                    </a:cubicBezTo>
                    <a:cubicBezTo>
                      <a:pt x="2107" y="620"/>
                      <a:pt x="2107" y="620"/>
                      <a:pt x="2107" y="620"/>
                    </a:cubicBezTo>
                    <a:lnTo>
                      <a:pt x="2107" y="620"/>
                    </a:lnTo>
                    <a:cubicBezTo>
                      <a:pt x="2107" y="651"/>
                      <a:pt x="2077" y="651"/>
                      <a:pt x="2077" y="651"/>
                    </a:cubicBezTo>
                    <a:lnTo>
                      <a:pt x="2077" y="651"/>
                    </a:lnTo>
                    <a:cubicBezTo>
                      <a:pt x="2077" y="651"/>
                      <a:pt x="2077" y="651"/>
                      <a:pt x="2045" y="651"/>
                    </a:cubicBezTo>
                    <a:lnTo>
                      <a:pt x="2045" y="651"/>
                    </a:lnTo>
                    <a:lnTo>
                      <a:pt x="2045" y="651"/>
                    </a:lnTo>
                    <a:lnTo>
                      <a:pt x="2045" y="651"/>
                    </a:lnTo>
                    <a:lnTo>
                      <a:pt x="2045" y="651"/>
                    </a:lnTo>
                    <a:cubicBezTo>
                      <a:pt x="2045" y="681"/>
                      <a:pt x="2045" y="681"/>
                      <a:pt x="2014" y="681"/>
                    </a:cubicBezTo>
                    <a:cubicBezTo>
                      <a:pt x="2014" y="712"/>
                      <a:pt x="1983" y="712"/>
                      <a:pt x="1983" y="712"/>
                    </a:cubicBezTo>
                    <a:lnTo>
                      <a:pt x="1983" y="712"/>
                    </a:lnTo>
                    <a:cubicBezTo>
                      <a:pt x="1953" y="712"/>
                      <a:pt x="1953" y="712"/>
                      <a:pt x="1953" y="712"/>
                    </a:cubicBezTo>
                    <a:lnTo>
                      <a:pt x="1921" y="712"/>
                    </a:lnTo>
                    <a:cubicBezTo>
                      <a:pt x="1890" y="712"/>
                      <a:pt x="1890" y="712"/>
                      <a:pt x="1859" y="712"/>
                    </a:cubicBezTo>
                    <a:lnTo>
                      <a:pt x="1829" y="712"/>
                    </a:lnTo>
                    <a:lnTo>
                      <a:pt x="1829" y="712"/>
                    </a:lnTo>
                    <a:cubicBezTo>
                      <a:pt x="1829" y="712"/>
                      <a:pt x="1797" y="744"/>
                      <a:pt x="1766" y="744"/>
                    </a:cubicBezTo>
                    <a:cubicBezTo>
                      <a:pt x="1766" y="744"/>
                      <a:pt x="1735" y="775"/>
                      <a:pt x="1705" y="775"/>
                    </a:cubicBezTo>
                    <a:lnTo>
                      <a:pt x="1705" y="775"/>
                    </a:lnTo>
                    <a:cubicBezTo>
                      <a:pt x="1673" y="775"/>
                      <a:pt x="1673" y="775"/>
                      <a:pt x="1673" y="744"/>
                    </a:cubicBezTo>
                    <a:lnTo>
                      <a:pt x="1673" y="744"/>
                    </a:lnTo>
                    <a:cubicBezTo>
                      <a:pt x="1642" y="744"/>
                      <a:pt x="1642" y="775"/>
                      <a:pt x="1642" y="775"/>
                    </a:cubicBezTo>
                    <a:lnTo>
                      <a:pt x="1642" y="775"/>
                    </a:lnTo>
                    <a:lnTo>
                      <a:pt x="1642" y="775"/>
                    </a:lnTo>
                    <a:cubicBezTo>
                      <a:pt x="1642" y="775"/>
                      <a:pt x="1642" y="775"/>
                      <a:pt x="1611" y="775"/>
                    </a:cubicBezTo>
                    <a:lnTo>
                      <a:pt x="1611" y="775"/>
                    </a:lnTo>
                    <a:cubicBezTo>
                      <a:pt x="1611" y="775"/>
                      <a:pt x="1611" y="775"/>
                      <a:pt x="1581" y="744"/>
                    </a:cubicBezTo>
                    <a:lnTo>
                      <a:pt x="1581" y="744"/>
                    </a:lnTo>
                    <a:lnTo>
                      <a:pt x="1581" y="744"/>
                    </a:lnTo>
                    <a:lnTo>
                      <a:pt x="1581" y="744"/>
                    </a:lnTo>
                    <a:lnTo>
                      <a:pt x="1581" y="744"/>
                    </a:lnTo>
                    <a:cubicBezTo>
                      <a:pt x="1581" y="744"/>
                      <a:pt x="1581" y="744"/>
                      <a:pt x="1549" y="744"/>
                    </a:cubicBezTo>
                    <a:lnTo>
                      <a:pt x="1549" y="744"/>
                    </a:lnTo>
                    <a:cubicBezTo>
                      <a:pt x="1518" y="744"/>
                      <a:pt x="1518" y="712"/>
                      <a:pt x="1487" y="712"/>
                    </a:cubicBezTo>
                    <a:lnTo>
                      <a:pt x="1487" y="712"/>
                    </a:lnTo>
                    <a:lnTo>
                      <a:pt x="1487" y="712"/>
                    </a:lnTo>
                    <a:cubicBezTo>
                      <a:pt x="1457" y="712"/>
                      <a:pt x="1457" y="712"/>
                      <a:pt x="1457" y="712"/>
                    </a:cubicBezTo>
                    <a:lnTo>
                      <a:pt x="1425" y="712"/>
                    </a:lnTo>
                    <a:lnTo>
                      <a:pt x="1425" y="712"/>
                    </a:lnTo>
                    <a:cubicBezTo>
                      <a:pt x="1394" y="712"/>
                      <a:pt x="1394" y="712"/>
                      <a:pt x="1394" y="712"/>
                    </a:cubicBezTo>
                    <a:cubicBezTo>
                      <a:pt x="1364" y="712"/>
                      <a:pt x="1332" y="712"/>
                      <a:pt x="1332" y="712"/>
                    </a:cubicBezTo>
                    <a:cubicBezTo>
                      <a:pt x="1332" y="712"/>
                      <a:pt x="1270" y="712"/>
                      <a:pt x="1240" y="681"/>
                    </a:cubicBezTo>
                    <a:lnTo>
                      <a:pt x="1240" y="681"/>
                    </a:lnTo>
                    <a:cubicBezTo>
                      <a:pt x="1209" y="681"/>
                      <a:pt x="1209" y="681"/>
                      <a:pt x="1209" y="681"/>
                    </a:cubicBezTo>
                    <a:lnTo>
                      <a:pt x="1209" y="681"/>
                    </a:lnTo>
                    <a:cubicBezTo>
                      <a:pt x="1177" y="681"/>
                      <a:pt x="1177" y="651"/>
                      <a:pt x="1177" y="651"/>
                    </a:cubicBezTo>
                    <a:lnTo>
                      <a:pt x="1146" y="620"/>
                    </a:lnTo>
                    <a:lnTo>
                      <a:pt x="1146" y="620"/>
                    </a:lnTo>
                    <a:cubicBezTo>
                      <a:pt x="1146" y="620"/>
                      <a:pt x="1146" y="620"/>
                      <a:pt x="1146" y="588"/>
                    </a:cubicBezTo>
                    <a:lnTo>
                      <a:pt x="1146" y="588"/>
                    </a:lnTo>
                    <a:lnTo>
                      <a:pt x="1146" y="588"/>
                    </a:lnTo>
                    <a:lnTo>
                      <a:pt x="1146" y="588"/>
                    </a:lnTo>
                    <a:cubicBezTo>
                      <a:pt x="1116" y="588"/>
                      <a:pt x="1116" y="588"/>
                      <a:pt x="1116" y="588"/>
                    </a:cubicBezTo>
                    <a:cubicBezTo>
                      <a:pt x="1085" y="588"/>
                      <a:pt x="1085" y="558"/>
                      <a:pt x="1085" y="558"/>
                    </a:cubicBezTo>
                    <a:lnTo>
                      <a:pt x="1053" y="558"/>
                    </a:lnTo>
                    <a:lnTo>
                      <a:pt x="1053" y="558"/>
                    </a:lnTo>
                    <a:cubicBezTo>
                      <a:pt x="1053" y="558"/>
                      <a:pt x="1053" y="558"/>
                      <a:pt x="1022" y="558"/>
                    </a:cubicBezTo>
                    <a:cubicBezTo>
                      <a:pt x="1022" y="558"/>
                      <a:pt x="1022" y="558"/>
                      <a:pt x="992" y="558"/>
                    </a:cubicBezTo>
                    <a:lnTo>
                      <a:pt x="992" y="558"/>
                    </a:lnTo>
                    <a:lnTo>
                      <a:pt x="992" y="558"/>
                    </a:lnTo>
                    <a:cubicBezTo>
                      <a:pt x="961" y="558"/>
                      <a:pt x="961" y="558"/>
                      <a:pt x="929" y="558"/>
                    </a:cubicBezTo>
                    <a:cubicBezTo>
                      <a:pt x="898" y="558"/>
                      <a:pt x="898" y="527"/>
                      <a:pt x="898" y="527"/>
                    </a:cubicBezTo>
                    <a:cubicBezTo>
                      <a:pt x="898" y="496"/>
                      <a:pt x="898" y="496"/>
                      <a:pt x="898" y="496"/>
                    </a:cubicBezTo>
                    <a:lnTo>
                      <a:pt x="898" y="464"/>
                    </a:lnTo>
                    <a:cubicBezTo>
                      <a:pt x="898" y="434"/>
                      <a:pt x="898" y="434"/>
                      <a:pt x="898" y="434"/>
                    </a:cubicBezTo>
                    <a:cubicBezTo>
                      <a:pt x="898" y="434"/>
                      <a:pt x="898" y="434"/>
                      <a:pt x="898" y="403"/>
                    </a:cubicBezTo>
                    <a:cubicBezTo>
                      <a:pt x="898" y="403"/>
                      <a:pt x="868" y="403"/>
                      <a:pt x="868" y="372"/>
                    </a:cubicBezTo>
                    <a:lnTo>
                      <a:pt x="868" y="372"/>
                    </a:lnTo>
                    <a:lnTo>
                      <a:pt x="868" y="372"/>
                    </a:lnTo>
                    <a:cubicBezTo>
                      <a:pt x="868" y="372"/>
                      <a:pt x="868" y="372"/>
                      <a:pt x="837" y="372"/>
                    </a:cubicBezTo>
                    <a:lnTo>
                      <a:pt x="837" y="372"/>
                    </a:lnTo>
                    <a:cubicBezTo>
                      <a:pt x="837" y="372"/>
                      <a:pt x="837" y="372"/>
                      <a:pt x="805" y="372"/>
                    </a:cubicBezTo>
                    <a:cubicBezTo>
                      <a:pt x="805" y="340"/>
                      <a:pt x="774" y="340"/>
                      <a:pt x="774" y="340"/>
                    </a:cubicBezTo>
                    <a:lnTo>
                      <a:pt x="774" y="340"/>
                    </a:lnTo>
                    <a:cubicBezTo>
                      <a:pt x="744" y="340"/>
                      <a:pt x="744" y="310"/>
                      <a:pt x="744" y="310"/>
                    </a:cubicBezTo>
                    <a:cubicBezTo>
                      <a:pt x="744" y="310"/>
                      <a:pt x="713" y="310"/>
                      <a:pt x="713" y="279"/>
                    </a:cubicBezTo>
                    <a:cubicBezTo>
                      <a:pt x="713" y="310"/>
                      <a:pt x="713" y="310"/>
                      <a:pt x="713" y="310"/>
                    </a:cubicBezTo>
                    <a:cubicBezTo>
                      <a:pt x="713" y="340"/>
                      <a:pt x="681" y="340"/>
                      <a:pt x="681" y="340"/>
                    </a:cubicBezTo>
                    <a:cubicBezTo>
                      <a:pt x="681" y="340"/>
                      <a:pt x="681" y="340"/>
                      <a:pt x="650" y="340"/>
                    </a:cubicBezTo>
                    <a:lnTo>
                      <a:pt x="650" y="340"/>
                    </a:lnTo>
                    <a:lnTo>
                      <a:pt x="650" y="340"/>
                    </a:lnTo>
                    <a:lnTo>
                      <a:pt x="650" y="340"/>
                    </a:lnTo>
                    <a:cubicBezTo>
                      <a:pt x="650" y="372"/>
                      <a:pt x="650" y="372"/>
                      <a:pt x="650" y="372"/>
                    </a:cubicBezTo>
                    <a:lnTo>
                      <a:pt x="650" y="372"/>
                    </a:lnTo>
                    <a:lnTo>
                      <a:pt x="650" y="372"/>
                    </a:lnTo>
                    <a:cubicBezTo>
                      <a:pt x="650" y="403"/>
                      <a:pt x="650" y="403"/>
                      <a:pt x="650" y="403"/>
                    </a:cubicBezTo>
                    <a:cubicBezTo>
                      <a:pt x="620" y="434"/>
                      <a:pt x="620" y="434"/>
                      <a:pt x="620" y="434"/>
                    </a:cubicBezTo>
                    <a:cubicBezTo>
                      <a:pt x="589" y="434"/>
                      <a:pt x="589" y="434"/>
                      <a:pt x="589" y="434"/>
                    </a:cubicBezTo>
                    <a:lnTo>
                      <a:pt x="557" y="434"/>
                    </a:lnTo>
                    <a:lnTo>
                      <a:pt x="557" y="434"/>
                    </a:lnTo>
                    <a:lnTo>
                      <a:pt x="557" y="434"/>
                    </a:lnTo>
                    <a:cubicBezTo>
                      <a:pt x="557" y="434"/>
                      <a:pt x="557" y="434"/>
                      <a:pt x="526" y="434"/>
                    </a:cubicBezTo>
                    <a:lnTo>
                      <a:pt x="526" y="434"/>
                    </a:lnTo>
                    <a:cubicBezTo>
                      <a:pt x="496" y="434"/>
                      <a:pt x="496" y="434"/>
                      <a:pt x="496" y="434"/>
                    </a:cubicBezTo>
                    <a:cubicBezTo>
                      <a:pt x="496" y="403"/>
                      <a:pt x="496" y="403"/>
                      <a:pt x="496" y="403"/>
                    </a:cubicBezTo>
                    <a:lnTo>
                      <a:pt x="496" y="403"/>
                    </a:lnTo>
                    <a:cubicBezTo>
                      <a:pt x="496" y="434"/>
                      <a:pt x="496" y="434"/>
                      <a:pt x="496" y="434"/>
                    </a:cubicBezTo>
                    <a:lnTo>
                      <a:pt x="496" y="434"/>
                    </a:lnTo>
                    <a:lnTo>
                      <a:pt x="496" y="434"/>
                    </a:lnTo>
                    <a:cubicBezTo>
                      <a:pt x="496" y="464"/>
                      <a:pt x="496" y="464"/>
                      <a:pt x="496" y="464"/>
                    </a:cubicBezTo>
                    <a:cubicBezTo>
                      <a:pt x="496" y="464"/>
                      <a:pt x="465" y="464"/>
                      <a:pt x="465" y="496"/>
                    </a:cubicBezTo>
                    <a:cubicBezTo>
                      <a:pt x="496" y="496"/>
                      <a:pt x="496" y="496"/>
                      <a:pt x="496" y="496"/>
                    </a:cubicBezTo>
                    <a:lnTo>
                      <a:pt x="496" y="496"/>
                    </a:lnTo>
                    <a:cubicBezTo>
                      <a:pt x="496" y="527"/>
                      <a:pt x="496" y="527"/>
                      <a:pt x="496" y="527"/>
                    </a:cubicBezTo>
                    <a:lnTo>
                      <a:pt x="496" y="527"/>
                    </a:lnTo>
                    <a:cubicBezTo>
                      <a:pt x="496" y="527"/>
                      <a:pt x="465" y="558"/>
                      <a:pt x="433" y="558"/>
                    </a:cubicBezTo>
                    <a:lnTo>
                      <a:pt x="433" y="558"/>
                    </a:lnTo>
                    <a:lnTo>
                      <a:pt x="433" y="558"/>
                    </a:lnTo>
                    <a:lnTo>
                      <a:pt x="433" y="558"/>
                    </a:lnTo>
                    <a:lnTo>
                      <a:pt x="433" y="558"/>
                    </a:lnTo>
                    <a:cubicBezTo>
                      <a:pt x="402" y="527"/>
                      <a:pt x="402" y="527"/>
                      <a:pt x="402" y="527"/>
                    </a:cubicBezTo>
                    <a:cubicBezTo>
                      <a:pt x="402" y="527"/>
                      <a:pt x="402" y="527"/>
                      <a:pt x="372" y="558"/>
                    </a:cubicBez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88"/>
                    </a:lnTo>
                    <a:lnTo>
                      <a:pt x="372" y="588"/>
                    </a:lnTo>
                    <a:cubicBezTo>
                      <a:pt x="372" y="620"/>
                      <a:pt x="372" y="620"/>
                      <a:pt x="372" y="651"/>
                    </a:cubicBezTo>
                    <a:lnTo>
                      <a:pt x="372" y="651"/>
                    </a:lnTo>
                    <a:lnTo>
                      <a:pt x="372" y="651"/>
                    </a:lnTo>
                    <a:cubicBezTo>
                      <a:pt x="372" y="681"/>
                      <a:pt x="372" y="681"/>
                      <a:pt x="372" y="681"/>
                    </a:cubicBezTo>
                    <a:lnTo>
                      <a:pt x="372" y="681"/>
                    </a:lnTo>
                    <a:lnTo>
                      <a:pt x="372" y="681"/>
                    </a:lnTo>
                    <a:cubicBezTo>
                      <a:pt x="341" y="681"/>
                      <a:pt x="341" y="681"/>
                      <a:pt x="341" y="681"/>
                    </a:cubicBezTo>
                    <a:lnTo>
                      <a:pt x="341" y="681"/>
                    </a:lnTo>
                    <a:lnTo>
                      <a:pt x="341" y="681"/>
                    </a:lnTo>
                    <a:cubicBezTo>
                      <a:pt x="341" y="712"/>
                      <a:pt x="341" y="712"/>
                      <a:pt x="341" y="712"/>
                    </a:cubicBezTo>
                    <a:cubicBezTo>
                      <a:pt x="341" y="744"/>
                      <a:pt x="341" y="744"/>
                      <a:pt x="341" y="744"/>
                    </a:cubicBezTo>
                    <a:lnTo>
                      <a:pt x="341" y="744"/>
                    </a:lnTo>
                    <a:lnTo>
                      <a:pt x="309" y="744"/>
                    </a:lnTo>
                    <a:cubicBezTo>
                      <a:pt x="278" y="744"/>
                      <a:pt x="278" y="744"/>
                      <a:pt x="278" y="744"/>
                    </a:cubicBezTo>
                    <a:lnTo>
                      <a:pt x="278" y="775"/>
                    </a:lnTo>
                    <a:lnTo>
                      <a:pt x="248" y="775"/>
                    </a:lnTo>
                    <a:cubicBezTo>
                      <a:pt x="248" y="805"/>
                      <a:pt x="217" y="805"/>
                      <a:pt x="217" y="805"/>
                    </a:cubicBezTo>
                    <a:cubicBezTo>
                      <a:pt x="185" y="805"/>
                      <a:pt x="185" y="805"/>
                      <a:pt x="154" y="805"/>
                    </a:cubicBezTo>
                    <a:cubicBezTo>
                      <a:pt x="154" y="836"/>
                      <a:pt x="154" y="836"/>
                      <a:pt x="124" y="836"/>
                    </a:cubicBezTo>
                    <a:lnTo>
                      <a:pt x="124" y="836"/>
                    </a:lnTo>
                    <a:lnTo>
                      <a:pt x="93" y="836"/>
                    </a:lnTo>
                    <a:lnTo>
                      <a:pt x="93" y="836"/>
                    </a:lnTo>
                    <a:lnTo>
                      <a:pt x="61" y="836"/>
                    </a:lnTo>
                    <a:cubicBezTo>
                      <a:pt x="61" y="836"/>
                      <a:pt x="61" y="836"/>
                      <a:pt x="30" y="836"/>
                    </a:cubicBezTo>
                    <a:lnTo>
                      <a:pt x="30" y="836"/>
                    </a:lnTo>
                    <a:lnTo>
                      <a:pt x="30" y="836"/>
                    </a:lnTo>
                    <a:lnTo>
                      <a:pt x="30" y="868"/>
                    </a:lnTo>
                    <a:lnTo>
                      <a:pt x="30" y="868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0" y="868"/>
                    </a:lnTo>
                    <a:cubicBezTo>
                      <a:pt x="0" y="899"/>
                      <a:pt x="0" y="899"/>
                      <a:pt x="0" y="899"/>
                    </a:cubicBezTo>
                    <a:lnTo>
                      <a:pt x="0" y="899"/>
                    </a:lnTo>
                    <a:lnTo>
                      <a:pt x="0" y="899"/>
                    </a:lnTo>
                    <a:cubicBezTo>
                      <a:pt x="0" y="899"/>
                      <a:pt x="0" y="899"/>
                      <a:pt x="30" y="899"/>
                    </a:cubicBezTo>
                    <a:lnTo>
                      <a:pt x="30" y="899"/>
                    </a:lnTo>
                    <a:lnTo>
                      <a:pt x="30" y="899"/>
                    </a:lnTo>
                    <a:cubicBezTo>
                      <a:pt x="61" y="929"/>
                      <a:pt x="61" y="960"/>
                      <a:pt x="61" y="960"/>
                    </a:cubicBezTo>
                    <a:cubicBezTo>
                      <a:pt x="61" y="992"/>
                      <a:pt x="61" y="992"/>
                      <a:pt x="61" y="992"/>
                    </a:cubicBezTo>
                    <a:lnTo>
                      <a:pt x="61" y="1023"/>
                    </a:lnTo>
                    <a:lnTo>
                      <a:pt x="93" y="1023"/>
                    </a:lnTo>
                    <a:lnTo>
                      <a:pt x="93" y="1023"/>
                    </a:lnTo>
                    <a:cubicBezTo>
                      <a:pt x="124" y="1053"/>
                      <a:pt x="124" y="1053"/>
                      <a:pt x="124" y="1053"/>
                    </a:cubicBezTo>
                    <a:lnTo>
                      <a:pt x="124" y="1053"/>
                    </a:lnTo>
                    <a:lnTo>
                      <a:pt x="124" y="1053"/>
                    </a:lnTo>
                    <a:lnTo>
                      <a:pt x="124" y="1084"/>
                    </a:lnTo>
                    <a:lnTo>
                      <a:pt x="124" y="1084"/>
                    </a:lnTo>
                    <a:cubicBezTo>
                      <a:pt x="124" y="1084"/>
                      <a:pt x="124" y="1084"/>
                      <a:pt x="154" y="1084"/>
                    </a:cubicBezTo>
                    <a:lnTo>
                      <a:pt x="154" y="1084"/>
                    </a:lnTo>
                    <a:cubicBezTo>
                      <a:pt x="185" y="1116"/>
                      <a:pt x="185" y="1116"/>
                      <a:pt x="185" y="1116"/>
                    </a:cubicBezTo>
                    <a:cubicBezTo>
                      <a:pt x="185" y="1116"/>
                      <a:pt x="185" y="1116"/>
                      <a:pt x="217" y="1084"/>
                    </a:cubicBezTo>
                    <a:lnTo>
                      <a:pt x="217" y="1084"/>
                    </a:lnTo>
                    <a:lnTo>
                      <a:pt x="217" y="1084"/>
                    </a:lnTo>
                    <a:cubicBezTo>
                      <a:pt x="217" y="1084"/>
                      <a:pt x="217" y="1084"/>
                      <a:pt x="248" y="1084"/>
                    </a:cubicBezTo>
                    <a:lnTo>
                      <a:pt x="248" y="1084"/>
                    </a:lnTo>
                    <a:lnTo>
                      <a:pt x="248" y="1084"/>
                    </a:lnTo>
                    <a:lnTo>
                      <a:pt x="278" y="1084"/>
                    </a:lnTo>
                    <a:cubicBezTo>
                      <a:pt x="278" y="1084"/>
                      <a:pt x="278" y="1084"/>
                      <a:pt x="309" y="1084"/>
                    </a:cubicBezTo>
                    <a:lnTo>
                      <a:pt x="309" y="1084"/>
                    </a:lnTo>
                    <a:lnTo>
                      <a:pt x="309" y="1084"/>
                    </a:lnTo>
                    <a:lnTo>
                      <a:pt x="309" y="1084"/>
                    </a:lnTo>
                    <a:cubicBezTo>
                      <a:pt x="341" y="1084"/>
                      <a:pt x="341" y="1084"/>
                      <a:pt x="341" y="1084"/>
                    </a:cubicBez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116"/>
                    </a:lnTo>
                    <a:cubicBezTo>
                      <a:pt x="341" y="1116"/>
                      <a:pt x="372" y="1116"/>
                      <a:pt x="372" y="1147"/>
                    </a:cubicBezTo>
                    <a:lnTo>
                      <a:pt x="372" y="1177"/>
                    </a:lnTo>
                    <a:lnTo>
                      <a:pt x="372" y="1177"/>
                    </a:lnTo>
                    <a:lnTo>
                      <a:pt x="341" y="1177"/>
                    </a:lnTo>
                    <a:lnTo>
                      <a:pt x="341" y="1177"/>
                    </a:lnTo>
                    <a:lnTo>
                      <a:pt x="341" y="1208"/>
                    </a:lnTo>
                    <a:lnTo>
                      <a:pt x="341" y="1208"/>
                    </a:lnTo>
                    <a:cubicBezTo>
                      <a:pt x="341" y="1208"/>
                      <a:pt x="341" y="1240"/>
                      <a:pt x="309" y="1240"/>
                    </a:cubicBezTo>
                    <a:lnTo>
                      <a:pt x="309" y="1240"/>
                    </a:lnTo>
                    <a:lnTo>
                      <a:pt x="309" y="1240"/>
                    </a:lnTo>
                    <a:lnTo>
                      <a:pt x="309" y="1271"/>
                    </a:lnTo>
                    <a:lnTo>
                      <a:pt x="309" y="1271"/>
                    </a:lnTo>
                    <a:lnTo>
                      <a:pt x="309" y="1301"/>
                    </a:lnTo>
                    <a:lnTo>
                      <a:pt x="309" y="1301"/>
                    </a:lnTo>
                    <a:cubicBezTo>
                      <a:pt x="309" y="1332"/>
                      <a:pt x="309" y="1332"/>
                      <a:pt x="278" y="1364"/>
                    </a:cubicBez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cubicBezTo>
                      <a:pt x="278" y="1364"/>
                      <a:pt x="309" y="1364"/>
                      <a:pt x="309" y="1395"/>
                    </a:cubicBezTo>
                    <a:lnTo>
                      <a:pt x="309" y="1395"/>
                    </a:lnTo>
                    <a:lnTo>
                      <a:pt x="309" y="1395"/>
                    </a:lnTo>
                    <a:cubicBezTo>
                      <a:pt x="309" y="1395"/>
                      <a:pt x="309" y="1395"/>
                      <a:pt x="341" y="1395"/>
                    </a:cubicBezTo>
                    <a:cubicBezTo>
                      <a:pt x="341" y="1425"/>
                      <a:pt x="372" y="1425"/>
                      <a:pt x="372" y="1456"/>
                    </a:cubicBezTo>
                    <a:lnTo>
                      <a:pt x="372" y="1456"/>
                    </a:lnTo>
                    <a:lnTo>
                      <a:pt x="372" y="1456"/>
                    </a:lnTo>
                    <a:lnTo>
                      <a:pt x="372" y="1456"/>
                    </a:lnTo>
                    <a:lnTo>
                      <a:pt x="372" y="1456"/>
                    </a:lnTo>
                    <a:lnTo>
                      <a:pt x="402" y="1425"/>
                    </a:lnTo>
                    <a:lnTo>
                      <a:pt x="402" y="1425"/>
                    </a:lnTo>
                    <a:lnTo>
                      <a:pt x="402" y="1425"/>
                    </a:lnTo>
                    <a:cubicBezTo>
                      <a:pt x="433" y="1425"/>
                      <a:pt x="465" y="1425"/>
                      <a:pt x="465" y="1456"/>
                    </a:cubicBezTo>
                    <a:cubicBezTo>
                      <a:pt x="465" y="1456"/>
                      <a:pt x="465" y="1456"/>
                      <a:pt x="465" y="1488"/>
                    </a:cubicBezTo>
                    <a:cubicBezTo>
                      <a:pt x="496" y="1488"/>
                      <a:pt x="496" y="1488"/>
                      <a:pt x="496" y="1488"/>
                    </a:cubicBezTo>
                    <a:lnTo>
                      <a:pt x="496" y="1488"/>
                    </a:lnTo>
                    <a:cubicBezTo>
                      <a:pt x="526" y="1488"/>
                      <a:pt x="526" y="1488"/>
                      <a:pt x="526" y="1488"/>
                    </a:cubicBezTo>
                    <a:lnTo>
                      <a:pt x="526" y="1488"/>
                    </a:lnTo>
                    <a:lnTo>
                      <a:pt x="526" y="1488"/>
                    </a:lnTo>
                    <a:cubicBezTo>
                      <a:pt x="557" y="1488"/>
                      <a:pt x="557" y="1488"/>
                      <a:pt x="557" y="1488"/>
                    </a:cubicBezTo>
                    <a:lnTo>
                      <a:pt x="557" y="1488"/>
                    </a:lnTo>
                    <a:cubicBezTo>
                      <a:pt x="557" y="1488"/>
                      <a:pt x="557" y="1488"/>
                      <a:pt x="557" y="1519"/>
                    </a:cubicBezTo>
                    <a:cubicBezTo>
                      <a:pt x="589" y="1519"/>
                      <a:pt x="589" y="1519"/>
                      <a:pt x="589" y="1549"/>
                    </a:cubicBezTo>
                    <a:lnTo>
                      <a:pt x="589" y="1549"/>
                    </a:lnTo>
                    <a:lnTo>
                      <a:pt x="589" y="1549"/>
                    </a:lnTo>
                    <a:lnTo>
                      <a:pt x="589" y="1549"/>
                    </a:lnTo>
                    <a:lnTo>
                      <a:pt x="620" y="1549"/>
                    </a:lnTo>
                    <a:lnTo>
                      <a:pt x="620" y="1549"/>
                    </a:lnTo>
                    <a:lnTo>
                      <a:pt x="650" y="1549"/>
                    </a:lnTo>
                    <a:lnTo>
                      <a:pt x="650" y="1549"/>
                    </a:lnTo>
                    <a:cubicBezTo>
                      <a:pt x="650" y="1549"/>
                      <a:pt x="650" y="1549"/>
                      <a:pt x="650" y="1580"/>
                    </a:cubicBezTo>
                    <a:lnTo>
                      <a:pt x="681" y="1580"/>
                    </a:lnTo>
                    <a:lnTo>
                      <a:pt x="681" y="1580"/>
                    </a:lnTo>
                    <a:lnTo>
                      <a:pt x="681" y="1580"/>
                    </a:lnTo>
                    <a:lnTo>
                      <a:pt x="713" y="1580"/>
                    </a:lnTo>
                    <a:lnTo>
                      <a:pt x="713" y="1580"/>
                    </a:lnTo>
                    <a:lnTo>
                      <a:pt x="744" y="1580"/>
                    </a:lnTo>
                    <a:lnTo>
                      <a:pt x="744" y="1580"/>
                    </a:lnTo>
                    <a:lnTo>
                      <a:pt x="744" y="1580"/>
                    </a:lnTo>
                    <a:lnTo>
                      <a:pt x="744" y="1580"/>
                    </a:lnTo>
                    <a:cubicBezTo>
                      <a:pt x="774" y="1580"/>
                      <a:pt x="774" y="1580"/>
                      <a:pt x="774" y="1580"/>
                    </a:cubicBezTo>
                    <a:lnTo>
                      <a:pt x="774" y="1580"/>
                    </a:lnTo>
                    <a:cubicBezTo>
                      <a:pt x="805" y="1580"/>
                      <a:pt x="805" y="1580"/>
                      <a:pt x="805" y="1580"/>
                    </a:cubicBezTo>
                    <a:lnTo>
                      <a:pt x="805" y="1580"/>
                    </a:lnTo>
                    <a:lnTo>
                      <a:pt x="805" y="1580"/>
                    </a:lnTo>
                    <a:lnTo>
                      <a:pt x="805" y="1580"/>
                    </a:lnTo>
                    <a:cubicBezTo>
                      <a:pt x="805" y="1580"/>
                      <a:pt x="805" y="1580"/>
                      <a:pt x="837" y="1580"/>
                    </a:cubicBezTo>
                    <a:lnTo>
                      <a:pt x="837" y="1580"/>
                    </a:lnTo>
                    <a:lnTo>
                      <a:pt x="837" y="1580"/>
                    </a:lnTo>
                    <a:lnTo>
                      <a:pt x="837" y="1580"/>
                    </a:lnTo>
                    <a:cubicBezTo>
                      <a:pt x="837" y="1580"/>
                      <a:pt x="837" y="1549"/>
                      <a:pt x="868" y="1549"/>
                    </a:cubicBezTo>
                    <a:lnTo>
                      <a:pt x="868" y="1549"/>
                    </a:lnTo>
                    <a:cubicBezTo>
                      <a:pt x="898" y="1549"/>
                      <a:pt x="898" y="1580"/>
                      <a:pt x="898" y="1580"/>
                    </a:cubicBezTo>
                    <a:lnTo>
                      <a:pt x="898" y="1580"/>
                    </a:lnTo>
                    <a:lnTo>
                      <a:pt x="898" y="1580"/>
                    </a:lnTo>
                    <a:cubicBezTo>
                      <a:pt x="929" y="1580"/>
                      <a:pt x="929" y="1580"/>
                      <a:pt x="929" y="1580"/>
                    </a:cubicBezTo>
                    <a:lnTo>
                      <a:pt x="929" y="1580"/>
                    </a:lnTo>
                    <a:lnTo>
                      <a:pt x="929" y="1580"/>
                    </a:lnTo>
                    <a:lnTo>
                      <a:pt x="929" y="1580"/>
                    </a:lnTo>
                    <a:cubicBezTo>
                      <a:pt x="961" y="1580"/>
                      <a:pt x="961" y="1580"/>
                      <a:pt x="961" y="1580"/>
                    </a:cubicBezTo>
                    <a:lnTo>
                      <a:pt x="961" y="1580"/>
                    </a:lnTo>
                    <a:lnTo>
                      <a:pt x="961" y="1580"/>
                    </a:lnTo>
                    <a:lnTo>
                      <a:pt x="961" y="1580"/>
                    </a:lnTo>
                    <a:lnTo>
                      <a:pt x="961" y="1612"/>
                    </a:lnTo>
                    <a:cubicBezTo>
                      <a:pt x="992" y="1612"/>
                      <a:pt x="992" y="1612"/>
                      <a:pt x="992" y="1612"/>
                    </a:cubicBezTo>
                    <a:lnTo>
                      <a:pt x="992" y="1612"/>
                    </a:lnTo>
                    <a:cubicBezTo>
                      <a:pt x="992" y="1612"/>
                      <a:pt x="992" y="1612"/>
                      <a:pt x="992" y="1580"/>
                    </a:cubicBezTo>
                    <a:cubicBezTo>
                      <a:pt x="1022" y="1580"/>
                      <a:pt x="1022" y="1580"/>
                      <a:pt x="1022" y="1580"/>
                    </a:cubicBezTo>
                    <a:lnTo>
                      <a:pt x="1022" y="1580"/>
                    </a:lnTo>
                    <a:lnTo>
                      <a:pt x="1022" y="1580"/>
                    </a:lnTo>
                    <a:lnTo>
                      <a:pt x="1022" y="1580"/>
                    </a:lnTo>
                    <a:cubicBezTo>
                      <a:pt x="1022" y="1549"/>
                      <a:pt x="1053" y="1549"/>
                      <a:pt x="1053" y="1549"/>
                    </a:cubicBezTo>
                    <a:cubicBezTo>
                      <a:pt x="1053" y="1519"/>
                      <a:pt x="1085" y="1519"/>
                      <a:pt x="1085" y="1519"/>
                    </a:cubicBezTo>
                    <a:lnTo>
                      <a:pt x="1085" y="1519"/>
                    </a:lnTo>
                    <a:cubicBezTo>
                      <a:pt x="1085" y="1519"/>
                      <a:pt x="1085" y="1519"/>
                      <a:pt x="1116" y="1519"/>
                    </a:cubicBezTo>
                    <a:lnTo>
                      <a:pt x="1116" y="1519"/>
                    </a:lnTo>
                    <a:lnTo>
                      <a:pt x="1116" y="1488"/>
                    </a:lnTo>
                    <a:lnTo>
                      <a:pt x="1116" y="1488"/>
                    </a:lnTo>
                    <a:cubicBezTo>
                      <a:pt x="1146" y="1488"/>
                      <a:pt x="1146" y="1488"/>
                      <a:pt x="1146" y="1519"/>
                    </a:cubicBezTo>
                    <a:lnTo>
                      <a:pt x="1146" y="1519"/>
                    </a:lnTo>
                    <a:lnTo>
                      <a:pt x="1146" y="1519"/>
                    </a:lnTo>
                    <a:cubicBezTo>
                      <a:pt x="1177" y="1488"/>
                      <a:pt x="1177" y="1488"/>
                      <a:pt x="1209" y="1488"/>
                    </a:cubicBezTo>
                    <a:lnTo>
                      <a:pt x="1209" y="1488"/>
                    </a:lnTo>
                    <a:lnTo>
                      <a:pt x="1209" y="1488"/>
                    </a:lnTo>
                    <a:cubicBezTo>
                      <a:pt x="1209" y="1488"/>
                      <a:pt x="1209" y="1488"/>
                      <a:pt x="1240" y="1488"/>
                    </a:cubicBezTo>
                    <a:cubicBezTo>
                      <a:pt x="1240" y="1519"/>
                      <a:pt x="1270" y="1519"/>
                      <a:pt x="1270" y="1549"/>
                    </a:cubicBezTo>
                    <a:lnTo>
                      <a:pt x="1270" y="1549"/>
                    </a:lnTo>
                    <a:cubicBezTo>
                      <a:pt x="1270" y="1549"/>
                      <a:pt x="1270" y="1549"/>
                      <a:pt x="1240" y="1549"/>
                    </a:cubicBezTo>
                    <a:cubicBezTo>
                      <a:pt x="1270" y="1549"/>
                      <a:pt x="1270" y="1549"/>
                      <a:pt x="1270" y="1549"/>
                    </a:cubicBezTo>
                    <a:cubicBezTo>
                      <a:pt x="1270" y="1549"/>
                      <a:pt x="1270" y="1549"/>
                      <a:pt x="1301" y="1549"/>
                    </a:cubicBezTo>
                    <a:lnTo>
                      <a:pt x="1301" y="1549"/>
                    </a:lnTo>
                    <a:lnTo>
                      <a:pt x="1301" y="1549"/>
                    </a:lnTo>
                    <a:cubicBezTo>
                      <a:pt x="1332" y="1580"/>
                      <a:pt x="1332" y="1580"/>
                      <a:pt x="1332" y="1612"/>
                    </a:cubicBezTo>
                    <a:lnTo>
                      <a:pt x="1332" y="1612"/>
                    </a:lnTo>
                    <a:cubicBezTo>
                      <a:pt x="1364" y="1612"/>
                      <a:pt x="1364" y="1643"/>
                      <a:pt x="1364" y="1643"/>
                    </a:cubicBezTo>
                    <a:cubicBezTo>
                      <a:pt x="1394" y="1643"/>
                      <a:pt x="1394" y="1704"/>
                      <a:pt x="1394" y="1704"/>
                    </a:cubicBezTo>
                    <a:lnTo>
                      <a:pt x="1394" y="1704"/>
                    </a:lnTo>
                    <a:cubicBezTo>
                      <a:pt x="1394" y="1704"/>
                      <a:pt x="1394" y="1736"/>
                      <a:pt x="1364" y="1767"/>
                    </a:cubicBezTo>
                    <a:lnTo>
                      <a:pt x="1364" y="1767"/>
                    </a:lnTo>
                    <a:lnTo>
                      <a:pt x="1364" y="1767"/>
                    </a:lnTo>
                    <a:lnTo>
                      <a:pt x="1364" y="1797"/>
                    </a:lnTo>
                    <a:lnTo>
                      <a:pt x="1364" y="1797"/>
                    </a:lnTo>
                    <a:lnTo>
                      <a:pt x="1332" y="1797"/>
                    </a:lnTo>
                    <a:lnTo>
                      <a:pt x="1332" y="1797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cubicBezTo>
                      <a:pt x="1332" y="1828"/>
                      <a:pt x="1332" y="1828"/>
                      <a:pt x="1364" y="1828"/>
                    </a:cubicBezTo>
                    <a:lnTo>
                      <a:pt x="1364" y="1828"/>
                    </a:lnTo>
                    <a:cubicBezTo>
                      <a:pt x="1364" y="1828"/>
                      <a:pt x="1394" y="1828"/>
                      <a:pt x="1394" y="1860"/>
                    </a:cubicBezTo>
                    <a:lnTo>
                      <a:pt x="1394" y="1890"/>
                    </a:lnTo>
                    <a:lnTo>
                      <a:pt x="1394" y="1890"/>
                    </a:lnTo>
                    <a:lnTo>
                      <a:pt x="1394" y="1890"/>
                    </a:lnTo>
                    <a:cubicBezTo>
                      <a:pt x="1394" y="1890"/>
                      <a:pt x="1394" y="1890"/>
                      <a:pt x="1425" y="1921"/>
                    </a:cubicBezTo>
                    <a:lnTo>
                      <a:pt x="1425" y="1921"/>
                    </a:lnTo>
                    <a:lnTo>
                      <a:pt x="1425" y="1921"/>
                    </a:lnTo>
                    <a:cubicBezTo>
                      <a:pt x="1425" y="1952"/>
                      <a:pt x="1425" y="1952"/>
                      <a:pt x="1425" y="1952"/>
                    </a:cubicBezTo>
                    <a:lnTo>
                      <a:pt x="1425" y="1952"/>
                    </a:lnTo>
                    <a:lnTo>
                      <a:pt x="1425" y="1952"/>
                    </a:lnTo>
                    <a:cubicBezTo>
                      <a:pt x="1425" y="1952"/>
                      <a:pt x="1425" y="1952"/>
                      <a:pt x="1394" y="1952"/>
                    </a:cubicBezTo>
                    <a:cubicBezTo>
                      <a:pt x="1425" y="1952"/>
                      <a:pt x="1425" y="1952"/>
                      <a:pt x="1425" y="1952"/>
                    </a:cubicBezTo>
                    <a:cubicBezTo>
                      <a:pt x="1425" y="1984"/>
                      <a:pt x="1425" y="1984"/>
                      <a:pt x="1425" y="1984"/>
                    </a:cubicBezTo>
                    <a:lnTo>
                      <a:pt x="1425" y="1984"/>
                    </a:lnTo>
                    <a:lnTo>
                      <a:pt x="1457" y="1984"/>
                    </a:lnTo>
                    <a:lnTo>
                      <a:pt x="1457" y="1984"/>
                    </a:lnTo>
                    <a:cubicBezTo>
                      <a:pt x="1457" y="1984"/>
                      <a:pt x="1457" y="1984"/>
                      <a:pt x="1457" y="2014"/>
                    </a:cubicBezTo>
                    <a:cubicBezTo>
                      <a:pt x="1457" y="1984"/>
                      <a:pt x="1457" y="1984"/>
                      <a:pt x="1457" y="1984"/>
                    </a:cubicBezTo>
                    <a:cubicBezTo>
                      <a:pt x="1457" y="1984"/>
                      <a:pt x="1457" y="1984"/>
                      <a:pt x="1487" y="1984"/>
                    </a:cubicBezTo>
                    <a:lnTo>
                      <a:pt x="1487" y="1984"/>
                    </a:lnTo>
                    <a:lnTo>
                      <a:pt x="1487" y="1984"/>
                    </a:lnTo>
                    <a:lnTo>
                      <a:pt x="1487" y="1984"/>
                    </a:lnTo>
                    <a:lnTo>
                      <a:pt x="1487" y="1984"/>
                    </a:lnTo>
                    <a:cubicBezTo>
                      <a:pt x="1487" y="1952"/>
                      <a:pt x="1487" y="1952"/>
                      <a:pt x="1518" y="1952"/>
                    </a:cubicBezTo>
                    <a:lnTo>
                      <a:pt x="1518" y="1952"/>
                    </a:lnTo>
                    <a:cubicBezTo>
                      <a:pt x="1518" y="1952"/>
                      <a:pt x="1518" y="1952"/>
                      <a:pt x="1549" y="1952"/>
                    </a:cubicBezTo>
                    <a:lnTo>
                      <a:pt x="1549" y="1952"/>
                    </a:lnTo>
                    <a:cubicBezTo>
                      <a:pt x="1549" y="1921"/>
                      <a:pt x="1549" y="1921"/>
                      <a:pt x="1581" y="1921"/>
                    </a:cubicBezTo>
                    <a:lnTo>
                      <a:pt x="1581" y="1921"/>
                    </a:lnTo>
                    <a:lnTo>
                      <a:pt x="1581" y="1921"/>
                    </a:lnTo>
                    <a:cubicBezTo>
                      <a:pt x="1611" y="1921"/>
                      <a:pt x="1611" y="1921"/>
                      <a:pt x="1611" y="1921"/>
                    </a:cubicBezTo>
                    <a:lnTo>
                      <a:pt x="1611" y="1921"/>
                    </a:lnTo>
                    <a:lnTo>
                      <a:pt x="1611" y="1921"/>
                    </a:lnTo>
                    <a:cubicBezTo>
                      <a:pt x="1642" y="1921"/>
                      <a:pt x="1642" y="1921"/>
                      <a:pt x="1642" y="1921"/>
                    </a:cubicBezTo>
                    <a:lnTo>
                      <a:pt x="1642" y="1921"/>
                    </a:lnTo>
                    <a:cubicBezTo>
                      <a:pt x="1673" y="1921"/>
                      <a:pt x="1673" y="1921"/>
                      <a:pt x="1673" y="1921"/>
                    </a:cubicBezTo>
                    <a:lnTo>
                      <a:pt x="1673" y="1921"/>
                    </a:lnTo>
                    <a:lnTo>
                      <a:pt x="1673" y="1921"/>
                    </a:lnTo>
                    <a:cubicBezTo>
                      <a:pt x="1673" y="1921"/>
                      <a:pt x="1673" y="1890"/>
                      <a:pt x="1705" y="1890"/>
                    </a:cubicBezTo>
                    <a:lnTo>
                      <a:pt x="1705" y="1890"/>
                    </a:lnTo>
                    <a:lnTo>
                      <a:pt x="1705" y="1890"/>
                    </a:lnTo>
                    <a:lnTo>
                      <a:pt x="1705" y="1890"/>
                    </a:lnTo>
                    <a:lnTo>
                      <a:pt x="1735" y="1890"/>
                    </a:lnTo>
                    <a:lnTo>
                      <a:pt x="1735" y="1890"/>
                    </a:lnTo>
                    <a:lnTo>
                      <a:pt x="1735" y="1890"/>
                    </a:lnTo>
                    <a:lnTo>
                      <a:pt x="1735" y="1890"/>
                    </a:lnTo>
                    <a:cubicBezTo>
                      <a:pt x="1735" y="1890"/>
                      <a:pt x="1766" y="1890"/>
                      <a:pt x="1766" y="1921"/>
                    </a:cubicBezTo>
                    <a:lnTo>
                      <a:pt x="1766" y="1921"/>
                    </a:lnTo>
                    <a:cubicBezTo>
                      <a:pt x="1766" y="1921"/>
                      <a:pt x="1766" y="1921"/>
                      <a:pt x="1797" y="1921"/>
                    </a:cubicBezTo>
                    <a:lnTo>
                      <a:pt x="1797" y="1921"/>
                    </a:lnTo>
                    <a:lnTo>
                      <a:pt x="1797" y="1921"/>
                    </a:lnTo>
                    <a:cubicBezTo>
                      <a:pt x="1829" y="1921"/>
                      <a:pt x="1829" y="1952"/>
                      <a:pt x="1829" y="1952"/>
                    </a:cubicBezTo>
                    <a:lnTo>
                      <a:pt x="1829" y="1952"/>
                    </a:lnTo>
                    <a:lnTo>
                      <a:pt x="1829" y="1952"/>
                    </a:lnTo>
                    <a:lnTo>
                      <a:pt x="1829" y="1952"/>
                    </a:lnTo>
                    <a:cubicBezTo>
                      <a:pt x="1829" y="1984"/>
                      <a:pt x="1829" y="1984"/>
                      <a:pt x="1829" y="1984"/>
                    </a:cubicBezTo>
                    <a:lnTo>
                      <a:pt x="1829" y="1984"/>
                    </a:lnTo>
                    <a:cubicBezTo>
                      <a:pt x="1829" y="1984"/>
                      <a:pt x="1859" y="1984"/>
                      <a:pt x="1859" y="2014"/>
                    </a:cubicBezTo>
                    <a:cubicBezTo>
                      <a:pt x="1890" y="2014"/>
                      <a:pt x="1890" y="2014"/>
                      <a:pt x="1890" y="2014"/>
                    </a:cubicBezTo>
                    <a:lnTo>
                      <a:pt x="1890" y="2014"/>
                    </a:lnTo>
                    <a:cubicBezTo>
                      <a:pt x="1890" y="1984"/>
                      <a:pt x="1921" y="1984"/>
                      <a:pt x="1921" y="1984"/>
                    </a:cubicBezTo>
                    <a:cubicBezTo>
                      <a:pt x="1921" y="1984"/>
                      <a:pt x="1921" y="2014"/>
                      <a:pt x="1953" y="2014"/>
                    </a:cubicBezTo>
                    <a:lnTo>
                      <a:pt x="1953" y="2014"/>
                    </a:lnTo>
                    <a:lnTo>
                      <a:pt x="1953" y="2014"/>
                    </a:lnTo>
                    <a:lnTo>
                      <a:pt x="1953" y="2014"/>
                    </a:lnTo>
                    <a:cubicBezTo>
                      <a:pt x="1983" y="2014"/>
                      <a:pt x="1983" y="2014"/>
                      <a:pt x="1983" y="2014"/>
                    </a:cubicBezTo>
                    <a:lnTo>
                      <a:pt x="1983" y="2045"/>
                    </a:lnTo>
                    <a:cubicBezTo>
                      <a:pt x="2014" y="2014"/>
                      <a:pt x="2014" y="2014"/>
                      <a:pt x="2045" y="2014"/>
                    </a:cubicBezTo>
                    <a:lnTo>
                      <a:pt x="2138" y="1984"/>
                    </a:lnTo>
                    <a:cubicBezTo>
                      <a:pt x="2138" y="1984"/>
                      <a:pt x="2169" y="1984"/>
                      <a:pt x="2169" y="1952"/>
                    </a:cubicBezTo>
                    <a:cubicBezTo>
                      <a:pt x="2169" y="1952"/>
                      <a:pt x="2169" y="1921"/>
                      <a:pt x="2201" y="1921"/>
                    </a:cubicBezTo>
                    <a:cubicBezTo>
                      <a:pt x="2201" y="1921"/>
                      <a:pt x="2201" y="1921"/>
                      <a:pt x="2231" y="1952"/>
                    </a:cubicBezTo>
                    <a:cubicBezTo>
                      <a:pt x="2231" y="1921"/>
                      <a:pt x="2262" y="1921"/>
                      <a:pt x="2262" y="1921"/>
                    </a:cubicBezTo>
                    <a:lnTo>
                      <a:pt x="2262" y="1921"/>
                    </a:lnTo>
                    <a:cubicBezTo>
                      <a:pt x="2293" y="1921"/>
                      <a:pt x="2293" y="1921"/>
                      <a:pt x="2293" y="1921"/>
                    </a:cubicBezTo>
                    <a:lnTo>
                      <a:pt x="2293" y="1921"/>
                    </a:lnTo>
                    <a:cubicBezTo>
                      <a:pt x="2325" y="1921"/>
                      <a:pt x="2325" y="1921"/>
                      <a:pt x="2325" y="1921"/>
                    </a:cubicBezTo>
                    <a:cubicBezTo>
                      <a:pt x="2325" y="1890"/>
                      <a:pt x="2325" y="1890"/>
                      <a:pt x="2355" y="1890"/>
                    </a:cubicBezTo>
                    <a:cubicBezTo>
                      <a:pt x="2355" y="1890"/>
                      <a:pt x="2355" y="1890"/>
                      <a:pt x="2355" y="1860"/>
                    </a:cubicBezTo>
                    <a:lnTo>
                      <a:pt x="2355" y="1860"/>
                    </a:lnTo>
                    <a:cubicBezTo>
                      <a:pt x="2386" y="1860"/>
                      <a:pt x="2386" y="1828"/>
                      <a:pt x="2386" y="1828"/>
                    </a:cubicBezTo>
                    <a:cubicBezTo>
                      <a:pt x="2417" y="1828"/>
                      <a:pt x="2417" y="1797"/>
                      <a:pt x="2417" y="1797"/>
                    </a:cubicBezTo>
                    <a:lnTo>
                      <a:pt x="2417" y="1797"/>
                    </a:lnTo>
                    <a:cubicBezTo>
                      <a:pt x="2449" y="1797"/>
                      <a:pt x="2449" y="1797"/>
                      <a:pt x="2449" y="1797"/>
                    </a:cubicBezTo>
                    <a:lnTo>
                      <a:pt x="2449" y="1797"/>
                    </a:lnTo>
                    <a:lnTo>
                      <a:pt x="2449" y="1797"/>
                    </a:lnTo>
                    <a:cubicBezTo>
                      <a:pt x="2449" y="1797"/>
                      <a:pt x="2479" y="1797"/>
                      <a:pt x="2479" y="1767"/>
                    </a:cubicBezTo>
                    <a:lnTo>
                      <a:pt x="2510" y="1736"/>
                    </a:lnTo>
                    <a:cubicBezTo>
                      <a:pt x="2510" y="1704"/>
                      <a:pt x="2510" y="1704"/>
                      <a:pt x="2510" y="1704"/>
                    </a:cubicBezTo>
                    <a:cubicBezTo>
                      <a:pt x="2510" y="1704"/>
                      <a:pt x="2510" y="1704"/>
                      <a:pt x="2510" y="1673"/>
                    </a:cubicBezTo>
                    <a:cubicBezTo>
                      <a:pt x="2541" y="1673"/>
                      <a:pt x="2541" y="1643"/>
                      <a:pt x="2541" y="1643"/>
                    </a:cubicBezTo>
                    <a:cubicBezTo>
                      <a:pt x="2541" y="1643"/>
                      <a:pt x="2541" y="1612"/>
                      <a:pt x="2573" y="1612"/>
                    </a:cubicBezTo>
                    <a:lnTo>
                      <a:pt x="2573" y="1612"/>
                    </a:lnTo>
                    <a:cubicBezTo>
                      <a:pt x="2573" y="1580"/>
                      <a:pt x="2603" y="1580"/>
                      <a:pt x="2603" y="1580"/>
                    </a:cubicBezTo>
                    <a:lnTo>
                      <a:pt x="2603" y="1580"/>
                    </a:lnTo>
                    <a:lnTo>
                      <a:pt x="2603" y="1580"/>
                    </a:lnTo>
                    <a:lnTo>
                      <a:pt x="2603" y="1549"/>
                    </a:lnTo>
                    <a:lnTo>
                      <a:pt x="2603" y="1549"/>
                    </a:lnTo>
                    <a:lnTo>
                      <a:pt x="2603" y="1549"/>
                    </a:lnTo>
                    <a:cubicBezTo>
                      <a:pt x="2603" y="1519"/>
                      <a:pt x="2603" y="1519"/>
                      <a:pt x="2603" y="1519"/>
                    </a:cubicBezTo>
                    <a:lnTo>
                      <a:pt x="2603" y="1519"/>
                    </a:lnTo>
                    <a:lnTo>
                      <a:pt x="2603" y="1519"/>
                    </a:lnTo>
                    <a:cubicBezTo>
                      <a:pt x="2573" y="1519"/>
                      <a:pt x="2573" y="1519"/>
                      <a:pt x="2573" y="1519"/>
                    </a:cubicBezTo>
                    <a:cubicBezTo>
                      <a:pt x="2479" y="1488"/>
                      <a:pt x="2479" y="1488"/>
                      <a:pt x="2479" y="1488"/>
                    </a:cubicBezTo>
                    <a:cubicBezTo>
                      <a:pt x="2541" y="1456"/>
                      <a:pt x="2541" y="1456"/>
                      <a:pt x="2541" y="1456"/>
                    </a:cubicBezTo>
                    <a:cubicBezTo>
                      <a:pt x="2541" y="1456"/>
                      <a:pt x="2573" y="1425"/>
                      <a:pt x="2603" y="1425"/>
                    </a:cubicBezTo>
                    <a:cubicBezTo>
                      <a:pt x="2573" y="1425"/>
                      <a:pt x="2573" y="1395"/>
                      <a:pt x="2573" y="1395"/>
                    </a:cubicBezTo>
                    <a:cubicBezTo>
                      <a:pt x="2541" y="1332"/>
                      <a:pt x="2541" y="1332"/>
                      <a:pt x="2541" y="1332"/>
                    </a:cubicBezTo>
                    <a:cubicBezTo>
                      <a:pt x="2573" y="1332"/>
                      <a:pt x="2573" y="1332"/>
                      <a:pt x="2573" y="1332"/>
                    </a:cubicBezTo>
                    <a:lnTo>
                      <a:pt x="2573" y="1332"/>
                    </a:lnTo>
                    <a:lnTo>
                      <a:pt x="2573" y="1332"/>
                    </a:lnTo>
                    <a:cubicBezTo>
                      <a:pt x="2541" y="1332"/>
                      <a:pt x="2573" y="1301"/>
                      <a:pt x="2573" y="1301"/>
                    </a:cubicBezTo>
                    <a:cubicBezTo>
                      <a:pt x="2573" y="1301"/>
                      <a:pt x="2573" y="1301"/>
                      <a:pt x="2573" y="1271"/>
                    </a:cubicBezTo>
                    <a:lnTo>
                      <a:pt x="2573" y="1271"/>
                    </a:lnTo>
                    <a:cubicBezTo>
                      <a:pt x="2573" y="1271"/>
                      <a:pt x="2541" y="1271"/>
                      <a:pt x="2541" y="1240"/>
                    </a:cubicBezTo>
                    <a:lnTo>
                      <a:pt x="2541" y="1240"/>
                    </a:lnTo>
                    <a:lnTo>
                      <a:pt x="2541" y="1240"/>
                    </a:lnTo>
                    <a:lnTo>
                      <a:pt x="2541" y="1240"/>
                    </a:lnTo>
                    <a:cubicBezTo>
                      <a:pt x="2510" y="1240"/>
                      <a:pt x="2510" y="1208"/>
                      <a:pt x="2479" y="1208"/>
                    </a:cubicBezTo>
                    <a:cubicBezTo>
                      <a:pt x="2479" y="1208"/>
                      <a:pt x="2479" y="1208"/>
                      <a:pt x="2449" y="1208"/>
                    </a:cubicBezTo>
                    <a:cubicBezTo>
                      <a:pt x="2449" y="1177"/>
                      <a:pt x="2479" y="1177"/>
                      <a:pt x="2479" y="1147"/>
                    </a:cubicBezTo>
                    <a:lnTo>
                      <a:pt x="2479" y="1147"/>
                    </a:lnTo>
                    <a:cubicBezTo>
                      <a:pt x="2479" y="1147"/>
                      <a:pt x="2479" y="1116"/>
                      <a:pt x="2510" y="1116"/>
                    </a:cubicBezTo>
                    <a:cubicBezTo>
                      <a:pt x="2510" y="1116"/>
                      <a:pt x="2510" y="1116"/>
                      <a:pt x="2510" y="1084"/>
                    </a:cubicBezTo>
                    <a:cubicBezTo>
                      <a:pt x="2541" y="1084"/>
                      <a:pt x="2541" y="1053"/>
                      <a:pt x="2541" y="1053"/>
                    </a:cubicBezTo>
                    <a:lnTo>
                      <a:pt x="2541" y="1053"/>
                    </a:lnTo>
                    <a:cubicBezTo>
                      <a:pt x="2541" y="1053"/>
                      <a:pt x="2541" y="1053"/>
                      <a:pt x="2510" y="1053"/>
                    </a:cubicBezTo>
                    <a:cubicBezTo>
                      <a:pt x="2510" y="1053"/>
                      <a:pt x="2510" y="1053"/>
                      <a:pt x="2479" y="1053"/>
                    </a:cubicBezTo>
                    <a:lnTo>
                      <a:pt x="2479" y="1053"/>
                    </a:lnTo>
                    <a:cubicBezTo>
                      <a:pt x="2479" y="1053"/>
                      <a:pt x="2449" y="1053"/>
                      <a:pt x="2449" y="1023"/>
                    </a:cubicBezTo>
                    <a:cubicBezTo>
                      <a:pt x="2449" y="1023"/>
                      <a:pt x="2449" y="992"/>
                      <a:pt x="2479" y="992"/>
                    </a:cubicBezTo>
                    <a:lnTo>
                      <a:pt x="2479" y="992"/>
                    </a:lnTo>
                    <a:lnTo>
                      <a:pt x="2479" y="992"/>
                    </a:lnTo>
                    <a:cubicBezTo>
                      <a:pt x="2479" y="992"/>
                      <a:pt x="2479" y="992"/>
                      <a:pt x="2449" y="992"/>
                    </a:cubicBezTo>
                    <a:lnTo>
                      <a:pt x="2449" y="992"/>
                    </a:lnTo>
                    <a:cubicBezTo>
                      <a:pt x="2417" y="992"/>
                      <a:pt x="2386" y="960"/>
                      <a:pt x="2386" y="960"/>
                    </a:cubicBezTo>
                    <a:cubicBezTo>
                      <a:pt x="2386" y="929"/>
                      <a:pt x="2386" y="929"/>
                      <a:pt x="2386" y="899"/>
                    </a:cubicBezTo>
                    <a:cubicBezTo>
                      <a:pt x="2386" y="899"/>
                      <a:pt x="2386" y="899"/>
                      <a:pt x="2417" y="899"/>
                    </a:cubicBezTo>
                    <a:lnTo>
                      <a:pt x="2417" y="899"/>
                    </a:lnTo>
                    <a:cubicBezTo>
                      <a:pt x="2417" y="868"/>
                      <a:pt x="2417" y="868"/>
                      <a:pt x="2417" y="868"/>
                    </a:cubicBezTo>
                    <a:lnTo>
                      <a:pt x="2449" y="868"/>
                    </a:lnTo>
                    <a:lnTo>
                      <a:pt x="2449" y="868"/>
                    </a:lnTo>
                    <a:cubicBezTo>
                      <a:pt x="2449" y="868"/>
                      <a:pt x="2449" y="868"/>
                      <a:pt x="2479" y="868"/>
                    </a:cubicBezTo>
                    <a:cubicBezTo>
                      <a:pt x="2479" y="836"/>
                      <a:pt x="2479" y="836"/>
                      <a:pt x="2510" y="836"/>
                    </a:cubicBezTo>
                    <a:cubicBezTo>
                      <a:pt x="2510" y="805"/>
                      <a:pt x="2541" y="805"/>
                      <a:pt x="2541" y="775"/>
                    </a:cubicBezTo>
                    <a:cubicBezTo>
                      <a:pt x="2573" y="744"/>
                      <a:pt x="2603" y="744"/>
                      <a:pt x="2603" y="744"/>
                    </a:cubicBezTo>
                    <a:lnTo>
                      <a:pt x="2603" y="744"/>
                    </a:lnTo>
                    <a:cubicBezTo>
                      <a:pt x="2634" y="744"/>
                      <a:pt x="2665" y="744"/>
                      <a:pt x="2665" y="775"/>
                    </a:cubicBezTo>
                    <a:cubicBezTo>
                      <a:pt x="2697" y="805"/>
                      <a:pt x="2697" y="805"/>
                      <a:pt x="2665" y="836"/>
                    </a:cubicBezTo>
                    <a:cubicBezTo>
                      <a:pt x="2665" y="836"/>
                      <a:pt x="2665" y="836"/>
                      <a:pt x="2665" y="868"/>
                    </a:cubicBezTo>
                    <a:cubicBezTo>
                      <a:pt x="2665" y="868"/>
                      <a:pt x="2665" y="868"/>
                      <a:pt x="2634" y="868"/>
                    </a:cubicBezTo>
                    <a:lnTo>
                      <a:pt x="2634" y="868"/>
                    </a:lnTo>
                    <a:lnTo>
                      <a:pt x="2665" y="868"/>
                    </a:lnTo>
                    <a:cubicBezTo>
                      <a:pt x="2665" y="868"/>
                      <a:pt x="2697" y="836"/>
                      <a:pt x="2727" y="836"/>
                    </a:cubicBezTo>
                    <a:cubicBezTo>
                      <a:pt x="2727" y="836"/>
                      <a:pt x="2727" y="836"/>
                      <a:pt x="2758" y="805"/>
                    </a:cubicBezTo>
                    <a:cubicBezTo>
                      <a:pt x="2758" y="805"/>
                      <a:pt x="2758" y="805"/>
                      <a:pt x="2789" y="805"/>
                    </a:cubicBezTo>
                    <a:lnTo>
                      <a:pt x="2789" y="805"/>
                    </a:lnTo>
                    <a:cubicBezTo>
                      <a:pt x="2789" y="775"/>
                      <a:pt x="2789" y="775"/>
                      <a:pt x="2821" y="7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8" name="Freeform 106"/>
              <p:cNvSpPr>
                <a:spLocks noChangeArrowheads="1"/>
              </p:cNvSpPr>
              <p:nvPr/>
            </p:nvSpPr>
            <p:spPr bwMode="auto">
              <a:xfrm>
                <a:off x="6291263" y="1712913"/>
                <a:ext cx="190500" cy="157162"/>
              </a:xfrm>
              <a:custGeom>
                <a:avLst/>
                <a:gdLst>
                  <a:gd name="T0" fmla="*/ 527 w 528"/>
                  <a:gd name="T1" fmla="*/ 31 h 436"/>
                  <a:gd name="T2" fmla="*/ 496 w 528"/>
                  <a:gd name="T3" fmla="*/ 0 h 436"/>
                  <a:gd name="T4" fmla="*/ 496 w 528"/>
                  <a:gd name="T5" fmla="*/ 0 h 436"/>
                  <a:gd name="T6" fmla="*/ 465 w 528"/>
                  <a:gd name="T7" fmla="*/ 0 h 436"/>
                  <a:gd name="T8" fmla="*/ 465 w 528"/>
                  <a:gd name="T9" fmla="*/ 31 h 436"/>
                  <a:gd name="T10" fmla="*/ 465 w 528"/>
                  <a:gd name="T11" fmla="*/ 31 h 436"/>
                  <a:gd name="T12" fmla="*/ 465 w 528"/>
                  <a:gd name="T13" fmla="*/ 94 h 436"/>
                  <a:gd name="T14" fmla="*/ 465 w 528"/>
                  <a:gd name="T15" fmla="*/ 94 h 436"/>
                  <a:gd name="T16" fmla="*/ 465 w 528"/>
                  <a:gd name="T17" fmla="*/ 124 h 436"/>
                  <a:gd name="T18" fmla="*/ 434 w 528"/>
                  <a:gd name="T19" fmla="*/ 187 h 436"/>
                  <a:gd name="T20" fmla="*/ 403 w 528"/>
                  <a:gd name="T21" fmla="*/ 187 h 436"/>
                  <a:gd name="T22" fmla="*/ 372 w 528"/>
                  <a:gd name="T23" fmla="*/ 218 h 436"/>
                  <a:gd name="T24" fmla="*/ 279 w 528"/>
                  <a:gd name="T25" fmla="*/ 279 h 436"/>
                  <a:gd name="T26" fmla="*/ 279 w 528"/>
                  <a:gd name="T27" fmla="*/ 248 h 436"/>
                  <a:gd name="T28" fmla="*/ 248 w 528"/>
                  <a:gd name="T29" fmla="*/ 279 h 436"/>
                  <a:gd name="T30" fmla="*/ 217 w 528"/>
                  <a:gd name="T31" fmla="*/ 342 h 436"/>
                  <a:gd name="T32" fmla="*/ 186 w 528"/>
                  <a:gd name="T33" fmla="*/ 342 h 436"/>
                  <a:gd name="T34" fmla="*/ 155 w 528"/>
                  <a:gd name="T35" fmla="*/ 342 h 436"/>
                  <a:gd name="T36" fmla="*/ 93 w 528"/>
                  <a:gd name="T37" fmla="*/ 342 h 436"/>
                  <a:gd name="T38" fmla="*/ 62 w 528"/>
                  <a:gd name="T39" fmla="*/ 342 h 436"/>
                  <a:gd name="T40" fmla="*/ 0 w 528"/>
                  <a:gd name="T41" fmla="*/ 403 h 436"/>
                  <a:gd name="T42" fmla="*/ 0 w 528"/>
                  <a:gd name="T43" fmla="*/ 403 h 436"/>
                  <a:gd name="T44" fmla="*/ 31 w 528"/>
                  <a:gd name="T45" fmla="*/ 403 h 436"/>
                  <a:gd name="T46" fmla="*/ 62 w 528"/>
                  <a:gd name="T47" fmla="*/ 403 h 436"/>
                  <a:gd name="T48" fmla="*/ 93 w 528"/>
                  <a:gd name="T49" fmla="*/ 372 h 436"/>
                  <a:gd name="T50" fmla="*/ 155 w 528"/>
                  <a:gd name="T51" fmla="*/ 342 h 436"/>
                  <a:gd name="T52" fmla="*/ 155 w 528"/>
                  <a:gd name="T53" fmla="*/ 342 h 436"/>
                  <a:gd name="T54" fmla="*/ 186 w 528"/>
                  <a:gd name="T55" fmla="*/ 342 h 436"/>
                  <a:gd name="T56" fmla="*/ 186 w 528"/>
                  <a:gd name="T57" fmla="*/ 403 h 436"/>
                  <a:gd name="T58" fmla="*/ 217 w 528"/>
                  <a:gd name="T59" fmla="*/ 435 h 436"/>
                  <a:gd name="T60" fmla="*/ 217 w 528"/>
                  <a:gd name="T61" fmla="*/ 403 h 436"/>
                  <a:gd name="T62" fmla="*/ 248 w 528"/>
                  <a:gd name="T63" fmla="*/ 372 h 436"/>
                  <a:gd name="T64" fmla="*/ 248 w 528"/>
                  <a:gd name="T65" fmla="*/ 342 h 436"/>
                  <a:gd name="T66" fmla="*/ 310 w 528"/>
                  <a:gd name="T67" fmla="*/ 372 h 436"/>
                  <a:gd name="T68" fmla="*/ 310 w 528"/>
                  <a:gd name="T69" fmla="*/ 372 h 436"/>
                  <a:gd name="T70" fmla="*/ 372 w 528"/>
                  <a:gd name="T71" fmla="*/ 342 h 436"/>
                  <a:gd name="T72" fmla="*/ 372 w 528"/>
                  <a:gd name="T73" fmla="*/ 342 h 436"/>
                  <a:gd name="T74" fmla="*/ 403 w 528"/>
                  <a:gd name="T75" fmla="*/ 311 h 436"/>
                  <a:gd name="T76" fmla="*/ 434 w 528"/>
                  <a:gd name="T77" fmla="*/ 311 h 436"/>
                  <a:gd name="T78" fmla="*/ 465 w 528"/>
                  <a:gd name="T79" fmla="*/ 311 h 436"/>
                  <a:gd name="T80" fmla="*/ 465 w 528"/>
                  <a:gd name="T81" fmla="*/ 248 h 436"/>
                  <a:gd name="T82" fmla="*/ 496 w 528"/>
                  <a:gd name="T83" fmla="*/ 218 h 436"/>
                  <a:gd name="T84" fmla="*/ 465 w 528"/>
                  <a:gd name="T85" fmla="*/ 187 h 436"/>
                  <a:gd name="T86" fmla="*/ 496 w 528"/>
                  <a:gd name="T87" fmla="*/ 124 h 436"/>
                  <a:gd name="T88" fmla="*/ 527 w 528"/>
                  <a:gd name="T89" fmla="*/ 94 h 436"/>
                  <a:gd name="T90" fmla="*/ 527 w 528"/>
                  <a:gd name="T91" fmla="*/ 94 h 436"/>
                  <a:gd name="T92" fmla="*/ 527 w 528"/>
                  <a:gd name="T93" fmla="*/ 63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28" h="436">
                    <a:moveTo>
                      <a:pt x="527" y="31"/>
                    </a:moveTo>
                    <a:lnTo>
                      <a:pt x="527" y="31"/>
                    </a:lnTo>
                    <a:lnTo>
                      <a:pt x="527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0"/>
                    </a:lnTo>
                    <a:cubicBezTo>
                      <a:pt x="496" y="0"/>
                      <a:pt x="496" y="0"/>
                      <a:pt x="465" y="0"/>
                    </a:cubicBezTo>
                    <a:lnTo>
                      <a:pt x="465" y="0"/>
                    </a:lnTo>
                    <a:lnTo>
                      <a:pt x="465" y="0"/>
                    </a:lnTo>
                    <a:lnTo>
                      <a:pt x="465" y="31"/>
                    </a:lnTo>
                    <a:lnTo>
                      <a:pt x="465" y="31"/>
                    </a:lnTo>
                    <a:lnTo>
                      <a:pt x="465" y="31"/>
                    </a:lnTo>
                    <a:cubicBezTo>
                      <a:pt x="465" y="31"/>
                      <a:pt x="465" y="31"/>
                      <a:pt x="465" y="63"/>
                    </a:cubicBezTo>
                    <a:cubicBezTo>
                      <a:pt x="465" y="63"/>
                      <a:pt x="465" y="63"/>
                      <a:pt x="465" y="94"/>
                    </a:cubicBezTo>
                    <a:lnTo>
                      <a:pt x="465" y="94"/>
                    </a:lnTo>
                    <a:lnTo>
                      <a:pt x="465" y="94"/>
                    </a:lnTo>
                    <a:cubicBezTo>
                      <a:pt x="465" y="94"/>
                      <a:pt x="465" y="94"/>
                      <a:pt x="465" y="124"/>
                    </a:cubicBezTo>
                    <a:lnTo>
                      <a:pt x="465" y="124"/>
                    </a:lnTo>
                    <a:lnTo>
                      <a:pt x="465" y="124"/>
                    </a:lnTo>
                    <a:cubicBezTo>
                      <a:pt x="465" y="124"/>
                      <a:pt x="434" y="155"/>
                      <a:pt x="434" y="187"/>
                    </a:cubicBezTo>
                    <a:lnTo>
                      <a:pt x="434" y="187"/>
                    </a:lnTo>
                    <a:cubicBezTo>
                      <a:pt x="403" y="187"/>
                      <a:pt x="403" y="187"/>
                      <a:pt x="403" y="187"/>
                    </a:cubicBezTo>
                    <a:lnTo>
                      <a:pt x="403" y="187"/>
                    </a:lnTo>
                    <a:cubicBezTo>
                      <a:pt x="403" y="187"/>
                      <a:pt x="403" y="218"/>
                      <a:pt x="372" y="218"/>
                    </a:cubicBezTo>
                    <a:lnTo>
                      <a:pt x="341" y="248"/>
                    </a:lnTo>
                    <a:cubicBezTo>
                      <a:pt x="341" y="248"/>
                      <a:pt x="310" y="279"/>
                      <a:pt x="279" y="279"/>
                    </a:cubicBezTo>
                    <a:lnTo>
                      <a:pt x="279" y="248"/>
                    </a:lnTo>
                    <a:lnTo>
                      <a:pt x="279" y="248"/>
                    </a:lnTo>
                    <a:cubicBezTo>
                      <a:pt x="279" y="279"/>
                      <a:pt x="279" y="279"/>
                      <a:pt x="248" y="279"/>
                    </a:cubicBezTo>
                    <a:lnTo>
                      <a:pt x="248" y="279"/>
                    </a:lnTo>
                    <a:lnTo>
                      <a:pt x="248" y="279"/>
                    </a:lnTo>
                    <a:cubicBezTo>
                      <a:pt x="248" y="311"/>
                      <a:pt x="248" y="342"/>
                      <a:pt x="217" y="342"/>
                    </a:cubicBezTo>
                    <a:lnTo>
                      <a:pt x="217" y="342"/>
                    </a:lnTo>
                    <a:cubicBezTo>
                      <a:pt x="217" y="342"/>
                      <a:pt x="217" y="342"/>
                      <a:pt x="186" y="342"/>
                    </a:cubicBezTo>
                    <a:lnTo>
                      <a:pt x="186" y="342"/>
                    </a:lnTo>
                    <a:lnTo>
                      <a:pt x="155" y="342"/>
                    </a:lnTo>
                    <a:lnTo>
                      <a:pt x="124" y="342"/>
                    </a:lnTo>
                    <a:cubicBezTo>
                      <a:pt x="93" y="342"/>
                      <a:pt x="93" y="342"/>
                      <a:pt x="93" y="342"/>
                    </a:cubicBezTo>
                    <a:cubicBezTo>
                      <a:pt x="62" y="342"/>
                      <a:pt x="62" y="342"/>
                      <a:pt x="62" y="342"/>
                    </a:cubicBezTo>
                    <a:lnTo>
                      <a:pt x="62" y="342"/>
                    </a:lnTo>
                    <a:cubicBezTo>
                      <a:pt x="31" y="372"/>
                      <a:pt x="31" y="372"/>
                      <a:pt x="0" y="372"/>
                    </a:cubicBezTo>
                    <a:lnTo>
                      <a:pt x="0" y="403"/>
                    </a:lnTo>
                    <a:lnTo>
                      <a:pt x="0" y="403"/>
                    </a:lnTo>
                    <a:lnTo>
                      <a:pt x="0" y="403"/>
                    </a:lnTo>
                    <a:lnTo>
                      <a:pt x="0" y="403"/>
                    </a:lnTo>
                    <a:lnTo>
                      <a:pt x="31" y="403"/>
                    </a:lnTo>
                    <a:lnTo>
                      <a:pt x="31" y="403"/>
                    </a:lnTo>
                    <a:lnTo>
                      <a:pt x="62" y="403"/>
                    </a:lnTo>
                    <a:cubicBezTo>
                      <a:pt x="62" y="372"/>
                      <a:pt x="62" y="372"/>
                      <a:pt x="93" y="372"/>
                    </a:cubicBezTo>
                    <a:lnTo>
                      <a:pt x="93" y="372"/>
                    </a:lnTo>
                    <a:lnTo>
                      <a:pt x="124" y="342"/>
                    </a:lnTo>
                    <a:lnTo>
                      <a:pt x="155" y="342"/>
                    </a:lnTo>
                    <a:lnTo>
                      <a:pt x="155" y="342"/>
                    </a:lnTo>
                    <a:lnTo>
                      <a:pt x="155" y="342"/>
                    </a:lnTo>
                    <a:lnTo>
                      <a:pt x="155" y="342"/>
                    </a:lnTo>
                    <a:lnTo>
                      <a:pt x="186" y="342"/>
                    </a:lnTo>
                    <a:cubicBezTo>
                      <a:pt x="186" y="342"/>
                      <a:pt x="186" y="342"/>
                      <a:pt x="217" y="372"/>
                    </a:cubicBezTo>
                    <a:cubicBezTo>
                      <a:pt x="217" y="372"/>
                      <a:pt x="217" y="403"/>
                      <a:pt x="186" y="403"/>
                    </a:cubicBezTo>
                    <a:lnTo>
                      <a:pt x="186" y="403"/>
                    </a:lnTo>
                    <a:cubicBezTo>
                      <a:pt x="186" y="435"/>
                      <a:pt x="186" y="435"/>
                      <a:pt x="217" y="435"/>
                    </a:cubicBezTo>
                    <a:lnTo>
                      <a:pt x="217" y="435"/>
                    </a:lnTo>
                    <a:cubicBezTo>
                      <a:pt x="217" y="435"/>
                      <a:pt x="217" y="435"/>
                      <a:pt x="217" y="403"/>
                    </a:cubicBezTo>
                    <a:cubicBezTo>
                      <a:pt x="217" y="403"/>
                      <a:pt x="217" y="403"/>
                      <a:pt x="248" y="403"/>
                    </a:cubicBezTo>
                    <a:cubicBezTo>
                      <a:pt x="248" y="372"/>
                      <a:pt x="248" y="372"/>
                      <a:pt x="248" y="372"/>
                    </a:cubicBezTo>
                    <a:cubicBezTo>
                      <a:pt x="248" y="342"/>
                      <a:pt x="248" y="342"/>
                      <a:pt x="248" y="342"/>
                    </a:cubicBezTo>
                    <a:lnTo>
                      <a:pt x="248" y="342"/>
                    </a:lnTo>
                    <a:cubicBezTo>
                      <a:pt x="279" y="342"/>
                      <a:pt x="279" y="342"/>
                      <a:pt x="310" y="372"/>
                    </a:cubicBezTo>
                    <a:lnTo>
                      <a:pt x="310" y="372"/>
                    </a:lnTo>
                    <a:lnTo>
                      <a:pt x="310" y="372"/>
                    </a:lnTo>
                    <a:lnTo>
                      <a:pt x="310" y="372"/>
                    </a:lnTo>
                    <a:cubicBezTo>
                      <a:pt x="341" y="342"/>
                      <a:pt x="341" y="342"/>
                      <a:pt x="341" y="342"/>
                    </a:cubicBezTo>
                    <a:lnTo>
                      <a:pt x="372" y="342"/>
                    </a:lnTo>
                    <a:lnTo>
                      <a:pt x="372" y="342"/>
                    </a:lnTo>
                    <a:lnTo>
                      <a:pt x="372" y="342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403" y="311"/>
                      <a:pt x="403" y="311"/>
                      <a:pt x="434" y="311"/>
                    </a:cubicBezTo>
                    <a:lnTo>
                      <a:pt x="434" y="311"/>
                    </a:lnTo>
                    <a:lnTo>
                      <a:pt x="434" y="311"/>
                    </a:lnTo>
                    <a:cubicBezTo>
                      <a:pt x="465" y="311"/>
                      <a:pt x="465" y="311"/>
                      <a:pt x="465" y="311"/>
                    </a:cubicBezTo>
                    <a:lnTo>
                      <a:pt x="465" y="311"/>
                    </a:lnTo>
                    <a:cubicBezTo>
                      <a:pt x="465" y="311"/>
                      <a:pt x="465" y="279"/>
                      <a:pt x="465" y="248"/>
                    </a:cubicBezTo>
                    <a:cubicBezTo>
                      <a:pt x="465" y="248"/>
                      <a:pt x="465" y="248"/>
                      <a:pt x="465" y="218"/>
                    </a:cubicBezTo>
                    <a:lnTo>
                      <a:pt x="496" y="218"/>
                    </a:lnTo>
                    <a:lnTo>
                      <a:pt x="465" y="187"/>
                    </a:lnTo>
                    <a:lnTo>
                      <a:pt x="465" y="187"/>
                    </a:lnTo>
                    <a:lnTo>
                      <a:pt x="465" y="155"/>
                    </a:lnTo>
                    <a:lnTo>
                      <a:pt x="496" y="124"/>
                    </a:lnTo>
                    <a:lnTo>
                      <a:pt x="496" y="124"/>
                    </a:lnTo>
                    <a:cubicBezTo>
                      <a:pt x="527" y="94"/>
                      <a:pt x="527" y="94"/>
                      <a:pt x="527" y="94"/>
                    </a:cubicBezTo>
                    <a:lnTo>
                      <a:pt x="527" y="94"/>
                    </a:lnTo>
                    <a:lnTo>
                      <a:pt x="527" y="94"/>
                    </a:lnTo>
                    <a:lnTo>
                      <a:pt x="527" y="94"/>
                    </a:lnTo>
                    <a:cubicBezTo>
                      <a:pt x="527" y="63"/>
                      <a:pt x="527" y="63"/>
                      <a:pt x="527" y="63"/>
                    </a:cubicBezTo>
                    <a:cubicBezTo>
                      <a:pt x="527" y="31"/>
                      <a:pt x="527" y="31"/>
                      <a:pt x="527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39" name="Freeform 107"/>
              <p:cNvSpPr>
                <a:spLocks noChangeArrowheads="1"/>
              </p:cNvSpPr>
              <p:nvPr/>
            </p:nvSpPr>
            <p:spPr bwMode="auto">
              <a:xfrm>
                <a:off x="6246813" y="1870075"/>
                <a:ext cx="33337" cy="55563"/>
              </a:xfrm>
              <a:custGeom>
                <a:avLst/>
                <a:gdLst>
                  <a:gd name="T0" fmla="*/ 61 w 93"/>
                  <a:gd name="T1" fmla="*/ 31 h 156"/>
                  <a:gd name="T2" fmla="*/ 61 w 93"/>
                  <a:gd name="T3" fmla="*/ 31 h 156"/>
                  <a:gd name="T4" fmla="*/ 61 w 93"/>
                  <a:gd name="T5" fmla="*/ 31 h 156"/>
                  <a:gd name="T6" fmla="*/ 61 w 93"/>
                  <a:gd name="T7" fmla="*/ 0 h 156"/>
                  <a:gd name="T8" fmla="*/ 61 w 93"/>
                  <a:gd name="T9" fmla="*/ 0 h 156"/>
                  <a:gd name="T10" fmla="*/ 61 w 93"/>
                  <a:gd name="T11" fmla="*/ 31 h 156"/>
                  <a:gd name="T12" fmla="*/ 30 w 93"/>
                  <a:gd name="T13" fmla="*/ 31 h 156"/>
                  <a:gd name="T14" fmla="*/ 0 w 93"/>
                  <a:gd name="T15" fmla="*/ 31 h 156"/>
                  <a:gd name="T16" fmla="*/ 0 w 93"/>
                  <a:gd name="T17" fmla="*/ 31 h 156"/>
                  <a:gd name="T18" fmla="*/ 0 w 93"/>
                  <a:gd name="T19" fmla="*/ 61 h 156"/>
                  <a:gd name="T20" fmla="*/ 30 w 93"/>
                  <a:gd name="T21" fmla="*/ 92 h 156"/>
                  <a:gd name="T22" fmla="*/ 30 w 93"/>
                  <a:gd name="T23" fmla="*/ 124 h 156"/>
                  <a:gd name="T24" fmla="*/ 61 w 93"/>
                  <a:gd name="T25" fmla="*/ 124 h 156"/>
                  <a:gd name="T26" fmla="*/ 61 w 93"/>
                  <a:gd name="T27" fmla="*/ 155 h 156"/>
                  <a:gd name="T28" fmla="*/ 61 w 93"/>
                  <a:gd name="T29" fmla="*/ 124 h 156"/>
                  <a:gd name="T30" fmla="*/ 92 w 93"/>
                  <a:gd name="T31" fmla="*/ 124 h 156"/>
                  <a:gd name="T32" fmla="*/ 92 w 93"/>
                  <a:gd name="T33" fmla="*/ 92 h 156"/>
                  <a:gd name="T34" fmla="*/ 92 w 93"/>
                  <a:gd name="T35" fmla="*/ 61 h 156"/>
                  <a:gd name="T36" fmla="*/ 92 w 93"/>
                  <a:gd name="T37" fmla="*/ 61 h 156"/>
                  <a:gd name="T38" fmla="*/ 92 w 93"/>
                  <a:gd name="T39" fmla="*/ 31 h 156"/>
                  <a:gd name="T40" fmla="*/ 61 w 93"/>
                  <a:gd name="T41" fmla="*/ 3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3" h="156">
                    <a:moveTo>
                      <a:pt x="61" y="31"/>
                    </a:moveTo>
                    <a:lnTo>
                      <a:pt x="61" y="31"/>
                    </a:lnTo>
                    <a:lnTo>
                      <a:pt x="61" y="31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1" y="31"/>
                    </a:ln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0" y="31"/>
                    </a:cubicBezTo>
                    <a:lnTo>
                      <a:pt x="0" y="31"/>
                    </a:lnTo>
                    <a:cubicBezTo>
                      <a:pt x="0" y="61"/>
                      <a:pt x="0" y="61"/>
                      <a:pt x="0" y="61"/>
                    </a:cubicBezTo>
                    <a:cubicBezTo>
                      <a:pt x="30" y="61"/>
                      <a:pt x="30" y="61"/>
                      <a:pt x="30" y="92"/>
                    </a:cubicBezTo>
                    <a:cubicBezTo>
                      <a:pt x="30" y="92"/>
                      <a:pt x="30" y="92"/>
                      <a:pt x="30" y="124"/>
                    </a:cubicBezTo>
                    <a:lnTo>
                      <a:pt x="61" y="124"/>
                    </a:lnTo>
                    <a:cubicBezTo>
                      <a:pt x="61" y="124"/>
                      <a:pt x="61" y="124"/>
                      <a:pt x="61" y="155"/>
                    </a:cubicBezTo>
                    <a:cubicBezTo>
                      <a:pt x="61" y="124"/>
                      <a:pt x="61" y="124"/>
                      <a:pt x="61" y="124"/>
                    </a:cubicBezTo>
                    <a:lnTo>
                      <a:pt x="92" y="124"/>
                    </a:lnTo>
                    <a:lnTo>
                      <a:pt x="92" y="92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31"/>
                    </a:lnTo>
                    <a:cubicBezTo>
                      <a:pt x="61" y="31"/>
                      <a:pt x="61" y="31"/>
                      <a:pt x="6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0" name="Freeform 108"/>
              <p:cNvSpPr>
                <a:spLocks noChangeArrowheads="1"/>
              </p:cNvSpPr>
              <p:nvPr/>
            </p:nvSpPr>
            <p:spPr bwMode="auto">
              <a:xfrm>
                <a:off x="5419725" y="1457325"/>
                <a:ext cx="614363" cy="223838"/>
              </a:xfrm>
              <a:custGeom>
                <a:avLst/>
                <a:gdLst>
                  <a:gd name="T0" fmla="*/ 558 w 1706"/>
                  <a:gd name="T1" fmla="*/ 124 h 621"/>
                  <a:gd name="T2" fmla="*/ 496 w 1706"/>
                  <a:gd name="T3" fmla="*/ 156 h 621"/>
                  <a:gd name="T4" fmla="*/ 435 w 1706"/>
                  <a:gd name="T5" fmla="*/ 156 h 621"/>
                  <a:gd name="T6" fmla="*/ 372 w 1706"/>
                  <a:gd name="T7" fmla="*/ 156 h 621"/>
                  <a:gd name="T8" fmla="*/ 311 w 1706"/>
                  <a:gd name="T9" fmla="*/ 94 h 621"/>
                  <a:gd name="T10" fmla="*/ 248 w 1706"/>
                  <a:gd name="T11" fmla="*/ 94 h 621"/>
                  <a:gd name="T12" fmla="*/ 187 w 1706"/>
                  <a:gd name="T13" fmla="*/ 94 h 621"/>
                  <a:gd name="T14" fmla="*/ 94 w 1706"/>
                  <a:gd name="T15" fmla="*/ 124 h 621"/>
                  <a:gd name="T16" fmla="*/ 63 w 1706"/>
                  <a:gd name="T17" fmla="*/ 187 h 621"/>
                  <a:gd name="T18" fmla="*/ 0 w 1706"/>
                  <a:gd name="T19" fmla="*/ 187 h 621"/>
                  <a:gd name="T20" fmla="*/ 63 w 1706"/>
                  <a:gd name="T21" fmla="*/ 218 h 621"/>
                  <a:gd name="T22" fmla="*/ 124 w 1706"/>
                  <a:gd name="T23" fmla="*/ 248 h 621"/>
                  <a:gd name="T24" fmla="*/ 187 w 1706"/>
                  <a:gd name="T25" fmla="*/ 311 h 621"/>
                  <a:gd name="T26" fmla="*/ 155 w 1706"/>
                  <a:gd name="T27" fmla="*/ 404 h 621"/>
                  <a:gd name="T28" fmla="*/ 218 w 1706"/>
                  <a:gd name="T29" fmla="*/ 404 h 621"/>
                  <a:gd name="T30" fmla="*/ 279 w 1706"/>
                  <a:gd name="T31" fmla="*/ 404 h 621"/>
                  <a:gd name="T32" fmla="*/ 342 w 1706"/>
                  <a:gd name="T33" fmla="*/ 404 h 621"/>
                  <a:gd name="T34" fmla="*/ 403 w 1706"/>
                  <a:gd name="T35" fmla="*/ 435 h 621"/>
                  <a:gd name="T36" fmla="*/ 435 w 1706"/>
                  <a:gd name="T37" fmla="*/ 496 h 621"/>
                  <a:gd name="T38" fmla="*/ 466 w 1706"/>
                  <a:gd name="T39" fmla="*/ 559 h 621"/>
                  <a:gd name="T40" fmla="*/ 620 w 1706"/>
                  <a:gd name="T41" fmla="*/ 559 h 621"/>
                  <a:gd name="T42" fmla="*/ 713 w 1706"/>
                  <a:gd name="T43" fmla="*/ 559 h 621"/>
                  <a:gd name="T44" fmla="*/ 807 w 1706"/>
                  <a:gd name="T45" fmla="*/ 589 h 621"/>
                  <a:gd name="T46" fmla="*/ 837 w 1706"/>
                  <a:gd name="T47" fmla="*/ 620 h 621"/>
                  <a:gd name="T48" fmla="*/ 899 w 1706"/>
                  <a:gd name="T49" fmla="*/ 589 h 621"/>
                  <a:gd name="T50" fmla="*/ 992 w 1706"/>
                  <a:gd name="T51" fmla="*/ 589 h 621"/>
                  <a:gd name="T52" fmla="*/ 1147 w 1706"/>
                  <a:gd name="T53" fmla="*/ 559 h 621"/>
                  <a:gd name="T54" fmla="*/ 1209 w 1706"/>
                  <a:gd name="T55" fmla="*/ 559 h 621"/>
                  <a:gd name="T56" fmla="*/ 1271 w 1706"/>
                  <a:gd name="T57" fmla="*/ 496 h 621"/>
                  <a:gd name="T58" fmla="*/ 1271 w 1706"/>
                  <a:gd name="T59" fmla="*/ 466 h 621"/>
                  <a:gd name="T60" fmla="*/ 1364 w 1706"/>
                  <a:gd name="T61" fmla="*/ 404 h 621"/>
                  <a:gd name="T62" fmla="*/ 1427 w 1706"/>
                  <a:gd name="T63" fmla="*/ 404 h 621"/>
                  <a:gd name="T64" fmla="*/ 1488 w 1706"/>
                  <a:gd name="T65" fmla="*/ 372 h 621"/>
                  <a:gd name="T66" fmla="*/ 1519 w 1706"/>
                  <a:gd name="T67" fmla="*/ 372 h 621"/>
                  <a:gd name="T68" fmla="*/ 1551 w 1706"/>
                  <a:gd name="T69" fmla="*/ 342 h 621"/>
                  <a:gd name="T70" fmla="*/ 1612 w 1706"/>
                  <a:gd name="T71" fmla="*/ 311 h 621"/>
                  <a:gd name="T72" fmla="*/ 1675 w 1706"/>
                  <a:gd name="T73" fmla="*/ 280 h 621"/>
                  <a:gd name="T74" fmla="*/ 1705 w 1706"/>
                  <a:gd name="T75" fmla="*/ 280 h 621"/>
                  <a:gd name="T76" fmla="*/ 1643 w 1706"/>
                  <a:gd name="T77" fmla="*/ 280 h 621"/>
                  <a:gd name="T78" fmla="*/ 1581 w 1706"/>
                  <a:gd name="T79" fmla="*/ 280 h 621"/>
                  <a:gd name="T80" fmla="*/ 1551 w 1706"/>
                  <a:gd name="T81" fmla="*/ 280 h 621"/>
                  <a:gd name="T82" fmla="*/ 1551 w 1706"/>
                  <a:gd name="T83" fmla="*/ 280 h 621"/>
                  <a:gd name="T84" fmla="*/ 1488 w 1706"/>
                  <a:gd name="T85" fmla="*/ 218 h 621"/>
                  <a:gd name="T86" fmla="*/ 1519 w 1706"/>
                  <a:gd name="T87" fmla="*/ 156 h 621"/>
                  <a:gd name="T88" fmla="*/ 1457 w 1706"/>
                  <a:gd name="T89" fmla="*/ 124 h 621"/>
                  <a:gd name="T90" fmla="*/ 1364 w 1706"/>
                  <a:gd name="T91" fmla="*/ 156 h 621"/>
                  <a:gd name="T92" fmla="*/ 1271 w 1706"/>
                  <a:gd name="T93" fmla="*/ 187 h 621"/>
                  <a:gd name="T94" fmla="*/ 1209 w 1706"/>
                  <a:gd name="T95" fmla="*/ 187 h 621"/>
                  <a:gd name="T96" fmla="*/ 1085 w 1706"/>
                  <a:gd name="T97" fmla="*/ 156 h 621"/>
                  <a:gd name="T98" fmla="*/ 961 w 1706"/>
                  <a:gd name="T99" fmla="*/ 124 h 621"/>
                  <a:gd name="T100" fmla="*/ 868 w 1706"/>
                  <a:gd name="T101" fmla="*/ 124 h 621"/>
                  <a:gd name="T102" fmla="*/ 775 w 1706"/>
                  <a:gd name="T103" fmla="*/ 124 h 621"/>
                  <a:gd name="T104" fmla="*/ 744 w 1706"/>
                  <a:gd name="T105" fmla="*/ 63 h 621"/>
                  <a:gd name="T106" fmla="*/ 651 w 1706"/>
                  <a:gd name="T107" fmla="*/ 32 h 621"/>
                  <a:gd name="T108" fmla="*/ 558 w 1706"/>
                  <a:gd name="T109" fmla="*/ 63 h 621"/>
                  <a:gd name="T110" fmla="*/ 590 w 1706"/>
                  <a:gd name="T111" fmla="*/ 94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06" h="621">
                    <a:moveTo>
                      <a:pt x="558" y="124"/>
                    </a:move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cubicBezTo>
                      <a:pt x="527" y="156"/>
                      <a:pt x="527" y="156"/>
                      <a:pt x="496" y="156"/>
                    </a:cubicBezTo>
                    <a:lnTo>
                      <a:pt x="496" y="156"/>
                    </a:lnTo>
                    <a:lnTo>
                      <a:pt x="496" y="156"/>
                    </a:lnTo>
                    <a:lnTo>
                      <a:pt x="466" y="156"/>
                    </a:lnTo>
                    <a:lnTo>
                      <a:pt x="466" y="156"/>
                    </a:lnTo>
                    <a:cubicBezTo>
                      <a:pt x="466" y="156"/>
                      <a:pt x="466" y="156"/>
                      <a:pt x="435" y="156"/>
                    </a:cubicBezTo>
                    <a:lnTo>
                      <a:pt x="435" y="156"/>
                    </a:lnTo>
                    <a:lnTo>
                      <a:pt x="403" y="156"/>
                    </a:lnTo>
                    <a:lnTo>
                      <a:pt x="403" y="156"/>
                    </a:lnTo>
                    <a:lnTo>
                      <a:pt x="372" y="156"/>
                    </a:lnTo>
                    <a:lnTo>
                      <a:pt x="372" y="156"/>
                    </a:lnTo>
                    <a:lnTo>
                      <a:pt x="372" y="156"/>
                    </a:lnTo>
                    <a:cubicBezTo>
                      <a:pt x="342" y="156"/>
                      <a:pt x="342" y="124"/>
                      <a:pt x="342" y="124"/>
                    </a:cubicBezTo>
                    <a:lnTo>
                      <a:pt x="342" y="124"/>
                    </a:lnTo>
                    <a:cubicBezTo>
                      <a:pt x="311" y="124"/>
                      <a:pt x="311" y="124"/>
                      <a:pt x="311" y="94"/>
                    </a:cubicBezTo>
                    <a:lnTo>
                      <a:pt x="311" y="94"/>
                    </a:lnTo>
                    <a:lnTo>
                      <a:pt x="311" y="94"/>
                    </a:lnTo>
                    <a:lnTo>
                      <a:pt x="311" y="94"/>
                    </a:lnTo>
                    <a:cubicBezTo>
                      <a:pt x="279" y="94"/>
                      <a:pt x="279" y="94"/>
                      <a:pt x="248" y="94"/>
                    </a:cubicBezTo>
                    <a:lnTo>
                      <a:pt x="248" y="94"/>
                    </a:lnTo>
                    <a:lnTo>
                      <a:pt x="248" y="94"/>
                    </a:lnTo>
                    <a:lnTo>
                      <a:pt x="218" y="94"/>
                    </a:lnTo>
                    <a:cubicBezTo>
                      <a:pt x="218" y="94"/>
                      <a:pt x="218" y="94"/>
                      <a:pt x="187" y="94"/>
                    </a:cubicBezTo>
                    <a:lnTo>
                      <a:pt x="187" y="94"/>
                    </a:lnTo>
                    <a:cubicBezTo>
                      <a:pt x="187" y="94"/>
                      <a:pt x="187" y="94"/>
                      <a:pt x="155" y="94"/>
                    </a:cubicBezTo>
                    <a:lnTo>
                      <a:pt x="155" y="124"/>
                    </a:lnTo>
                    <a:cubicBezTo>
                      <a:pt x="124" y="124"/>
                      <a:pt x="124" y="124"/>
                      <a:pt x="94" y="124"/>
                    </a:cubicBezTo>
                    <a:lnTo>
                      <a:pt x="94" y="156"/>
                    </a:lnTo>
                    <a:lnTo>
                      <a:pt x="94" y="156"/>
                    </a:lnTo>
                    <a:cubicBezTo>
                      <a:pt x="63" y="187"/>
                      <a:pt x="63" y="187"/>
                      <a:pt x="63" y="187"/>
                    </a:cubicBezTo>
                    <a:lnTo>
                      <a:pt x="63" y="187"/>
                    </a:lnTo>
                    <a:lnTo>
                      <a:pt x="63" y="187"/>
                    </a:lnTo>
                    <a:cubicBezTo>
                      <a:pt x="31" y="187"/>
                      <a:pt x="31" y="187"/>
                      <a:pt x="31" y="187"/>
                    </a:cubicBez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cubicBezTo>
                      <a:pt x="31" y="187"/>
                      <a:pt x="31" y="218"/>
                      <a:pt x="31" y="218"/>
                    </a:cubicBezTo>
                    <a:cubicBezTo>
                      <a:pt x="63" y="218"/>
                      <a:pt x="63" y="218"/>
                      <a:pt x="63" y="218"/>
                    </a:cubicBezTo>
                    <a:cubicBezTo>
                      <a:pt x="94" y="218"/>
                      <a:pt x="94" y="218"/>
                      <a:pt x="94" y="218"/>
                    </a:cubicBezTo>
                    <a:cubicBezTo>
                      <a:pt x="94" y="218"/>
                      <a:pt x="94" y="218"/>
                      <a:pt x="124" y="248"/>
                    </a:cubicBezTo>
                    <a:lnTo>
                      <a:pt x="124" y="248"/>
                    </a:lnTo>
                    <a:lnTo>
                      <a:pt x="124" y="248"/>
                    </a:lnTo>
                    <a:cubicBezTo>
                      <a:pt x="124" y="248"/>
                      <a:pt x="124" y="248"/>
                      <a:pt x="124" y="280"/>
                    </a:cubicBezTo>
                    <a:cubicBezTo>
                      <a:pt x="124" y="280"/>
                      <a:pt x="124" y="280"/>
                      <a:pt x="155" y="280"/>
                    </a:cubicBezTo>
                    <a:lnTo>
                      <a:pt x="155" y="280"/>
                    </a:lnTo>
                    <a:lnTo>
                      <a:pt x="187" y="311"/>
                    </a:lnTo>
                    <a:lnTo>
                      <a:pt x="187" y="342"/>
                    </a:lnTo>
                    <a:lnTo>
                      <a:pt x="187" y="342"/>
                    </a:lnTo>
                    <a:cubicBezTo>
                      <a:pt x="187" y="372"/>
                      <a:pt x="155" y="372"/>
                      <a:pt x="155" y="372"/>
                    </a:cubicBezTo>
                    <a:cubicBezTo>
                      <a:pt x="155" y="404"/>
                      <a:pt x="155" y="404"/>
                      <a:pt x="155" y="404"/>
                    </a:cubicBezTo>
                    <a:lnTo>
                      <a:pt x="155" y="404"/>
                    </a:lnTo>
                    <a:cubicBezTo>
                      <a:pt x="187" y="404"/>
                      <a:pt x="187" y="404"/>
                      <a:pt x="218" y="404"/>
                    </a:cubicBezTo>
                    <a:lnTo>
                      <a:pt x="218" y="404"/>
                    </a:lnTo>
                    <a:lnTo>
                      <a:pt x="218" y="404"/>
                    </a:lnTo>
                    <a:cubicBezTo>
                      <a:pt x="248" y="404"/>
                      <a:pt x="248" y="404"/>
                      <a:pt x="279" y="404"/>
                    </a:cubicBezTo>
                    <a:lnTo>
                      <a:pt x="279" y="404"/>
                    </a:lnTo>
                    <a:lnTo>
                      <a:pt x="279" y="404"/>
                    </a:lnTo>
                    <a:lnTo>
                      <a:pt x="279" y="404"/>
                    </a:lnTo>
                    <a:cubicBezTo>
                      <a:pt x="311" y="404"/>
                      <a:pt x="311" y="404"/>
                      <a:pt x="311" y="404"/>
                    </a:cubicBezTo>
                    <a:lnTo>
                      <a:pt x="311" y="404"/>
                    </a:lnTo>
                    <a:cubicBezTo>
                      <a:pt x="311" y="404"/>
                      <a:pt x="311" y="404"/>
                      <a:pt x="342" y="404"/>
                    </a:cubicBezTo>
                    <a:lnTo>
                      <a:pt x="342" y="404"/>
                    </a:lnTo>
                    <a:lnTo>
                      <a:pt x="342" y="435"/>
                    </a:lnTo>
                    <a:lnTo>
                      <a:pt x="342" y="435"/>
                    </a:lnTo>
                    <a:lnTo>
                      <a:pt x="372" y="435"/>
                    </a:lnTo>
                    <a:lnTo>
                      <a:pt x="403" y="435"/>
                    </a:lnTo>
                    <a:cubicBezTo>
                      <a:pt x="403" y="466"/>
                      <a:pt x="435" y="466"/>
                      <a:pt x="435" y="466"/>
                    </a:cubicBezTo>
                    <a:lnTo>
                      <a:pt x="435" y="466"/>
                    </a:lnTo>
                    <a:lnTo>
                      <a:pt x="435" y="496"/>
                    </a:lnTo>
                    <a:lnTo>
                      <a:pt x="435" y="496"/>
                    </a:lnTo>
                    <a:lnTo>
                      <a:pt x="435" y="496"/>
                    </a:lnTo>
                    <a:lnTo>
                      <a:pt x="435" y="528"/>
                    </a:lnTo>
                    <a:cubicBezTo>
                      <a:pt x="466" y="528"/>
                      <a:pt x="466" y="528"/>
                      <a:pt x="466" y="559"/>
                    </a:cubicBezTo>
                    <a:lnTo>
                      <a:pt x="466" y="559"/>
                    </a:lnTo>
                    <a:lnTo>
                      <a:pt x="466" y="559"/>
                    </a:lnTo>
                    <a:cubicBezTo>
                      <a:pt x="496" y="559"/>
                      <a:pt x="558" y="559"/>
                      <a:pt x="558" y="559"/>
                    </a:cubicBezTo>
                    <a:cubicBezTo>
                      <a:pt x="590" y="559"/>
                      <a:pt x="590" y="559"/>
                      <a:pt x="620" y="559"/>
                    </a:cubicBezTo>
                    <a:lnTo>
                      <a:pt x="620" y="559"/>
                    </a:lnTo>
                    <a:cubicBezTo>
                      <a:pt x="651" y="559"/>
                      <a:pt x="651" y="559"/>
                      <a:pt x="651" y="559"/>
                    </a:cubicBezTo>
                    <a:lnTo>
                      <a:pt x="683" y="559"/>
                    </a:lnTo>
                    <a:cubicBezTo>
                      <a:pt x="683" y="559"/>
                      <a:pt x="683" y="559"/>
                      <a:pt x="713" y="559"/>
                    </a:cubicBezTo>
                    <a:lnTo>
                      <a:pt x="713" y="559"/>
                    </a:lnTo>
                    <a:lnTo>
                      <a:pt x="744" y="559"/>
                    </a:lnTo>
                    <a:cubicBezTo>
                      <a:pt x="775" y="589"/>
                      <a:pt x="775" y="589"/>
                      <a:pt x="775" y="589"/>
                    </a:cubicBezTo>
                    <a:lnTo>
                      <a:pt x="775" y="589"/>
                    </a:lnTo>
                    <a:cubicBezTo>
                      <a:pt x="807" y="589"/>
                      <a:pt x="807" y="589"/>
                      <a:pt x="807" y="589"/>
                    </a:cubicBezTo>
                    <a:lnTo>
                      <a:pt x="807" y="589"/>
                    </a:lnTo>
                    <a:cubicBezTo>
                      <a:pt x="807" y="589"/>
                      <a:pt x="807" y="589"/>
                      <a:pt x="837" y="589"/>
                    </a:cubicBezTo>
                    <a:lnTo>
                      <a:pt x="837" y="620"/>
                    </a:lnTo>
                    <a:lnTo>
                      <a:pt x="837" y="620"/>
                    </a:lnTo>
                    <a:cubicBezTo>
                      <a:pt x="868" y="620"/>
                      <a:pt x="868" y="589"/>
                      <a:pt x="868" y="589"/>
                    </a:cubicBezTo>
                    <a:lnTo>
                      <a:pt x="868" y="589"/>
                    </a:lnTo>
                    <a:lnTo>
                      <a:pt x="868" y="589"/>
                    </a:lnTo>
                    <a:lnTo>
                      <a:pt x="899" y="589"/>
                    </a:lnTo>
                    <a:lnTo>
                      <a:pt x="899" y="589"/>
                    </a:lnTo>
                    <a:cubicBezTo>
                      <a:pt x="899" y="589"/>
                      <a:pt x="899" y="589"/>
                      <a:pt x="899" y="620"/>
                    </a:cubicBezTo>
                    <a:cubicBezTo>
                      <a:pt x="931" y="620"/>
                      <a:pt x="931" y="620"/>
                      <a:pt x="931" y="620"/>
                    </a:cubicBezTo>
                    <a:cubicBezTo>
                      <a:pt x="931" y="620"/>
                      <a:pt x="961" y="589"/>
                      <a:pt x="992" y="589"/>
                    </a:cubicBezTo>
                    <a:cubicBezTo>
                      <a:pt x="992" y="589"/>
                      <a:pt x="1023" y="559"/>
                      <a:pt x="1055" y="559"/>
                    </a:cubicBezTo>
                    <a:lnTo>
                      <a:pt x="1055" y="559"/>
                    </a:lnTo>
                    <a:lnTo>
                      <a:pt x="1085" y="559"/>
                    </a:lnTo>
                    <a:cubicBezTo>
                      <a:pt x="1116" y="559"/>
                      <a:pt x="1116" y="559"/>
                      <a:pt x="1147" y="559"/>
                    </a:cubicBezTo>
                    <a:lnTo>
                      <a:pt x="1147" y="559"/>
                    </a:lnTo>
                    <a:cubicBezTo>
                      <a:pt x="1179" y="559"/>
                      <a:pt x="1179" y="559"/>
                      <a:pt x="1209" y="559"/>
                    </a:cubicBezTo>
                    <a:lnTo>
                      <a:pt x="1209" y="559"/>
                    </a:lnTo>
                    <a:lnTo>
                      <a:pt x="1209" y="559"/>
                    </a:lnTo>
                    <a:cubicBezTo>
                      <a:pt x="1209" y="559"/>
                      <a:pt x="1209" y="528"/>
                      <a:pt x="1240" y="528"/>
                    </a:cubicBezTo>
                    <a:lnTo>
                      <a:pt x="1240" y="528"/>
                    </a:lnTo>
                    <a:cubicBezTo>
                      <a:pt x="1240" y="528"/>
                      <a:pt x="1240" y="528"/>
                      <a:pt x="1240" y="496"/>
                    </a:cubicBezTo>
                    <a:cubicBezTo>
                      <a:pt x="1271" y="496"/>
                      <a:pt x="1271" y="496"/>
                      <a:pt x="1271" y="496"/>
                    </a:cubicBezTo>
                    <a:lnTo>
                      <a:pt x="1271" y="496"/>
                    </a:lnTo>
                    <a:lnTo>
                      <a:pt x="1271" y="466"/>
                    </a:lnTo>
                    <a:lnTo>
                      <a:pt x="1271" y="466"/>
                    </a:lnTo>
                    <a:lnTo>
                      <a:pt x="1271" y="466"/>
                    </a:lnTo>
                    <a:cubicBezTo>
                      <a:pt x="1271" y="435"/>
                      <a:pt x="1271" y="435"/>
                      <a:pt x="1271" y="435"/>
                    </a:cubicBezTo>
                    <a:cubicBezTo>
                      <a:pt x="1271" y="404"/>
                      <a:pt x="1271" y="404"/>
                      <a:pt x="1303" y="404"/>
                    </a:cubicBezTo>
                    <a:lnTo>
                      <a:pt x="1303" y="404"/>
                    </a:lnTo>
                    <a:cubicBezTo>
                      <a:pt x="1333" y="404"/>
                      <a:pt x="1364" y="404"/>
                      <a:pt x="1364" y="404"/>
                    </a:cubicBezTo>
                    <a:cubicBezTo>
                      <a:pt x="1364" y="404"/>
                      <a:pt x="1364" y="404"/>
                      <a:pt x="1395" y="404"/>
                    </a:cubicBezTo>
                    <a:lnTo>
                      <a:pt x="1395" y="404"/>
                    </a:lnTo>
                    <a:lnTo>
                      <a:pt x="1395" y="404"/>
                    </a:lnTo>
                    <a:lnTo>
                      <a:pt x="1427" y="404"/>
                    </a:lnTo>
                    <a:lnTo>
                      <a:pt x="1427" y="404"/>
                    </a:lnTo>
                    <a:lnTo>
                      <a:pt x="1427" y="404"/>
                    </a:lnTo>
                    <a:lnTo>
                      <a:pt x="1427" y="404"/>
                    </a:lnTo>
                    <a:cubicBezTo>
                      <a:pt x="1427" y="404"/>
                      <a:pt x="1457" y="372"/>
                      <a:pt x="1488" y="372"/>
                    </a:cubicBezTo>
                    <a:lnTo>
                      <a:pt x="1488" y="372"/>
                    </a:lnTo>
                    <a:lnTo>
                      <a:pt x="1488" y="372"/>
                    </a:lnTo>
                    <a:cubicBezTo>
                      <a:pt x="1519" y="372"/>
                      <a:pt x="1519" y="372"/>
                      <a:pt x="1519" y="372"/>
                    </a:cubicBezTo>
                    <a:lnTo>
                      <a:pt x="1519" y="372"/>
                    </a:lnTo>
                    <a:lnTo>
                      <a:pt x="1519" y="372"/>
                    </a:lnTo>
                    <a:lnTo>
                      <a:pt x="1519" y="372"/>
                    </a:lnTo>
                    <a:lnTo>
                      <a:pt x="1551" y="372"/>
                    </a:lnTo>
                    <a:cubicBezTo>
                      <a:pt x="1551" y="342"/>
                      <a:pt x="1551" y="342"/>
                      <a:pt x="1551" y="342"/>
                    </a:cubicBezTo>
                    <a:cubicBezTo>
                      <a:pt x="1551" y="342"/>
                      <a:pt x="1551" y="311"/>
                      <a:pt x="1581" y="311"/>
                    </a:cubicBezTo>
                    <a:lnTo>
                      <a:pt x="1581" y="311"/>
                    </a:lnTo>
                    <a:cubicBezTo>
                      <a:pt x="1581" y="311"/>
                      <a:pt x="1581" y="311"/>
                      <a:pt x="1612" y="311"/>
                    </a:cubicBezTo>
                    <a:lnTo>
                      <a:pt x="1612" y="311"/>
                    </a:lnTo>
                    <a:lnTo>
                      <a:pt x="1612" y="311"/>
                    </a:lnTo>
                    <a:cubicBezTo>
                      <a:pt x="1643" y="280"/>
                      <a:pt x="1643" y="280"/>
                      <a:pt x="1643" y="280"/>
                    </a:cubicBezTo>
                    <a:lnTo>
                      <a:pt x="1675" y="280"/>
                    </a:lnTo>
                    <a:lnTo>
                      <a:pt x="1675" y="280"/>
                    </a:lnTo>
                    <a:lnTo>
                      <a:pt x="1675" y="280"/>
                    </a:lnTo>
                    <a:lnTo>
                      <a:pt x="1675" y="280"/>
                    </a:lnTo>
                    <a:lnTo>
                      <a:pt x="1705" y="280"/>
                    </a:lnTo>
                    <a:lnTo>
                      <a:pt x="1705" y="280"/>
                    </a:lnTo>
                    <a:lnTo>
                      <a:pt x="1675" y="280"/>
                    </a:lnTo>
                    <a:lnTo>
                      <a:pt x="1675" y="280"/>
                    </a:lnTo>
                    <a:lnTo>
                      <a:pt x="1675" y="280"/>
                    </a:lnTo>
                    <a:cubicBezTo>
                      <a:pt x="1643" y="280"/>
                      <a:pt x="1643" y="280"/>
                      <a:pt x="1643" y="280"/>
                    </a:cubicBezTo>
                    <a:lnTo>
                      <a:pt x="1643" y="280"/>
                    </a:lnTo>
                    <a:lnTo>
                      <a:pt x="1612" y="280"/>
                    </a:lnTo>
                    <a:lnTo>
                      <a:pt x="1612" y="280"/>
                    </a:lnTo>
                    <a:cubicBezTo>
                      <a:pt x="1612" y="280"/>
                      <a:pt x="1612" y="280"/>
                      <a:pt x="1581" y="280"/>
                    </a:cubicBezTo>
                    <a:lnTo>
                      <a:pt x="1581" y="280"/>
                    </a:lnTo>
                    <a:lnTo>
                      <a:pt x="1581" y="280"/>
                    </a:lnTo>
                    <a:cubicBezTo>
                      <a:pt x="1581" y="280"/>
                      <a:pt x="1581" y="280"/>
                      <a:pt x="1551" y="280"/>
                    </a:cubicBezTo>
                    <a:lnTo>
                      <a:pt x="1551" y="280"/>
                    </a:lnTo>
                    <a:lnTo>
                      <a:pt x="1551" y="280"/>
                    </a:lnTo>
                    <a:lnTo>
                      <a:pt x="1551" y="280"/>
                    </a:lnTo>
                    <a:lnTo>
                      <a:pt x="1551" y="280"/>
                    </a:lnTo>
                    <a:lnTo>
                      <a:pt x="1551" y="280"/>
                    </a:lnTo>
                    <a:cubicBezTo>
                      <a:pt x="1519" y="280"/>
                      <a:pt x="1488" y="280"/>
                      <a:pt x="1488" y="248"/>
                    </a:cubicBezTo>
                    <a:lnTo>
                      <a:pt x="1488" y="248"/>
                    </a:lnTo>
                    <a:lnTo>
                      <a:pt x="1488" y="248"/>
                    </a:lnTo>
                    <a:cubicBezTo>
                      <a:pt x="1488" y="218"/>
                      <a:pt x="1488" y="218"/>
                      <a:pt x="1488" y="218"/>
                    </a:cubicBezTo>
                    <a:lnTo>
                      <a:pt x="1488" y="218"/>
                    </a:lnTo>
                    <a:cubicBezTo>
                      <a:pt x="1488" y="187"/>
                      <a:pt x="1488" y="187"/>
                      <a:pt x="1488" y="187"/>
                    </a:cubicBezTo>
                    <a:lnTo>
                      <a:pt x="1519" y="187"/>
                    </a:lnTo>
                    <a:lnTo>
                      <a:pt x="1519" y="156"/>
                    </a:lnTo>
                    <a:lnTo>
                      <a:pt x="1519" y="156"/>
                    </a:lnTo>
                    <a:lnTo>
                      <a:pt x="1519" y="156"/>
                    </a:lnTo>
                    <a:cubicBezTo>
                      <a:pt x="1488" y="156"/>
                      <a:pt x="1488" y="124"/>
                      <a:pt x="1488" y="124"/>
                    </a:cubicBezTo>
                    <a:cubicBezTo>
                      <a:pt x="1488" y="124"/>
                      <a:pt x="1488" y="124"/>
                      <a:pt x="1457" y="124"/>
                    </a:cubicBezTo>
                    <a:lnTo>
                      <a:pt x="1457" y="124"/>
                    </a:lnTo>
                    <a:lnTo>
                      <a:pt x="1427" y="124"/>
                    </a:lnTo>
                    <a:lnTo>
                      <a:pt x="1395" y="124"/>
                    </a:lnTo>
                    <a:cubicBezTo>
                      <a:pt x="1395" y="156"/>
                      <a:pt x="1395" y="156"/>
                      <a:pt x="1364" y="156"/>
                    </a:cubicBezTo>
                    <a:cubicBezTo>
                      <a:pt x="1364" y="187"/>
                      <a:pt x="1364" y="187"/>
                      <a:pt x="1333" y="187"/>
                    </a:cubicBezTo>
                    <a:cubicBezTo>
                      <a:pt x="1333" y="187"/>
                      <a:pt x="1333" y="187"/>
                      <a:pt x="1303" y="187"/>
                    </a:cubicBezTo>
                    <a:lnTo>
                      <a:pt x="1303" y="187"/>
                    </a:lnTo>
                    <a:lnTo>
                      <a:pt x="1271" y="187"/>
                    </a:lnTo>
                    <a:lnTo>
                      <a:pt x="1240" y="187"/>
                    </a:lnTo>
                    <a:lnTo>
                      <a:pt x="1240" y="187"/>
                    </a:lnTo>
                    <a:lnTo>
                      <a:pt x="1209" y="187"/>
                    </a:lnTo>
                    <a:lnTo>
                      <a:pt x="1209" y="187"/>
                    </a:lnTo>
                    <a:cubicBezTo>
                      <a:pt x="1179" y="187"/>
                      <a:pt x="1179" y="187"/>
                      <a:pt x="1179" y="187"/>
                    </a:cubicBezTo>
                    <a:cubicBezTo>
                      <a:pt x="1147" y="187"/>
                      <a:pt x="1147" y="187"/>
                      <a:pt x="1147" y="187"/>
                    </a:cubicBezTo>
                    <a:cubicBezTo>
                      <a:pt x="1116" y="187"/>
                      <a:pt x="1085" y="156"/>
                      <a:pt x="1085" y="156"/>
                    </a:cubicBezTo>
                    <a:lnTo>
                      <a:pt x="1085" y="156"/>
                    </a:lnTo>
                    <a:cubicBezTo>
                      <a:pt x="1055" y="156"/>
                      <a:pt x="1055" y="156"/>
                      <a:pt x="1055" y="124"/>
                    </a:cubicBezTo>
                    <a:cubicBezTo>
                      <a:pt x="1023" y="124"/>
                      <a:pt x="992" y="124"/>
                      <a:pt x="961" y="124"/>
                    </a:cubicBezTo>
                    <a:lnTo>
                      <a:pt x="961" y="124"/>
                    </a:lnTo>
                    <a:lnTo>
                      <a:pt x="961" y="124"/>
                    </a:lnTo>
                    <a:lnTo>
                      <a:pt x="931" y="124"/>
                    </a:lnTo>
                    <a:lnTo>
                      <a:pt x="899" y="124"/>
                    </a:lnTo>
                    <a:lnTo>
                      <a:pt x="868" y="124"/>
                    </a:lnTo>
                    <a:lnTo>
                      <a:pt x="868" y="124"/>
                    </a:lnTo>
                    <a:lnTo>
                      <a:pt x="837" y="124"/>
                    </a:lnTo>
                    <a:lnTo>
                      <a:pt x="837" y="124"/>
                    </a:lnTo>
                    <a:cubicBezTo>
                      <a:pt x="807" y="124"/>
                      <a:pt x="807" y="124"/>
                      <a:pt x="807" y="124"/>
                    </a:cubicBezTo>
                    <a:cubicBezTo>
                      <a:pt x="775" y="124"/>
                      <a:pt x="775" y="124"/>
                      <a:pt x="775" y="124"/>
                    </a:cubicBezTo>
                    <a:lnTo>
                      <a:pt x="775" y="94"/>
                    </a:lnTo>
                    <a:lnTo>
                      <a:pt x="744" y="94"/>
                    </a:lnTo>
                    <a:lnTo>
                      <a:pt x="744" y="94"/>
                    </a:lnTo>
                    <a:lnTo>
                      <a:pt x="744" y="63"/>
                    </a:lnTo>
                    <a:lnTo>
                      <a:pt x="744" y="63"/>
                    </a:lnTo>
                    <a:lnTo>
                      <a:pt x="713" y="32"/>
                    </a:lnTo>
                    <a:cubicBezTo>
                      <a:pt x="683" y="32"/>
                      <a:pt x="683" y="32"/>
                      <a:pt x="651" y="32"/>
                    </a:cubicBezTo>
                    <a:lnTo>
                      <a:pt x="651" y="32"/>
                    </a:lnTo>
                    <a:cubicBezTo>
                      <a:pt x="620" y="32"/>
                      <a:pt x="620" y="32"/>
                      <a:pt x="590" y="0"/>
                    </a:cubicBezTo>
                    <a:cubicBezTo>
                      <a:pt x="590" y="32"/>
                      <a:pt x="590" y="32"/>
                      <a:pt x="558" y="32"/>
                    </a:cubicBezTo>
                    <a:cubicBezTo>
                      <a:pt x="558" y="32"/>
                      <a:pt x="558" y="32"/>
                      <a:pt x="558" y="63"/>
                    </a:cubicBezTo>
                    <a:lnTo>
                      <a:pt x="558" y="63"/>
                    </a:lnTo>
                    <a:lnTo>
                      <a:pt x="558" y="63"/>
                    </a:lnTo>
                    <a:lnTo>
                      <a:pt x="558" y="63"/>
                    </a:lnTo>
                    <a:lnTo>
                      <a:pt x="558" y="63"/>
                    </a:lnTo>
                    <a:cubicBezTo>
                      <a:pt x="558" y="63"/>
                      <a:pt x="590" y="63"/>
                      <a:pt x="590" y="94"/>
                    </a:cubicBezTo>
                    <a:lnTo>
                      <a:pt x="590" y="94"/>
                    </a:lnTo>
                    <a:lnTo>
                      <a:pt x="590" y="94"/>
                    </a:lnTo>
                    <a:cubicBezTo>
                      <a:pt x="590" y="94"/>
                      <a:pt x="590" y="94"/>
                      <a:pt x="558" y="12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1" name="Freeform 109"/>
              <p:cNvSpPr>
                <a:spLocks noChangeArrowheads="1"/>
              </p:cNvSpPr>
              <p:nvPr/>
            </p:nvSpPr>
            <p:spPr bwMode="auto">
              <a:xfrm>
                <a:off x="4114800" y="798513"/>
                <a:ext cx="33338" cy="11112"/>
              </a:xfrm>
              <a:custGeom>
                <a:avLst/>
                <a:gdLst>
                  <a:gd name="T0" fmla="*/ 31 w 93"/>
                  <a:gd name="T1" fmla="*/ 31 h 32"/>
                  <a:gd name="T2" fmla="*/ 31 w 93"/>
                  <a:gd name="T3" fmla="*/ 31 h 32"/>
                  <a:gd name="T4" fmla="*/ 62 w 93"/>
                  <a:gd name="T5" fmla="*/ 31 h 32"/>
                  <a:gd name="T6" fmla="*/ 92 w 93"/>
                  <a:gd name="T7" fmla="*/ 0 h 32"/>
                  <a:gd name="T8" fmla="*/ 92 w 93"/>
                  <a:gd name="T9" fmla="*/ 0 h 32"/>
                  <a:gd name="T10" fmla="*/ 62 w 93"/>
                  <a:gd name="T11" fmla="*/ 31 h 32"/>
                  <a:gd name="T12" fmla="*/ 31 w 93"/>
                  <a:gd name="T13" fmla="*/ 31 h 32"/>
                  <a:gd name="T14" fmla="*/ 31 w 93"/>
                  <a:gd name="T15" fmla="*/ 31 h 32"/>
                  <a:gd name="T16" fmla="*/ 0 w 93"/>
                  <a:gd name="T17" fmla="*/ 31 h 32"/>
                  <a:gd name="T18" fmla="*/ 0 w 93"/>
                  <a:gd name="T19" fmla="*/ 31 h 32"/>
                  <a:gd name="T20" fmla="*/ 0 w 93"/>
                  <a:gd name="T21" fmla="*/ 31 h 32"/>
                  <a:gd name="T22" fmla="*/ 31 w 93"/>
                  <a:gd name="T2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3" h="32">
                    <a:moveTo>
                      <a:pt x="31" y="31"/>
                    </a:moveTo>
                    <a:lnTo>
                      <a:pt x="31" y="31"/>
                    </a:lnTo>
                    <a:lnTo>
                      <a:pt x="62" y="31"/>
                    </a:lnTo>
                    <a:cubicBezTo>
                      <a:pt x="62" y="31"/>
                      <a:pt x="92" y="31"/>
                      <a:pt x="92" y="0"/>
                    </a:cubicBezTo>
                    <a:lnTo>
                      <a:pt x="92" y="0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1" y="31"/>
                      <a:pt x="31" y="31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2" name="Freeform 110"/>
              <p:cNvSpPr>
                <a:spLocks noChangeArrowheads="1"/>
              </p:cNvSpPr>
              <p:nvPr/>
            </p:nvSpPr>
            <p:spPr bwMode="auto">
              <a:xfrm>
                <a:off x="3779838" y="1189038"/>
                <a:ext cx="122237" cy="112712"/>
              </a:xfrm>
              <a:custGeom>
                <a:avLst/>
                <a:gdLst>
                  <a:gd name="T0" fmla="*/ 340 w 341"/>
                  <a:gd name="T1" fmla="*/ 187 h 312"/>
                  <a:gd name="T2" fmla="*/ 340 w 341"/>
                  <a:gd name="T3" fmla="*/ 187 h 312"/>
                  <a:gd name="T4" fmla="*/ 340 w 341"/>
                  <a:gd name="T5" fmla="*/ 187 h 312"/>
                  <a:gd name="T6" fmla="*/ 309 w 341"/>
                  <a:gd name="T7" fmla="*/ 156 h 312"/>
                  <a:gd name="T8" fmla="*/ 309 w 341"/>
                  <a:gd name="T9" fmla="*/ 156 h 312"/>
                  <a:gd name="T10" fmla="*/ 340 w 341"/>
                  <a:gd name="T11" fmla="*/ 94 h 312"/>
                  <a:gd name="T12" fmla="*/ 340 w 341"/>
                  <a:gd name="T13" fmla="*/ 94 h 312"/>
                  <a:gd name="T14" fmla="*/ 309 w 341"/>
                  <a:gd name="T15" fmla="*/ 63 h 312"/>
                  <a:gd name="T16" fmla="*/ 309 w 341"/>
                  <a:gd name="T17" fmla="*/ 32 h 312"/>
                  <a:gd name="T18" fmla="*/ 309 w 341"/>
                  <a:gd name="T19" fmla="*/ 0 h 312"/>
                  <a:gd name="T20" fmla="*/ 309 w 341"/>
                  <a:gd name="T21" fmla="*/ 0 h 312"/>
                  <a:gd name="T22" fmla="*/ 248 w 341"/>
                  <a:gd name="T23" fmla="*/ 32 h 312"/>
                  <a:gd name="T24" fmla="*/ 217 w 341"/>
                  <a:gd name="T25" fmla="*/ 0 h 312"/>
                  <a:gd name="T26" fmla="*/ 156 w 341"/>
                  <a:gd name="T27" fmla="*/ 32 h 312"/>
                  <a:gd name="T28" fmla="*/ 124 w 341"/>
                  <a:gd name="T29" fmla="*/ 32 h 312"/>
                  <a:gd name="T30" fmla="*/ 93 w 341"/>
                  <a:gd name="T31" fmla="*/ 63 h 312"/>
                  <a:gd name="T32" fmla="*/ 62 w 341"/>
                  <a:gd name="T33" fmla="*/ 63 h 312"/>
                  <a:gd name="T34" fmla="*/ 32 w 341"/>
                  <a:gd name="T35" fmla="*/ 94 h 312"/>
                  <a:gd name="T36" fmla="*/ 62 w 341"/>
                  <a:gd name="T37" fmla="*/ 94 h 312"/>
                  <a:gd name="T38" fmla="*/ 93 w 341"/>
                  <a:gd name="T39" fmla="*/ 94 h 312"/>
                  <a:gd name="T40" fmla="*/ 93 w 341"/>
                  <a:gd name="T41" fmla="*/ 156 h 312"/>
                  <a:gd name="T42" fmla="*/ 124 w 341"/>
                  <a:gd name="T43" fmla="*/ 156 h 312"/>
                  <a:gd name="T44" fmla="*/ 32 w 341"/>
                  <a:gd name="T45" fmla="*/ 248 h 312"/>
                  <a:gd name="T46" fmla="*/ 0 w 341"/>
                  <a:gd name="T47" fmla="*/ 248 h 312"/>
                  <a:gd name="T48" fmla="*/ 0 w 341"/>
                  <a:gd name="T49" fmla="*/ 280 h 312"/>
                  <a:gd name="T50" fmla="*/ 62 w 341"/>
                  <a:gd name="T51" fmla="*/ 311 h 312"/>
                  <a:gd name="T52" fmla="*/ 93 w 341"/>
                  <a:gd name="T53" fmla="*/ 311 h 312"/>
                  <a:gd name="T54" fmla="*/ 156 w 341"/>
                  <a:gd name="T55" fmla="*/ 280 h 312"/>
                  <a:gd name="T56" fmla="*/ 217 w 341"/>
                  <a:gd name="T57" fmla="*/ 248 h 312"/>
                  <a:gd name="T58" fmla="*/ 248 w 341"/>
                  <a:gd name="T59" fmla="*/ 218 h 312"/>
                  <a:gd name="T60" fmla="*/ 280 w 341"/>
                  <a:gd name="T61" fmla="*/ 218 h 312"/>
                  <a:gd name="T62" fmla="*/ 309 w 341"/>
                  <a:gd name="T63" fmla="*/ 21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1" h="312">
                    <a:moveTo>
                      <a:pt x="340" y="187"/>
                    </a:moveTo>
                    <a:lnTo>
                      <a:pt x="340" y="187"/>
                    </a:lnTo>
                    <a:lnTo>
                      <a:pt x="340" y="187"/>
                    </a:lnTo>
                    <a:lnTo>
                      <a:pt x="340" y="187"/>
                    </a:lnTo>
                    <a:lnTo>
                      <a:pt x="340" y="187"/>
                    </a:lnTo>
                    <a:lnTo>
                      <a:pt x="340" y="187"/>
                    </a:lnTo>
                    <a:cubicBezTo>
                      <a:pt x="340" y="187"/>
                      <a:pt x="309" y="187"/>
                      <a:pt x="309" y="156"/>
                    </a:cubicBezTo>
                    <a:lnTo>
                      <a:pt x="309" y="156"/>
                    </a:lnTo>
                    <a:lnTo>
                      <a:pt x="309" y="156"/>
                    </a:lnTo>
                    <a:lnTo>
                      <a:pt x="309" y="156"/>
                    </a:lnTo>
                    <a:cubicBezTo>
                      <a:pt x="340" y="124"/>
                      <a:pt x="340" y="124"/>
                      <a:pt x="340" y="124"/>
                    </a:cubicBezTo>
                    <a:cubicBezTo>
                      <a:pt x="340" y="124"/>
                      <a:pt x="309" y="124"/>
                      <a:pt x="340" y="94"/>
                    </a:cubicBezTo>
                    <a:lnTo>
                      <a:pt x="340" y="94"/>
                    </a:lnTo>
                    <a:lnTo>
                      <a:pt x="340" y="94"/>
                    </a:lnTo>
                    <a:cubicBezTo>
                      <a:pt x="309" y="63"/>
                      <a:pt x="309" y="63"/>
                      <a:pt x="309" y="63"/>
                    </a:cubicBezTo>
                    <a:lnTo>
                      <a:pt x="309" y="63"/>
                    </a:lnTo>
                    <a:lnTo>
                      <a:pt x="309" y="63"/>
                    </a:lnTo>
                    <a:cubicBezTo>
                      <a:pt x="309" y="32"/>
                      <a:pt x="309" y="32"/>
                      <a:pt x="309" y="32"/>
                    </a:cubicBezTo>
                    <a:lnTo>
                      <a:pt x="309" y="32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309" y="0"/>
                    </a:lnTo>
                    <a:cubicBezTo>
                      <a:pt x="309" y="0"/>
                      <a:pt x="309" y="0"/>
                      <a:pt x="280" y="32"/>
                    </a:cubicBezTo>
                    <a:lnTo>
                      <a:pt x="248" y="32"/>
                    </a:lnTo>
                    <a:cubicBezTo>
                      <a:pt x="248" y="32"/>
                      <a:pt x="217" y="32"/>
                      <a:pt x="217" y="0"/>
                    </a:cubicBez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cubicBezTo>
                      <a:pt x="186" y="0"/>
                      <a:pt x="186" y="32"/>
                      <a:pt x="156" y="32"/>
                    </a:cubicBezTo>
                    <a:lnTo>
                      <a:pt x="156" y="32"/>
                    </a:lnTo>
                    <a:lnTo>
                      <a:pt x="124" y="32"/>
                    </a:lnTo>
                    <a:lnTo>
                      <a:pt x="124" y="32"/>
                    </a:lnTo>
                    <a:cubicBezTo>
                      <a:pt x="124" y="32"/>
                      <a:pt x="124" y="63"/>
                      <a:pt x="93" y="63"/>
                    </a:cubicBezTo>
                    <a:lnTo>
                      <a:pt x="62" y="63"/>
                    </a:lnTo>
                    <a:lnTo>
                      <a:pt x="62" y="63"/>
                    </a:lnTo>
                    <a:cubicBezTo>
                      <a:pt x="62" y="94"/>
                      <a:pt x="32" y="94"/>
                      <a:pt x="32" y="94"/>
                    </a:cubicBezTo>
                    <a:lnTo>
                      <a:pt x="32" y="94"/>
                    </a:lnTo>
                    <a:cubicBezTo>
                      <a:pt x="62" y="94"/>
                      <a:pt x="62" y="94"/>
                      <a:pt x="62" y="94"/>
                    </a:cubicBezTo>
                    <a:lnTo>
                      <a:pt x="62" y="94"/>
                    </a:lnTo>
                    <a:lnTo>
                      <a:pt x="62" y="94"/>
                    </a:lnTo>
                    <a:lnTo>
                      <a:pt x="93" y="94"/>
                    </a:lnTo>
                    <a:cubicBezTo>
                      <a:pt x="93" y="94"/>
                      <a:pt x="93" y="94"/>
                      <a:pt x="93" y="124"/>
                    </a:cubicBezTo>
                    <a:cubicBezTo>
                      <a:pt x="124" y="124"/>
                      <a:pt x="93" y="156"/>
                      <a:pt x="93" y="156"/>
                    </a:cubicBezTo>
                    <a:cubicBezTo>
                      <a:pt x="93" y="156"/>
                      <a:pt x="93" y="156"/>
                      <a:pt x="62" y="156"/>
                    </a:cubicBezTo>
                    <a:cubicBezTo>
                      <a:pt x="124" y="156"/>
                      <a:pt x="124" y="156"/>
                      <a:pt x="124" y="156"/>
                    </a:cubicBezTo>
                    <a:cubicBezTo>
                      <a:pt x="62" y="218"/>
                      <a:pt x="62" y="218"/>
                      <a:pt x="62" y="218"/>
                    </a:cubicBezTo>
                    <a:cubicBezTo>
                      <a:pt x="62" y="218"/>
                      <a:pt x="62" y="218"/>
                      <a:pt x="32" y="248"/>
                    </a:cubicBezTo>
                    <a:lnTo>
                      <a:pt x="0" y="248"/>
                    </a:lnTo>
                    <a:lnTo>
                      <a:pt x="0" y="248"/>
                    </a:lnTo>
                    <a:lnTo>
                      <a:pt x="0" y="280"/>
                    </a:lnTo>
                    <a:lnTo>
                      <a:pt x="0" y="280"/>
                    </a:lnTo>
                    <a:cubicBezTo>
                      <a:pt x="0" y="280"/>
                      <a:pt x="32" y="280"/>
                      <a:pt x="32" y="311"/>
                    </a:cubicBezTo>
                    <a:cubicBezTo>
                      <a:pt x="32" y="311"/>
                      <a:pt x="32" y="311"/>
                      <a:pt x="62" y="311"/>
                    </a:cubicBezTo>
                    <a:lnTo>
                      <a:pt x="62" y="311"/>
                    </a:lnTo>
                    <a:lnTo>
                      <a:pt x="93" y="311"/>
                    </a:lnTo>
                    <a:cubicBezTo>
                      <a:pt x="124" y="311"/>
                      <a:pt x="124" y="311"/>
                      <a:pt x="156" y="280"/>
                    </a:cubicBezTo>
                    <a:lnTo>
                      <a:pt x="156" y="280"/>
                    </a:lnTo>
                    <a:cubicBezTo>
                      <a:pt x="186" y="248"/>
                      <a:pt x="186" y="248"/>
                      <a:pt x="217" y="248"/>
                    </a:cubicBezTo>
                    <a:lnTo>
                      <a:pt x="217" y="248"/>
                    </a:lnTo>
                    <a:lnTo>
                      <a:pt x="217" y="248"/>
                    </a:lnTo>
                    <a:cubicBezTo>
                      <a:pt x="217" y="248"/>
                      <a:pt x="217" y="218"/>
                      <a:pt x="248" y="218"/>
                    </a:cubicBezTo>
                    <a:cubicBezTo>
                      <a:pt x="248" y="187"/>
                      <a:pt x="248" y="187"/>
                      <a:pt x="248" y="187"/>
                    </a:cubicBezTo>
                    <a:cubicBezTo>
                      <a:pt x="280" y="187"/>
                      <a:pt x="280" y="187"/>
                      <a:pt x="280" y="218"/>
                    </a:cubicBezTo>
                    <a:cubicBezTo>
                      <a:pt x="309" y="218"/>
                      <a:pt x="309" y="218"/>
                      <a:pt x="309" y="218"/>
                    </a:cubicBezTo>
                    <a:lnTo>
                      <a:pt x="309" y="218"/>
                    </a:lnTo>
                    <a:cubicBezTo>
                      <a:pt x="309" y="187"/>
                      <a:pt x="309" y="187"/>
                      <a:pt x="340" y="18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3" name="Freeform 111"/>
              <p:cNvSpPr>
                <a:spLocks noChangeArrowheads="1"/>
              </p:cNvSpPr>
              <p:nvPr/>
            </p:nvSpPr>
            <p:spPr bwMode="auto">
              <a:xfrm>
                <a:off x="4092575" y="1033463"/>
                <a:ext cx="77788" cy="22225"/>
              </a:xfrm>
              <a:custGeom>
                <a:avLst/>
                <a:gdLst>
                  <a:gd name="T0" fmla="*/ 31 w 218"/>
                  <a:gd name="T1" fmla="*/ 31 h 63"/>
                  <a:gd name="T2" fmla="*/ 31 w 218"/>
                  <a:gd name="T3" fmla="*/ 31 h 63"/>
                  <a:gd name="T4" fmla="*/ 62 w 218"/>
                  <a:gd name="T5" fmla="*/ 62 h 63"/>
                  <a:gd name="T6" fmla="*/ 93 w 218"/>
                  <a:gd name="T7" fmla="*/ 62 h 63"/>
                  <a:gd name="T8" fmla="*/ 124 w 218"/>
                  <a:gd name="T9" fmla="*/ 62 h 63"/>
                  <a:gd name="T10" fmla="*/ 124 w 218"/>
                  <a:gd name="T11" fmla="*/ 62 h 63"/>
                  <a:gd name="T12" fmla="*/ 186 w 218"/>
                  <a:gd name="T13" fmla="*/ 62 h 63"/>
                  <a:gd name="T14" fmla="*/ 186 w 218"/>
                  <a:gd name="T15" fmla="*/ 62 h 63"/>
                  <a:gd name="T16" fmla="*/ 186 w 218"/>
                  <a:gd name="T17" fmla="*/ 62 h 63"/>
                  <a:gd name="T18" fmla="*/ 186 w 218"/>
                  <a:gd name="T19" fmla="*/ 62 h 63"/>
                  <a:gd name="T20" fmla="*/ 217 w 218"/>
                  <a:gd name="T21" fmla="*/ 62 h 63"/>
                  <a:gd name="T22" fmla="*/ 217 w 218"/>
                  <a:gd name="T23" fmla="*/ 62 h 63"/>
                  <a:gd name="T24" fmla="*/ 217 w 218"/>
                  <a:gd name="T25" fmla="*/ 31 h 63"/>
                  <a:gd name="T26" fmla="*/ 217 w 218"/>
                  <a:gd name="T27" fmla="*/ 0 h 63"/>
                  <a:gd name="T28" fmla="*/ 217 w 218"/>
                  <a:gd name="T29" fmla="*/ 0 h 63"/>
                  <a:gd name="T30" fmla="*/ 217 w 218"/>
                  <a:gd name="T31" fmla="*/ 31 h 63"/>
                  <a:gd name="T32" fmla="*/ 186 w 218"/>
                  <a:gd name="T33" fmla="*/ 0 h 63"/>
                  <a:gd name="T34" fmla="*/ 186 w 218"/>
                  <a:gd name="T35" fmla="*/ 0 h 63"/>
                  <a:gd name="T36" fmla="*/ 124 w 218"/>
                  <a:gd name="T37" fmla="*/ 0 h 63"/>
                  <a:gd name="T38" fmla="*/ 124 w 218"/>
                  <a:gd name="T39" fmla="*/ 0 h 63"/>
                  <a:gd name="T40" fmla="*/ 93 w 218"/>
                  <a:gd name="T41" fmla="*/ 0 h 63"/>
                  <a:gd name="T42" fmla="*/ 93 w 218"/>
                  <a:gd name="T43" fmla="*/ 0 h 63"/>
                  <a:gd name="T44" fmla="*/ 62 w 218"/>
                  <a:gd name="T45" fmla="*/ 0 h 63"/>
                  <a:gd name="T46" fmla="*/ 31 w 218"/>
                  <a:gd name="T47" fmla="*/ 0 h 63"/>
                  <a:gd name="T48" fmla="*/ 0 w 218"/>
                  <a:gd name="T49" fmla="*/ 0 h 63"/>
                  <a:gd name="T50" fmla="*/ 0 w 218"/>
                  <a:gd name="T51" fmla="*/ 31 h 63"/>
                  <a:gd name="T52" fmla="*/ 0 w 218"/>
                  <a:gd name="T53" fmla="*/ 31 h 63"/>
                  <a:gd name="T54" fmla="*/ 0 w 218"/>
                  <a:gd name="T55" fmla="*/ 31 h 63"/>
                  <a:gd name="T56" fmla="*/ 31 w 218"/>
                  <a:gd name="T57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8" h="63">
                    <a:moveTo>
                      <a:pt x="31" y="31"/>
                    </a:moveTo>
                    <a:lnTo>
                      <a:pt x="31" y="31"/>
                    </a:lnTo>
                    <a:lnTo>
                      <a:pt x="62" y="62"/>
                    </a:lnTo>
                    <a:lnTo>
                      <a:pt x="93" y="62"/>
                    </a:lnTo>
                    <a:cubicBezTo>
                      <a:pt x="93" y="62"/>
                      <a:pt x="93" y="62"/>
                      <a:pt x="124" y="62"/>
                    </a:cubicBezTo>
                    <a:lnTo>
                      <a:pt x="124" y="62"/>
                    </a:lnTo>
                    <a:cubicBezTo>
                      <a:pt x="154" y="62"/>
                      <a:pt x="154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62"/>
                      <a:pt x="186" y="62"/>
                      <a:pt x="217" y="62"/>
                    </a:cubicBezTo>
                    <a:lnTo>
                      <a:pt x="217" y="62"/>
                    </a:lnTo>
                    <a:cubicBezTo>
                      <a:pt x="217" y="31"/>
                      <a:pt x="217" y="31"/>
                      <a:pt x="217" y="31"/>
                    </a:cubicBezTo>
                    <a:lnTo>
                      <a:pt x="217" y="0"/>
                    </a:lnTo>
                    <a:lnTo>
                      <a:pt x="217" y="0"/>
                    </a:lnTo>
                    <a:lnTo>
                      <a:pt x="217" y="31"/>
                    </a:lnTo>
                    <a:cubicBezTo>
                      <a:pt x="186" y="31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54" y="0"/>
                      <a:pt x="154" y="0"/>
                      <a:pt x="124" y="0"/>
                    </a:cubicBezTo>
                    <a:lnTo>
                      <a:pt x="124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31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4" name="Freeform 112"/>
              <p:cNvSpPr>
                <a:spLocks noChangeArrowheads="1"/>
              </p:cNvSpPr>
              <p:nvPr/>
            </p:nvSpPr>
            <p:spPr bwMode="auto">
              <a:xfrm>
                <a:off x="4192588" y="1022350"/>
                <a:ext cx="77787" cy="22225"/>
              </a:xfrm>
              <a:custGeom>
                <a:avLst/>
                <a:gdLst>
                  <a:gd name="T0" fmla="*/ 31 w 218"/>
                  <a:gd name="T1" fmla="*/ 31 h 63"/>
                  <a:gd name="T2" fmla="*/ 31 w 218"/>
                  <a:gd name="T3" fmla="*/ 31 h 63"/>
                  <a:gd name="T4" fmla="*/ 31 w 218"/>
                  <a:gd name="T5" fmla="*/ 31 h 63"/>
                  <a:gd name="T6" fmla="*/ 62 w 218"/>
                  <a:gd name="T7" fmla="*/ 0 h 63"/>
                  <a:gd name="T8" fmla="*/ 62 w 218"/>
                  <a:gd name="T9" fmla="*/ 0 h 63"/>
                  <a:gd name="T10" fmla="*/ 93 w 218"/>
                  <a:gd name="T11" fmla="*/ 0 h 63"/>
                  <a:gd name="T12" fmla="*/ 124 w 218"/>
                  <a:gd name="T13" fmla="*/ 31 h 63"/>
                  <a:gd name="T14" fmla="*/ 155 w 218"/>
                  <a:gd name="T15" fmla="*/ 31 h 63"/>
                  <a:gd name="T16" fmla="*/ 155 w 218"/>
                  <a:gd name="T17" fmla="*/ 31 h 63"/>
                  <a:gd name="T18" fmla="*/ 155 w 218"/>
                  <a:gd name="T19" fmla="*/ 62 h 63"/>
                  <a:gd name="T20" fmla="*/ 186 w 218"/>
                  <a:gd name="T21" fmla="*/ 31 h 63"/>
                  <a:gd name="T22" fmla="*/ 186 w 218"/>
                  <a:gd name="T23" fmla="*/ 31 h 63"/>
                  <a:gd name="T24" fmla="*/ 217 w 218"/>
                  <a:gd name="T25" fmla="*/ 31 h 63"/>
                  <a:gd name="T26" fmla="*/ 217 w 218"/>
                  <a:gd name="T27" fmla="*/ 31 h 63"/>
                  <a:gd name="T28" fmla="*/ 217 w 218"/>
                  <a:gd name="T29" fmla="*/ 31 h 63"/>
                  <a:gd name="T30" fmla="*/ 217 w 218"/>
                  <a:gd name="T31" fmla="*/ 31 h 63"/>
                  <a:gd name="T32" fmla="*/ 186 w 218"/>
                  <a:gd name="T33" fmla="*/ 31 h 63"/>
                  <a:gd name="T34" fmla="*/ 155 w 218"/>
                  <a:gd name="T35" fmla="*/ 0 h 63"/>
                  <a:gd name="T36" fmla="*/ 62 w 218"/>
                  <a:gd name="T37" fmla="*/ 0 h 63"/>
                  <a:gd name="T38" fmla="*/ 62 w 218"/>
                  <a:gd name="T39" fmla="*/ 0 h 63"/>
                  <a:gd name="T40" fmla="*/ 31 w 218"/>
                  <a:gd name="T41" fmla="*/ 0 h 63"/>
                  <a:gd name="T42" fmla="*/ 0 w 218"/>
                  <a:gd name="T43" fmla="*/ 0 h 63"/>
                  <a:gd name="T44" fmla="*/ 31 w 218"/>
                  <a:gd name="T45" fmla="*/ 0 h 63"/>
                  <a:gd name="T46" fmla="*/ 31 w 218"/>
                  <a:gd name="T47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8" h="63">
                    <a:moveTo>
                      <a:pt x="31" y="31"/>
                    </a:moveTo>
                    <a:lnTo>
                      <a:pt x="31" y="31"/>
                    </a:lnTo>
                    <a:lnTo>
                      <a:pt x="31" y="31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93" y="0"/>
                    </a:cubicBezTo>
                    <a:cubicBezTo>
                      <a:pt x="93" y="0"/>
                      <a:pt x="124" y="0"/>
                      <a:pt x="124" y="31"/>
                    </a:cubicBezTo>
                    <a:cubicBezTo>
                      <a:pt x="124" y="31"/>
                      <a:pt x="124" y="31"/>
                      <a:pt x="155" y="31"/>
                    </a:cubicBezTo>
                    <a:lnTo>
                      <a:pt x="155" y="31"/>
                    </a:lnTo>
                    <a:cubicBezTo>
                      <a:pt x="155" y="31"/>
                      <a:pt x="155" y="31"/>
                      <a:pt x="155" y="62"/>
                    </a:cubicBezTo>
                    <a:cubicBezTo>
                      <a:pt x="155" y="31"/>
                      <a:pt x="186" y="31"/>
                      <a:pt x="186" y="31"/>
                    </a:cubicBezTo>
                    <a:lnTo>
                      <a:pt x="186" y="31"/>
                    </a:lnTo>
                    <a:cubicBezTo>
                      <a:pt x="217" y="31"/>
                      <a:pt x="217" y="31"/>
                      <a:pt x="217" y="31"/>
                    </a:cubicBezTo>
                    <a:lnTo>
                      <a:pt x="217" y="31"/>
                    </a:lnTo>
                    <a:lnTo>
                      <a:pt x="217" y="31"/>
                    </a:lnTo>
                    <a:lnTo>
                      <a:pt x="217" y="31"/>
                    </a:lnTo>
                    <a:cubicBezTo>
                      <a:pt x="217" y="31"/>
                      <a:pt x="217" y="31"/>
                      <a:pt x="186" y="31"/>
                    </a:cubicBezTo>
                    <a:lnTo>
                      <a:pt x="155" y="0"/>
                    </a:lnTo>
                    <a:cubicBezTo>
                      <a:pt x="124" y="0"/>
                      <a:pt x="93" y="0"/>
                      <a:pt x="62" y="0"/>
                    </a:cubicBez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5" name="Freeform 113"/>
              <p:cNvSpPr>
                <a:spLocks noChangeArrowheads="1"/>
              </p:cNvSpPr>
              <p:nvPr/>
            </p:nvSpPr>
            <p:spPr bwMode="auto">
              <a:xfrm>
                <a:off x="3890963" y="1111250"/>
                <a:ext cx="77787" cy="66675"/>
              </a:xfrm>
              <a:custGeom>
                <a:avLst/>
                <a:gdLst>
                  <a:gd name="T0" fmla="*/ 31 w 218"/>
                  <a:gd name="T1" fmla="*/ 186 h 187"/>
                  <a:gd name="T2" fmla="*/ 31 w 218"/>
                  <a:gd name="T3" fmla="*/ 186 h 187"/>
                  <a:gd name="T4" fmla="*/ 62 w 218"/>
                  <a:gd name="T5" fmla="*/ 155 h 187"/>
                  <a:gd name="T6" fmla="*/ 62 w 218"/>
                  <a:gd name="T7" fmla="*/ 155 h 187"/>
                  <a:gd name="T8" fmla="*/ 62 w 218"/>
                  <a:gd name="T9" fmla="*/ 155 h 187"/>
                  <a:gd name="T10" fmla="*/ 93 w 218"/>
                  <a:gd name="T11" fmla="*/ 155 h 187"/>
                  <a:gd name="T12" fmla="*/ 93 w 218"/>
                  <a:gd name="T13" fmla="*/ 155 h 187"/>
                  <a:gd name="T14" fmla="*/ 93 w 218"/>
                  <a:gd name="T15" fmla="*/ 155 h 187"/>
                  <a:gd name="T16" fmla="*/ 93 w 218"/>
                  <a:gd name="T17" fmla="*/ 124 h 187"/>
                  <a:gd name="T18" fmla="*/ 93 w 218"/>
                  <a:gd name="T19" fmla="*/ 124 h 187"/>
                  <a:gd name="T20" fmla="*/ 124 w 218"/>
                  <a:gd name="T21" fmla="*/ 93 h 187"/>
                  <a:gd name="T22" fmla="*/ 124 w 218"/>
                  <a:gd name="T23" fmla="*/ 93 h 187"/>
                  <a:gd name="T24" fmla="*/ 124 w 218"/>
                  <a:gd name="T25" fmla="*/ 93 h 187"/>
                  <a:gd name="T26" fmla="*/ 124 w 218"/>
                  <a:gd name="T27" fmla="*/ 93 h 187"/>
                  <a:gd name="T28" fmla="*/ 124 w 218"/>
                  <a:gd name="T29" fmla="*/ 93 h 187"/>
                  <a:gd name="T30" fmla="*/ 155 w 218"/>
                  <a:gd name="T31" fmla="*/ 62 h 187"/>
                  <a:gd name="T32" fmla="*/ 155 w 218"/>
                  <a:gd name="T33" fmla="*/ 62 h 187"/>
                  <a:gd name="T34" fmla="*/ 155 w 218"/>
                  <a:gd name="T35" fmla="*/ 31 h 187"/>
                  <a:gd name="T36" fmla="*/ 186 w 218"/>
                  <a:gd name="T37" fmla="*/ 0 h 187"/>
                  <a:gd name="T38" fmla="*/ 186 w 218"/>
                  <a:gd name="T39" fmla="*/ 0 h 187"/>
                  <a:gd name="T40" fmla="*/ 186 w 218"/>
                  <a:gd name="T41" fmla="*/ 0 h 187"/>
                  <a:gd name="T42" fmla="*/ 186 w 218"/>
                  <a:gd name="T43" fmla="*/ 0 h 187"/>
                  <a:gd name="T44" fmla="*/ 186 w 218"/>
                  <a:gd name="T45" fmla="*/ 0 h 187"/>
                  <a:gd name="T46" fmla="*/ 217 w 218"/>
                  <a:gd name="T47" fmla="*/ 0 h 187"/>
                  <a:gd name="T48" fmla="*/ 217 w 218"/>
                  <a:gd name="T49" fmla="*/ 0 h 187"/>
                  <a:gd name="T50" fmla="*/ 217 w 218"/>
                  <a:gd name="T51" fmla="*/ 0 h 187"/>
                  <a:gd name="T52" fmla="*/ 186 w 218"/>
                  <a:gd name="T53" fmla="*/ 0 h 187"/>
                  <a:gd name="T54" fmla="*/ 186 w 218"/>
                  <a:gd name="T55" fmla="*/ 0 h 187"/>
                  <a:gd name="T56" fmla="*/ 186 w 218"/>
                  <a:gd name="T57" fmla="*/ 0 h 187"/>
                  <a:gd name="T58" fmla="*/ 155 w 218"/>
                  <a:gd name="T59" fmla="*/ 0 h 187"/>
                  <a:gd name="T60" fmla="*/ 155 w 218"/>
                  <a:gd name="T61" fmla="*/ 0 h 187"/>
                  <a:gd name="T62" fmla="*/ 155 w 218"/>
                  <a:gd name="T63" fmla="*/ 0 h 187"/>
                  <a:gd name="T64" fmla="*/ 124 w 218"/>
                  <a:gd name="T65" fmla="*/ 0 h 187"/>
                  <a:gd name="T66" fmla="*/ 124 w 218"/>
                  <a:gd name="T67" fmla="*/ 31 h 187"/>
                  <a:gd name="T68" fmla="*/ 93 w 218"/>
                  <a:gd name="T69" fmla="*/ 93 h 187"/>
                  <a:gd name="T70" fmla="*/ 62 w 218"/>
                  <a:gd name="T71" fmla="*/ 93 h 187"/>
                  <a:gd name="T72" fmla="*/ 62 w 218"/>
                  <a:gd name="T73" fmla="*/ 93 h 187"/>
                  <a:gd name="T74" fmla="*/ 62 w 218"/>
                  <a:gd name="T75" fmla="*/ 93 h 187"/>
                  <a:gd name="T76" fmla="*/ 31 w 218"/>
                  <a:gd name="T77" fmla="*/ 124 h 187"/>
                  <a:gd name="T78" fmla="*/ 0 w 218"/>
                  <a:gd name="T79" fmla="*/ 155 h 187"/>
                  <a:gd name="T80" fmla="*/ 31 w 218"/>
                  <a:gd name="T81" fmla="*/ 186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8" h="187">
                    <a:moveTo>
                      <a:pt x="31" y="186"/>
                    </a:moveTo>
                    <a:lnTo>
                      <a:pt x="31" y="186"/>
                    </a:lnTo>
                    <a:cubicBezTo>
                      <a:pt x="31" y="155"/>
                      <a:pt x="62" y="155"/>
                      <a:pt x="62" y="155"/>
                    </a:cubicBezTo>
                    <a:lnTo>
                      <a:pt x="62" y="155"/>
                    </a:lnTo>
                    <a:lnTo>
                      <a:pt x="62" y="155"/>
                    </a:lnTo>
                    <a:cubicBezTo>
                      <a:pt x="93" y="155"/>
                      <a:pt x="93" y="155"/>
                      <a:pt x="93" y="155"/>
                    </a:cubicBezTo>
                    <a:lnTo>
                      <a:pt x="93" y="155"/>
                    </a:lnTo>
                    <a:lnTo>
                      <a:pt x="93" y="155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93" y="124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5" y="31"/>
                    </a:lnTo>
                    <a:cubicBezTo>
                      <a:pt x="155" y="31"/>
                      <a:pt x="155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lnTo>
                      <a:pt x="124" y="31"/>
                    </a:lnTo>
                    <a:cubicBezTo>
                      <a:pt x="124" y="62"/>
                      <a:pt x="93" y="93"/>
                      <a:pt x="93" y="93"/>
                    </a:cubicBezTo>
                    <a:cubicBezTo>
                      <a:pt x="93" y="93"/>
                      <a:pt x="93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cubicBezTo>
                      <a:pt x="62" y="124"/>
                      <a:pt x="62" y="124"/>
                      <a:pt x="31" y="124"/>
                    </a:cubicBezTo>
                    <a:cubicBezTo>
                      <a:pt x="31" y="155"/>
                      <a:pt x="31" y="155"/>
                      <a:pt x="0" y="155"/>
                    </a:cubicBezTo>
                    <a:cubicBezTo>
                      <a:pt x="0" y="155"/>
                      <a:pt x="31" y="155"/>
                      <a:pt x="31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6" name="Freeform 114"/>
              <p:cNvSpPr>
                <a:spLocks noChangeArrowheads="1"/>
              </p:cNvSpPr>
              <p:nvPr/>
            </p:nvSpPr>
            <p:spPr bwMode="auto">
              <a:xfrm>
                <a:off x="4025900" y="1033463"/>
                <a:ext cx="44450" cy="33337"/>
              </a:xfrm>
              <a:custGeom>
                <a:avLst/>
                <a:gdLst>
                  <a:gd name="T0" fmla="*/ 31 w 125"/>
                  <a:gd name="T1" fmla="*/ 62 h 94"/>
                  <a:gd name="T2" fmla="*/ 31 w 125"/>
                  <a:gd name="T3" fmla="*/ 62 h 94"/>
                  <a:gd name="T4" fmla="*/ 62 w 125"/>
                  <a:gd name="T5" fmla="*/ 62 h 94"/>
                  <a:gd name="T6" fmla="*/ 93 w 125"/>
                  <a:gd name="T7" fmla="*/ 93 h 94"/>
                  <a:gd name="T8" fmla="*/ 93 w 125"/>
                  <a:gd name="T9" fmla="*/ 93 h 94"/>
                  <a:gd name="T10" fmla="*/ 93 w 125"/>
                  <a:gd name="T11" fmla="*/ 93 h 94"/>
                  <a:gd name="T12" fmla="*/ 93 w 125"/>
                  <a:gd name="T13" fmla="*/ 93 h 94"/>
                  <a:gd name="T14" fmla="*/ 124 w 125"/>
                  <a:gd name="T15" fmla="*/ 62 h 94"/>
                  <a:gd name="T16" fmla="*/ 124 w 125"/>
                  <a:gd name="T17" fmla="*/ 62 h 94"/>
                  <a:gd name="T18" fmla="*/ 93 w 125"/>
                  <a:gd name="T19" fmla="*/ 31 h 94"/>
                  <a:gd name="T20" fmla="*/ 93 w 125"/>
                  <a:gd name="T21" fmla="*/ 31 h 94"/>
                  <a:gd name="T22" fmla="*/ 93 w 125"/>
                  <a:gd name="T23" fmla="*/ 31 h 94"/>
                  <a:gd name="T24" fmla="*/ 93 w 125"/>
                  <a:gd name="T25" fmla="*/ 0 h 94"/>
                  <a:gd name="T26" fmla="*/ 93 w 125"/>
                  <a:gd name="T27" fmla="*/ 0 h 94"/>
                  <a:gd name="T28" fmla="*/ 62 w 125"/>
                  <a:gd name="T29" fmla="*/ 31 h 94"/>
                  <a:gd name="T30" fmla="*/ 62 w 125"/>
                  <a:gd name="T31" fmla="*/ 31 h 94"/>
                  <a:gd name="T32" fmla="*/ 31 w 125"/>
                  <a:gd name="T33" fmla="*/ 62 h 94"/>
                  <a:gd name="T34" fmla="*/ 0 w 125"/>
                  <a:gd name="T35" fmla="*/ 62 h 94"/>
                  <a:gd name="T36" fmla="*/ 0 w 125"/>
                  <a:gd name="T37" fmla="*/ 62 h 94"/>
                  <a:gd name="T38" fmla="*/ 0 w 125"/>
                  <a:gd name="T39" fmla="*/ 62 h 94"/>
                  <a:gd name="T40" fmla="*/ 0 w 125"/>
                  <a:gd name="T41" fmla="*/ 62 h 94"/>
                  <a:gd name="T42" fmla="*/ 31 w 125"/>
                  <a:gd name="T43" fmla="*/ 6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94">
                    <a:moveTo>
                      <a:pt x="31" y="62"/>
                    </a:moveTo>
                    <a:lnTo>
                      <a:pt x="31" y="62"/>
                    </a:lnTo>
                    <a:cubicBezTo>
                      <a:pt x="31" y="62"/>
                      <a:pt x="31" y="62"/>
                      <a:pt x="62" y="62"/>
                    </a:cubicBezTo>
                    <a:cubicBezTo>
                      <a:pt x="62" y="62"/>
                      <a:pt x="62" y="93"/>
                      <a:pt x="93" y="93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124" y="62"/>
                      <a:pt x="124" y="62"/>
                      <a:pt x="124" y="62"/>
                    </a:cubicBezTo>
                    <a:lnTo>
                      <a:pt x="124" y="62"/>
                    </a:lnTo>
                    <a:cubicBezTo>
                      <a:pt x="93" y="62"/>
                      <a:pt x="93" y="62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62" y="31"/>
                      <a:pt x="62" y="31"/>
                      <a:pt x="31" y="62"/>
                    </a:cubicBezTo>
                    <a:cubicBezTo>
                      <a:pt x="31" y="62"/>
                      <a:pt x="31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1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7" name="Freeform 115"/>
              <p:cNvSpPr>
                <a:spLocks noChangeArrowheads="1"/>
              </p:cNvSpPr>
              <p:nvPr/>
            </p:nvSpPr>
            <p:spPr bwMode="auto">
              <a:xfrm>
                <a:off x="5521325" y="787400"/>
                <a:ext cx="112713" cy="44450"/>
              </a:xfrm>
              <a:custGeom>
                <a:avLst/>
                <a:gdLst>
                  <a:gd name="T0" fmla="*/ 279 w 312"/>
                  <a:gd name="T1" fmla="*/ 62 h 125"/>
                  <a:gd name="T2" fmla="*/ 279 w 312"/>
                  <a:gd name="T3" fmla="*/ 62 h 125"/>
                  <a:gd name="T4" fmla="*/ 279 w 312"/>
                  <a:gd name="T5" fmla="*/ 62 h 125"/>
                  <a:gd name="T6" fmla="*/ 279 w 312"/>
                  <a:gd name="T7" fmla="*/ 93 h 125"/>
                  <a:gd name="T8" fmla="*/ 248 w 312"/>
                  <a:gd name="T9" fmla="*/ 93 h 125"/>
                  <a:gd name="T10" fmla="*/ 217 w 312"/>
                  <a:gd name="T11" fmla="*/ 62 h 125"/>
                  <a:gd name="T12" fmla="*/ 217 w 312"/>
                  <a:gd name="T13" fmla="*/ 31 h 125"/>
                  <a:gd name="T14" fmla="*/ 217 w 312"/>
                  <a:gd name="T15" fmla="*/ 0 h 125"/>
                  <a:gd name="T16" fmla="*/ 217 w 312"/>
                  <a:gd name="T17" fmla="*/ 0 h 125"/>
                  <a:gd name="T18" fmla="*/ 156 w 312"/>
                  <a:gd name="T19" fmla="*/ 0 h 125"/>
                  <a:gd name="T20" fmla="*/ 124 w 312"/>
                  <a:gd name="T21" fmla="*/ 0 h 125"/>
                  <a:gd name="T22" fmla="*/ 124 w 312"/>
                  <a:gd name="T23" fmla="*/ 0 h 125"/>
                  <a:gd name="T24" fmla="*/ 93 w 312"/>
                  <a:gd name="T25" fmla="*/ 0 h 125"/>
                  <a:gd name="T26" fmla="*/ 93 w 312"/>
                  <a:gd name="T27" fmla="*/ 0 h 125"/>
                  <a:gd name="T28" fmla="*/ 32 w 312"/>
                  <a:gd name="T29" fmla="*/ 0 h 125"/>
                  <a:gd name="T30" fmla="*/ 32 w 312"/>
                  <a:gd name="T31" fmla="*/ 0 h 125"/>
                  <a:gd name="T32" fmla="*/ 0 w 312"/>
                  <a:gd name="T33" fmla="*/ 0 h 125"/>
                  <a:gd name="T34" fmla="*/ 0 w 312"/>
                  <a:gd name="T35" fmla="*/ 0 h 125"/>
                  <a:gd name="T36" fmla="*/ 0 w 312"/>
                  <a:gd name="T37" fmla="*/ 31 h 125"/>
                  <a:gd name="T38" fmla="*/ 0 w 312"/>
                  <a:gd name="T39" fmla="*/ 31 h 125"/>
                  <a:gd name="T40" fmla="*/ 32 w 312"/>
                  <a:gd name="T41" fmla="*/ 31 h 125"/>
                  <a:gd name="T42" fmla="*/ 32 w 312"/>
                  <a:gd name="T43" fmla="*/ 31 h 125"/>
                  <a:gd name="T44" fmla="*/ 32 w 312"/>
                  <a:gd name="T45" fmla="*/ 31 h 125"/>
                  <a:gd name="T46" fmla="*/ 63 w 312"/>
                  <a:gd name="T47" fmla="*/ 31 h 125"/>
                  <a:gd name="T48" fmla="*/ 93 w 312"/>
                  <a:gd name="T49" fmla="*/ 0 h 125"/>
                  <a:gd name="T50" fmla="*/ 93 w 312"/>
                  <a:gd name="T51" fmla="*/ 0 h 125"/>
                  <a:gd name="T52" fmla="*/ 124 w 312"/>
                  <a:gd name="T53" fmla="*/ 31 h 125"/>
                  <a:gd name="T54" fmla="*/ 93 w 312"/>
                  <a:gd name="T55" fmla="*/ 93 h 125"/>
                  <a:gd name="T56" fmla="*/ 156 w 312"/>
                  <a:gd name="T57" fmla="*/ 93 h 125"/>
                  <a:gd name="T58" fmla="*/ 156 w 312"/>
                  <a:gd name="T59" fmla="*/ 93 h 125"/>
                  <a:gd name="T60" fmla="*/ 156 w 312"/>
                  <a:gd name="T61" fmla="*/ 93 h 125"/>
                  <a:gd name="T62" fmla="*/ 217 w 312"/>
                  <a:gd name="T63" fmla="*/ 93 h 125"/>
                  <a:gd name="T64" fmla="*/ 248 w 312"/>
                  <a:gd name="T65" fmla="*/ 93 h 125"/>
                  <a:gd name="T66" fmla="*/ 248 w 312"/>
                  <a:gd name="T67" fmla="*/ 93 h 125"/>
                  <a:gd name="T68" fmla="*/ 248 w 312"/>
                  <a:gd name="T69" fmla="*/ 93 h 125"/>
                  <a:gd name="T70" fmla="*/ 279 w 312"/>
                  <a:gd name="T71" fmla="*/ 93 h 125"/>
                  <a:gd name="T72" fmla="*/ 279 w 312"/>
                  <a:gd name="T73" fmla="*/ 93 h 125"/>
                  <a:gd name="T74" fmla="*/ 279 w 312"/>
                  <a:gd name="T75" fmla="*/ 124 h 125"/>
                  <a:gd name="T76" fmla="*/ 311 w 312"/>
                  <a:gd name="T77" fmla="*/ 93 h 125"/>
                  <a:gd name="T78" fmla="*/ 311 w 312"/>
                  <a:gd name="T79" fmla="*/ 93 h 125"/>
                  <a:gd name="T80" fmla="*/ 279 w 312"/>
                  <a:gd name="T81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12" h="125">
                    <a:moveTo>
                      <a:pt x="279" y="62"/>
                    </a:moveTo>
                    <a:lnTo>
                      <a:pt x="279" y="62"/>
                    </a:lnTo>
                    <a:lnTo>
                      <a:pt x="279" y="62"/>
                    </a:lnTo>
                    <a:cubicBezTo>
                      <a:pt x="279" y="62"/>
                      <a:pt x="279" y="62"/>
                      <a:pt x="279" y="93"/>
                    </a:cubicBezTo>
                    <a:cubicBezTo>
                      <a:pt x="248" y="93"/>
                      <a:pt x="248" y="93"/>
                      <a:pt x="248" y="93"/>
                    </a:cubicBezTo>
                    <a:lnTo>
                      <a:pt x="217" y="62"/>
                    </a:lnTo>
                    <a:lnTo>
                      <a:pt x="217" y="31"/>
                    </a:lnTo>
                    <a:lnTo>
                      <a:pt x="217" y="0"/>
                    </a:lnTo>
                    <a:lnTo>
                      <a:pt x="217" y="0"/>
                    </a:lnTo>
                    <a:cubicBezTo>
                      <a:pt x="187" y="0"/>
                      <a:pt x="187" y="0"/>
                      <a:pt x="156" y="0"/>
                    </a:cubicBezTo>
                    <a:cubicBezTo>
                      <a:pt x="156" y="0"/>
                      <a:pt x="156" y="0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cubicBezTo>
                      <a:pt x="93" y="0"/>
                      <a:pt x="63" y="0"/>
                      <a:pt x="32" y="0"/>
                    </a:cubicBezTo>
                    <a:lnTo>
                      <a:pt x="3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2" y="31"/>
                      <a:pt x="32" y="31"/>
                      <a:pt x="32" y="31"/>
                    </a:cubicBezTo>
                    <a:lnTo>
                      <a:pt x="32" y="31"/>
                    </a:lnTo>
                    <a:lnTo>
                      <a:pt x="32" y="31"/>
                    </a:lnTo>
                    <a:lnTo>
                      <a:pt x="63" y="31"/>
                    </a:lnTo>
                    <a:cubicBezTo>
                      <a:pt x="63" y="0"/>
                      <a:pt x="63" y="0"/>
                      <a:pt x="93" y="0"/>
                    </a:cubicBezTo>
                    <a:lnTo>
                      <a:pt x="93" y="0"/>
                    </a:lnTo>
                    <a:lnTo>
                      <a:pt x="124" y="31"/>
                    </a:lnTo>
                    <a:cubicBezTo>
                      <a:pt x="124" y="62"/>
                      <a:pt x="93" y="62"/>
                      <a:pt x="93" y="93"/>
                    </a:cubicBezTo>
                    <a:cubicBezTo>
                      <a:pt x="93" y="93"/>
                      <a:pt x="124" y="93"/>
                      <a:pt x="156" y="93"/>
                    </a:cubicBezTo>
                    <a:lnTo>
                      <a:pt x="156" y="93"/>
                    </a:lnTo>
                    <a:lnTo>
                      <a:pt x="156" y="93"/>
                    </a:lnTo>
                    <a:cubicBezTo>
                      <a:pt x="187" y="93"/>
                      <a:pt x="217" y="93"/>
                      <a:pt x="217" y="93"/>
                    </a:cubicBez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cubicBezTo>
                      <a:pt x="279" y="93"/>
                      <a:pt x="279" y="93"/>
                      <a:pt x="279" y="93"/>
                    </a:cubicBezTo>
                    <a:lnTo>
                      <a:pt x="279" y="93"/>
                    </a:lnTo>
                    <a:lnTo>
                      <a:pt x="279" y="124"/>
                    </a:lnTo>
                    <a:cubicBezTo>
                      <a:pt x="279" y="93"/>
                      <a:pt x="279" y="93"/>
                      <a:pt x="311" y="93"/>
                    </a:cubicBezTo>
                    <a:lnTo>
                      <a:pt x="311" y="93"/>
                    </a:lnTo>
                    <a:lnTo>
                      <a:pt x="279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8" name="Freeform 116"/>
              <p:cNvSpPr>
                <a:spLocks noChangeArrowheads="1"/>
              </p:cNvSpPr>
              <p:nvPr/>
            </p:nvSpPr>
            <p:spPr bwMode="auto">
              <a:xfrm>
                <a:off x="6402388" y="898525"/>
                <a:ext cx="134937" cy="22225"/>
              </a:xfrm>
              <a:custGeom>
                <a:avLst/>
                <a:gdLst>
                  <a:gd name="T0" fmla="*/ 217 w 373"/>
                  <a:gd name="T1" fmla="*/ 31 h 63"/>
                  <a:gd name="T2" fmla="*/ 217 w 373"/>
                  <a:gd name="T3" fmla="*/ 31 h 63"/>
                  <a:gd name="T4" fmla="*/ 217 w 373"/>
                  <a:gd name="T5" fmla="*/ 31 h 63"/>
                  <a:gd name="T6" fmla="*/ 248 w 373"/>
                  <a:gd name="T7" fmla="*/ 31 h 63"/>
                  <a:gd name="T8" fmla="*/ 248 w 373"/>
                  <a:gd name="T9" fmla="*/ 31 h 63"/>
                  <a:gd name="T10" fmla="*/ 279 w 373"/>
                  <a:gd name="T11" fmla="*/ 31 h 63"/>
                  <a:gd name="T12" fmla="*/ 279 w 373"/>
                  <a:gd name="T13" fmla="*/ 31 h 63"/>
                  <a:gd name="T14" fmla="*/ 310 w 373"/>
                  <a:gd name="T15" fmla="*/ 31 h 63"/>
                  <a:gd name="T16" fmla="*/ 372 w 373"/>
                  <a:gd name="T17" fmla="*/ 31 h 63"/>
                  <a:gd name="T18" fmla="*/ 372 w 373"/>
                  <a:gd name="T19" fmla="*/ 31 h 63"/>
                  <a:gd name="T20" fmla="*/ 341 w 373"/>
                  <a:gd name="T21" fmla="*/ 31 h 63"/>
                  <a:gd name="T22" fmla="*/ 310 w 373"/>
                  <a:gd name="T23" fmla="*/ 31 h 63"/>
                  <a:gd name="T24" fmla="*/ 310 w 373"/>
                  <a:gd name="T25" fmla="*/ 31 h 63"/>
                  <a:gd name="T26" fmla="*/ 279 w 373"/>
                  <a:gd name="T27" fmla="*/ 31 h 63"/>
                  <a:gd name="T28" fmla="*/ 248 w 373"/>
                  <a:gd name="T29" fmla="*/ 31 h 63"/>
                  <a:gd name="T30" fmla="*/ 217 w 373"/>
                  <a:gd name="T31" fmla="*/ 0 h 63"/>
                  <a:gd name="T32" fmla="*/ 217 w 373"/>
                  <a:gd name="T33" fmla="*/ 0 h 63"/>
                  <a:gd name="T34" fmla="*/ 217 w 373"/>
                  <a:gd name="T35" fmla="*/ 31 h 63"/>
                  <a:gd name="T36" fmla="*/ 155 w 373"/>
                  <a:gd name="T37" fmla="*/ 31 h 63"/>
                  <a:gd name="T38" fmla="*/ 124 w 373"/>
                  <a:gd name="T39" fmla="*/ 31 h 63"/>
                  <a:gd name="T40" fmla="*/ 93 w 373"/>
                  <a:gd name="T41" fmla="*/ 31 h 63"/>
                  <a:gd name="T42" fmla="*/ 93 w 373"/>
                  <a:gd name="T43" fmla="*/ 0 h 63"/>
                  <a:gd name="T44" fmla="*/ 62 w 373"/>
                  <a:gd name="T45" fmla="*/ 0 h 63"/>
                  <a:gd name="T46" fmla="*/ 31 w 373"/>
                  <a:gd name="T47" fmla="*/ 0 h 63"/>
                  <a:gd name="T48" fmla="*/ 0 w 373"/>
                  <a:gd name="T49" fmla="*/ 31 h 63"/>
                  <a:gd name="T50" fmla="*/ 0 w 373"/>
                  <a:gd name="T51" fmla="*/ 31 h 63"/>
                  <a:gd name="T52" fmla="*/ 0 w 373"/>
                  <a:gd name="T53" fmla="*/ 31 h 63"/>
                  <a:gd name="T54" fmla="*/ 31 w 373"/>
                  <a:gd name="T55" fmla="*/ 62 h 63"/>
                  <a:gd name="T56" fmla="*/ 31 w 373"/>
                  <a:gd name="T57" fmla="*/ 31 h 63"/>
                  <a:gd name="T58" fmla="*/ 62 w 373"/>
                  <a:gd name="T59" fmla="*/ 31 h 63"/>
                  <a:gd name="T60" fmla="*/ 62 w 373"/>
                  <a:gd name="T61" fmla="*/ 31 h 63"/>
                  <a:gd name="T62" fmla="*/ 62 w 373"/>
                  <a:gd name="T63" fmla="*/ 31 h 63"/>
                  <a:gd name="T64" fmla="*/ 62 w 373"/>
                  <a:gd name="T65" fmla="*/ 31 h 63"/>
                  <a:gd name="T66" fmla="*/ 93 w 373"/>
                  <a:gd name="T67" fmla="*/ 31 h 63"/>
                  <a:gd name="T68" fmla="*/ 124 w 373"/>
                  <a:gd name="T69" fmla="*/ 31 h 63"/>
                  <a:gd name="T70" fmla="*/ 124 w 373"/>
                  <a:gd name="T71" fmla="*/ 31 h 63"/>
                  <a:gd name="T72" fmla="*/ 186 w 373"/>
                  <a:gd name="T73" fmla="*/ 31 h 63"/>
                  <a:gd name="T74" fmla="*/ 217 w 373"/>
                  <a:gd name="T75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3" h="63">
                    <a:moveTo>
                      <a:pt x="217" y="31"/>
                    </a:moveTo>
                    <a:lnTo>
                      <a:pt x="217" y="31"/>
                    </a:lnTo>
                    <a:lnTo>
                      <a:pt x="217" y="31"/>
                    </a:ln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lnTo>
                      <a:pt x="279" y="31"/>
                    </a:lnTo>
                    <a:lnTo>
                      <a:pt x="279" y="31"/>
                    </a:lnTo>
                    <a:cubicBezTo>
                      <a:pt x="310" y="31"/>
                      <a:pt x="310" y="31"/>
                      <a:pt x="310" y="31"/>
                    </a:cubicBezTo>
                    <a:cubicBezTo>
                      <a:pt x="341" y="31"/>
                      <a:pt x="341" y="31"/>
                      <a:pt x="372" y="31"/>
                    </a:cubicBezTo>
                    <a:lnTo>
                      <a:pt x="372" y="31"/>
                    </a:lnTo>
                    <a:cubicBezTo>
                      <a:pt x="341" y="31"/>
                      <a:pt x="341" y="31"/>
                      <a:pt x="341" y="31"/>
                    </a:cubicBezTo>
                    <a:lnTo>
                      <a:pt x="310" y="31"/>
                    </a:lnTo>
                    <a:lnTo>
                      <a:pt x="310" y="31"/>
                    </a:lnTo>
                    <a:lnTo>
                      <a:pt x="279" y="31"/>
                    </a:lnTo>
                    <a:lnTo>
                      <a:pt x="248" y="31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217" y="31"/>
                    </a:lnTo>
                    <a:cubicBezTo>
                      <a:pt x="186" y="31"/>
                      <a:pt x="186" y="31"/>
                      <a:pt x="155" y="31"/>
                    </a:cubicBezTo>
                    <a:cubicBezTo>
                      <a:pt x="155" y="31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3" y="31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0"/>
                      <a:pt x="31" y="0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31"/>
                      <a:pt x="31" y="31"/>
                      <a:pt x="31" y="62"/>
                    </a:cubicBezTo>
                    <a:lnTo>
                      <a:pt x="31" y="31"/>
                    </a:lnTo>
                    <a:cubicBezTo>
                      <a:pt x="31" y="31"/>
                      <a:pt x="31" y="31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155" y="31"/>
                      <a:pt x="186" y="31"/>
                      <a:pt x="186" y="31"/>
                    </a:cubicBezTo>
                    <a:cubicBezTo>
                      <a:pt x="186" y="31"/>
                      <a:pt x="186" y="31"/>
                      <a:pt x="217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49" name="Freeform 117"/>
              <p:cNvSpPr>
                <a:spLocks noChangeArrowheads="1"/>
              </p:cNvSpPr>
              <p:nvPr/>
            </p:nvSpPr>
            <p:spPr bwMode="auto">
              <a:xfrm>
                <a:off x="4795838" y="909638"/>
                <a:ext cx="66675" cy="33337"/>
              </a:xfrm>
              <a:custGeom>
                <a:avLst/>
                <a:gdLst>
                  <a:gd name="T0" fmla="*/ 30 w 187"/>
                  <a:gd name="T1" fmla="*/ 93 h 94"/>
                  <a:gd name="T2" fmla="*/ 30 w 187"/>
                  <a:gd name="T3" fmla="*/ 93 h 94"/>
                  <a:gd name="T4" fmla="*/ 30 w 187"/>
                  <a:gd name="T5" fmla="*/ 93 h 94"/>
                  <a:gd name="T6" fmla="*/ 62 w 187"/>
                  <a:gd name="T7" fmla="*/ 62 h 94"/>
                  <a:gd name="T8" fmla="*/ 62 w 187"/>
                  <a:gd name="T9" fmla="*/ 62 h 94"/>
                  <a:gd name="T10" fmla="*/ 93 w 187"/>
                  <a:gd name="T11" fmla="*/ 31 h 94"/>
                  <a:gd name="T12" fmla="*/ 93 w 187"/>
                  <a:gd name="T13" fmla="*/ 31 h 94"/>
                  <a:gd name="T14" fmla="*/ 93 w 187"/>
                  <a:gd name="T15" fmla="*/ 31 h 94"/>
                  <a:gd name="T16" fmla="*/ 124 w 187"/>
                  <a:gd name="T17" fmla="*/ 31 h 94"/>
                  <a:gd name="T18" fmla="*/ 154 w 187"/>
                  <a:gd name="T19" fmla="*/ 31 h 94"/>
                  <a:gd name="T20" fmla="*/ 154 w 187"/>
                  <a:gd name="T21" fmla="*/ 31 h 94"/>
                  <a:gd name="T22" fmla="*/ 186 w 187"/>
                  <a:gd name="T23" fmla="*/ 0 h 94"/>
                  <a:gd name="T24" fmla="*/ 186 w 187"/>
                  <a:gd name="T25" fmla="*/ 0 h 94"/>
                  <a:gd name="T26" fmla="*/ 154 w 187"/>
                  <a:gd name="T27" fmla="*/ 0 h 94"/>
                  <a:gd name="T28" fmla="*/ 154 w 187"/>
                  <a:gd name="T29" fmla="*/ 0 h 94"/>
                  <a:gd name="T30" fmla="*/ 154 w 187"/>
                  <a:gd name="T31" fmla="*/ 0 h 94"/>
                  <a:gd name="T32" fmla="*/ 124 w 187"/>
                  <a:gd name="T33" fmla="*/ 0 h 94"/>
                  <a:gd name="T34" fmla="*/ 124 w 187"/>
                  <a:gd name="T35" fmla="*/ 0 h 94"/>
                  <a:gd name="T36" fmla="*/ 93 w 187"/>
                  <a:gd name="T37" fmla="*/ 0 h 94"/>
                  <a:gd name="T38" fmla="*/ 93 w 187"/>
                  <a:gd name="T39" fmla="*/ 0 h 94"/>
                  <a:gd name="T40" fmla="*/ 62 w 187"/>
                  <a:gd name="T41" fmla="*/ 0 h 94"/>
                  <a:gd name="T42" fmla="*/ 62 w 187"/>
                  <a:gd name="T43" fmla="*/ 0 h 94"/>
                  <a:gd name="T44" fmla="*/ 30 w 187"/>
                  <a:gd name="T45" fmla="*/ 31 h 94"/>
                  <a:gd name="T46" fmla="*/ 30 w 187"/>
                  <a:gd name="T47" fmla="*/ 31 h 94"/>
                  <a:gd name="T48" fmla="*/ 0 w 187"/>
                  <a:gd name="T49" fmla="*/ 62 h 94"/>
                  <a:gd name="T50" fmla="*/ 0 w 187"/>
                  <a:gd name="T51" fmla="*/ 62 h 94"/>
                  <a:gd name="T52" fmla="*/ 0 w 187"/>
                  <a:gd name="T53" fmla="*/ 62 h 94"/>
                  <a:gd name="T54" fmla="*/ 0 w 187"/>
                  <a:gd name="T55" fmla="*/ 62 h 94"/>
                  <a:gd name="T56" fmla="*/ 30 w 187"/>
                  <a:gd name="T57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7" h="94">
                    <a:moveTo>
                      <a:pt x="30" y="93"/>
                    </a:moveTo>
                    <a:lnTo>
                      <a:pt x="30" y="93"/>
                    </a:lnTo>
                    <a:lnTo>
                      <a:pt x="30" y="93"/>
                    </a:lnTo>
                    <a:cubicBezTo>
                      <a:pt x="30" y="62"/>
                      <a:pt x="30" y="62"/>
                      <a:pt x="62" y="62"/>
                    </a:cubicBezTo>
                    <a:lnTo>
                      <a:pt x="62" y="62"/>
                    </a:lnTo>
                    <a:cubicBezTo>
                      <a:pt x="62" y="62"/>
                      <a:pt x="62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31"/>
                      <a:pt x="93" y="31"/>
                      <a:pt x="124" y="31"/>
                    </a:cubicBezTo>
                    <a:cubicBezTo>
                      <a:pt x="124" y="0"/>
                      <a:pt x="154" y="31"/>
                      <a:pt x="154" y="31"/>
                    </a:cubicBezTo>
                    <a:lnTo>
                      <a:pt x="154" y="31"/>
                    </a:lnTo>
                    <a:cubicBezTo>
                      <a:pt x="154" y="31"/>
                      <a:pt x="154" y="0"/>
                      <a:pt x="186" y="0"/>
                    </a:cubicBezTo>
                    <a:lnTo>
                      <a:pt x="186" y="0"/>
                    </a:lnTo>
                    <a:cubicBezTo>
                      <a:pt x="154" y="0"/>
                      <a:pt x="154" y="0"/>
                      <a:pt x="154" y="0"/>
                    </a:cubicBezTo>
                    <a:lnTo>
                      <a:pt x="154" y="0"/>
                    </a:lnTo>
                    <a:lnTo>
                      <a:pt x="15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30" y="31"/>
                    </a:cubicBezTo>
                    <a:lnTo>
                      <a:pt x="30" y="31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0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0" name="Freeform 118"/>
              <p:cNvSpPr>
                <a:spLocks noChangeArrowheads="1"/>
              </p:cNvSpPr>
              <p:nvPr/>
            </p:nvSpPr>
            <p:spPr bwMode="auto">
              <a:xfrm>
                <a:off x="4716463" y="965200"/>
                <a:ext cx="57150" cy="44450"/>
              </a:xfrm>
              <a:custGeom>
                <a:avLst/>
                <a:gdLst>
                  <a:gd name="T0" fmla="*/ 63 w 157"/>
                  <a:gd name="T1" fmla="*/ 93 h 125"/>
                  <a:gd name="T2" fmla="*/ 63 w 157"/>
                  <a:gd name="T3" fmla="*/ 93 h 125"/>
                  <a:gd name="T4" fmla="*/ 63 w 157"/>
                  <a:gd name="T5" fmla="*/ 124 h 125"/>
                  <a:gd name="T6" fmla="*/ 63 w 157"/>
                  <a:gd name="T7" fmla="*/ 124 h 125"/>
                  <a:gd name="T8" fmla="*/ 63 w 157"/>
                  <a:gd name="T9" fmla="*/ 124 h 125"/>
                  <a:gd name="T10" fmla="*/ 63 w 157"/>
                  <a:gd name="T11" fmla="*/ 124 h 125"/>
                  <a:gd name="T12" fmla="*/ 94 w 157"/>
                  <a:gd name="T13" fmla="*/ 124 h 125"/>
                  <a:gd name="T14" fmla="*/ 156 w 157"/>
                  <a:gd name="T15" fmla="*/ 124 h 125"/>
                  <a:gd name="T16" fmla="*/ 156 w 157"/>
                  <a:gd name="T17" fmla="*/ 124 h 125"/>
                  <a:gd name="T18" fmla="*/ 156 w 157"/>
                  <a:gd name="T19" fmla="*/ 124 h 125"/>
                  <a:gd name="T20" fmla="*/ 156 w 157"/>
                  <a:gd name="T21" fmla="*/ 124 h 125"/>
                  <a:gd name="T22" fmla="*/ 94 w 157"/>
                  <a:gd name="T23" fmla="*/ 62 h 125"/>
                  <a:gd name="T24" fmla="*/ 94 w 157"/>
                  <a:gd name="T25" fmla="*/ 31 h 125"/>
                  <a:gd name="T26" fmla="*/ 94 w 157"/>
                  <a:gd name="T27" fmla="*/ 31 h 125"/>
                  <a:gd name="T28" fmla="*/ 94 w 157"/>
                  <a:gd name="T29" fmla="*/ 0 h 125"/>
                  <a:gd name="T30" fmla="*/ 94 w 157"/>
                  <a:gd name="T31" fmla="*/ 0 h 125"/>
                  <a:gd name="T32" fmla="*/ 63 w 157"/>
                  <a:gd name="T33" fmla="*/ 0 h 125"/>
                  <a:gd name="T34" fmla="*/ 63 w 157"/>
                  <a:gd name="T35" fmla="*/ 0 h 125"/>
                  <a:gd name="T36" fmla="*/ 63 w 157"/>
                  <a:gd name="T37" fmla="*/ 0 h 125"/>
                  <a:gd name="T38" fmla="*/ 32 w 157"/>
                  <a:gd name="T39" fmla="*/ 31 h 125"/>
                  <a:gd name="T40" fmla="*/ 0 w 157"/>
                  <a:gd name="T41" fmla="*/ 62 h 125"/>
                  <a:gd name="T42" fmla="*/ 0 w 157"/>
                  <a:gd name="T43" fmla="*/ 62 h 125"/>
                  <a:gd name="T44" fmla="*/ 63 w 157"/>
                  <a:gd name="T45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" h="125">
                    <a:moveTo>
                      <a:pt x="63" y="93"/>
                    </a:moveTo>
                    <a:lnTo>
                      <a:pt x="63" y="93"/>
                    </a:lnTo>
                    <a:lnTo>
                      <a:pt x="63" y="124"/>
                    </a:lnTo>
                    <a:lnTo>
                      <a:pt x="63" y="124"/>
                    </a:lnTo>
                    <a:lnTo>
                      <a:pt x="63" y="124"/>
                    </a:lnTo>
                    <a:lnTo>
                      <a:pt x="63" y="124"/>
                    </a:lnTo>
                    <a:cubicBezTo>
                      <a:pt x="94" y="124"/>
                      <a:pt x="94" y="124"/>
                      <a:pt x="94" y="124"/>
                    </a:cubicBezTo>
                    <a:cubicBezTo>
                      <a:pt x="124" y="124"/>
                      <a:pt x="124" y="124"/>
                      <a:pt x="156" y="124"/>
                    </a:cubicBezTo>
                    <a:lnTo>
                      <a:pt x="156" y="124"/>
                    </a:lnTo>
                    <a:lnTo>
                      <a:pt x="156" y="124"/>
                    </a:lnTo>
                    <a:lnTo>
                      <a:pt x="156" y="124"/>
                    </a:lnTo>
                    <a:cubicBezTo>
                      <a:pt x="124" y="124"/>
                      <a:pt x="124" y="93"/>
                      <a:pt x="94" y="62"/>
                    </a:cubicBezTo>
                    <a:lnTo>
                      <a:pt x="94" y="31"/>
                    </a:lnTo>
                    <a:lnTo>
                      <a:pt x="94" y="31"/>
                    </a:lnTo>
                    <a:lnTo>
                      <a:pt x="94" y="0"/>
                    </a:lnTo>
                    <a:lnTo>
                      <a:pt x="94" y="0"/>
                    </a:lnTo>
                    <a:cubicBezTo>
                      <a:pt x="94" y="0"/>
                      <a:pt x="94" y="0"/>
                      <a:pt x="63" y="0"/>
                    </a:cubicBezTo>
                    <a:lnTo>
                      <a:pt x="63" y="0"/>
                    </a:lnTo>
                    <a:lnTo>
                      <a:pt x="63" y="0"/>
                    </a:lnTo>
                    <a:lnTo>
                      <a:pt x="32" y="31"/>
                    </a:lnTo>
                    <a:cubicBezTo>
                      <a:pt x="32" y="31"/>
                      <a:pt x="32" y="62"/>
                      <a:pt x="0" y="62"/>
                    </a:cubicBezTo>
                    <a:lnTo>
                      <a:pt x="0" y="62"/>
                    </a:lnTo>
                    <a:cubicBezTo>
                      <a:pt x="32" y="62"/>
                      <a:pt x="32" y="62"/>
                      <a:pt x="63" y="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1" name="Freeform 119"/>
              <p:cNvSpPr>
                <a:spLocks noChangeArrowheads="1"/>
              </p:cNvSpPr>
              <p:nvPr/>
            </p:nvSpPr>
            <p:spPr bwMode="auto">
              <a:xfrm>
                <a:off x="6178550" y="1781175"/>
                <a:ext cx="55563" cy="66675"/>
              </a:xfrm>
              <a:custGeom>
                <a:avLst/>
                <a:gdLst>
                  <a:gd name="T0" fmla="*/ 93 w 156"/>
                  <a:gd name="T1" fmla="*/ 0 h 186"/>
                  <a:gd name="T2" fmla="*/ 93 w 156"/>
                  <a:gd name="T3" fmla="*/ 0 h 186"/>
                  <a:gd name="T4" fmla="*/ 93 w 156"/>
                  <a:gd name="T5" fmla="*/ 0 h 186"/>
                  <a:gd name="T6" fmla="*/ 93 w 156"/>
                  <a:gd name="T7" fmla="*/ 0 h 186"/>
                  <a:gd name="T8" fmla="*/ 62 w 156"/>
                  <a:gd name="T9" fmla="*/ 0 h 186"/>
                  <a:gd name="T10" fmla="*/ 62 w 156"/>
                  <a:gd name="T11" fmla="*/ 0 h 186"/>
                  <a:gd name="T12" fmla="*/ 62 w 156"/>
                  <a:gd name="T13" fmla="*/ 0 h 186"/>
                  <a:gd name="T14" fmla="*/ 62 w 156"/>
                  <a:gd name="T15" fmla="*/ 0 h 186"/>
                  <a:gd name="T16" fmla="*/ 31 w 156"/>
                  <a:gd name="T17" fmla="*/ 0 h 186"/>
                  <a:gd name="T18" fmla="*/ 62 w 156"/>
                  <a:gd name="T19" fmla="*/ 31 h 186"/>
                  <a:gd name="T20" fmla="*/ 62 w 156"/>
                  <a:gd name="T21" fmla="*/ 92 h 186"/>
                  <a:gd name="T22" fmla="*/ 31 w 156"/>
                  <a:gd name="T23" fmla="*/ 92 h 186"/>
                  <a:gd name="T24" fmla="*/ 31 w 156"/>
                  <a:gd name="T25" fmla="*/ 155 h 186"/>
                  <a:gd name="T26" fmla="*/ 0 w 156"/>
                  <a:gd name="T27" fmla="*/ 185 h 186"/>
                  <a:gd name="T28" fmla="*/ 31 w 156"/>
                  <a:gd name="T29" fmla="*/ 185 h 186"/>
                  <a:gd name="T30" fmla="*/ 62 w 156"/>
                  <a:gd name="T31" fmla="*/ 155 h 186"/>
                  <a:gd name="T32" fmla="*/ 62 w 156"/>
                  <a:gd name="T33" fmla="*/ 155 h 186"/>
                  <a:gd name="T34" fmla="*/ 93 w 156"/>
                  <a:gd name="T35" fmla="*/ 124 h 186"/>
                  <a:gd name="T36" fmla="*/ 93 w 156"/>
                  <a:gd name="T37" fmla="*/ 124 h 186"/>
                  <a:gd name="T38" fmla="*/ 124 w 156"/>
                  <a:gd name="T39" fmla="*/ 124 h 186"/>
                  <a:gd name="T40" fmla="*/ 155 w 156"/>
                  <a:gd name="T41" fmla="*/ 124 h 186"/>
                  <a:gd name="T42" fmla="*/ 155 w 156"/>
                  <a:gd name="T43" fmla="*/ 124 h 186"/>
                  <a:gd name="T44" fmla="*/ 155 w 156"/>
                  <a:gd name="T45" fmla="*/ 61 h 186"/>
                  <a:gd name="T46" fmla="*/ 124 w 156"/>
                  <a:gd name="T47" fmla="*/ 0 h 186"/>
                  <a:gd name="T48" fmla="*/ 93 w 156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6" h="186">
                    <a:moveTo>
                      <a:pt x="93" y="0"/>
                    </a:move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31" y="0"/>
                    </a:lnTo>
                    <a:cubicBezTo>
                      <a:pt x="62" y="0"/>
                      <a:pt x="62" y="31"/>
                      <a:pt x="62" y="31"/>
                    </a:cubicBezTo>
                    <a:cubicBezTo>
                      <a:pt x="62" y="61"/>
                      <a:pt x="62" y="61"/>
                      <a:pt x="62" y="92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124"/>
                      <a:pt x="31" y="124"/>
                      <a:pt x="31" y="155"/>
                    </a:cubicBezTo>
                    <a:cubicBezTo>
                      <a:pt x="31" y="155"/>
                      <a:pt x="31" y="185"/>
                      <a:pt x="0" y="185"/>
                    </a:cubicBezTo>
                    <a:cubicBezTo>
                      <a:pt x="31" y="185"/>
                      <a:pt x="31" y="185"/>
                      <a:pt x="31" y="185"/>
                    </a:cubicBezTo>
                    <a:cubicBezTo>
                      <a:pt x="62" y="155"/>
                      <a:pt x="62" y="155"/>
                      <a:pt x="62" y="155"/>
                    </a:cubicBezTo>
                    <a:lnTo>
                      <a:pt x="62" y="155"/>
                    </a:lnTo>
                    <a:lnTo>
                      <a:pt x="93" y="124"/>
                    </a:lnTo>
                    <a:lnTo>
                      <a:pt x="93" y="124"/>
                    </a:ln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24" y="124"/>
                      <a:pt x="124" y="124"/>
                      <a:pt x="155" y="124"/>
                    </a:cubicBezTo>
                    <a:lnTo>
                      <a:pt x="155" y="124"/>
                    </a:lnTo>
                    <a:cubicBezTo>
                      <a:pt x="155" y="124"/>
                      <a:pt x="155" y="92"/>
                      <a:pt x="155" y="61"/>
                    </a:cubicBezTo>
                    <a:cubicBezTo>
                      <a:pt x="155" y="31"/>
                      <a:pt x="124" y="31"/>
                      <a:pt x="124" y="0"/>
                    </a:cubicBezTo>
                    <a:cubicBezTo>
                      <a:pt x="124" y="0"/>
                      <a:pt x="124" y="0"/>
                      <a:pt x="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2" name="Freeform 120"/>
              <p:cNvSpPr>
                <a:spLocks noChangeArrowheads="1"/>
              </p:cNvSpPr>
              <p:nvPr/>
            </p:nvSpPr>
            <p:spPr bwMode="auto">
              <a:xfrm>
                <a:off x="6134100" y="2438400"/>
                <a:ext cx="33338" cy="66675"/>
              </a:xfrm>
              <a:custGeom>
                <a:avLst/>
                <a:gdLst>
                  <a:gd name="T0" fmla="*/ 93 w 94"/>
                  <a:gd name="T1" fmla="*/ 32 h 187"/>
                  <a:gd name="T2" fmla="*/ 93 w 94"/>
                  <a:gd name="T3" fmla="*/ 32 h 187"/>
                  <a:gd name="T4" fmla="*/ 63 w 94"/>
                  <a:gd name="T5" fmla="*/ 32 h 187"/>
                  <a:gd name="T6" fmla="*/ 31 w 94"/>
                  <a:gd name="T7" fmla="*/ 62 h 187"/>
                  <a:gd name="T8" fmla="*/ 31 w 94"/>
                  <a:gd name="T9" fmla="*/ 62 h 187"/>
                  <a:gd name="T10" fmla="*/ 0 w 94"/>
                  <a:gd name="T11" fmla="*/ 93 h 187"/>
                  <a:gd name="T12" fmla="*/ 0 w 94"/>
                  <a:gd name="T13" fmla="*/ 93 h 187"/>
                  <a:gd name="T14" fmla="*/ 0 w 94"/>
                  <a:gd name="T15" fmla="*/ 93 h 187"/>
                  <a:gd name="T16" fmla="*/ 0 w 94"/>
                  <a:gd name="T17" fmla="*/ 156 h 187"/>
                  <a:gd name="T18" fmla="*/ 0 w 94"/>
                  <a:gd name="T19" fmla="*/ 156 h 187"/>
                  <a:gd name="T20" fmla="*/ 0 w 94"/>
                  <a:gd name="T21" fmla="*/ 156 h 187"/>
                  <a:gd name="T22" fmla="*/ 0 w 94"/>
                  <a:gd name="T23" fmla="*/ 186 h 187"/>
                  <a:gd name="T24" fmla="*/ 0 w 94"/>
                  <a:gd name="T25" fmla="*/ 186 h 187"/>
                  <a:gd name="T26" fmla="*/ 0 w 94"/>
                  <a:gd name="T27" fmla="*/ 186 h 187"/>
                  <a:gd name="T28" fmla="*/ 31 w 94"/>
                  <a:gd name="T29" fmla="*/ 186 h 187"/>
                  <a:gd name="T30" fmla="*/ 63 w 94"/>
                  <a:gd name="T31" fmla="*/ 186 h 187"/>
                  <a:gd name="T32" fmla="*/ 63 w 94"/>
                  <a:gd name="T33" fmla="*/ 186 h 187"/>
                  <a:gd name="T34" fmla="*/ 31 w 94"/>
                  <a:gd name="T35" fmla="*/ 156 h 187"/>
                  <a:gd name="T36" fmla="*/ 63 w 94"/>
                  <a:gd name="T37" fmla="*/ 124 h 187"/>
                  <a:gd name="T38" fmla="*/ 93 w 94"/>
                  <a:gd name="T39" fmla="*/ 124 h 187"/>
                  <a:gd name="T40" fmla="*/ 93 w 94"/>
                  <a:gd name="T41" fmla="*/ 124 h 187"/>
                  <a:gd name="T42" fmla="*/ 93 w 94"/>
                  <a:gd name="T43" fmla="*/ 124 h 187"/>
                  <a:gd name="T44" fmla="*/ 93 w 94"/>
                  <a:gd name="T45" fmla="*/ 124 h 187"/>
                  <a:gd name="T46" fmla="*/ 93 w 94"/>
                  <a:gd name="T47" fmla="*/ 124 h 187"/>
                  <a:gd name="T48" fmla="*/ 93 w 94"/>
                  <a:gd name="T49" fmla="*/ 93 h 187"/>
                  <a:gd name="T50" fmla="*/ 93 w 94"/>
                  <a:gd name="T51" fmla="*/ 62 h 187"/>
                  <a:gd name="T52" fmla="*/ 93 w 94"/>
                  <a:gd name="T53" fmla="*/ 32 h 187"/>
                  <a:gd name="T54" fmla="*/ 93 w 94"/>
                  <a:gd name="T55" fmla="*/ 32 h 187"/>
                  <a:gd name="T56" fmla="*/ 93 w 94"/>
                  <a:gd name="T57" fmla="*/ 32 h 187"/>
                  <a:gd name="T58" fmla="*/ 93 w 94"/>
                  <a:gd name="T59" fmla="*/ 32 h 187"/>
                  <a:gd name="T60" fmla="*/ 93 w 94"/>
                  <a:gd name="T61" fmla="*/ 32 h 187"/>
                  <a:gd name="T62" fmla="*/ 93 w 94"/>
                  <a:gd name="T63" fmla="*/ 0 h 187"/>
                  <a:gd name="T64" fmla="*/ 93 w 94"/>
                  <a:gd name="T65" fmla="*/ 3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4" h="187">
                    <a:moveTo>
                      <a:pt x="93" y="32"/>
                    </a:moveTo>
                    <a:lnTo>
                      <a:pt x="93" y="32"/>
                    </a:ln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2"/>
                      <a:pt x="31" y="62"/>
                    </a:cubicBezTo>
                    <a:lnTo>
                      <a:pt x="31" y="62"/>
                    </a:lnTo>
                    <a:cubicBezTo>
                      <a:pt x="31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124"/>
                      <a:pt x="31" y="124"/>
                      <a:pt x="0" y="156"/>
                    </a:cubicBezTo>
                    <a:lnTo>
                      <a:pt x="0" y="156"/>
                    </a:lnTo>
                    <a:lnTo>
                      <a:pt x="0" y="15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31" y="186"/>
                    </a:lnTo>
                    <a:lnTo>
                      <a:pt x="63" y="186"/>
                    </a:lnTo>
                    <a:lnTo>
                      <a:pt x="63" y="186"/>
                    </a:lnTo>
                    <a:cubicBezTo>
                      <a:pt x="31" y="186"/>
                      <a:pt x="31" y="156"/>
                      <a:pt x="31" y="156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4"/>
                      <a:pt x="63" y="124"/>
                      <a:pt x="93" y="124"/>
                    </a:cubicBezTo>
                    <a:lnTo>
                      <a:pt x="93" y="124"/>
                    </a:lnTo>
                    <a:lnTo>
                      <a:pt x="93" y="124"/>
                    </a:lnTo>
                    <a:lnTo>
                      <a:pt x="93" y="124"/>
                    </a:lnTo>
                    <a:lnTo>
                      <a:pt x="93" y="124"/>
                    </a:lnTo>
                    <a:cubicBezTo>
                      <a:pt x="93" y="93"/>
                      <a:pt x="93" y="93"/>
                      <a:pt x="93" y="93"/>
                    </a:cubicBezTo>
                    <a:lnTo>
                      <a:pt x="93" y="62"/>
                    </a:lnTo>
                    <a:cubicBezTo>
                      <a:pt x="93" y="62"/>
                      <a:pt x="93" y="62"/>
                      <a:pt x="93" y="32"/>
                    </a:cubicBezTo>
                    <a:lnTo>
                      <a:pt x="93" y="32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0"/>
                    </a:lnTo>
                    <a:lnTo>
                      <a:pt x="93" y="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3" name="Freeform 121"/>
              <p:cNvSpPr>
                <a:spLocks noChangeArrowheads="1"/>
              </p:cNvSpPr>
              <p:nvPr/>
            </p:nvSpPr>
            <p:spPr bwMode="auto">
              <a:xfrm>
                <a:off x="6034088" y="2684463"/>
                <a:ext cx="34925" cy="55562"/>
              </a:xfrm>
              <a:custGeom>
                <a:avLst/>
                <a:gdLst>
                  <a:gd name="T0" fmla="*/ 62 w 95"/>
                  <a:gd name="T1" fmla="*/ 0 h 156"/>
                  <a:gd name="T2" fmla="*/ 62 w 95"/>
                  <a:gd name="T3" fmla="*/ 0 h 156"/>
                  <a:gd name="T4" fmla="*/ 31 w 95"/>
                  <a:gd name="T5" fmla="*/ 0 h 156"/>
                  <a:gd name="T6" fmla="*/ 31 w 95"/>
                  <a:gd name="T7" fmla="*/ 0 h 156"/>
                  <a:gd name="T8" fmla="*/ 31 w 95"/>
                  <a:gd name="T9" fmla="*/ 0 h 156"/>
                  <a:gd name="T10" fmla="*/ 31 w 95"/>
                  <a:gd name="T11" fmla="*/ 31 h 156"/>
                  <a:gd name="T12" fmla="*/ 31 w 95"/>
                  <a:gd name="T13" fmla="*/ 31 h 156"/>
                  <a:gd name="T14" fmla="*/ 31 w 95"/>
                  <a:gd name="T15" fmla="*/ 62 h 156"/>
                  <a:gd name="T16" fmla="*/ 31 w 95"/>
                  <a:gd name="T17" fmla="*/ 93 h 156"/>
                  <a:gd name="T18" fmla="*/ 0 w 95"/>
                  <a:gd name="T19" fmla="*/ 93 h 156"/>
                  <a:gd name="T20" fmla="*/ 0 w 95"/>
                  <a:gd name="T21" fmla="*/ 93 h 156"/>
                  <a:gd name="T22" fmla="*/ 0 w 95"/>
                  <a:gd name="T23" fmla="*/ 93 h 156"/>
                  <a:gd name="T24" fmla="*/ 31 w 95"/>
                  <a:gd name="T25" fmla="*/ 124 h 156"/>
                  <a:gd name="T26" fmla="*/ 31 w 95"/>
                  <a:gd name="T27" fmla="*/ 155 h 156"/>
                  <a:gd name="T28" fmla="*/ 31 w 95"/>
                  <a:gd name="T29" fmla="*/ 155 h 156"/>
                  <a:gd name="T30" fmla="*/ 31 w 95"/>
                  <a:gd name="T31" fmla="*/ 155 h 156"/>
                  <a:gd name="T32" fmla="*/ 31 w 95"/>
                  <a:gd name="T33" fmla="*/ 155 h 156"/>
                  <a:gd name="T34" fmla="*/ 31 w 95"/>
                  <a:gd name="T35" fmla="*/ 124 h 156"/>
                  <a:gd name="T36" fmla="*/ 31 w 95"/>
                  <a:gd name="T37" fmla="*/ 124 h 156"/>
                  <a:gd name="T38" fmla="*/ 31 w 95"/>
                  <a:gd name="T39" fmla="*/ 93 h 156"/>
                  <a:gd name="T40" fmla="*/ 62 w 95"/>
                  <a:gd name="T41" fmla="*/ 62 h 156"/>
                  <a:gd name="T42" fmla="*/ 62 w 95"/>
                  <a:gd name="T43" fmla="*/ 62 h 156"/>
                  <a:gd name="T44" fmla="*/ 94 w 95"/>
                  <a:gd name="T45" fmla="*/ 62 h 156"/>
                  <a:gd name="T46" fmla="*/ 94 w 95"/>
                  <a:gd name="T47" fmla="*/ 62 h 156"/>
                  <a:gd name="T48" fmla="*/ 94 w 95"/>
                  <a:gd name="T49" fmla="*/ 31 h 156"/>
                  <a:gd name="T50" fmla="*/ 94 w 95"/>
                  <a:gd name="T51" fmla="*/ 31 h 156"/>
                  <a:gd name="T52" fmla="*/ 94 w 95"/>
                  <a:gd name="T53" fmla="*/ 31 h 156"/>
                  <a:gd name="T54" fmla="*/ 62 w 95"/>
                  <a:gd name="T5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5" h="156">
                    <a:moveTo>
                      <a:pt x="62" y="0"/>
                    </a:move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93"/>
                      <a:pt x="31" y="124"/>
                      <a:pt x="31" y="124"/>
                    </a:cubicBezTo>
                    <a:cubicBezTo>
                      <a:pt x="31" y="124"/>
                      <a:pt x="31" y="124"/>
                      <a:pt x="31" y="155"/>
                    </a:cubicBez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55"/>
                      <a:pt x="31" y="155"/>
                      <a:pt x="31" y="124"/>
                    </a:cubicBezTo>
                    <a:lnTo>
                      <a:pt x="31" y="124"/>
                    </a:lnTo>
                    <a:cubicBezTo>
                      <a:pt x="31" y="124"/>
                      <a:pt x="31" y="124"/>
                      <a:pt x="31" y="93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94" y="62"/>
                    </a:lnTo>
                    <a:lnTo>
                      <a:pt x="94" y="62"/>
                    </a:lnTo>
                    <a:cubicBezTo>
                      <a:pt x="94" y="31"/>
                      <a:pt x="94" y="31"/>
                      <a:pt x="94" y="31"/>
                    </a:cubicBezTo>
                    <a:lnTo>
                      <a:pt x="94" y="31"/>
                    </a:lnTo>
                    <a:lnTo>
                      <a:pt x="94" y="31"/>
                    </a:lnTo>
                    <a:cubicBezTo>
                      <a:pt x="62" y="31"/>
                      <a:pt x="62" y="31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4" name="Freeform 122"/>
              <p:cNvSpPr>
                <a:spLocks noChangeArrowheads="1"/>
              </p:cNvSpPr>
              <p:nvPr/>
            </p:nvSpPr>
            <p:spPr bwMode="auto">
              <a:xfrm>
                <a:off x="6280150" y="2673350"/>
                <a:ext cx="44450" cy="22225"/>
              </a:xfrm>
              <a:custGeom>
                <a:avLst/>
                <a:gdLst>
                  <a:gd name="T0" fmla="*/ 31 w 125"/>
                  <a:gd name="T1" fmla="*/ 62 h 63"/>
                  <a:gd name="T2" fmla="*/ 31 w 125"/>
                  <a:gd name="T3" fmla="*/ 62 h 63"/>
                  <a:gd name="T4" fmla="*/ 31 w 125"/>
                  <a:gd name="T5" fmla="*/ 62 h 63"/>
                  <a:gd name="T6" fmla="*/ 31 w 125"/>
                  <a:gd name="T7" fmla="*/ 62 h 63"/>
                  <a:gd name="T8" fmla="*/ 62 w 125"/>
                  <a:gd name="T9" fmla="*/ 62 h 63"/>
                  <a:gd name="T10" fmla="*/ 62 w 125"/>
                  <a:gd name="T11" fmla="*/ 62 h 63"/>
                  <a:gd name="T12" fmla="*/ 62 w 125"/>
                  <a:gd name="T13" fmla="*/ 62 h 63"/>
                  <a:gd name="T14" fmla="*/ 124 w 125"/>
                  <a:gd name="T15" fmla="*/ 62 h 63"/>
                  <a:gd name="T16" fmla="*/ 124 w 125"/>
                  <a:gd name="T17" fmla="*/ 62 h 63"/>
                  <a:gd name="T18" fmla="*/ 124 w 125"/>
                  <a:gd name="T19" fmla="*/ 31 h 63"/>
                  <a:gd name="T20" fmla="*/ 124 w 125"/>
                  <a:gd name="T21" fmla="*/ 31 h 63"/>
                  <a:gd name="T22" fmla="*/ 124 w 125"/>
                  <a:gd name="T23" fmla="*/ 31 h 63"/>
                  <a:gd name="T24" fmla="*/ 124 w 125"/>
                  <a:gd name="T25" fmla="*/ 0 h 63"/>
                  <a:gd name="T26" fmla="*/ 124 w 125"/>
                  <a:gd name="T27" fmla="*/ 0 h 63"/>
                  <a:gd name="T28" fmla="*/ 124 w 125"/>
                  <a:gd name="T29" fmla="*/ 0 h 63"/>
                  <a:gd name="T30" fmla="*/ 62 w 125"/>
                  <a:gd name="T31" fmla="*/ 0 h 63"/>
                  <a:gd name="T32" fmla="*/ 62 w 125"/>
                  <a:gd name="T33" fmla="*/ 0 h 63"/>
                  <a:gd name="T34" fmla="*/ 62 w 125"/>
                  <a:gd name="T35" fmla="*/ 0 h 63"/>
                  <a:gd name="T36" fmla="*/ 62 w 125"/>
                  <a:gd name="T37" fmla="*/ 0 h 63"/>
                  <a:gd name="T38" fmla="*/ 31 w 125"/>
                  <a:gd name="T39" fmla="*/ 0 h 63"/>
                  <a:gd name="T40" fmla="*/ 0 w 125"/>
                  <a:gd name="T41" fmla="*/ 0 h 63"/>
                  <a:gd name="T42" fmla="*/ 0 w 125"/>
                  <a:gd name="T43" fmla="*/ 0 h 63"/>
                  <a:gd name="T44" fmla="*/ 31 w 125"/>
                  <a:gd name="T4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63">
                    <a:moveTo>
                      <a:pt x="31" y="62"/>
                    </a:move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cubicBezTo>
                      <a:pt x="93" y="62"/>
                      <a:pt x="93" y="62"/>
                      <a:pt x="124" y="62"/>
                    </a:cubicBezTo>
                    <a:lnTo>
                      <a:pt x="124" y="62"/>
                    </a:lnTo>
                    <a:cubicBezTo>
                      <a:pt x="124" y="62"/>
                      <a:pt x="124" y="62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31" y="31"/>
                      <a:pt x="31" y="31"/>
                      <a:pt x="3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5" name="Freeform 123"/>
              <p:cNvSpPr>
                <a:spLocks noChangeArrowheads="1"/>
              </p:cNvSpPr>
              <p:nvPr/>
            </p:nvSpPr>
            <p:spPr bwMode="auto">
              <a:xfrm>
                <a:off x="6313488" y="2695575"/>
                <a:ext cx="146050" cy="146050"/>
              </a:xfrm>
              <a:custGeom>
                <a:avLst/>
                <a:gdLst>
                  <a:gd name="T0" fmla="*/ 31 w 404"/>
                  <a:gd name="T1" fmla="*/ 62 h 404"/>
                  <a:gd name="T2" fmla="*/ 0 w 404"/>
                  <a:gd name="T3" fmla="*/ 62 h 404"/>
                  <a:gd name="T4" fmla="*/ 0 w 404"/>
                  <a:gd name="T5" fmla="*/ 124 h 404"/>
                  <a:gd name="T6" fmla="*/ 31 w 404"/>
                  <a:gd name="T7" fmla="*/ 93 h 404"/>
                  <a:gd name="T8" fmla="*/ 62 w 404"/>
                  <a:gd name="T9" fmla="*/ 124 h 404"/>
                  <a:gd name="T10" fmla="*/ 62 w 404"/>
                  <a:gd name="T11" fmla="*/ 124 h 404"/>
                  <a:gd name="T12" fmla="*/ 93 w 404"/>
                  <a:gd name="T13" fmla="*/ 124 h 404"/>
                  <a:gd name="T14" fmla="*/ 124 w 404"/>
                  <a:gd name="T15" fmla="*/ 155 h 404"/>
                  <a:gd name="T16" fmla="*/ 155 w 404"/>
                  <a:gd name="T17" fmla="*/ 155 h 404"/>
                  <a:gd name="T18" fmla="*/ 186 w 404"/>
                  <a:gd name="T19" fmla="*/ 155 h 404"/>
                  <a:gd name="T20" fmla="*/ 248 w 404"/>
                  <a:gd name="T21" fmla="*/ 186 h 404"/>
                  <a:gd name="T22" fmla="*/ 279 w 404"/>
                  <a:gd name="T23" fmla="*/ 217 h 404"/>
                  <a:gd name="T24" fmla="*/ 279 w 404"/>
                  <a:gd name="T25" fmla="*/ 248 h 404"/>
                  <a:gd name="T26" fmla="*/ 310 w 404"/>
                  <a:gd name="T27" fmla="*/ 310 h 404"/>
                  <a:gd name="T28" fmla="*/ 310 w 404"/>
                  <a:gd name="T29" fmla="*/ 341 h 404"/>
                  <a:gd name="T30" fmla="*/ 279 w 404"/>
                  <a:gd name="T31" fmla="*/ 372 h 404"/>
                  <a:gd name="T32" fmla="*/ 279 w 404"/>
                  <a:gd name="T33" fmla="*/ 403 h 404"/>
                  <a:gd name="T34" fmla="*/ 310 w 404"/>
                  <a:gd name="T35" fmla="*/ 403 h 404"/>
                  <a:gd name="T36" fmla="*/ 310 w 404"/>
                  <a:gd name="T37" fmla="*/ 403 h 404"/>
                  <a:gd name="T38" fmla="*/ 341 w 404"/>
                  <a:gd name="T39" fmla="*/ 372 h 404"/>
                  <a:gd name="T40" fmla="*/ 403 w 404"/>
                  <a:gd name="T41" fmla="*/ 403 h 404"/>
                  <a:gd name="T42" fmla="*/ 403 w 404"/>
                  <a:gd name="T43" fmla="*/ 341 h 404"/>
                  <a:gd name="T44" fmla="*/ 403 w 404"/>
                  <a:gd name="T45" fmla="*/ 310 h 404"/>
                  <a:gd name="T46" fmla="*/ 403 w 404"/>
                  <a:gd name="T47" fmla="*/ 310 h 404"/>
                  <a:gd name="T48" fmla="*/ 403 w 404"/>
                  <a:gd name="T49" fmla="*/ 279 h 404"/>
                  <a:gd name="T50" fmla="*/ 403 w 404"/>
                  <a:gd name="T51" fmla="*/ 279 h 404"/>
                  <a:gd name="T52" fmla="*/ 372 w 404"/>
                  <a:gd name="T53" fmla="*/ 62 h 404"/>
                  <a:gd name="T54" fmla="*/ 372 w 404"/>
                  <a:gd name="T55" fmla="*/ 62 h 404"/>
                  <a:gd name="T56" fmla="*/ 341 w 404"/>
                  <a:gd name="T57" fmla="*/ 62 h 404"/>
                  <a:gd name="T58" fmla="*/ 310 w 404"/>
                  <a:gd name="T59" fmla="*/ 31 h 404"/>
                  <a:gd name="T60" fmla="*/ 248 w 404"/>
                  <a:gd name="T61" fmla="*/ 0 h 404"/>
                  <a:gd name="T62" fmla="*/ 217 w 404"/>
                  <a:gd name="T63" fmla="*/ 62 h 404"/>
                  <a:gd name="T64" fmla="*/ 186 w 404"/>
                  <a:gd name="T65" fmla="*/ 62 h 404"/>
                  <a:gd name="T66" fmla="*/ 186 w 404"/>
                  <a:gd name="T67" fmla="*/ 93 h 404"/>
                  <a:gd name="T68" fmla="*/ 93 w 404"/>
                  <a:gd name="T69" fmla="*/ 124 h 404"/>
                  <a:gd name="T70" fmla="*/ 62 w 404"/>
                  <a:gd name="T71" fmla="*/ 93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4" h="404">
                    <a:moveTo>
                      <a:pt x="31" y="62"/>
                    </a:moveTo>
                    <a:lnTo>
                      <a:pt x="31" y="62"/>
                    </a:ln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cubicBezTo>
                      <a:pt x="0" y="62"/>
                      <a:pt x="0" y="62"/>
                      <a:pt x="0" y="93"/>
                    </a:cubicBezTo>
                    <a:cubicBezTo>
                      <a:pt x="0" y="93"/>
                      <a:pt x="0" y="93"/>
                      <a:pt x="0" y="124"/>
                    </a:cubicBezTo>
                    <a:lnTo>
                      <a:pt x="0" y="124"/>
                    </a:lnTo>
                    <a:cubicBezTo>
                      <a:pt x="0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31" y="93"/>
                      <a:pt x="62" y="93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124" y="124"/>
                    </a:lnTo>
                    <a:cubicBezTo>
                      <a:pt x="124" y="155"/>
                      <a:pt x="124" y="155"/>
                      <a:pt x="124" y="155"/>
                    </a:cubicBezTo>
                    <a:lnTo>
                      <a:pt x="124" y="155"/>
                    </a:lnTo>
                    <a:cubicBezTo>
                      <a:pt x="124" y="155"/>
                      <a:pt x="124" y="155"/>
                      <a:pt x="155" y="155"/>
                    </a:cubicBezTo>
                    <a:lnTo>
                      <a:pt x="186" y="155"/>
                    </a:lnTo>
                    <a:lnTo>
                      <a:pt x="186" y="155"/>
                    </a:lnTo>
                    <a:cubicBezTo>
                      <a:pt x="186" y="155"/>
                      <a:pt x="186" y="155"/>
                      <a:pt x="217" y="155"/>
                    </a:cubicBezTo>
                    <a:cubicBezTo>
                      <a:pt x="217" y="155"/>
                      <a:pt x="217" y="155"/>
                      <a:pt x="248" y="186"/>
                    </a:cubicBezTo>
                    <a:cubicBezTo>
                      <a:pt x="248" y="217"/>
                      <a:pt x="248" y="217"/>
                      <a:pt x="248" y="217"/>
                    </a:cubicBezTo>
                    <a:cubicBezTo>
                      <a:pt x="279" y="217"/>
                      <a:pt x="279" y="217"/>
                      <a:pt x="279" y="217"/>
                    </a:cubicBezTo>
                    <a:cubicBezTo>
                      <a:pt x="279" y="248"/>
                      <a:pt x="279" y="248"/>
                      <a:pt x="279" y="248"/>
                    </a:cubicBezTo>
                    <a:lnTo>
                      <a:pt x="279" y="248"/>
                    </a:lnTo>
                    <a:cubicBezTo>
                      <a:pt x="310" y="248"/>
                      <a:pt x="310" y="248"/>
                      <a:pt x="310" y="279"/>
                    </a:cubicBezTo>
                    <a:cubicBezTo>
                      <a:pt x="310" y="279"/>
                      <a:pt x="310" y="279"/>
                      <a:pt x="310" y="310"/>
                    </a:cubicBezTo>
                    <a:lnTo>
                      <a:pt x="310" y="310"/>
                    </a:lnTo>
                    <a:cubicBezTo>
                      <a:pt x="341" y="341"/>
                      <a:pt x="341" y="341"/>
                      <a:pt x="310" y="341"/>
                    </a:cubicBezTo>
                    <a:cubicBezTo>
                      <a:pt x="310" y="372"/>
                      <a:pt x="310" y="372"/>
                      <a:pt x="279" y="372"/>
                    </a:cubicBezTo>
                    <a:lnTo>
                      <a:pt x="279" y="372"/>
                    </a:lnTo>
                    <a:cubicBezTo>
                      <a:pt x="279" y="403"/>
                      <a:pt x="279" y="403"/>
                      <a:pt x="279" y="403"/>
                    </a:cubicBezTo>
                    <a:lnTo>
                      <a:pt x="279" y="403"/>
                    </a:lnTo>
                    <a:cubicBezTo>
                      <a:pt x="279" y="403"/>
                      <a:pt x="279" y="403"/>
                      <a:pt x="310" y="403"/>
                    </a:cubicBezTo>
                    <a:lnTo>
                      <a:pt x="310" y="403"/>
                    </a:lnTo>
                    <a:lnTo>
                      <a:pt x="310" y="403"/>
                    </a:lnTo>
                    <a:lnTo>
                      <a:pt x="310" y="403"/>
                    </a:lnTo>
                    <a:cubicBezTo>
                      <a:pt x="310" y="372"/>
                      <a:pt x="310" y="372"/>
                      <a:pt x="341" y="372"/>
                    </a:cubicBezTo>
                    <a:lnTo>
                      <a:pt x="341" y="372"/>
                    </a:lnTo>
                    <a:lnTo>
                      <a:pt x="372" y="372"/>
                    </a:lnTo>
                    <a:cubicBezTo>
                      <a:pt x="372" y="372"/>
                      <a:pt x="403" y="372"/>
                      <a:pt x="403" y="403"/>
                    </a:cubicBezTo>
                    <a:lnTo>
                      <a:pt x="403" y="403"/>
                    </a:lnTo>
                    <a:cubicBezTo>
                      <a:pt x="403" y="341"/>
                      <a:pt x="403" y="341"/>
                      <a:pt x="403" y="341"/>
                    </a:cubicBezTo>
                    <a:lnTo>
                      <a:pt x="403" y="341"/>
                    </a:lnTo>
                    <a:cubicBezTo>
                      <a:pt x="403" y="341"/>
                      <a:pt x="403" y="341"/>
                      <a:pt x="403" y="310"/>
                    </a:cubicBezTo>
                    <a:lnTo>
                      <a:pt x="403" y="310"/>
                    </a:lnTo>
                    <a:lnTo>
                      <a:pt x="403" y="310"/>
                    </a:lnTo>
                    <a:lnTo>
                      <a:pt x="403" y="279"/>
                    </a:lnTo>
                    <a:lnTo>
                      <a:pt x="403" y="279"/>
                    </a:lnTo>
                    <a:lnTo>
                      <a:pt x="403" y="279"/>
                    </a:lnTo>
                    <a:lnTo>
                      <a:pt x="403" y="279"/>
                    </a:lnTo>
                    <a:cubicBezTo>
                      <a:pt x="403" y="62"/>
                      <a:pt x="403" y="62"/>
                      <a:pt x="403" y="62"/>
                    </a:cubicBezTo>
                    <a:cubicBezTo>
                      <a:pt x="403" y="62"/>
                      <a:pt x="403" y="62"/>
                      <a:pt x="372" y="62"/>
                    </a:cubicBezTo>
                    <a:lnTo>
                      <a:pt x="372" y="62"/>
                    </a:lnTo>
                    <a:lnTo>
                      <a:pt x="372" y="62"/>
                    </a:lnTo>
                    <a:cubicBezTo>
                      <a:pt x="341" y="62"/>
                      <a:pt x="341" y="62"/>
                      <a:pt x="341" y="62"/>
                    </a:cubicBezTo>
                    <a:lnTo>
                      <a:pt x="341" y="62"/>
                    </a:lnTo>
                    <a:cubicBezTo>
                      <a:pt x="310" y="62"/>
                      <a:pt x="310" y="31"/>
                      <a:pt x="310" y="31"/>
                    </a:cubicBezTo>
                    <a:lnTo>
                      <a:pt x="310" y="31"/>
                    </a:lnTo>
                    <a:cubicBezTo>
                      <a:pt x="279" y="0"/>
                      <a:pt x="279" y="0"/>
                      <a:pt x="279" y="0"/>
                    </a:cubicBezTo>
                    <a:lnTo>
                      <a:pt x="248" y="0"/>
                    </a:lnTo>
                    <a:lnTo>
                      <a:pt x="248" y="0"/>
                    </a:lnTo>
                    <a:cubicBezTo>
                      <a:pt x="248" y="31"/>
                      <a:pt x="217" y="62"/>
                      <a:pt x="217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62"/>
                      <a:pt x="186" y="62"/>
                      <a:pt x="186" y="93"/>
                    </a:cubicBezTo>
                    <a:cubicBezTo>
                      <a:pt x="155" y="93"/>
                      <a:pt x="124" y="124"/>
                      <a:pt x="124" y="124"/>
                    </a:cubicBezTo>
                    <a:lnTo>
                      <a:pt x="93" y="124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1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6" name="Freeform 124"/>
              <p:cNvSpPr>
                <a:spLocks noChangeArrowheads="1"/>
              </p:cNvSpPr>
              <p:nvPr/>
            </p:nvSpPr>
            <p:spPr bwMode="auto">
              <a:xfrm>
                <a:off x="5610225" y="2192338"/>
                <a:ext cx="146050" cy="168275"/>
              </a:xfrm>
              <a:custGeom>
                <a:avLst/>
                <a:gdLst>
                  <a:gd name="T0" fmla="*/ 310 w 405"/>
                  <a:gd name="T1" fmla="*/ 309 h 466"/>
                  <a:gd name="T2" fmla="*/ 341 w 405"/>
                  <a:gd name="T3" fmla="*/ 341 h 466"/>
                  <a:gd name="T4" fmla="*/ 404 w 405"/>
                  <a:gd name="T5" fmla="*/ 341 h 466"/>
                  <a:gd name="T6" fmla="*/ 404 w 405"/>
                  <a:gd name="T7" fmla="*/ 309 h 466"/>
                  <a:gd name="T8" fmla="*/ 404 w 405"/>
                  <a:gd name="T9" fmla="*/ 279 h 466"/>
                  <a:gd name="T10" fmla="*/ 404 w 405"/>
                  <a:gd name="T11" fmla="*/ 248 h 466"/>
                  <a:gd name="T12" fmla="*/ 372 w 405"/>
                  <a:gd name="T13" fmla="*/ 218 h 466"/>
                  <a:gd name="T14" fmla="*/ 372 w 405"/>
                  <a:gd name="T15" fmla="*/ 186 h 466"/>
                  <a:gd name="T16" fmla="*/ 341 w 405"/>
                  <a:gd name="T17" fmla="*/ 155 h 466"/>
                  <a:gd name="T18" fmla="*/ 310 w 405"/>
                  <a:gd name="T19" fmla="*/ 124 h 466"/>
                  <a:gd name="T20" fmla="*/ 310 w 405"/>
                  <a:gd name="T21" fmla="*/ 124 h 466"/>
                  <a:gd name="T22" fmla="*/ 280 w 405"/>
                  <a:gd name="T23" fmla="*/ 155 h 466"/>
                  <a:gd name="T24" fmla="*/ 280 w 405"/>
                  <a:gd name="T25" fmla="*/ 155 h 466"/>
                  <a:gd name="T26" fmla="*/ 248 w 405"/>
                  <a:gd name="T27" fmla="*/ 124 h 466"/>
                  <a:gd name="T28" fmla="*/ 217 w 405"/>
                  <a:gd name="T29" fmla="*/ 155 h 466"/>
                  <a:gd name="T30" fmla="*/ 186 w 405"/>
                  <a:gd name="T31" fmla="*/ 186 h 466"/>
                  <a:gd name="T32" fmla="*/ 186 w 405"/>
                  <a:gd name="T33" fmla="*/ 186 h 466"/>
                  <a:gd name="T34" fmla="*/ 156 w 405"/>
                  <a:gd name="T35" fmla="*/ 155 h 466"/>
                  <a:gd name="T36" fmla="*/ 156 w 405"/>
                  <a:gd name="T37" fmla="*/ 94 h 466"/>
                  <a:gd name="T38" fmla="*/ 156 w 405"/>
                  <a:gd name="T39" fmla="*/ 94 h 466"/>
                  <a:gd name="T40" fmla="*/ 156 w 405"/>
                  <a:gd name="T41" fmla="*/ 62 h 466"/>
                  <a:gd name="T42" fmla="*/ 156 w 405"/>
                  <a:gd name="T43" fmla="*/ 62 h 466"/>
                  <a:gd name="T44" fmla="*/ 156 w 405"/>
                  <a:gd name="T45" fmla="*/ 31 h 466"/>
                  <a:gd name="T46" fmla="*/ 124 w 405"/>
                  <a:gd name="T47" fmla="*/ 0 h 466"/>
                  <a:gd name="T48" fmla="*/ 124 w 405"/>
                  <a:gd name="T49" fmla="*/ 0 h 466"/>
                  <a:gd name="T50" fmla="*/ 124 w 405"/>
                  <a:gd name="T51" fmla="*/ 0 h 466"/>
                  <a:gd name="T52" fmla="*/ 93 w 405"/>
                  <a:gd name="T53" fmla="*/ 0 h 466"/>
                  <a:gd name="T54" fmla="*/ 31 w 405"/>
                  <a:gd name="T55" fmla="*/ 31 h 466"/>
                  <a:gd name="T56" fmla="*/ 31 w 405"/>
                  <a:gd name="T57" fmla="*/ 31 h 466"/>
                  <a:gd name="T58" fmla="*/ 31 w 405"/>
                  <a:gd name="T59" fmla="*/ 31 h 466"/>
                  <a:gd name="T60" fmla="*/ 31 w 405"/>
                  <a:gd name="T61" fmla="*/ 62 h 466"/>
                  <a:gd name="T62" fmla="*/ 0 w 405"/>
                  <a:gd name="T63" fmla="*/ 124 h 466"/>
                  <a:gd name="T64" fmla="*/ 31 w 405"/>
                  <a:gd name="T65" fmla="*/ 124 h 466"/>
                  <a:gd name="T66" fmla="*/ 31 w 405"/>
                  <a:gd name="T67" fmla="*/ 155 h 466"/>
                  <a:gd name="T68" fmla="*/ 63 w 405"/>
                  <a:gd name="T69" fmla="*/ 186 h 466"/>
                  <a:gd name="T70" fmla="*/ 93 w 405"/>
                  <a:gd name="T71" fmla="*/ 248 h 466"/>
                  <a:gd name="T72" fmla="*/ 63 w 405"/>
                  <a:gd name="T73" fmla="*/ 248 h 466"/>
                  <a:gd name="T74" fmla="*/ 63 w 405"/>
                  <a:gd name="T75" fmla="*/ 309 h 466"/>
                  <a:gd name="T76" fmla="*/ 63 w 405"/>
                  <a:gd name="T77" fmla="*/ 341 h 466"/>
                  <a:gd name="T78" fmla="*/ 93 w 405"/>
                  <a:gd name="T79" fmla="*/ 433 h 466"/>
                  <a:gd name="T80" fmla="*/ 93 w 405"/>
                  <a:gd name="T81" fmla="*/ 433 h 466"/>
                  <a:gd name="T82" fmla="*/ 124 w 405"/>
                  <a:gd name="T83" fmla="*/ 465 h 466"/>
                  <a:gd name="T84" fmla="*/ 93 w 405"/>
                  <a:gd name="T85" fmla="*/ 433 h 466"/>
                  <a:gd name="T86" fmla="*/ 186 w 405"/>
                  <a:gd name="T87" fmla="*/ 402 h 466"/>
                  <a:gd name="T88" fmla="*/ 186 w 405"/>
                  <a:gd name="T89" fmla="*/ 433 h 466"/>
                  <a:gd name="T90" fmla="*/ 248 w 405"/>
                  <a:gd name="T91" fmla="*/ 433 h 466"/>
                  <a:gd name="T92" fmla="*/ 248 w 405"/>
                  <a:gd name="T93" fmla="*/ 402 h 466"/>
                  <a:gd name="T94" fmla="*/ 310 w 405"/>
                  <a:gd name="T95" fmla="*/ 309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5" h="466">
                    <a:moveTo>
                      <a:pt x="310" y="309"/>
                    </a:moveTo>
                    <a:lnTo>
                      <a:pt x="310" y="309"/>
                    </a:lnTo>
                    <a:lnTo>
                      <a:pt x="341" y="309"/>
                    </a:lnTo>
                    <a:cubicBezTo>
                      <a:pt x="341" y="341"/>
                      <a:pt x="341" y="341"/>
                      <a:pt x="341" y="341"/>
                    </a:cubicBezTo>
                    <a:cubicBezTo>
                      <a:pt x="372" y="309"/>
                      <a:pt x="372" y="309"/>
                      <a:pt x="372" y="309"/>
                    </a:cubicBezTo>
                    <a:cubicBezTo>
                      <a:pt x="372" y="309"/>
                      <a:pt x="404" y="309"/>
                      <a:pt x="404" y="341"/>
                    </a:cubicBezTo>
                    <a:cubicBezTo>
                      <a:pt x="404" y="309"/>
                      <a:pt x="404" y="309"/>
                      <a:pt x="404" y="309"/>
                    </a:cubicBezTo>
                    <a:lnTo>
                      <a:pt x="404" y="309"/>
                    </a:lnTo>
                    <a:lnTo>
                      <a:pt x="404" y="279"/>
                    </a:lnTo>
                    <a:lnTo>
                      <a:pt x="404" y="279"/>
                    </a:lnTo>
                    <a:cubicBezTo>
                      <a:pt x="404" y="279"/>
                      <a:pt x="404" y="279"/>
                      <a:pt x="404" y="248"/>
                    </a:cubicBezTo>
                    <a:lnTo>
                      <a:pt x="404" y="248"/>
                    </a:lnTo>
                    <a:lnTo>
                      <a:pt x="404" y="248"/>
                    </a:lnTo>
                    <a:cubicBezTo>
                      <a:pt x="372" y="248"/>
                      <a:pt x="372" y="218"/>
                      <a:pt x="372" y="218"/>
                    </a:cubicBezTo>
                    <a:lnTo>
                      <a:pt x="372" y="186"/>
                    </a:lnTo>
                    <a:lnTo>
                      <a:pt x="372" y="186"/>
                    </a:lnTo>
                    <a:lnTo>
                      <a:pt x="372" y="155"/>
                    </a:lnTo>
                    <a:lnTo>
                      <a:pt x="341" y="155"/>
                    </a:lnTo>
                    <a:lnTo>
                      <a:pt x="341" y="124"/>
                    </a:lnTo>
                    <a:cubicBezTo>
                      <a:pt x="341" y="124"/>
                      <a:pt x="341" y="124"/>
                      <a:pt x="310" y="124"/>
                    </a:cubicBezTo>
                    <a:lnTo>
                      <a:pt x="310" y="124"/>
                    </a:lnTo>
                    <a:lnTo>
                      <a:pt x="310" y="124"/>
                    </a:lnTo>
                    <a:lnTo>
                      <a:pt x="310" y="124"/>
                    </a:lnTo>
                    <a:lnTo>
                      <a:pt x="280" y="155"/>
                    </a:lnTo>
                    <a:lnTo>
                      <a:pt x="280" y="155"/>
                    </a:lnTo>
                    <a:lnTo>
                      <a:pt x="280" y="155"/>
                    </a:lnTo>
                    <a:lnTo>
                      <a:pt x="280" y="155"/>
                    </a:lnTo>
                    <a:cubicBezTo>
                      <a:pt x="248" y="155"/>
                      <a:pt x="248" y="155"/>
                      <a:pt x="248" y="124"/>
                    </a:cubicBezTo>
                    <a:cubicBezTo>
                      <a:pt x="248" y="124"/>
                      <a:pt x="248" y="124"/>
                      <a:pt x="217" y="124"/>
                    </a:cubicBezTo>
                    <a:lnTo>
                      <a:pt x="217" y="155"/>
                    </a:lnTo>
                    <a:lnTo>
                      <a:pt x="217" y="155"/>
                    </a:lnTo>
                    <a:cubicBezTo>
                      <a:pt x="217" y="155"/>
                      <a:pt x="217" y="186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56" y="186"/>
                      <a:pt x="156" y="155"/>
                      <a:pt x="156" y="155"/>
                    </a:cubicBezTo>
                    <a:cubicBezTo>
                      <a:pt x="156" y="124"/>
                      <a:pt x="156" y="124"/>
                      <a:pt x="156" y="124"/>
                    </a:cubicBezTo>
                    <a:cubicBezTo>
                      <a:pt x="156" y="124"/>
                      <a:pt x="156" y="124"/>
                      <a:pt x="156" y="94"/>
                    </a:cubicBezTo>
                    <a:lnTo>
                      <a:pt x="156" y="94"/>
                    </a:lnTo>
                    <a:lnTo>
                      <a:pt x="156" y="94"/>
                    </a:lnTo>
                    <a:cubicBezTo>
                      <a:pt x="156" y="94"/>
                      <a:pt x="156" y="94"/>
                      <a:pt x="156" y="62"/>
                    </a:cubicBezTo>
                    <a:lnTo>
                      <a:pt x="156" y="62"/>
                    </a:lnTo>
                    <a:lnTo>
                      <a:pt x="156" y="62"/>
                    </a:lnTo>
                    <a:lnTo>
                      <a:pt x="156" y="62"/>
                    </a:lnTo>
                    <a:lnTo>
                      <a:pt x="156" y="62"/>
                    </a:lnTo>
                    <a:cubicBezTo>
                      <a:pt x="156" y="62"/>
                      <a:pt x="156" y="62"/>
                      <a:pt x="156" y="31"/>
                    </a:cubicBezTo>
                    <a:cubicBezTo>
                      <a:pt x="124" y="31"/>
                      <a:pt x="124" y="31"/>
                      <a:pt x="124" y="31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cubicBezTo>
                      <a:pt x="93" y="31"/>
                      <a:pt x="63" y="31"/>
                      <a:pt x="63" y="31"/>
                    </a:cubicBezTo>
                    <a:cubicBezTo>
                      <a:pt x="63" y="31"/>
                      <a:pt x="63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31" y="62"/>
                      <a:pt x="31" y="62"/>
                    </a:cubicBezTo>
                    <a:lnTo>
                      <a:pt x="31" y="62"/>
                    </a:lnTo>
                    <a:cubicBezTo>
                      <a:pt x="31" y="94"/>
                      <a:pt x="31" y="94"/>
                      <a:pt x="0" y="94"/>
                    </a:cubicBezTo>
                    <a:cubicBezTo>
                      <a:pt x="0" y="94"/>
                      <a:pt x="0" y="94"/>
                      <a:pt x="0" y="124"/>
                    </a:cubicBezTo>
                    <a:lnTo>
                      <a:pt x="0" y="12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cubicBezTo>
                      <a:pt x="31" y="124"/>
                      <a:pt x="31" y="124"/>
                      <a:pt x="31" y="155"/>
                    </a:cubicBezTo>
                    <a:cubicBezTo>
                      <a:pt x="63" y="155"/>
                      <a:pt x="63" y="186"/>
                      <a:pt x="63" y="186"/>
                    </a:cubicBezTo>
                    <a:lnTo>
                      <a:pt x="63" y="186"/>
                    </a:lnTo>
                    <a:lnTo>
                      <a:pt x="63" y="218"/>
                    </a:lnTo>
                    <a:cubicBezTo>
                      <a:pt x="63" y="218"/>
                      <a:pt x="93" y="218"/>
                      <a:pt x="93" y="248"/>
                    </a:cubicBezTo>
                    <a:lnTo>
                      <a:pt x="93" y="248"/>
                    </a:lnTo>
                    <a:cubicBezTo>
                      <a:pt x="93" y="248"/>
                      <a:pt x="93" y="248"/>
                      <a:pt x="63" y="248"/>
                    </a:cubicBezTo>
                    <a:cubicBezTo>
                      <a:pt x="63" y="279"/>
                      <a:pt x="63" y="279"/>
                      <a:pt x="63" y="279"/>
                    </a:cubicBezTo>
                    <a:lnTo>
                      <a:pt x="63" y="309"/>
                    </a:lnTo>
                    <a:lnTo>
                      <a:pt x="63" y="341"/>
                    </a:lnTo>
                    <a:lnTo>
                      <a:pt x="63" y="341"/>
                    </a:lnTo>
                    <a:cubicBezTo>
                      <a:pt x="93" y="341"/>
                      <a:pt x="93" y="402"/>
                      <a:pt x="93" y="433"/>
                    </a:cubicBezTo>
                    <a:lnTo>
                      <a:pt x="93" y="433"/>
                    </a:lnTo>
                    <a:lnTo>
                      <a:pt x="93" y="433"/>
                    </a:lnTo>
                    <a:lnTo>
                      <a:pt x="93" y="433"/>
                    </a:lnTo>
                    <a:cubicBezTo>
                      <a:pt x="93" y="465"/>
                      <a:pt x="93" y="465"/>
                      <a:pt x="93" y="465"/>
                    </a:cubicBezTo>
                    <a:cubicBezTo>
                      <a:pt x="93" y="465"/>
                      <a:pt x="93" y="465"/>
                      <a:pt x="124" y="465"/>
                    </a:cubicBezTo>
                    <a:cubicBezTo>
                      <a:pt x="124" y="465"/>
                      <a:pt x="93" y="465"/>
                      <a:pt x="93" y="433"/>
                    </a:cubicBezTo>
                    <a:lnTo>
                      <a:pt x="93" y="433"/>
                    </a:lnTo>
                    <a:cubicBezTo>
                      <a:pt x="93" y="433"/>
                      <a:pt x="124" y="371"/>
                      <a:pt x="156" y="371"/>
                    </a:cubicBezTo>
                    <a:cubicBezTo>
                      <a:pt x="156" y="371"/>
                      <a:pt x="186" y="371"/>
                      <a:pt x="186" y="402"/>
                    </a:cubicBezTo>
                    <a:lnTo>
                      <a:pt x="186" y="402"/>
                    </a:lnTo>
                    <a:cubicBezTo>
                      <a:pt x="217" y="402"/>
                      <a:pt x="186" y="433"/>
                      <a:pt x="186" y="433"/>
                    </a:cubicBezTo>
                    <a:cubicBezTo>
                      <a:pt x="217" y="433"/>
                      <a:pt x="217" y="433"/>
                      <a:pt x="217" y="433"/>
                    </a:cubicBezTo>
                    <a:cubicBezTo>
                      <a:pt x="217" y="433"/>
                      <a:pt x="217" y="433"/>
                      <a:pt x="248" y="433"/>
                    </a:cubicBezTo>
                    <a:cubicBezTo>
                      <a:pt x="248" y="433"/>
                      <a:pt x="248" y="433"/>
                      <a:pt x="248" y="402"/>
                    </a:cubicBezTo>
                    <a:lnTo>
                      <a:pt x="248" y="402"/>
                    </a:lnTo>
                    <a:cubicBezTo>
                      <a:pt x="248" y="371"/>
                      <a:pt x="248" y="371"/>
                      <a:pt x="280" y="341"/>
                    </a:cubicBezTo>
                    <a:lnTo>
                      <a:pt x="310" y="30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7" name="Freeform 125"/>
              <p:cNvSpPr>
                <a:spLocks noChangeArrowheads="1"/>
              </p:cNvSpPr>
              <p:nvPr/>
            </p:nvSpPr>
            <p:spPr bwMode="auto">
              <a:xfrm>
                <a:off x="5665788" y="2527300"/>
                <a:ext cx="55562" cy="77788"/>
              </a:xfrm>
              <a:custGeom>
                <a:avLst/>
                <a:gdLst>
                  <a:gd name="T0" fmla="*/ 61 w 155"/>
                  <a:gd name="T1" fmla="*/ 0 h 218"/>
                  <a:gd name="T2" fmla="*/ 61 w 155"/>
                  <a:gd name="T3" fmla="*/ 0 h 218"/>
                  <a:gd name="T4" fmla="*/ 61 w 155"/>
                  <a:gd name="T5" fmla="*/ 0 h 218"/>
                  <a:gd name="T6" fmla="*/ 61 w 155"/>
                  <a:gd name="T7" fmla="*/ 0 h 218"/>
                  <a:gd name="T8" fmla="*/ 61 w 155"/>
                  <a:gd name="T9" fmla="*/ 0 h 218"/>
                  <a:gd name="T10" fmla="*/ 61 w 155"/>
                  <a:gd name="T11" fmla="*/ 0 h 218"/>
                  <a:gd name="T12" fmla="*/ 30 w 155"/>
                  <a:gd name="T13" fmla="*/ 31 h 218"/>
                  <a:gd name="T14" fmla="*/ 30 w 155"/>
                  <a:gd name="T15" fmla="*/ 31 h 218"/>
                  <a:gd name="T16" fmla="*/ 30 w 155"/>
                  <a:gd name="T17" fmla="*/ 31 h 218"/>
                  <a:gd name="T18" fmla="*/ 0 w 155"/>
                  <a:gd name="T19" fmla="*/ 0 h 218"/>
                  <a:gd name="T20" fmla="*/ 30 w 155"/>
                  <a:gd name="T21" fmla="*/ 62 h 218"/>
                  <a:gd name="T22" fmla="*/ 30 w 155"/>
                  <a:gd name="T23" fmla="*/ 62 h 218"/>
                  <a:gd name="T24" fmla="*/ 30 w 155"/>
                  <a:gd name="T25" fmla="*/ 62 h 218"/>
                  <a:gd name="T26" fmla="*/ 61 w 155"/>
                  <a:gd name="T27" fmla="*/ 93 h 218"/>
                  <a:gd name="T28" fmla="*/ 61 w 155"/>
                  <a:gd name="T29" fmla="*/ 155 h 218"/>
                  <a:gd name="T30" fmla="*/ 61 w 155"/>
                  <a:gd name="T31" fmla="*/ 155 h 218"/>
                  <a:gd name="T32" fmla="*/ 92 w 155"/>
                  <a:gd name="T33" fmla="*/ 155 h 218"/>
                  <a:gd name="T34" fmla="*/ 92 w 155"/>
                  <a:gd name="T35" fmla="*/ 186 h 218"/>
                  <a:gd name="T36" fmla="*/ 124 w 155"/>
                  <a:gd name="T37" fmla="*/ 217 h 218"/>
                  <a:gd name="T38" fmla="*/ 154 w 155"/>
                  <a:gd name="T39" fmla="*/ 217 h 218"/>
                  <a:gd name="T40" fmla="*/ 154 w 155"/>
                  <a:gd name="T41" fmla="*/ 217 h 218"/>
                  <a:gd name="T42" fmla="*/ 154 w 155"/>
                  <a:gd name="T43" fmla="*/ 186 h 218"/>
                  <a:gd name="T44" fmla="*/ 154 w 155"/>
                  <a:gd name="T45" fmla="*/ 186 h 218"/>
                  <a:gd name="T46" fmla="*/ 124 w 155"/>
                  <a:gd name="T47" fmla="*/ 155 h 218"/>
                  <a:gd name="T48" fmla="*/ 124 w 155"/>
                  <a:gd name="T49" fmla="*/ 93 h 218"/>
                  <a:gd name="T50" fmla="*/ 124 w 155"/>
                  <a:gd name="T51" fmla="*/ 31 h 218"/>
                  <a:gd name="T52" fmla="*/ 92 w 155"/>
                  <a:gd name="T53" fmla="*/ 0 h 218"/>
                  <a:gd name="T54" fmla="*/ 92 w 155"/>
                  <a:gd name="T55" fmla="*/ 0 h 218"/>
                  <a:gd name="T56" fmla="*/ 61 w 155"/>
                  <a:gd name="T57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5" h="218">
                    <a:moveTo>
                      <a:pt x="61" y="0"/>
                    </a:move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cubicBezTo>
                      <a:pt x="61" y="31"/>
                      <a:pt x="30" y="31"/>
                      <a:pt x="30" y="31"/>
                    </a:cubicBezTo>
                    <a:lnTo>
                      <a:pt x="30" y="31"/>
                    </a:lnTo>
                    <a:lnTo>
                      <a:pt x="30" y="31"/>
                    </a:lnTo>
                    <a:cubicBezTo>
                      <a:pt x="30" y="31"/>
                      <a:pt x="30" y="31"/>
                      <a:pt x="0" y="0"/>
                    </a:cubicBezTo>
                    <a:cubicBezTo>
                      <a:pt x="30" y="31"/>
                      <a:pt x="30" y="31"/>
                      <a:pt x="30" y="62"/>
                    </a:cubicBezTo>
                    <a:lnTo>
                      <a:pt x="30" y="62"/>
                    </a:lnTo>
                    <a:lnTo>
                      <a:pt x="30" y="62"/>
                    </a:lnTo>
                    <a:cubicBezTo>
                      <a:pt x="30" y="62"/>
                      <a:pt x="30" y="93"/>
                      <a:pt x="61" y="93"/>
                    </a:cubicBezTo>
                    <a:cubicBezTo>
                      <a:pt x="61" y="93"/>
                      <a:pt x="61" y="124"/>
                      <a:pt x="61" y="155"/>
                    </a:cubicBezTo>
                    <a:lnTo>
                      <a:pt x="61" y="155"/>
                    </a:lnTo>
                    <a:cubicBezTo>
                      <a:pt x="61" y="155"/>
                      <a:pt x="61" y="155"/>
                      <a:pt x="92" y="155"/>
                    </a:cubicBezTo>
                    <a:cubicBezTo>
                      <a:pt x="92" y="186"/>
                      <a:pt x="92" y="186"/>
                      <a:pt x="92" y="186"/>
                    </a:cubicBezTo>
                    <a:cubicBezTo>
                      <a:pt x="124" y="186"/>
                      <a:pt x="124" y="186"/>
                      <a:pt x="124" y="217"/>
                    </a:cubicBezTo>
                    <a:cubicBezTo>
                      <a:pt x="154" y="217"/>
                      <a:pt x="154" y="217"/>
                      <a:pt x="154" y="217"/>
                    </a:cubicBezTo>
                    <a:lnTo>
                      <a:pt x="154" y="217"/>
                    </a:lnTo>
                    <a:cubicBezTo>
                      <a:pt x="154" y="186"/>
                      <a:pt x="154" y="186"/>
                      <a:pt x="154" y="186"/>
                    </a:cubicBezTo>
                    <a:lnTo>
                      <a:pt x="154" y="186"/>
                    </a:lnTo>
                    <a:cubicBezTo>
                      <a:pt x="154" y="186"/>
                      <a:pt x="154" y="186"/>
                      <a:pt x="124" y="155"/>
                    </a:cubicBezTo>
                    <a:cubicBezTo>
                      <a:pt x="124" y="155"/>
                      <a:pt x="124" y="124"/>
                      <a:pt x="124" y="93"/>
                    </a:cubicBezTo>
                    <a:cubicBezTo>
                      <a:pt x="124" y="62"/>
                      <a:pt x="124" y="62"/>
                      <a:pt x="124" y="31"/>
                    </a:cubicBezTo>
                    <a:cubicBezTo>
                      <a:pt x="124" y="31"/>
                      <a:pt x="124" y="0"/>
                      <a:pt x="92" y="0"/>
                    </a:cubicBezTo>
                    <a:lnTo>
                      <a:pt x="92" y="0"/>
                    </a:lnTo>
                    <a:cubicBezTo>
                      <a:pt x="92" y="0"/>
                      <a:pt x="92" y="0"/>
                      <a:pt x="61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8" name="Freeform 126"/>
              <p:cNvSpPr>
                <a:spLocks noChangeArrowheads="1"/>
              </p:cNvSpPr>
              <p:nvPr/>
            </p:nvSpPr>
            <p:spPr bwMode="auto">
              <a:xfrm>
                <a:off x="5754688" y="2238375"/>
                <a:ext cx="44450" cy="66675"/>
              </a:xfrm>
              <a:custGeom>
                <a:avLst/>
                <a:gdLst>
                  <a:gd name="T0" fmla="*/ 0 w 125"/>
                  <a:gd name="T1" fmla="*/ 62 h 186"/>
                  <a:gd name="T2" fmla="*/ 0 w 125"/>
                  <a:gd name="T3" fmla="*/ 62 h 186"/>
                  <a:gd name="T4" fmla="*/ 0 w 125"/>
                  <a:gd name="T5" fmla="*/ 94 h 186"/>
                  <a:gd name="T6" fmla="*/ 0 w 125"/>
                  <a:gd name="T7" fmla="*/ 94 h 186"/>
                  <a:gd name="T8" fmla="*/ 30 w 125"/>
                  <a:gd name="T9" fmla="*/ 94 h 186"/>
                  <a:gd name="T10" fmla="*/ 30 w 125"/>
                  <a:gd name="T11" fmla="*/ 94 h 186"/>
                  <a:gd name="T12" fmla="*/ 61 w 125"/>
                  <a:gd name="T13" fmla="*/ 124 h 186"/>
                  <a:gd name="T14" fmla="*/ 61 w 125"/>
                  <a:gd name="T15" fmla="*/ 124 h 186"/>
                  <a:gd name="T16" fmla="*/ 61 w 125"/>
                  <a:gd name="T17" fmla="*/ 155 h 186"/>
                  <a:gd name="T18" fmla="*/ 61 w 125"/>
                  <a:gd name="T19" fmla="*/ 185 h 186"/>
                  <a:gd name="T20" fmla="*/ 61 w 125"/>
                  <a:gd name="T21" fmla="*/ 185 h 186"/>
                  <a:gd name="T22" fmla="*/ 61 w 125"/>
                  <a:gd name="T23" fmla="*/ 185 h 186"/>
                  <a:gd name="T24" fmla="*/ 61 w 125"/>
                  <a:gd name="T25" fmla="*/ 185 h 186"/>
                  <a:gd name="T26" fmla="*/ 92 w 125"/>
                  <a:gd name="T27" fmla="*/ 185 h 186"/>
                  <a:gd name="T28" fmla="*/ 92 w 125"/>
                  <a:gd name="T29" fmla="*/ 185 h 186"/>
                  <a:gd name="T30" fmla="*/ 92 w 125"/>
                  <a:gd name="T31" fmla="*/ 185 h 186"/>
                  <a:gd name="T32" fmla="*/ 92 w 125"/>
                  <a:gd name="T33" fmla="*/ 185 h 186"/>
                  <a:gd name="T34" fmla="*/ 124 w 125"/>
                  <a:gd name="T35" fmla="*/ 185 h 186"/>
                  <a:gd name="T36" fmla="*/ 124 w 125"/>
                  <a:gd name="T37" fmla="*/ 185 h 186"/>
                  <a:gd name="T38" fmla="*/ 124 w 125"/>
                  <a:gd name="T39" fmla="*/ 185 h 186"/>
                  <a:gd name="T40" fmla="*/ 92 w 125"/>
                  <a:gd name="T41" fmla="*/ 155 h 186"/>
                  <a:gd name="T42" fmla="*/ 92 w 125"/>
                  <a:gd name="T43" fmla="*/ 155 h 186"/>
                  <a:gd name="T44" fmla="*/ 92 w 125"/>
                  <a:gd name="T45" fmla="*/ 124 h 186"/>
                  <a:gd name="T46" fmla="*/ 92 w 125"/>
                  <a:gd name="T47" fmla="*/ 124 h 186"/>
                  <a:gd name="T48" fmla="*/ 61 w 125"/>
                  <a:gd name="T49" fmla="*/ 94 h 186"/>
                  <a:gd name="T50" fmla="*/ 30 w 125"/>
                  <a:gd name="T51" fmla="*/ 62 h 186"/>
                  <a:gd name="T52" fmla="*/ 0 w 125"/>
                  <a:gd name="T53" fmla="*/ 0 h 186"/>
                  <a:gd name="T54" fmla="*/ 0 w 125"/>
                  <a:gd name="T55" fmla="*/ 0 h 186"/>
                  <a:gd name="T56" fmla="*/ 0 w 125"/>
                  <a:gd name="T57" fmla="*/ 0 h 186"/>
                  <a:gd name="T58" fmla="*/ 0 w 125"/>
                  <a:gd name="T59" fmla="*/ 0 h 186"/>
                  <a:gd name="T60" fmla="*/ 0 w 125"/>
                  <a:gd name="T61" fmla="*/ 0 h 186"/>
                  <a:gd name="T62" fmla="*/ 0 w 125"/>
                  <a:gd name="T63" fmla="*/ 0 h 186"/>
                  <a:gd name="T64" fmla="*/ 0 w 125"/>
                  <a:gd name="T65" fmla="*/ 0 h 186"/>
                  <a:gd name="T66" fmla="*/ 0 w 125"/>
                  <a:gd name="T67" fmla="*/ 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6">
                    <a:moveTo>
                      <a:pt x="0" y="62"/>
                    </a:moveTo>
                    <a:lnTo>
                      <a:pt x="0" y="62"/>
                    </a:lnTo>
                    <a:cubicBezTo>
                      <a:pt x="0" y="62"/>
                      <a:pt x="0" y="62"/>
                      <a:pt x="0" y="94"/>
                    </a:cubicBezTo>
                    <a:lnTo>
                      <a:pt x="0" y="94"/>
                    </a:lnTo>
                    <a:cubicBezTo>
                      <a:pt x="30" y="94"/>
                      <a:pt x="30" y="94"/>
                      <a:pt x="30" y="94"/>
                    </a:cubicBezTo>
                    <a:lnTo>
                      <a:pt x="30" y="94"/>
                    </a:lnTo>
                    <a:cubicBezTo>
                      <a:pt x="30" y="94"/>
                      <a:pt x="61" y="94"/>
                      <a:pt x="61" y="124"/>
                    </a:cubicBezTo>
                    <a:lnTo>
                      <a:pt x="61" y="124"/>
                    </a:lnTo>
                    <a:cubicBezTo>
                      <a:pt x="61" y="124"/>
                      <a:pt x="61" y="124"/>
                      <a:pt x="61" y="155"/>
                    </a:cubicBezTo>
                    <a:cubicBezTo>
                      <a:pt x="61" y="155"/>
                      <a:pt x="61" y="155"/>
                      <a:pt x="61" y="185"/>
                    </a:cubicBezTo>
                    <a:lnTo>
                      <a:pt x="61" y="185"/>
                    </a:lnTo>
                    <a:lnTo>
                      <a:pt x="61" y="185"/>
                    </a:lnTo>
                    <a:lnTo>
                      <a:pt x="61" y="185"/>
                    </a:lnTo>
                    <a:cubicBezTo>
                      <a:pt x="92" y="185"/>
                      <a:pt x="92" y="185"/>
                      <a:pt x="92" y="185"/>
                    </a:cubicBezTo>
                    <a:lnTo>
                      <a:pt x="92" y="185"/>
                    </a:lnTo>
                    <a:lnTo>
                      <a:pt x="92" y="185"/>
                    </a:lnTo>
                    <a:lnTo>
                      <a:pt x="92" y="185"/>
                    </a:lnTo>
                    <a:cubicBezTo>
                      <a:pt x="92" y="185"/>
                      <a:pt x="92" y="185"/>
                      <a:pt x="124" y="185"/>
                    </a:cubicBezTo>
                    <a:lnTo>
                      <a:pt x="124" y="185"/>
                    </a:lnTo>
                    <a:lnTo>
                      <a:pt x="124" y="185"/>
                    </a:lnTo>
                    <a:lnTo>
                      <a:pt x="92" y="155"/>
                    </a:lnTo>
                    <a:lnTo>
                      <a:pt x="92" y="155"/>
                    </a:lnTo>
                    <a:lnTo>
                      <a:pt x="92" y="124"/>
                    </a:lnTo>
                    <a:lnTo>
                      <a:pt x="92" y="124"/>
                    </a:lnTo>
                    <a:cubicBezTo>
                      <a:pt x="92" y="124"/>
                      <a:pt x="61" y="124"/>
                      <a:pt x="61" y="94"/>
                    </a:cubicBezTo>
                    <a:lnTo>
                      <a:pt x="30" y="62"/>
                    </a:lnTo>
                    <a:cubicBezTo>
                      <a:pt x="30" y="31"/>
                      <a:pt x="0" y="31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59" name="Freeform 127"/>
              <p:cNvSpPr>
                <a:spLocks noChangeArrowheads="1"/>
              </p:cNvSpPr>
              <p:nvPr/>
            </p:nvSpPr>
            <p:spPr bwMode="auto">
              <a:xfrm>
                <a:off x="5676900" y="2147888"/>
                <a:ext cx="66675" cy="79375"/>
              </a:xfrm>
              <a:custGeom>
                <a:avLst/>
                <a:gdLst>
                  <a:gd name="T0" fmla="*/ 31 w 187"/>
                  <a:gd name="T1" fmla="*/ 62 h 219"/>
                  <a:gd name="T2" fmla="*/ 31 w 187"/>
                  <a:gd name="T3" fmla="*/ 62 h 219"/>
                  <a:gd name="T4" fmla="*/ 31 w 187"/>
                  <a:gd name="T5" fmla="*/ 62 h 219"/>
                  <a:gd name="T6" fmla="*/ 0 w 187"/>
                  <a:gd name="T7" fmla="*/ 62 h 219"/>
                  <a:gd name="T8" fmla="*/ 0 w 187"/>
                  <a:gd name="T9" fmla="*/ 62 h 219"/>
                  <a:gd name="T10" fmla="*/ 0 w 187"/>
                  <a:gd name="T11" fmla="*/ 62 h 219"/>
                  <a:gd name="T12" fmla="*/ 0 w 187"/>
                  <a:gd name="T13" fmla="*/ 62 h 219"/>
                  <a:gd name="T14" fmla="*/ 0 w 187"/>
                  <a:gd name="T15" fmla="*/ 62 h 219"/>
                  <a:gd name="T16" fmla="*/ 0 w 187"/>
                  <a:gd name="T17" fmla="*/ 62 h 219"/>
                  <a:gd name="T18" fmla="*/ 0 w 187"/>
                  <a:gd name="T19" fmla="*/ 94 h 219"/>
                  <a:gd name="T20" fmla="*/ 0 w 187"/>
                  <a:gd name="T21" fmla="*/ 94 h 219"/>
                  <a:gd name="T22" fmla="*/ 0 w 187"/>
                  <a:gd name="T23" fmla="*/ 94 h 219"/>
                  <a:gd name="T24" fmla="*/ 0 w 187"/>
                  <a:gd name="T25" fmla="*/ 94 h 219"/>
                  <a:gd name="T26" fmla="*/ 31 w 187"/>
                  <a:gd name="T27" fmla="*/ 124 h 219"/>
                  <a:gd name="T28" fmla="*/ 31 w 187"/>
                  <a:gd name="T29" fmla="*/ 124 h 219"/>
                  <a:gd name="T30" fmla="*/ 31 w 187"/>
                  <a:gd name="T31" fmla="*/ 155 h 219"/>
                  <a:gd name="T32" fmla="*/ 31 w 187"/>
                  <a:gd name="T33" fmla="*/ 155 h 219"/>
                  <a:gd name="T34" fmla="*/ 31 w 187"/>
                  <a:gd name="T35" fmla="*/ 155 h 219"/>
                  <a:gd name="T36" fmla="*/ 31 w 187"/>
                  <a:gd name="T37" fmla="*/ 155 h 219"/>
                  <a:gd name="T38" fmla="*/ 31 w 187"/>
                  <a:gd name="T39" fmla="*/ 186 h 219"/>
                  <a:gd name="T40" fmla="*/ 31 w 187"/>
                  <a:gd name="T41" fmla="*/ 186 h 219"/>
                  <a:gd name="T42" fmla="*/ 31 w 187"/>
                  <a:gd name="T43" fmla="*/ 186 h 219"/>
                  <a:gd name="T44" fmla="*/ 31 w 187"/>
                  <a:gd name="T45" fmla="*/ 186 h 219"/>
                  <a:gd name="T46" fmla="*/ 31 w 187"/>
                  <a:gd name="T47" fmla="*/ 218 h 219"/>
                  <a:gd name="T48" fmla="*/ 62 w 187"/>
                  <a:gd name="T49" fmla="*/ 186 h 219"/>
                  <a:gd name="T50" fmla="*/ 94 w 187"/>
                  <a:gd name="T51" fmla="*/ 218 h 219"/>
                  <a:gd name="T52" fmla="*/ 94 w 187"/>
                  <a:gd name="T53" fmla="*/ 218 h 219"/>
                  <a:gd name="T54" fmla="*/ 94 w 187"/>
                  <a:gd name="T55" fmla="*/ 218 h 219"/>
                  <a:gd name="T56" fmla="*/ 94 w 187"/>
                  <a:gd name="T57" fmla="*/ 218 h 219"/>
                  <a:gd name="T58" fmla="*/ 94 w 187"/>
                  <a:gd name="T59" fmla="*/ 186 h 219"/>
                  <a:gd name="T60" fmla="*/ 94 w 187"/>
                  <a:gd name="T61" fmla="*/ 186 h 219"/>
                  <a:gd name="T62" fmla="*/ 124 w 187"/>
                  <a:gd name="T63" fmla="*/ 186 h 219"/>
                  <a:gd name="T64" fmla="*/ 155 w 187"/>
                  <a:gd name="T65" fmla="*/ 186 h 219"/>
                  <a:gd name="T66" fmla="*/ 124 w 187"/>
                  <a:gd name="T67" fmla="*/ 155 h 219"/>
                  <a:gd name="T68" fmla="*/ 124 w 187"/>
                  <a:gd name="T69" fmla="*/ 124 h 219"/>
                  <a:gd name="T70" fmla="*/ 155 w 187"/>
                  <a:gd name="T71" fmla="*/ 124 h 219"/>
                  <a:gd name="T72" fmla="*/ 155 w 187"/>
                  <a:gd name="T73" fmla="*/ 94 h 219"/>
                  <a:gd name="T74" fmla="*/ 155 w 187"/>
                  <a:gd name="T75" fmla="*/ 94 h 219"/>
                  <a:gd name="T76" fmla="*/ 186 w 187"/>
                  <a:gd name="T77" fmla="*/ 94 h 219"/>
                  <a:gd name="T78" fmla="*/ 186 w 187"/>
                  <a:gd name="T79" fmla="*/ 94 h 219"/>
                  <a:gd name="T80" fmla="*/ 186 w 187"/>
                  <a:gd name="T81" fmla="*/ 94 h 219"/>
                  <a:gd name="T82" fmla="*/ 186 w 187"/>
                  <a:gd name="T83" fmla="*/ 94 h 219"/>
                  <a:gd name="T84" fmla="*/ 186 w 187"/>
                  <a:gd name="T85" fmla="*/ 94 h 219"/>
                  <a:gd name="T86" fmla="*/ 186 w 187"/>
                  <a:gd name="T87" fmla="*/ 94 h 219"/>
                  <a:gd name="T88" fmla="*/ 155 w 187"/>
                  <a:gd name="T89" fmla="*/ 94 h 219"/>
                  <a:gd name="T90" fmla="*/ 155 w 187"/>
                  <a:gd name="T91" fmla="*/ 94 h 219"/>
                  <a:gd name="T92" fmla="*/ 155 w 187"/>
                  <a:gd name="T93" fmla="*/ 94 h 219"/>
                  <a:gd name="T94" fmla="*/ 124 w 187"/>
                  <a:gd name="T95" fmla="*/ 94 h 219"/>
                  <a:gd name="T96" fmla="*/ 124 w 187"/>
                  <a:gd name="T97" fmla="*/ 94 h 219"/>
                  <a:gd name="T98" fmla="*/ 124 w 187"/>
                  <a:gd name="T99" fmla="*/ 94 h 219"/>
                  <a:gd name="T100" fmla="*/ 124 w 187"/>
                  <a:gd name="T101" fmla="*/ 94 h 219"/>
                  <a:gd name="T102" fmla="*/ 62 w 187"/>
                  <a:gd name="T103" fmla="*/ 62 h 219"/>
                  <a:gd name="T104" fmla="*/ 62 w 187"/>
                  <a:gd name="T105" fmla="*/ 31 h 219"/>
                  <a:gd name="T106" fmla="*/ 62 w 187"/>
                  <a:gd name="T107" fmla="*/ 31 h 219"/>
                  <a:gd name="T108" fmla="*/ 62 w 187"/>
                  <a:gd name="T109" fmla="*/ 31 h 219"/>
                  <a:gd name="T110" fmla="*/ 62 w 187"/>
                  <a:gd name="T111" fmla="*/ 31 h 219"/>
                  <a:gd name="T112" fmla="*/ 62 w 187"/>
                  <a:gd name="T113" fmla="*/ 31 h 219"/>
                  <a:gd name="T114" fmla="*/ 62 w 187"/>
                  <a:gd name="T115" fmla="*/ 0 h 219"/>
                  <a:gd name="T116" fmla="*/ 62 w 187"/>
                  <a:gd name="T117" fmla="*/ 31 h 219"/>
                  <a:gd name="T118" fmla="*/ 31 w 187"/>
                  <a:gd name="T119" fmla="*/ 62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7" h="219">
                    <a:moveTo>
                      <a:pt x="31" y="62"/>
                    </a:moveTo>
                    <a:lnTo>
                      <a:pt x="31" y="62"/>
                    </a:lnTo>
                    <a:lnTo>
                      <a:pt x="31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94"/>
                      <a:pt x="0" y="94"/>
                      <a:pt x="0" y="94"/>
                    </a:cubicBezTo>
                    <a:lnTo>
                      <a:pt x="0" y="94"/>
                    </a:lnTo>
                    <a:lnTo>
                      <a:pt x="0" y="94"/>
                    </a:lnTo>
                    <a:lnTo>
                      <a:pt x="0" y="9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cubicBezTo>
                      <a:pt x="31" y="155"/>
                      <a:pt x="31" y="155"/>
                      <a:pt x="31" y="155"/>
                    </a:cubicBez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1" y="186"/>
                    </a:lnTo>
                    <a:cubicBezTo>
                      <a:pt x="31" y="186"/>
                      <a:pt x="31" y="186"/>
                      <a:pt x="31" y="218"/>
                    </a:cubicBezTo>
                    <a:cubicBezTo>
                      <a:pt x="31" y="186"/>
                      <a:pt x="62" y="186"/>
                      <a:pt x="62" y="186"/>
                    </a:cubicBezTo>
                    <a:cubicBezTo>
                      <a:pt x="62" y="186"/>
                      <a:pt x="62" y="186"/>
                      <a:pt x="94" y="218"/>
                    </a:cubicBezTo>
                    <a:lnTo>
                      <a:pt x="94" y="218"/>
                    </a:lnTo>
                    <a:lnTo>
                      <a:pt x="94" y="218"/>
                    </a:lnTo>
                    <a:lnTo>
                      <a:pt x="94" y="218"/>
                    </a:lnTo>
                    <a:cubicBezTo>
                      <a:pt x="94" y="186"/>
                      <a:pt x="94" y="186"/>
                      <a:pt x="94" y="186"/>
                    </a:cubicBezTo>
                    <a:lnTo>
                      <a:pt x="94" y="186"/>
                    </a:lnTo>
                    <a:cubicBezTo>
                      <a:pt x="124" y="186"/>
                      <a:pt x="124" y="186"/>
                      <a:pt x="124" y="186"/>
                    </a:cubicBezTo>
                    <a:lnTo>
                      <a:pt x="155" y="186"/>
                    </a:lnTo>
                    <a:cubicBezTo>
                      <a:pt x="124" y="155"/>
                      <a:pt x="124" y="155"/>
                      <a:pt x="124" y="155"/>
                    </a:cubicBezTo>
                    <a:lnTo>
                      <a:pt x="124" y="124"/>
                    </a:lnTo>
                    <a:lnTo>
                      <a:pt x="155" y="124"/>
                    </a:lnTo>
                    <a:cubicBezTo>
                      <a:pt x="155" y="94"/>
                      <a:pt x="155" y="94"/>
                      <a:pt x="155" y="94"/>
                    </a:cubicBezTo>
                    <a:lnTo>
                      <a:pt x="155" y="94"/>
                    </a:lnTo>
                    <a:cubicBezTo>
                      <a:pt x="155" y="94"/>
                      <a:pt x="155" y="94"/>
                      <a:pt x="186" y="94"/>
                    </a:cubicBezTo>
                    <a:lnTo>
                      <a:pt x="186" y="94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55" y="94"/>
                    </a:lnTo>
                    <a:lnTo>
                      <a:pt x="155" y="94"/>
                    </a:lnTo>
                    <a:lnTo>
                      <a:pt x="155" y="94"/>
                    </a:lnTo>
                    <a:lnTo>
                      <a:pt x="124" y="94"/>
                    </a:lnTo>
                    <a:lnTo>
                      <a:pt x="124" y="94"/>
                    </a:lnTo>
                    <a:lnTo>
                      <a:pt x="124" y="94"/>
                    </a:lnTo>
                    <a:lnTo>
                      <a:pt x="124" y="94"/>
                    </a:lnTo>
                    <a:cubicBezTo>
                      <a:pt x="94" y="94"/>
                      <a:pt x="94" y="62"/>
                      <a:pt x="62" y="62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62" y="31"/>
                      <a:pt x="62" y="31"/>
                      <a:pt x="62" y="0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62"/>
                      <a:pt x="3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0" name="Freeform 128"/>
              <p:cNvSpPr>
                <a:spLocks noChangeArrowheads="1"/>
              </p:cNvSpPr>
              <p:nvPr/>
            </p:nvSpPr>
            <p:spPr bwMode="auto">
              <a:xfrm>
                <a:off x="5967413" y="2505075"/>
                <a:ext cx="57150" cy="44450"/>
              </a:xfrm>
              <a:custGeom>
                <a:avLst/>
                <a:gdLst>
                  <a:gd name="T0" fmla="*/ 0 w 157"/>
                  <a:gd name="T1" fmla="*/ 93 h 125"/>
                  <a:gd name="T2" fmla="*/ 0 w 157"/>
                  <a:gd name="T3" fmla="*/ 93 h 125"/>
                  <a:gd name="T4" fmla="*/ 0 w 157"/>
                  <a:gd name="T5" fmla="*/ 93 h 125"/>
                  <a:gd name="T6" fmla="*/ 93 w 157"/>
                  <a:gd name="T7" fmla="*/ 124 h 125"/>
                  <a:gd name="T8" fmla="*/ 93 w 157"/>
                  <a:gd name="T9" fmla="*/ 93 h 125"/>
                  <a:gd name="T10" fmla="*/ 124 w 157"/>
                  <a:gd name="T11" fmla="*/ 93 h 125"/>
                  <a:gd name="T12" fmla="*/ 124 w 157"/>
                  <a:gd name="T13" fmla="*/ 93 h 125"/>
                  <a:gd name="T14" fmla="*/ 156 w 157"/>
                  <a:gd name="T15" fmla="*/ 62 h 125"/>
                  <a:gd name="T16" fmla="*/ 156 w 157"/>
                  <a:gd name="T17" fmla="*/ 62 h 125"/>
                  <a:gd name="T18" fmla="*/ 124 w 157"/>
                  <a:gd name="T19" fmla="*/ 62 h 125"/>
                  <a:gd name="T20" fmla="*/ 124 w 157"/>
                  <a:gd name="T21" fmla="*/ 31 h 125"/>
                  <a:gd name="T22" fmla="*/ 124 w 157"/>
                  <a:gd name="T23" fmla="*/ 31 h 125"/>
                  <a:gd name="T24" fmla="*/ 124 w 157"/>
                  <a:gd name="T25" fmla="*/ 62 h 125"/>
                  <a:gd name="T26" fmla="*/ 93 w 157"/>
                  <a:gd name="T27" fmla="*/ 31 h 125"/>
                  <a:gd name="T28" fmla="*/ 93 w 157"/>
                  <a:gd name="T29" fmla="*/ 0 h 125"/>
                  <a:gd name="T30" fmla="*/ 93 w 157"/>
                  <a:gd name="T31" fmla="*/ 0 h 125"/>
                  <a:gd name="T32" fmla="*/ 62 w 157"/>
                  <a:gd name="T33" fmla="*/ 0 h 125"/>
                  <a:gd name="T34" fmla="*/ 62 w 157"/>
                  <a:gd name="T35" fmla="*/ 0 h 125"/>
                  <a:gd name="T36" fmla="*/ 62 w 157"/>
                  <a:gd name="T37" fmla="*/ 0 h 125"/>
                  <a:gd name="T38" fmla="*/ 0 w 157"/>
                  <a:gd name="T39" fmla="*/ 62 h 125"/>
                  <a:gd name="T40" fmla="*/ 0 w 157"/>
                  <a:gd name="T41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7" h="125">
                    <a:moveTo>
                      <a:pt x="0" y="93"/>
                    </a:moveTo>
                    <a:lnTo>
                      <a:pt x="0" y="93"/>
                    </a:lnTo>
                    <a:lnTo>
                      <a:pt x="0" y="93"/>
                    </a:lnTo>
                    <a:cubicBezTo>
                      <a:pt x="32" y="93"/>
                      <a:pt x="62" y="93"/>
                      <a:pt x="93" y="124"/>
                    </a:cubicBezTo>
                    <a:cubicBezTo>
                      <a:pt x="93" y="93"/>
                      <a:pt x="93" y="93"/>
                      <a:pt x="93" y="93"/>
                    </a:cubicBezTo>
                    <a:cubicBezTo>
                      <a:pt x="93" y="93"/>
                      <a:pt x="93" y="93"/>
                      <a:pt x="124" y="93"/>
                    </a:cubicBezTo>
                    <a:lnTo>
                      <a:pt x="124" y="93"/>
                    </a:lnTo>
                    <a:cubicBezTo>
                      <a:pt x="124" y="93"/>
                      <a:pt x="124" y="62"/>
                      <a:pt x="156" y="62"/>
                    </a:cubicBezTo>
                    <a:lnTo>
                      <a:pt x="156" y="62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124" y="62"/>
                      <a:pt x="124" y="62"/>
                      <a:pt x="124" y="31"/>
                    </a:cubicBezTo>
                    <a:lnTo>
                      <a:pt x="124" y="31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93" y="62"/>
                      <a:pt x="93" y="31"/>
                      <a:pt x="93" y="31"/>
                    </a:cubicBezTo>
                    <a:cubicBezTo>
                      <a:pt x="93" y="31"/>
                      <a:pt x="93" y="31"/>
                      <a:pt x="93" y="0"/>
                    </a:cubicBez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32" y="31"/>
                      <a:pt x="32" y="62"/>
                      <a:pt x="0" y="62"/>
                    </a:cubicBezTo>
                    <a:lnTo>
                      <a:pt x="0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1" name="Freeform 129"/>
              <p:cNvSpPr>
                <a:spLocks noChangeArrowheads="1"/>
              </p:cNvSpPr>
              <p:nvPr/>
            </p:nvSpPr>
            <p:spPr bwMode="auto">
              <a:xfrm>
                <a:off x="5878513" y="2560638"/>
                <a:ext cx="77787" cy="55562"/>
              </a:xfrm>
              <a:custGeom>
                <a:avLst/>
                <a:gdLst>
                  <a:gd name="T0" fmla="*/ 0 w 218"/>
                  <a:gd name="T1" fmla="*/ 155 h 156"/>
                  <a:gd name="T2" fmla="*/ 0 w 218"/>
                  <a:gd name="T3" fmla="*/ 155 h 156"/>
                  <a:gd name="T4" fmla="*/ 0 w 218"/>
                  <a:gd name="T5" fmla="*/ 155 h 156"/>
                  <a:gd name="T6" fmla="*/ 62 w 218"/>
                  <a:gd name="T7" fmla="*/ 124 h 156"/>
                  <a:gd name="T8" fmla="*/ 62 w 218"/>
                  <a:gd name="T9" fmla="*/ 124 h 156"/>
                  <a:gd name="T10" fmla="*/ 62 w 218"/>
                  <a:gd name="T11" fmla="*/ 124 h 156"/>
                  <a:gd name="T12" fmla="*/ 62 w 218"/>
                  <a:gd name="T13" fmla="*/ 124 h 156"/>
                  <a:gd name="T14" fmla="*/ 93 w 218"/>
                  <a:gd name="T15" fmla="*/ 155 h 156"/>
                  <a:gd name="T16" fmla="*/ 124 w 218"/>
                  <a:gd name="T17" fmla="*/ 155 h 156"/>
                  <a:gd name="T18" fmla="*/ 124 w 218"/>
                  <a:gd name="T19" fmla="*/ 155 h 156"/>
                  <a:gd name="T20" fmla="*/ 124 w 218"/>
                  <a:gd name="T21" fmla="*/ 155 h 156"/>
                  <a:gd name="T22" fmla="*/ 124 w 218"/>
                  <a:gd name="T23" fmla="*/ 155 h 156"/>
                  <a:gd name="T24" fmla="*/ 156 w 218"/>
                  <a:gd name="T25" fmla="*/ 124 h 156"/>
                  <a:gd name="T26" fmla="*/ 156 w 218"/>
                  <a:gd name="T27" fmla="*/ 124 h 156"/>
                  <a:gd name="T28" fmla="*/ 156 w 218"/>
                  <a:gd name="T29" fmla="*/ 93 h 156"/>
                  <a:gd name="T30" fmla="*/ 186 w 218"/>
                  <a:gd name="T31" fmla="*/ 93 h 156"/>
                  <a:gd name="T32" fmla="*/ 186 w 218"/>
                  <a:gd name="T33" fmla="*/ 62 h 156"/>
                  <a:gd name="T34" fmla="*/ 186 w 218"/>
                  <a:gd name="T35" fmla="*/ 31 h 156"/>
                  <a:gd name="T36" fmla="*/ 186 w 218"/>
                  <a:gd name="T37" fmla="*/ 31 h 156"/>
                  <a:gd name="T38" fmla="*/ 186 w 218"/>
                  <a:gd name="T39" fmla="*/ 31 h 156"/>
                  <a:gd name="T40" fmla="*/ 217 w 218"/>
                  <a:gd name="T41" fmla="*/ 0 h 156"/>
                  <a:gd name="T42" fmla="*/ 217 w 218"/>
                  <a:gd name="T43" fmla="*/ 0 h 156"/>
                  <a:gd name="T44" fmla="*/ 186 w 218"/>
                  <a:gd name="T45" fmla="*/ 31 h 156"/>
                  <a:gd name="T46" fmla="*/ 156 w 218"/>
                  <a:gd name="T47" fmla="*/ 31 h 156"/>
                  <a:gd name="T48" fmla="*/ 156 w 218"/>
                  <a:gd name="T49" fmla="*/ 31 h 156"/>
                  <a:gd name="T50" fmla="*/ 156 w 218"/>
                  <a:gd name="T51" fmla="*/ 0 h 156"/>
                  <a:gd name="T52" fmla="*/ 124 w 218"/>
                  <a:gd name="T53" fmla="*/ 31 h 156"/>
                  <a:gd name="T54" fmla="*/ 124 w 218"/>
                  <a:gd name="T55" fmla="*/ 31 h 156"/>
                  <a:gd name="T56" fmla="*/ 93 w 218"/>
                  <a:gd name="T57" fmla="*/ 62 h 156"/>
                  <a:gd name="T58" fmla="*/ 93 w 218"/>
                  <a:gd name="T59" fmla="*/ 93 h 156"/>
                  <a:gd name="T60" fmla="*/ 32 w 218"/>
                  <a:gd name="T61" fmla="*/ 93 h 156"/>
                  <a:gd name="T62" fmla="*/ 32 w 218"/>
                  <a:gd name="T63" fmla="*/ 93 h 156"/>
                  <a:gd name="T64" fmla="*/ 0 w 218"/>
                  <a:gd name="T65" fmla="*/ 15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8" h="156">
                    <a:moveTo>
                      <a:pt x="0" y="155"/>
                    </a:moveTo>
                    <a:lnTo>
                      <a:pt x="0" y="155"/>
                    </a:lnTo>
                    <a:lnTo>
                      <a:pt x="0" y="155"/>
                    </a:lnTo>
                    <a:cubicBezTo>
                      <a:pt x="32" y="155"/>
                      <a:pt x="32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24"/>
                      <a:pt x="93" y="124"/>
                      <a:pt x="93" y="155"/>
                    </a:cubicBezTo>
                    <a:cubicBezTo>
                      <a:pt x="124" y="155"/>
                      <a:pt x="124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cubicBezTo>
                      <a:pt x="124" y="155"/>
                      <a:pt x="124" y="124"/>
                      <a:pt x="156" y="124"/>
                    </a:cubicBezTo>
                    <a:lnTo>
                      <a:pt x="156" y="124"/>
                    </a:lnTo>
                    <a:cubicBezTo>
                      <a:pt x="156" y="124"/>
                      <a:pt x="156" y="124"/>
                      <a:pt x="156" y="93"/>
                    </a:cubicBezTo>
                    <a:cubicBezTo>
                      <a:pt x="186" y="93"/>
                      <a:pt x="186" y="93"/>
                      <a:pt x="186" y="93"/>
                    </a:cubicBezTo>
                    <a:cubicBezTo>
                      <a:pt x="186" y="93"/>
                      <a:pt x="186" y="93"/>
                      <a:pt x="186" y="62"/>
                    </a:cubicBez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0"/>
                      <a:pt x="217" y="0"/>
                    </a:cubicBezTo>
                    <a:lnTo>
                      <a:pt x="217" y="0"/>
                    </a:lnTo>
                    <a:cubicBezTo>
                      <a:pt x="186" y="31"/>
                      <a:pt x="186" y="31"/>
                      <a:pt x="186" y="31"/>
                    </a:cubicBez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0"/>
                    </a:lnTo>
                    <a:cubicBezTo>
                      <a:pt x="156" y="31"/>
                      <a:pt x="124" y="31"/>
                      <a:pt x="124" y="31"/>
                    </a:cubicBezTo>
                    <a:lnTo>
                      <a:pt x="124" y="31"/>
                    </a:lnTo>
                    <a:cubicBezTo>
                      <a:pt x="124" y="62"/>
                      <a:pt x="124" y="62"/>
                      <a:pt x="93" y="62"/>
                    </a:cubicBezTo>
                    <a:lnTo>
                      <a:pt x="93" y="93"/>
                    </a:lnTo>
                    <a:cubicBezTo>
                      <a:pt x="62" y="93"/>
                      <a:pt x="32" y="93"/>
                      <a:pt x="32" y="93"/>
                    </a:cubicBezTo>
                    <a:lnTo>
                      <a:pt x="32" y="93"/>
                    </a:lnTo>
                    <a:cubicBezTo>
                      <a:pt x="32" y="124"/>
                      <a:pt x="0" y="124"/>
                      <a:pt x="0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2" name="Freeform 130"/>
              <p:cNvSpPr>
                <a:spLocks noChangeArrowheads="1"/>
              </p:cNvSpPr>
              <p:nvPr/>
            </p:nvSpPr>
            <p:spPr bwMode="auto">
              <a:xfrm>
                <a:off x="5710238" y="2125663"/>
                <a:ext cx="88900" cy="77787"/>
              </a:xfrm>
              <a:custGeom>
                <a:avLst/>
                <a:gdLst>
                  <a:gd name="T0" fmla="*/ 216 w 249"/>
                  <a:gd name="T1" fmla="*/ 93 h 218"/>
                  <a:gd name="T2" fmla="*/ 216 w 249"/>
                  <a:gd name="T3" fmla="*/ 93 h 218"/>
                  <a:gd name="T4" fmla="*/ 216 w 249"/>
                  <a:gd name="T5" fmla="*/ 93 h 218"/>
                  <a:gd name="T6" fmla="*/ 185 w 249"/>
                  <a:gd name="T7" fmla="*/ 62 h 218"/>
                  <a:gd name="T8" fmla="*/ 185 w 249"/>
                  <a:gd name="T9" fmla="*/ 32 h 218"/>
                  <a:gd name="T10" fmla="*/ 185 w 249"/>
                  <a:gd name="T11" fmla="*/ 32 h 218"/>
                  <a:gd name="T12" fmla="*/ 185 w 249"/>
                  <a:gd name="T13" fmla="*/ 32 h 218"/>
                  <a:gd name="T14" fmla="*/ 185 w 249"/>
                  <a:gd name="T15" fmla="*/ 32 h 218"/>
                  <a:gd name="T16" fmla="*/ 185 w 249"/>
                  <a:gd name="T17" fmla="*/ 32 h 218"/>
                  <a:gd name="T18" fmla="*/ 154 w 249"/>
                  <a:gd name="T19" fmla="*/ 32 h 218"/>
                  <a:gd name="T20" fmla="*/ 154 w 249"/>
                  <a:gd name="T21" fmla="*/ 32 h 218"/>
                  <a:gd name="T22" fmla="*/ 124 w 249"/>
                  <a:gd name="T23" fmla="*/ 0 h 218"/>
                  <a:gd name="T24" fmla="*/ 124 w 249"/>
                  <a:gd name="T25" fmla="*/ 0 h 218"/>
                  <a:gd name="T26" fmla="*/ 124 w 249"/>
                  <a:gd name="T27" fmla="*/ 0 h 218"/>
                  <a:gd name="T28" fmla="*/ 124 w 249"/>
                  <a:gd name="T29" fmla="*/ 0 h 218"/>
                  <a:gd name="T30" fmla="*/ 124 w 249"/>
                  <a:gd name="T31" fmla="*/ 0 h 218"/>
                  <a:gd name="T32" fmla="*/ 124 w 249"/>
                  <a:gd name="T33" fmla="*/ 0 h 218"/>
                  <a:gd name="T34" fmla="*/ 124 w 249"/>
                  <a:gd name="T35" fmla="*/ 0 h 218"/>
                  <a:gd name="T36" fmla="*/ 124 w 249"/>
                  <a:gd name="T37" fmla="*/ 32 h 218"/>
                  <a:gd name="T38" fmla="*/ 124 w 249"/>
                  <a:gd name="T39" fmla="*/ 32 h 218"/>
                  <a:gd name="T40" fmla="*/ 92 w 249"/>
                  <a:gd name="T41" fmla="*/ 32 h 218"/>
                  <a:gd name="T42" fmla="*/ 92 w 249"/>
                  <a:gd name="T43" fmla="*/ 32 h 218"/>
                  <a:gd name="T44" fmla="*/ 92 w 249"/>
                  <a:gd name="T45" fmla="*/ 32 h 218"/>
                  <a:gd name="T46" fmla="*/ 61 w 249"/>
                  <a:gd name="T47" fmla="*/ 32 h 218"/>
                  <a:gd name="T48" fmla="*/ 30 w 249"/>
                  <a:gd name="T49" fmla="*/ 32 h 218"/>
                  <a:gd name="T50" fmla="*/ 30 w 249"/>
                  <a:gd name="T51" fmla="*/ 32 h 218"/>
                  <a:gd name="T52" fmla="*/ 30 w 249"/>
                  <a:gd name="T53" fmla="*/ 32 h 218"/>
                  <a:gd name="T54" fmla="*/ 30 w 249"/>
                  <a:gd name="T55" fmla="*/ 32 h 218"/>
                  <a:gd name="T56" fmla="*/ 30 w 249"/>
                  <a:gd name="T57" fmla="*/ 32 h 218"/>
                  <a:gd name="T58" fmla="*/ 0 w 249"/>
                  <a:gd name="T59" fmla="*/ 32 h 218"/>
                  <a:gd name="T60" fmla="*/ 30 w 249"/>
                  <a:gd name="T61" fmla="*/ 32 h 218"/>
                  <a:gd name="T62" fmla="*/ 30 w 249"/>
                  <a:gd name="T63" fmla="*/ 32 h 218"/>
                  <a:gd name="T64" fmla="*/ 30 w 249"/>
                  <a:gd name="T65" fmla="*/ 93 h 218"/>
                  <a:gd name="T66" fmla="*/ 30 w 249"/>
                  <a:gd name="T67" fmla="*/ 93 h 218"/>
                  <a:gd name="T68" fmla="*/ 30 w 249"/>
                  <a:gd name="T69" fmla="*/ 93 h 218"/>
                  <a:gd name="T70" fmla="*/ 61 w 249"/>
                  <a:gd name="T71" fmla="*/ 93 h 218"/>
                  <a:gd name="T72" fmla="*/ 61 w 249"/>
                  <a:gd name="T73" fmla="*/ 62 h 218"/>
                  <a:gd name="T74" fmla="*/ 61 w 249"/>
                  <a:gd name="T75" fmla="*/ 62 h 218"/>
                  <a:gd name="T76" fmla="*/ 92 w 249"/>
                  <a:gd name="T77" fmla="*/ 93 h 218"/>
                  <a:gd name="T78" fmla="*/ 92 w 249"/>
                  <a:gd name="T79" fmla="*/ 93 h 218"/>
                  <a:gd name="T80" fmla="*/ 92 w 249"/>
                  <a:gd name="T81" fmla="*/ 93 h 218"/>
                  <a:gd name="T82" fmla="*/ 124 w 249"/>
                  <a:gd name="T83" fmla="*/ 93 h 218"/>
                  <a:gd name="T84" fmla="*/ 124 w 249"/>
                  <a:gd name="T85" fmla="*/ 156 h 218"/>
                  <a:gd name="T86" fmla="*/ 124 w 249"/>
                  <a:gd name="T87" fmla="*/ 156 h 218"/>
                  <a:gd name="T88" fmla="*/ 124 w 249"/>
                  <a:gd name="T89" fmla="*/ 156 h 218"/>
                  <a:gd name="T90" fmla="*/ 154 w 249"/>
                  <a:gd name="T91" fmla="*/ 186 h 218"/>
                  <a:gd name="T92" fmla="*/ 154 w 249"/>
                  <a:gd name="T93" fmla="*/ 186 h 218"/>
                  <a:gd name="T94" fmla="*/ 154 w 249"/>
                  <a:gd name="T95" fmla="*/ 186 h 218"/>
                  <a:gd name="T96" fmla="*/ 124 w 249"/>
                  <a:gd name="T97" fmla="*/ 186 h 218"/>
                  <a:gd name="T98" fmla="*/ 124 w 249"/>
                  <a:gd name="T99" fmla="*/ 186 h 218"/>
                  <a:gd name="T100" fmla="*/ 124 w 249"/>
                  <a:gd name="T101" fmla="*/ 217 h 218"/>
                  <a:gd name="T102" fmla="*/ 124 w 249"/>
                  <a:gd name="T103" fmla="*/ 217 h 218"/>
                  <a:gd name="T104" fmla="*/ 124 w 249"/>
                  <a:gd name="T105" fmla="*/ 217 h 218"/>
                  <a:gd name="T106" fmla="*/ 124 w 249"/>
                  <a:gd name="T107" fmla="*/ 217 h 218"/>
                  <a:gd name="T108" fmla="*/ 124 w 249"/>
                  <a:gd name="T109" fmla="*/ 217 h 218"/>
                  <a:gd name="T110" fmla="*/ 154 w 249"/>
                  <a:gd name="T111" fmla="*/ 186 h 218"/>
                  <a:gd name="T112" fmla="*/ 154 w 249"/>
                  <a:gd name="T113" fmla="*/ 186 h 218"/>
                  <a:gd name="T114" fmla="*/ 185 w 249"/>
                  <a:gd name="T115" fmla="*/ 156 h 218"/>
                  <a:gd name="T116" fmla="*/ 216 w 249"/>
                  <a:gd name="T117" fmla="*/ 156 h 218"/>
                  <a:gd name="T118" fmla="*/ 216 w 249"/>
                  <a:gd name="T119" fmla="*/ 124 h 218"/>
                  <a:gd name="T120" fmla="*/ 216 w 249"/>
                  <a:gd name="T121" fmla="*/ 124 h 218"/>
                  <a:gd name="T122" fmla="*/ 248 w 249"/>
                  <a:gd name="T123" fmla="*/ 93 h 218"/>
                  <a:gd name="T124" fmla="*/ 216 w 249"/>
                  <a:gd name="T125" fmla="*/ 9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9" h="218">
                    <a:moveTo>
                      <a:pt x="216" y="93"/>
                    </a:moveTo>
                    <a:lnTo>
                      <a:pt x="216" y="93"/>
                    </a:lnTo>
                    <a:lnTo>
                      <a:pt x="216" y="93"/>
                    </a:lnTo>
                    <a:cubicBezTo>
                      <a:pt x="185" y="62"/>
                      <a:pt x="185" y="62"/>
                      <a:pt x="185" y="62"/>
                    </a:cubicBezTo>
                    <a:lnTo>
                      <a:pt x="185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54" y="32"/>
                    </a:lnTo>
                    <a:lnTo>
                      <a:pt x="154" y="32"/>
                    </a:lnTo>
                    <a:cubicBezTo>
                      <a:pt x="154" y="32"/>
                      <a:pt x="15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124" y="0"/>
                      <a:pt x="124" y="0"/>
                      <a:pt x="124" y="32"/>
                    </a:cubicBezTo>
                    <a:lnTo>
                      <a:pt x="124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cubicBezTo>
                      <a:pt x="92" y="32"/>
                      <a:pt x="92" y="32"/>
                      <a:pt x="61" y="32"/>
                    </a:cubicBezTo>
                    <a:cubicBezTo>
                      <a:pt x="61" y="32"/>
                      <a:pt x="61" y="32"/>
                      <a:pt x="30" y="32"/>
                    </a:cubicBezTo>
                    <a:lnTo>
                      <a:pt x="30" y="32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30" y="32"/>
                    </a:lnTo>
                    <a:cubicBezTo>
                      <a:pt x="30" y="32"/>
                      <a:pt x="30" y="32"/>
                      <a:pt x="0" y="32"/>
                    </a:cubicBezTo>
                    <a:cubicBezTo>
                      <a:pt x="0" y="32"/>
                      <a:pt x="0" y="32"/>
                      <a:pt x="30" y="32"/>
                    </a:cubicBezTo>
                    <a:lnTo>
                      <a:pt x="30" y="32"/>
                    </a:lnTo>
                    <a:cubicBezTo>
                      <a:pt x="30" y="62"/>
                      <a:pt x="30" y="62"/>
                      <a:pt x="30" y="93"/>
                    </a:cubicBezTo>
                    <a:lnTo>
                      <a:pt x="30" y="93"/>
                    </a:lnTo>
                    <a:lnTo>
                      <a:pt x="30" y="93"/>
                    </a:lnTo>
                    <a:cubicBezTo>
                      <a:pt x="30" y="93"/>
                      <a:pt x="30" y="93"/>
                      <a:pt x="61" y="93"/>
                    </a:cubicBezTo>
                    <a:lnTo>
                      <a:pt x="61" y="62"/>
                    </a:lnTo>
                    <a:lnTo>
                      <a:pt x="61" y="62"/>
                    </a:lnTo>
                    <a:cubicBezTo>
                      <a:pt x="92" y="93"/>
                      <a:pt x="92" y="93"/>
                      <a:pt x="92" y="93"/>
                    </a:cubicBezTo>
                    <a:lnTo>
                      <a:pt x="92" y="93"/>
                    </a:lnTo>
                    <a:lnTo>
                      <a:pt x="92" y="93"/>
                    </a:lnTo>
                    <a:lnTo>
                      <a:pt x="124" y="93"/>
                    </a:lnTo>
                    <a:cubicBezTo>
                      <a:pt x="124" y="124"/>
                      <a:pt x="124" y="124"/>
                      <a:pt x="124" y="156"/>
                    </a:cubicBezTo>
                    <a:lnTo>
                      <a:pt x="124" y="156"/>
                    </a:lnTo>
                    <a:lnTo>
                      <a:pt x="124" y="156"/>
                    </a:lnTo>
                    <a:cubicBezTo>
                      <a:pt x="154" y="156"/>
                      <a:pt x="154" y="156"/>
                      <a:pt x="154" y="186"/>
                    </a:cubicBezTo>
                    <a:lnTo>
                      <a:pt x="154" y="186"/>
                    </a:lnTo>
                    <a:lnTo>
                      <a:pt x="154" y="186"/>
                    </a:lnTo>
                    <a:lnTo>
                      <a:pt x="124" y="186"/>
                    </a:lnTo>
                    <a:lnTo>
                      <a:pt x="124" y="186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54" y="186"/>
                    </a:lnTo>
                    <a:lnTo>
                      <a:pt x="154" y="186"/>
                    </a:lnTo>
                    <a:cubicBezTo>
                      <a:pt x="154" y="156"/>
                      <a:pt x="185" y="156"/>
                      <a:pt x="185" y="156"/>
                    </a:cubicBezTo>
                    <a:cubicBezTo>
                      <a:pt x="185" y="156"/>
                      <a:pt x="185" y="156"/>
                      <a:pt x="216" y="156"/>
                    </a:cubicBezTo>
                    <a:cubicBezTo>
                      <a:pt x="216" y="124"/>
                      <a:pt x="216" y="124"/>
                      <a:pt x="216" y="124"/>
                    </a:cubicBezTo>
                    <a:lnTo>
                      <a:pt x="216" y="124"/>
                    </a:lnTo>
                    <a:cubicBezTo>
                      <a:pt x="216" y="93"/>
                      <a:pt x="216" y="93"/>
                      <a:pt x="248" y="93"/>
                    </a:cubicBezTo>
                    <a:cubicBezTo>
                      <a:pt x="248" y="93"/>
                      <a:pt x="248" y="93"/>
                      <a:pt x="216" y="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3" name="Freeform 131"/>
              <p:cNvSpPr>
                <a:spLocks noChangeArrowheads="1"/>
              </p:cNvSpPr>
              <p:nvPr/>
            </p:nvSpPr>
            <p:spPr bwMode="auto">
              <a:xfrm>
                <a:off x="5776913" y="2282825"/>
                <a:ext cx="55562" cy="133350"/>
              </a:xfrm>
              <a:custGeom>
                <a:avLst/>
                <a:gdLst>
                  <a:gd name="T0" fmla="*/ 63 w 156"/>
                  <a:gd name="T1" fmla="*/ 278 h 372"/>
                  <a:gd name="T2" fmla="*/ 63 w 156"/>
                  <a:gd name="T3" fmla="*/ 278 h 372"/>
                  <a:gd name="T4" fmla="*/ 63 w 156"/>
                  <a:gd name="T5" fmla="*/ 278 h 372"/>
                  <a:gd name="T6" fmla="*/ 63 w 156"/>
                  <a:gd name="T7" fmla="*/ 278 h 372"/>
                  <a:gd name="T8" fmla="*/ 31 w 156"/>
                  <a:gd name="T9" fmla="*/ 309 h 372"/>
                  <a:gd name="T10" fmla="*/ 31 w 156"/>
                  <a:gd name="T11" fmla="*/ 309 h 372"/>
                  <a:gd name="T12" fmla="*/ 31 w 156"/>
                  <a:gd name="T13" fmla="*/ 309 h 372"/>
                  <a:gd name="T14" fmla="*/ 31 w 156"/>
                  <a:gd name="T15" fmla="*/ 309 h 372"/>
                  <a:gd name="T16" fmla="*/ 31 w 156"/>
                  <a:gd name="T17" fmla="*/ 309 h 372"/>
                  <a:gd name="T18" fmla="*/ 0 w 156"/>
                  <a:gd name="T19" fmla="*/ 341 h 372"/>
                  <a:gd name="T20" fmla="*/ 0 w 156"/>
                  <a:gd name="T21" fmla="*/ 341 h 372"/>
                  <a:gd name="T22" fmla="*/ 0 w 156"/>
                  <a:gd name="T23" fmla="*/ 341 h 372"/>
                  <a:gd name="T24" fmla="*/ 0 w 156"/>
                  <a:gd name="T25" fmla="*/ 341 h 372"/>
                  <a:gd name="T26" fmla="*/ 31 w 156"/>
                  <a:gd name="T27" fmla="*/ 371 h 372"/>
                  <a:gd name="T28" fmla="*/ 31 w 156"/>
                  <a:gd name="T29" fmla="*/ 371 h 372"/>
                  <a:gd name="T30" fmla="*/ 93 w 156"/>
                  <a:gd name="T31" fmla="*/ 341 h 372"/>
                  <a:gd name="T32" fmla="*/ 93 w 156"/>
                  <a:gd name="T33" fmla="*/ 341 h 372"/>
                  <a:gd name="T34" fmla="*/ 93 w 156"/>
                  <a:gd name="T35" fmla="*/ 309 h 372"/>
                  <a:gd name="T36" fmla="*/ 93 w 156"/>
                  <a:gd name="T37" fmla="*/ 309 h 372"/>
                  <a:gd name="T38" fmla="*/ 155 w 156"/>
                  <a:gd name="T39" fmla="*/ 247 h 372"/>
                  <a:gd name="T40" fmla="*/ 155 w 156"/>
                  <a:gd name="T41" fmla="*/ 247 h 372"/>
                  <a:gd name="T42" fmla="*/ 155 w 156"/>
                  <a:gd name="T43" fmla="*/ 217 h 372"/>
                  <a:gd name="T44" fmla="*/ 155 w 156"/>
                  <a:gd name="T45" fmla="*/ 185 h 372"/>
                  <a:gd name="T46" fmla="*/ 155 w 156"/>
                  <a:gd name="T47" fmla="*/ 154 h 372"/>
                  <a:gd name="T48" fmla="*/ 155 w 156"/>
                  <a:gd name="T49" fmla="*/ 154 h 372"/>
                  <a:gd name="T50" fmla="*/ 155 w 156"/>
                  <a:gd name="T51" fmla="*/ 123 h 372"/>
                  <a:gd name="T52" fmla="*/ 155 w 156"/>
                  <a:gd name="T53" fmla="*/ 123 h 372"/>
                  <a:gd name="T54" fmla="*/ 124 w 156"/>
                  <a:gd name="T55" fmla="*/ 31 h 372"/>
                  <a:gd name="T56" fmla="*/ 124 w 156"/>
                  <a:gd name="T57" fmla="*/ 31 h 372"/>
                  <a:gd name="T58" fmla="*/ 93 w 156"/>
                  <a:gd name="T59" fmla="*/ 31 h 372"/>
                  <a:gd name="T60" fmla="*/ 93 w 156"/>
                  <a:gd name="T61" fmla="*/ 0 h 372"/>
                  <a:gd name="T62" fmla="*/ 93 w 156"/>
                  <a:gd name="T63" fmla="*/ 31 h 372"/>
                  <a:gd name="T64" fmla="*/ 93 w 156"/>
                  <a:gd name="T65" fmla="*/ 31 h 372"/>
                  <a:gd name="T66" fmla="*/ 93 w 156"/>
                  <a:gd name="T67" fmla="*/ 31 h 372"/>
                  <a:gd name="T68" fmla="*/ 93 w 156"/>
                  <a:gd name="T69" fmla="*/ 31 h 372"/>
                  <a:gd name="T70" fmla="*/ 93 w 156"/>
                  <a:gd name="T71" fmla="*/ 31 h 372"/>
                  <a:gd name="T72" fmla="*/ 93 w 156"/>
                  <a:gd name="T73" fmla="*/ 61 h 372"/>
                  <a:gd name="T74" fmla="*/ 93 w 156"/>
                  <a:gd name="T75" fmla="*/ 93 h 372"/>
                  <a:gd name="T76" fmla="*/ 93 w 156"/>
                  <a:gd name="T77" fmla="*/ 93 h 372"/>
                  <a:gd name="T78" fmla="*/ 93 w 156"/>
                  <a:gd name="T79" fmla="*/ 93 h 372"/>
                  <a:gd name="T80" fmla="*/ 93 w 156"/>
                  <a:gd name="T81" fmla="*/ 93 h 372"/>
                  <a:gd name="T82" fmla="*/ 93 w 156"/>
                  <a:gd name="T83" fmla="*/ 123 h 372"/>
                  <a:gd name="T84" fmla="*/ 93 w 156"/>
                  <a:gd name="T85" fmla="*/ 154 h 372"/>
                  <a:gd name="T86" fmla="*/ 93 w 156"/>
                  <a:gd name="T87" fmla="*/ 185 h 372"/>
                  <a:gd name="T88" fmla="*/ 93 w 156"/>
                  <a:gd name="T89" fmla="*/ 217 h 372"/>
                  <a:gd name="T90" fmla="*/ 93 w 156"/>
                  <a:gd name="T91" fmla="*/ 247 h 372"/>
                  <a:gd name="T92" fmla="*/ 93 w 156"/>
                  <a:gd name="T93" fmla="*/ 278 h 372"/>
                  <a:gd name="T94" fmla="*/ 93 w 156"/>
                  <a:gd name="T95" fmla="*/ 278 h 372"/>
                  <a:gd name="T96" fmla="*/ 63 w 156"/>
                  <a:gd name="T97" fmla="*/ 27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372">
                    <a:moveTo>
                      <a:pt x="63" y="278"/>
                    </a:moveTo>
                    <a:lnTo>
                      <a:pt x="63" y="278"/>
                    </a:lnTo>
                    <a:lnTo>
                      <a:pt x="63" y="278"/>
                    </a:lnTo>
                    <a:lnTo>
                      <a:pt x="63" y="278"/>
                    </a:lnTo>
                    <a:cubicBezTo>
                      <a:pt x="31" y="278"/>
                      <a:pt x="31" y="309"/>
                      <a:pt x="31" y="309"/>
                    </a:cubicBezTo>
                    <a:lnTo>
                      <a:pt x="31" y="309"/>
                    </a:lnTo>
                    <a:lnTo>
                      <a:pt x="31" y="309"/>
                    </a:lnTo>
                    <a:lnTo>
                      <a:pt x="31" y="309"/>
                    </a:lnTo>
                    <a:lnTo>
                      <a:pt x="31" y="309"/>
                    </a:lnTo>
                    <a:cubicBezTo>
                      <a:pt x="31" y="341"/>
                      <a:pt x="31" y="341"/>
                      <a:pt x="0" y="341"/>
                    </a:cubicBezTo>
                    <a:lnTo>
                      <a:pt x="0" y="341"/>
                    </a:lnTo>
                    <a:lnTo>
                      <a:pt x="0" y="341"/>
                    </a:lnTo>
                    <a:lnTo>
                      <a:pt x="0" y="341"/>
                    </a:lnTo>
                    <a:lnTo>
                      <a:pt x="31" y="371"/>
                    </a:lnTo>
                    <a:lnTo>
                      <a:pt x="31" y="371"/>
                    </a:lnTo>
                    <a:cubicBezTo>
                      <a:pt x="31" y="341"/>
                      <a:pt x="63" y="341"/>
                      <a:pt x="93" y="341"/>
                    </a:cubicBezTo>
                    <a:lnTo>
                      <a:pt x="93" y="341"/>
                    </a:lnTo>
                    <a:cubicBezTo>
                      <a:pt x="93" y="309"/>
                      <a:pt x="93" y="309"/>
                      <a:pt x="93" y="309"/>
                    </a:cubicBezTo>
                    <a:lnTo>
                      <a:pt x="93" y="309"/>
                    </a:lnTo>
                    <a:cubicBezTo>
                      <a:pt x="93" y="309"/>
                      <a:pt x="124" y="278"/>
                      <a:pt x="155" y="247"/>
                    </a:cubicBezTo>
                    <a:lnTo>
                      <a:pt x="155" y="247"/>
                    </a:lnTo>
                    <a:lnTo>
                      <a:pt x="155" y="217"/>
                    </a:ln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55" y="185"/>
                      <a:pt x="155" y="185"/>
                      <a:pt x="155" y="154"/>
                    </a:cubicBezTo>
                    <a:lnTo>
                      <a:pt x="155" y="154"/>
                    </a:lnTo>
                    <a:lnTo>
                      <a:pt x="155" y="123"/>
                    </a:lnTo>
                    <a:lnTo>
                      <a:pt x="155" y="123"/>
                    </a:lnTo>
                    <a:cubicBezTo>
                      <a:pt x="124" y="93"/>
                      <a:pt x="124" y="6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93" y="31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lnTo>
                      <a:pt x="93" y="61"/>
                    </a:lnTo>
                    <a:cubicBezTo>
                      <a:pt x="93" y="61"/>
                      <a:pt x="93" y="61"/>
                      <a:pt x="93" y="93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93" y="93"/>
                      <a:pt x="93" y="93"/>
                      <a:pt x="93" y="123"/>
                    </a:cubicBezTo>
                    <a:cubicBezTo>
                      <a:pt x="93" y="123"/>
                      <a:pt x="93" y="123"/>
                      <a:pt x="93" y="154"/>
                    </a:cubicBezTo>
                    <a:cubicBezTo>
                      <a:pt x="93" y="185"/>
                      <a:pt x="93" y="185"/>
                      <a:pt x="93" y="185"/>
                    </a:cubicBezTo>
                    <a:lnTo>
                      <a:pt x="93" y="217"/>
                    </a:lnTo>
                    <a:cubicBezTo>
                      <a:pt x="93" y="217"/>
                      <a:pt x="93" y="217"/>
                      <a:pt x="93" y="247"/>
                    </a:cubicBezTo>
                    <a:cubicBezTo>
                      <a:pt x="93" y="247"/>
                      <a:pt x="93" y="247"/>
                      <a:pt x="93" y="278"/>
                    </a:cubicBezTo>
                    <a:lnTo>
                      <a:pt x="93" y="278"/>
                    </a:lnTo>
                    <a:lnTo>
                      <a:pt x="63" y="27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4" name="Freeform 132"/>
              <p:cNvSpPr>
                <a:spLocks noChangeArrowheads="1"/>
              </p:cNvSpPr>
              <p:nvPr/>
            </p:nvSpPr>
            <p:spPr bwMode="auto">
              <a:xfrm>
                <a:off x="5710238" y="2327275"/>
                <a:ext cx="88900" cy="79375"/>
              </a:xfrm>
              <a:custGeom>
                <a:avLst/>
                <a:gdLst>
                  <a:gd name="T0" fmla="*/ 154 w 249"/>
                  <a:gd name="T1" fmla="*/ 155 h 219"/>
                  <a:gd name="T2" fmla="*/ 154 w 249"/>
                  <a:gd name="T3" fmla="*/ 155 h 219"/>
                  <a:gd name="T4" fmla="*/ 154 w 249"/>
                  <a:gd name="T5" fmla="*/ 155 h 219"/>
                  <a:gd name="T6" fmla="*/ 154 w 249"/>
                  <a:gd name="T7" fmla="*/ 155 h 219"/>
                  <a:gd name="T8" fmla="*/ 154 w 249"/>
                  <a:gd name="T9" fmla="*/ 155 h 219"/>
                  <a:gd name="T10" fmla="*/ 154 w 249"/>
                  <a:gd name="T11" fmla="*/ 155 h 219"/>
                  <a:gd name="T12" fmla="*/ 154 w 249"/>
                  <a:gd name="T13" fmla="*/ 124 h 219"/>
                  <a:gd name="T14" fmla="*/ 154 w 249"/>
                  <a:gd name="T15" fmla="*/ 124 h 219"/>
                  <a:gd name="T16" fmla="*/ 154 w 249"/>
                  <a:gd name="T17" fmla="*/ 124 h 219"/>
                  <a:gd name="T18" fmla="*/ 185 w 249"/>
                  <a:gd name="T19" fmla="*/ 124 h 219"/>
                  <a:gd name="T20" fmla="*/ 185 w 249"/>
                  <a:gd name="T21" fmla="*/ 124 h 219"/>
                  <a:gd name="T22" fmla="*/ 216 w 249"/>
                  <a:gd name="T23" fmla="*/ 124 h 219"/>
                  <a:gd name="T24" fmla="*/ 216 w 249"/>
                  <a:gd name="T25" fmla="*/ 124 h 219"/>
                  <a:gd name="T26" fmla="*/ 248 w 249"/>
                  <a:gd name="T27" fmla="*/ 94 h 219"/>
                  <a:gd name="T28" fmla="*/ 248 w 249"/>
                  <a:gd name="T29" fmla="*/ 94 h 219"/>
                  <a:gd name="T30" fmla="*/ 248 w 249"/>
                  <a:gd name="T31" fmla="*/ 94 h 219"/>
                  <a:gd name="T32" fmla="*/ 248 w 249"/>
                  <a:gd name="T33" fmla="*/ 62 h 219"/>
                  <a:gd name="T34" fmla="*/ 248 w 249"/>
                  <a:gd name="T35" fmla="*/ 31 h 219"/>
                  <a:gd name="T36" fmla="*/ 248 w 249"/>
                  <a:gd name="T37" fmla="*/ 0 h 219"/>
                  <a:gd name="T38" fmla="*/ 248 w 249"/>
                  <a:gd name="T39" fmla="*/ 0 h 219"/>
                  <a:gd name="T40" fmla="*/ 248 w 249"/>
                  <a:gd name="T41" fmla="*/ 0 h 219"/>
                  <a:gd name="T42" fmla="*/ 248 w 249"/>
                  <a:gd name="T43" fmla="*/ 0 h 219"/>
                  <a:gd name="T44" fmla="*/ 216 w 249"/>
                  <a:gd name="T45" fmla="*/ 0 h 219"/>
                  <a:gd name="T46" fmla="*/ 216 w 249"/>
                  <a:gd name="T47" fmla="*/ 0 h 219"/>
                  <a:gd name="T48" fmla="*/ 216 w 249"/>
                  <a:gd name="T49" fmla="*/ 0 h 219"/>
                  <a:gd name="T50" fmla="*/ 216 w 249"/>
                  <a:gd name="T51" fmla="*/ 0 h 219"/>
                  <a:gd name="T52" fmla="*/ 216 w 249"/>
                  <a:gd name="T53" fmla="*/ 0 h 219"/>
                  <a:gd name="T54" fmla="*/ 185 w 249"/>
                  <a:gd name="T55" fmla="*/ 0 h 219"/>
                  <a:gd name="T56" fmla="*/ 185 w 249"/>
                  <a:gd name="T57" fmla="*/ 31 h 219"/>
                  <a:gd name="T58" fmla="*/ 154 w 249"/>
                  <a:gd name="T59" fmla="*/ 31 h 219"/>
                  <a:gd name="T60" fmla="*/ 154 w 249"/>
                  <a:gd name="T61" fmla="*/ 31 h 219"/>
                  <a:gd name="T62" fmla="*/ 124 w 249"/>
                  <a:gd name="T63" fmla="*/ 31 h 219"/>
                  <a:gd name="T64" fmla="*/ 124 w 249"/>
                  <a:gd name="T65" fmla="*/ 0 h 219"/>
                  <a:gd name="T66" fmla="*/ 124 w 249"/>
                  <a:gd name="T67" fmla="*/ 0 h 219"/>
                  <a:gd name="T68" fmla="*/ 92 w 249"/>
                  <a:gd name="T69" fmla="*/ 0 h 219"/>
                  <a:gd name="T70" fmla="*/ 92 w 249"/>
                  <a:gd name="T71" fmla="*/ 0 h 219"/>
                  <a:gd name="T72" fmla="*/ 92 w 249"/>
                  <a:gd name="T73" fmla="*/ 0 h 219"/>
                  <a:gd name="T74" fmla="*/ 61 w 249"/>
                  <a:gd name="T75" fmla="*/ 0 h 219"/>
                  <a:gd name="T76" fmla="*/ 30 w 249"/>
                  <a:gd name="T77" fmla="*/ 0 h 219"/>
                  <a:gd name="T78" fmla="*/ 30 w 249"/>
                  <a:gd name="T79" fmla="*/ 0 h 219"/>
                  <a:gd name="T80" fmla="*/ 30 w 249"/>
                  <a:gd name="T81" fmla="*/ 0 h 219"/>
                  <a:gd name="T82" fmla="*/ 0 w 249"/>
                  <a:gd name="T83" fmla="*/ 31 h 219"/>
                  <a:gd name="T84" fmla="*/ 0 w 249"/>
                  <a:gd name="T85" fmla="*/ 62 h 219"/>
                  <a:gd name="T86" fmla="*/ 30 w 249"/>
                  <a:gd name="T87" fmla="*/ 124 h 219"/>
                  <a:gd name="T88" fmla="*/ 30 w 249"/>
                  <a:gd name="T89" fmla="*/ 124 h 219"/>
                  <a:gd name="T90" fmla="*/ 30 w 249"/>
                  <a:gd name="T91" fmla="*/ 155 h 219"/>
                  <a:gd name="T92" fmla="*/ 61 w 249"/>
                  <a:gd name="T93" fmla="*/ 186 h 219"/>
                  <a:gd name="T94" fmla="*/ 92 w 249"/>
                  <a:gd name="T95" fmla="*/ 218 h 219"/>
                  <a:gd name="T96" fmla="*/ 92 w 249"/>
                  <a:gd name="T97" fmla="*/ 186 h 219"/>
                  <a:gd name="T98" fmla="*/ 124 w 249"/>
                  <a:gd name="T99" fmla="*/ 186 h 219"/>
                  <a:gd name="T100" fmla="*/ 154 w 249"/>
                  <a:gd name="T101" fmla="*/ 15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9" h="219">
                    <a:moveTo>
                      <a:pt x="154" y="155"/>
                    </a:move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24"/>
                    </a:lnTo>
                    <a:lnTo>
                      <a:pt x="154" y="124"/>
                    </a:lnTo>
                    <a:lnTo>
                      <a:pt x="154" y="124"/>
                    </a:lnTo>
                    <a:cubicBezTo>
                      <a:pt x="185" y="124"/>
                      <a:pt x="185" y="124"/>
                      <a:pt x="185" y="124"/>
                    </a:cubicBezTo>
                    <a:lnTo>
                      <a:pt x="185" y="124"/>
                    </a:lnTo>
                    <a:cubicBezTo>
                      <a:pt x="216" y="124"/>
                      <a:pt x="216" y="124"/>
                      <a:pt x="216" y="124"/>
                    </a:cubicBezTo>
                    <a:lnTo>
                      <a:pt x="216" y="124"/>
                    </a:lnTo>
                    <a:cubicBezTo>
                      <a:pt x="216" y="94"/>
                      <a:pt x="216" y="94"/>
                      <a:pt x="248" y="94"/>
                    </a:cubicBezTo>
                    <a:lnTo>
                      <a:pt x="248" y="94"/>
                    </a:lnTo>
                    <a:lnTo>
                      <a:pt x="248" y="94"/>
                    </a:lnTo>
                    <a:cubicBezTo>
                      <a:pt x="248" y="94"/>
                      <a:pt x="248" y="94"/>
                      <a:pt x="248" y="62"/>
                    </a:cubicBezTo>
                    <a:cubicBezTo>
                      <a:pt x="248" y="62"/>
                      <a:pt x="248" y="62"/>
                      <a:pt x="248" y="31"/>
                    </a:cubicBezTo>
                    <a:lnTo>
                      <a:pt x="248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8" y="0"/>
                    </a:lnTo>
                    <a:cubicBezTo>
                      <a:pt x="216" y="0"/>
                      <a:pt x="216" y="0"/>
                      <a:pt x="216" y="0"/>
                    </a:cubicBezTo>
                    <a:lnTo>
                      <a:pt x="216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6" y="0"/>
                    </a:lnTo>
                    <a:cubicBezTo>
                      <a:pt x="216" y="0"/>
                      <a:pt x="216" y="0"/>
                      <a:pt x="185" y="0"/>
                    </a:cubicBezTo>
                    <a:lnTo>
                      <a:pt x="185" y="31"/>
                    </a:lnTo>
                    <a:cubicBezTo>
                      <a:pt x="185" y="31"/>
                      <a:pt x="185" y="31"/>
                      <a:pt x="154" y="31"/>
                    </a:cubicBezTo>
                    <a:lnTo>
                      <a:pt x="154" y="31"/>
                    </a:lnTo>
                    <a:cubicBezTo>
                      <a:pt x="154" y="31"/>
                      <a:pt x="154" y="31"/>
                      <a:pt x="124" y="31"/>
                    </a:cubicBez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2" y="0"/>
                      <a:pt x="92" y="0"/>
                      <a:pt x="92" y="0"/>
                    </a:cubicBezTo>
                    <a:lnTo>
                      <a:pt x="92" y="0"/>
                    </a:lnTo>
                    <a:lnTo>
                      <a:pt x="92" y="0"/>
                    </a:lnTo>
                    <a:cubicBezTo>
                      <a:pt x="92" y="0"/>
                      <a:pt x="92" y="0"/>
                      <a:pt x="61" y="0"/>
                    </a:cubicBezTo>
                    <a:cubicBezTo>
                      <a:pt x="61" y="0"/>
                      <a:pt x="61" y="0"/>
                      <a:pt x="30" y="0"/>
                    </a:cubicBezTo>
                    <a:lnTo>
                      <a:pt x="30" y="0"/>
                    </a:lnTo>
                    <a:lnTo>
                      <a:pt x="3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94"/>
                      <a:pt x="30" y="124"/>
                      <a:pt x="30" y="124"/>
                    </a:cubicBezTo>
                    <a:lnTo>
                      <a:pt x="30" y="124"/>
                    </a:lnTo>
                    <a:cubicBezTo>
                      <a:pt x="30" y="155"/>
                      <a:pt x="30" y="155"/>
                      <a:pt x="30" y="155"/>
                    </a:cubicBezTo>
                    <a:cubicBezTo>
                      <a:pt x="30" y="155"/>
                      <a:pt x="30" y="186"/>
                      <a:pt x="61" y="186"/>
                    </a:cubicBezTo>
                    <a:cubicBezTo>
                      <a:pt x="61" y="186"/>
                      <a:pt x="61" y="186"/>
                      <a:pt x="92" y="218"/>
                    </a:cubicBezTo>
                    <a:cubicBezTo>
                      <a:pt x="92" y="186"/>
                      <a:pt x="92" y="186"/>
                      <a:pt x="92" y="186"/>
                    </a:cubicBezTo>
                    <a:cubicBezTo>
                      <a:pt x="92" y="186"/>
                      <a:pt x="92" y="186"/>
                      <a:pt x="124" y="186"/>
                    </a:cubicBezTo>
                    <a:cubicBezTo>
                      <a:pt x="124" y="186"/>
                      <a:pt x="124" y="155"/>
                      <a:pt x="154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5" name="Freeform 133"/>
              <p:cNvSpPr>
                <a:spLocks noChangeArrowheads="1"/>
              </p:cNvSpPr>
              <p:nvPr/>
            </p:nvSpPr>
            <p:spPr bwMode="auto">
              <a:xfrm>
                <a:off x="5832475" y="2560638"/>
                <a:ext cx="168275" cy="179387"/>
              </a:xfrm>
              <a:custGeom>
                <a:avLst/>
                <a:gdLst>
                  <a:gd name="T0" fmla="*/ 32 w 466"/>
                  <a:gd name="T1" fmla="*/ 310 h 497"/>
                  <a:gd name="T2" fmla="*/ 62 w 466"/>
                  <a:gd name="T3" fmla="*/ 341 h 497"/>
                  <a:gd name="T4" fmla="*/ 62 w 466"/>
                  <a:gd name="T5" fmla="*/ 372 h 497"/>
                  <a:gd name="T6" fmla="*/ 62 w 466"/>
                  <a:gd name="T7" fmla="*/ 403 h 497"/>
                  <a:gd name="T8" fmla="*/ 62 w 466"/>
                  <a:gd name="T9" fmla="*/ 434 h 497"/>
                  <a:gd name="T10" fmla="*/ 93 w 466"/>
                  <a:gd name="T11" fmla="*/ 434 h 497"/>
                  <a:gd name="T12" fmla="*/ 124 w 466"/>
                  <a:gd name="T13" fmla="*/ 434 h 497"/>
                  <a:gd name="T14" fmla="*/ 156 w 466"/>
                  <a:gd name="T15" fmla="*/ 434 h 497"/>
                  <a:gd name="T16" fmla="*/ 217 w 466"/>
                  <a:gd name="T17" fmla="*/ 434 h 497"/>
                  <a:gd name="T18" fmla="*/ 248 w 466"/>
                  <a:gd name="T19" fmla="*/ 434 h 497"/>
                  <a:gd name="T20" fmla="*/ 248 w 466"/>
                  <a:gd name="T21" fmla="*/ 434 h 497"/>
                  <a:gd name="T22" fmla="*/ 280 w 466"/>
                  <a:gd name="T23" fmla="*/ 434 h 497"/>
                  <a:gd name="T24" fmla="*/ 310 w 466"/>
                  <a:gd name="T25" fmla="*/ 465 h 497"/>
                  <a:gd name="T26" fmla="*/ 310 w 466"/>
                  <a:gd name="T27" fmla="*/ 496 h 497"/>
                  <a:gd name="T28" fmla="*/ 372 w 466"/>
                  <a:gd name="T29" fmla="*/ 465 h 497"/>
                  <a:gd name="T30" fmla="*/ 372 w 466"/>
                  <a:gd name="T31" fmla="*/ 403 h 497"/>
                  <a:gd name="T32" fmla="*/ 372 w 466"/>
                  <a:gd name="T33" fmla="*/ 403 h 497"/>
                  <a:gd name="T34" fmla="*/ 434 w 466"/>
                  <a:gd name="T35" fmla="*/ 310 h 497"/>
                  <a:gd name="T36" fmla="*/ 434 w 466"/>
                  <a:gd name="T37" fmla="*/ 279 h 497"/>
                  <a:gd name="T38" fmla="*/ 434 w 466"/>
                  <a:gd name="T39" fmla="*/ 217 h 497"/>
                  <a:gd name="T40" fmla="*/ 465 w 466"/>
                  <a:gd name="T41" fmla="*/ 155 h 497"/>
                  <a:gd name="T42" fmla="*/ 465 w 466"/>
                  <a:gd name="T43" fmla="*/ 124 h 497"/>
                  <a:gd name="T44" fmla="*/ 465 w 466"/>
                  <a:gd name="T45" fmla="*/ 93 h 497"/>
                  <a:gd name="T46" fmla="*/ 434 w 466"/>
                  <a:gd name="T47" fmla="*/ 0 h 497"/>
                  <a:gd name="T48" fmla="*/ 372 w 466"/>
                  <a:gd name="T49" fmla="*/ 0 h 497"/>
                  <a:gd name="T50" fmla="*/ 372 w 466"/>
                  <a:gd name="T51" fmla="*/ 31 h 497"/>
                  <a:gd name="T52" fmla="*/ 372 w 466"/>
                  <a:gd name="T53" fmla="*/ 62 h 497"/>
                  <a:gd name="T54" fmla="*/ 372 w 466"/>
                  <a:gd name="T55" fmla="*/ 93 h 497"/>
                  <a:gd name="T56" fmla="*/ 341 w 466"/>
                  <a:gd name="T57" fmla="*/ 124 h 497"/>
                  <a:gd name="T58" fmla="*/ 341 w 466"/>
                  <a:gd name="T59" fmla="*/ 155 h 497"/>
                  <a:gd name="T60" fmla="*/ 341 w 466"/>
                  <a:gd name="T61" fmla="*/ 155 h 497"/>
                  <a:gd name="T62" fmla="*/ 310 w 466"/>
                  <a:gd name="T63" fmla="*/ 186 h 497"/>
                  <a:gd name="T64" fmla="*/ 248 w 466"/>
                  <a:gd name="T65" fmla="*/ 217 h 497"/>
                  <a:gd name="T66" fmla="*/ 186 w 466"/>
                  <a:gd name="T67" fmla="*/ 186 h 497"/>
                  <a:gd name="T68" fmla="*/ 186 w 466"/>
                  <a:gd name="T69" fmla="*/ 186 h 497"/>
                  <a:gd name="T70" fmla="*/ 124 w 466"/>
                  <a:gd name="T71" fmla="*/ 217 h 497"/>
                  <a:gd name="T72" fmla="*/ 124 w 466"/>
                  <a:gd name="T73" fmla="*/ 217 h 497"/>
                  <a:gd name="T74" fmla="*/ 93 w 466"/>
                  <a:gd name="T75" fmla="*/ 217 h 497"/>
                  <a:gd name="T76" fmla="*/ 62 w 466"/>
                  <a:gd name="T77" fmla="*/ 217 h 497"/>
                  <a:gd name="T78" fmla="*/ 62 w 466"/>
                  <a:gd name="T79" fmla="*/ 217 h 497"/>
                  <a:gd name="T80" fmla="*/ 32 w 466"/>
                  <a:gd name="T81" fmla="*/ 186 h 497"/>
                  <a:gd name="T82" fmla="*/ 0 w 466"/>
                  <a:gd name="T83" fmla="*/ 186 h 497"/>
                  <a:gd name="T84" fmla="*/ 0 w 466"/>
                  <a:gd name="T85" fmla="*/ 217 h 497"/>
                  <a:gd name="T86" fmla="*/ 32 w 466"/>
                  <a:gd name="T87" fmla="*/ 279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6" h="497">
                    <a:moveTo>
                      <a:pt x="32" y="310"/>
                    </a:moveTo>
                    <a:lnTo>
                      <a:pt x="32" y="310"/>
                    </a:lnTo>
                    <a:cubicBezTo>
                      <a:pt x="32" y="310"/>
                      <a:pt x="62" y="310"/>
                      <a:pt x="62" y="341"/>
                    </a:cubicBezTo>
                    <a:lnTo>
                      <a:pt x="62" y="341"/>
                    </a:lnTo>
                    <a:lnTo>
                      <a:pt x="62" y="372"/>
                    </a:lnTo>
                    <a:lnTo>
                      <a:pt x="62" y="372"/>
                    </a:lnTo>
                    <a:lnTo>
                      <a:pt x="62" y="403"/>
                    </a:lnTo>
                    <a:lnTo>
                      <a:pt x="62" y="403"/>
                    </a:lnTo>
                    <a:cubicBezTo>
                      <a:pt x="62" y="434"/>
                      <a:pt x="62" y="434"/>
                      <a:pt x="62" y="434"/>
                    </a:cubicBezTo>
                    <a:lnTo>
                      <a:pt x="62" y="434"/>
                    </a:lnTo>
                    <a:cubicBezTo>
                      <a:pt x="93" y="434"/>
                      <a:pt x="93" y="434"/>
                      <a:pt x="93" y="434"/>
                    </a:cubicBezTo>
                    <a:lnTo>
                      <a:pt x="93" y="434"/>
                    </a:lnTo>
                    <a:lnTo>
                      <a:pt x="93" y="434"/>
                    </a:lnTo>
                    <a:cubicBezTo>
                      <a:pt x="124" y="434"/>
                      <a:pt x="124" y="434"/>
                      <a:pt x="124" y="434"/>
                    </a:cubicBezTo>
                    <a:cubicBezTo>
                      <a:pt x="124" y="403"/>
                      <a:pt x="124" y="403"/>
                      <a:pt x="124" y="403"/>
                    </a:cubicBezTo>
                    <a:cubicBezTo>
                      <a:pt x="156" y="403"/>
                      <a:pt x="156" y="434"/>
                      <a:pt x="156" y="434"/>
                    </a:cubicBezTo>
                    <a:lnTo>
                      <a:pt x="156" y="434"/>
                    </a:lnTo>
                    <a:cubicBezTo>
                      <a:pt x="186" y="434"/>
                      <a:pt x="186" y="434"/>
                      <a:pt x="217" y="434"/>
                    </a:cubicBezTo>
                    <a:lnTo>
                      <a:pt x="217" y="434"/>
                    </a:lnTo>
                    <a:cubicBezTo>
                      <a:pt x="217" y="434"/>
                      <a:pt x="217" y="434"/>
                      <a:pt x="248" y="434"/>
                    </a:cubicBezTo>
                    <a:lnTo>
                      <a:pt x="248" y="434"/>
                    </a:lnTo>
                    <a:lnTo>
                      <a:pt x="248" y="434"/>
                    </a:lnTo>
                    <a:lnTo>
                      <a:pt x="248" y="434"/>
                    </a:lnTo>
                    <a:cubicBezTo>
                      <a:pt x="280" y="434"/>
                      <a:pt x="280" y="434"/>
                      <a:pt x="280" y="434"/>
                    </a:cubicBezTo>
                    <a:cubicBezTo>
                      <a:pt x="280" y="434"/>
                      <a:pt x="280" y="465"/>
                      <a:pt x="310" y="465"/>
                    </a:cubicBezTo>
                    <a:lnTo>
                      <a:pt x="310" y="465"/>
                    </a:lnTo>
                    <a:cubicBezTo>
                      <a:pt x="310" y="465"/>
                      <a:pt x="310" y="465"/>
                      <a:pt x="310" y="496"/>
                    </a:cubicBezTo>
                    <a:lnTo>
                      <a:pt x="310" y="496"/>
                    </a:lnTo>
                    <a:lnTo>
                      <a:pt x="341" y="465"/>
                    </a:lnTo>
                    <a:cubicBezTo>
                      <a:pt x="341" y="465"/>
                      <a:pt x="341" y="465"/>
                      <a:pt x="372" y="465"/>
                    </a:cubicBezTo>
                    <a:lnTo>
                      <a:pt x="372" y="434"/>
                    </a:lnTo>
                    <a:cubicBezTo>
                      <a:pt x="372" y="434"/>
                      <a:pt x="372" y="434"/>
                      <a:pt x="372" y="403"/>
                    </a:cubicBezTo>
                    <a:lnTo>
                      <a:pt x="372" y="403"/>
                    </a:lnTo>
                    <a:lnTo>
                      <a:pt x="372" y="403"/>
                    </a:lnTo>
                    <a:lnTo>
                      <a:pt x="372" y="403"/>
                    </a:lnTo>
                    <a:cubicBezTo>
                      <a:pt x="372" y="372"/>
                      <a:pt x="404" y="310"/>
                      <a:pt x="434" y="310"/>
                    </a:cubicBezTo>
                    <a:lnTo>
                      <a:pt x="434" y="310"/>
                    </a:lnTo>
                    <a:cubicBezTo>
                      <a:pt x="434" y="279"/>
                      <a:pt x="434" y="279"/>
                      <a:pt x="434" y="279"/>
                    </a:cubicBezTo>
                    <a:lnTo>
                      <a:pt x="434" y="279"/>
                    </a:lnTo>
                    <a:cubicBezTo>
                      <a:pt x="434" y="248"/>
                      <a:pt x="434" y="217"/>
                      <a:pt x="434" y="217"/>
                    </a:cubicBezTo>
                    <a:cubicBezTo>
                      <a:pt x="465" y="217"/>
                      <a:pt x="465" y="217"/>
                      <a:pt x="465" y="186"/>
                    </a:cubicBezTo>
                    <a:lnTo>
                      <a:pt x="465" y="155"/>
                    </a:lnTo>
                    <a:lnTo>
                      <a:pt x="465" y="155"/>
                    </a:lnTo>
                    <a:cubicBezTo>
                      <a:pt x="465" y="124"/>
                      <a:pt x="465" y="124"/>
                      <a:pt x="465" y="124"/>
                    </a:cubicBezTo>
                    <a:cubicBezTo>
                      <a:pt x="465" y="93"/>
                      <a:pt x="465" y="93"/>
                      <a:pt x="465" y="93"/>
                    </a:cubicBezTo>
                    <a:lnTo>
                      <a:pt x="465" y="93"/>
                    </a:lnTo>
                    <a:cubicBezTo>
                      <a:pt x="434" y="93"/>
                      <a:pt x="434" y="62"/>
                      <a:pt x="434" y="31"/>
                    </a:cubicBezTo>
                    <a:cubicBezTo>
                      <a:pt x="434" y="31"/>
                      <a:pt x="434" y="31"/>
                      <a:pt x="434" y="0"/>
                    </a:cubicBezTo>
                    <a:lnTo>
                      <a:pt x="434" y="0"/>
                    </a:lnTo>
                    <a:cubicBezTo>
                      <a:pt x="434" y="0"/>
                      <a:pt x="404" y="0"/>
                      <a:pt x="372" y="0"/>
                    </a:cubicBezTo>
                    <a:cubicBezTo>
                      <a:pt x="372" y="0"/>
                      <a:pt x="372" y="0"/>
                      <a:pt x="372" y="31"/>
                    </a:cubicBezTo>
                    <a:lnTo>
                      <a:pt x="372" y="31"/>
                    </a:lnTo>
                    <a:cubicBezTo>
                      <a:pt x="372" y="31"/>
                      <a:pt x="372" y="31"/>
                      <a:pt x="372" y="62"/>
                    </a:cubicBez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93"/>
                    </a:lnTo>
                    <a:cubicBezTo>
                      <a:pt x="341" y="93"/>
                      <a:pt x="341" y="93"/>
                      <a:pt x="341" y="93"/>
                    </a:cubicBezTo>
                    <a:lnTo>
                      <a:pt x="341" y="124"/>
                    </a:lnTo>
                    <a:lnTo>
                      <a:pt x="341" y="124"/>
                    </a:lnTo>
                    <a:cubicBezTo>
                      <a:pt x="341" y="155"/>
                      <a:pt x="341" y="155"/>
                      <a:pt x="341" y="155"/>
                    </a:cubicBezTo>
                    <a:lnTo>
                      <a:pt x="341" y="155"/>
                    </a:lnTo>
                    <a:lnTo>
                      <a:pt x="341" y="155"/>
                    </a:lnTo>
                    <a:cubicBezTo>
                      <a:pt x="310" y="186"/>
                      <a:pt x="310" y="186"/>
                      <a:pt x="310" y="186"/>
                    </a:cubicBezTo>
                    <a:lnTo>
                      <a:pt x="310" y="186"/>
                    </a:lnTo>
                    <a:cubicBezTo>
                      <a:pt x="280" y="186"/>
                      <a:pt x="280" y="186"/>
                      <a:pt x="280" y="186"/>
                    </a:cubicBezTo>
                    <a:cubicBezTo>
                      <a:pt x="280" y="186"/>
                      <a:pt x="248" y="186"/>
                      <a:pt x="248" y="217"/>
                    </a:cubicBezTo>
                    <a:lnTo>
                      <a:pt x="248" y="217"/>
                    </a:lnTo>
                    <a:cubicBezTo>
                      <a:pt x="217" y="217"/>
                      <a:pt x="217" y="186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86" y="186"/>
                      <a:pt x="156" y="186"/>
                      <a:pt x="156" y="217"/>
                    </a:cubicBezTo>
                    <a:cubicBezTo>
                      <a:pt x="156" y="217"/>
                      <a:pt x="156" y="217"/>
                      <a:pt x="124" y="217"/>
                    </a:cubicBez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124" y="217"/>
                      <a:pt x="124" y="217"/>
                      <a:pt x="93" y="217"/>
                    </a:cubicBezTo>
                    <a:lnTo>
                      <a:pt x="93" y="217"/>
                    </a:lnTo>
                    <a:lnTo>
                      <a:pt x="93" y="217"/>
                    </a:lnTo>
                    <a:cubicBezTo>
                      <a:pt x="93" y="217"/>
                      <a:pt x="93" y="217"/>
                      <a:pt x="62" y="217"/>
                    </a:cubicBezTo>
                    <a:lnTo>
                      <a:pt x="62" y="217"/>
                    </a:lnTo>
                    <a:lnTo>
                      <a:pt x="62" y="217"/>
                    </a:lnTo>
                    <a:lnTo>
                      <a:pt x="32" y="217"/>
                    </a:lnTo>
                    <a:cubicBezTo>
                      <a:pt x="32" y="186"/>
                      <a:pt x="32" y="186"/>
                      <a:pt x="32" y="186"/>
                    </a:cubicBezTo>
                    <a:cubicBezTo>
                      <a:pt x="32" y="186"/>
                      <a:pt x="32" y="186"/>
                      <a:pt x="0" y="186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0" y="217"/>
                    </a:lnTo>
                    <a:lnTo>
                      <a:pt x="0" y="217"/>
                    </a:lnTo>
                    <a:cubicBezTo>
                      <a:pt x="32" y="217"/>
                      <a:pt x="32" y="279"/>
                      <a:pt x="32" y="279"/>
                    </a:cubicBezTo>
                    <a:lnTo>
                      <a:pt x="32" y="31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6" name="Freeform 134"/>
              <p:cNvSpPr>
                <a:spLocks noChangeArrowheads="1"/>
              </p:cNvSpPr>
              <p:nvPr/>
            </p:nvSpPr>
            <p:spPr bwMode="auto">
              <a:xfrm>
                <a:off x="4549775" y="1747838"/>
                <a:ext cx="357188" cy="312737"/>
              </a:xfrm>
              <a:custGeom>
                <a:avLst/>
                <a:gdLst>
                  <a:gd name="T0" fmla="*/ 992 w 993"/>
                  <a:gd name="T1" fmla="*/ 774 h 869"/>
                  <a:gd name="T2" fmla="*/ 992 w 993"/>
                  <a:gd name="T3" fmla="*/ 744 h 869"/>
                  <a:gd name="T4" fmla="*/ 992 w 993"/>
                  <a:gd name="T5" fmla="*/ 744 h 869"/>
                  <a:gd name="T6" fmla="*/ 960 w 993"/>
                  <a:gd name="T7" fmla="*/ 713 h 869"/>
                  <a:gd name="T8" fmla="*/ 899 w 993"/>
                  <a:gd name="T9" fmla="*/ 650 h 869"/>
                  <a:gd name="T10" fmla="*/ 899 w 993"/>
                  <a:gd name="T11" fmla="*/ 620 h 869"/>
                  <a:gd name="T12" fmla="*/ 868 w 993"/>
                  <a:gd name="T13" fmla="*/ 589 h 869"/>
                  <a:gd name="T14" fmla="*/ 899 w 993"/>
                  <a:gd name="T15" fmla="*/ 557 h 869"/>
                  <a:gd name="T16" fmla="*/ 899 w 993"/>
                  <a:gd name="T17" fmla="*/ 557 h 869"/>
                  <a:gd name="T18" fmla="*/ 930 w 993"/>
                  <a:gd name="T19" fmla="*/ 526 h 869"/>
                  <a:gd name="T20" fmla="*/ 899 w 993"/>
                  <a:gd name="T21" fmla="*/ 496 h 869"/>
                  <a:gd name="T22" fmla="*/ 868 w 993"/>
                  <a:gd name="T23" fmla="*/ 433 h 869"/>
                  <a:gd name="T24" fmla="*/ 868 w 993"/>
                  <a:gd name="T25" fmla="*/ 402 h 869"/>
                  <a:gd name="T26" fmla="*/ 868 w 993"/>
                  <a:gd name="T27" fmla="*/ 341 h 869"/>
                  <a:gd name="T28" fmla="*/ 868 w 993"/>
                  <a:gd name="T29" fmla="*/ 309 h 869"/>
                  <a:gd name="T30" fmla="*/ 868 w 993"/>
                  <a:gd name="T31" fmla="*/ 278 h 869"/>
                  <a:gd name="T32" fmla="*/ 899 w 993"/>
                  <a:gd name="T33" fmla="*/ 217 h 869"/>
                  <a:gd name="T34" fmla="*/ 868 w 993"/>
                  <a:gd name="T35" fmla="*/ 185 h 869"/>
                  <a:gd name="T36" fmla="*/ 836 w 993"/>
                  <a:gd name="T37" fmla="*/ 154 h 869"/>
                  <a:gd name="T38" fmla="*/ 806 w 993"/>
                  <a:gd name="T39" fmla="*/ 124 h 869"/>
                  <a:gd name="T40" fmla="*/ 775 w 993"/>
                  <a:gd name="T41" fmla="*/ 124 h 869"/>
                  <a:gd name="T42" fmla="*/ 682 w 993"/>
                  <a:gd name="T43" fmla="*/ 93 h 869"/>
                  <a:gd name="T44" fmla="*/ 682 w 993"/>
                  <a:gd name="T45" fmla="*/ 93 h 869"/>
                  <a:gd name="T46" fmla="*/ 651 w 993"/>
                  <a:gd name="T47" fmla="*/ 93 h 869"/>
                  <a:gd name="T48" fmla="*/ 651 w 993"/>
                  <a:gd name="T49" fmla="*/ 93 h 869"/>
                  <a:gd name="T50" fmla="*/ 558 w 993"/>
                  <a:gd name="T51" fmla="*/ 154 h 869"/>
                  <a:gd name="T52" fmla="*/ 434 w 993"/>
                  <a:gd name="T53" fmla="*/ 185 h 869"/>
                  <a:gd name="T54" fmla="*/ 372 w 993"/>
                  <a:gd name="T55" fmla="*/ 185 h 869"/>
                  <a:gd name="T56" fmla="*/ 310 w 993"/>
                  <a:gd name="T57" fmla="*/ 124 h 869"/>
                  <a:gd name="T58" fmla="*/ 216 w 993"/>
                  <a:gd name="T59" fmla="*/ 93 h 869"/>
                  <a:gd name="T60" fmla="*/ 186 w 993"/>
                  <a:gd name="T61" fmla="*/ 61 h 869"/>
                  <a:gd name="T62" fmla="*/ 155 w 993"/>
                  <a:gd name="T63" fmla="*/ 30 h 869"/>
                  <a:gd name="T64" fmla="*/ 155 w 993"/>
                  <a:gd name="T65" fmla="*/ 0 h 869"/>
                  <a:gd name="T66" fmla="*/ 124 w 993"/>
                  <a:gd name="T67" fmla="*/ 30 h 869"/>
                  <a:gd name="T68" fmla="*/ 124 w 993"/>
                  <a:gd name="T69" fmla="*/ 30 h 869"/>
                  <a:gd name="T70" fmla="*/ 124 w 993"/>
                  <a:gd name="T71" fmla="*/ 61 h 869"/>
                  <a:gd name="T72" fmla="*/ 31 w 993"/>
                  <a:gd name="T73" fmla="*/ 30 h 869"/>
                  <a:gd name="T74" fmla="*/ 0 w 993"/>
                  <a:gd name="T75" fmla="*/ 0 h 869"/>
                  <a:gd name="T76" fmla="*/ 0 w 993"/>
                  <a:gd name="T77" fmla="*/ 30 h 869"/>
                  <a:gd name="T78" fmla="*/ 31 w 993"/>
                  <a:gd name="T79" fmla="*/ 124 h 869"/>
                  <a:gd name="T80" fmla="*/ 31 w 993"/>
                  <a:gd name="T81" fmla="*/ 124 h 869"/>
                  <a:gd name="T82" fmla="*/ 62 w 993"/>
                  <a:gd name="T83" fmla="*/ 154 h 869"/>
                  <a:gd name="T84" fmla="*/ 92 w 993"/>
                  <a:gd name="T85" fmla="*/ 185 h 869"/>
                  <a:gd name="T86" fmla="*/ 124 w 993"/>
                  <a:gd name="T87" fmla="*/ 217 h 869"/>
                  <a:gd name="T88" fmla="*/ 124 w 993"/>
                  <a:gd name="T89" fmla="*/ 248 h 869"/>
                  <a:gd name="T90" fmla="*/ 92 w 993"/>
                  <a:gd name="T91" fmla="*/ 309 h 869"/>
                  <a:gd name="T92" fmla="*/ 92 w 993"/>
                  <a:gd name="T93" fmla="*/ 341 h 869"/>
                  <a:gd name="T94" fmla="*/ 124 w 993"/>
                  <a:gd name="T95" fmla="*/ 372 h 869"/>
                  <a:gd name="T96" fmla="*/ 124 w 993"/>
                  <a:gd name="T97" fmla="*/ 372 h 869"/>
                  <a:gd name="T98" fmla="*/ 155 w 993"/>
                  <a:gd name="T99" fmla="*/ 402 h 869"/>
                  <a:gd name="T100" fmla="*/ 186 w 993"/>
                  <a:gd name="T101" fmla="*/ 433 h 869"/>
                  <a:gd name="T102" fmla="*/ 216 w 993"/>
                  <a:gd name="T103" fmla="*/ 496 h 869"/>
                  <a:gd name="T104" fmla="*/ 216 w 993"/>
                  <a:gd name="T105" fmla="*/ 526 h 869"/>
                  <a:gd name="T106" fmla="*/ 248 w 993"/>
                  <a:gd name="T107" fmla="*/ 557 h 869"/>
                  <a:gd name="T108" fmla="*/ 340 w 993"/>
                  <a:gd name="T109" fmla="*/ 589 h 869"/>
                  <a:gd name="T110" fmla="*/ 372 w 993"/>
                  <a:gd name="T111" fmla="*/ 681 h 869"/>
                  <a:gd name="T112" fmla="*/ 496 w 993"/>
                  <a:gd name="T113" fmla="*/ 744 h 869"/>
                  <a:gd name="T114" fmla="*/ 588 w 993"/>
                  <a:gd name="T115" fmla="*/ 774 h 869"/>
                  <a:gd name="T116" fmla="*/ 682 w 993"/>
                  <a:gd name="T117" fmla="*/ 744 h 869"/>
                  <a:gd name="T118" fmla="*/ 712 w 993"/>
                  <a:gd name="T119" fmla="*/ 837 h 869"/>
                  <a:gd name="T120" fmla="*/ 868 w 993"/>
                  <a:gd name="T121" fmla="*/ 837 h 869"/>
                  <a:gd name="T122" fmla="*/ 930 w 993"/>
                  <a:gd name="T123" fmla="*/ 868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93" h="869">
                    <a:moveTo>
                      <a:pt x="992" y="774"/>
                    </a:moveTo>
                    <a:lnTo>
                      <a:pt x="992" y="774"/>
                    </a:lnTo>
                    <a:lnTo>
                      <a:pt x="992" y="774"/>
                    </a:lnTo>
                    <a:lnTo>
                      <a:pt x="992" y="774"/>
                    </a:lnTo>
                    <a:cubicBezTo>
                      <a:pt x="992" y="774"/>
                      <a:pt x="992" y="774"/>
                      <a:pt x="992" y="744"/>
                    </a:cubicBezTo>
                    <a:lnTo>
                      <a:pt x="992" y="744"/>
                    </a:lnTo>
                    <a:lnTo>
                      <a:pt x="992" y="744"/>
                    </a:lnTo>
                    <a:lnTo>
                      <a:pt x="992" y="744"/>
                    </a:lnTo>
                    <a:lnTo>
                      <a:pt x="992" y="744"/>
                    </a:lnTo>
                    <a:cubicBezTo>
                      <a:pt x="992" y="744"/>
                      <a:pt x="992" y="744"/>
                      <a:pt x="992" y="713"/>
                    </a:cubicBezTo>
                    <a:lnTo>
                      <a:pt x="960" y="713"/>
                    </a:lnTo>
                    <a:lnTo>
                      <a:pt x="960" y="713"/>
                    </a:lnTo>
                    <a:lnTo>
                      <a:pt x="960" y="713"/>
                    </a:lnTo>
                    <a:cubicBezTo>
                      <a:pt x="930" y="681"/>
                      <a:pt x="930" y="681"/>
                      <a:pt x="899" y="650"/>
                    </a:cubicBezTo>
                    <a:lnTo>
                      <a:pt x="899" y="650"/>
                    </a:lnTo>
                    <a:lnTo>
                      <a:pt x="899" y="650"/>
                    </a:lnTo>
                    <a:cubicBezTo>
                      <a:pt x="899" y="620"/>
                      <a:pt x="899" y="620"/>
                      <a:pt x="899" y="620"/>
                    </a:cubicBezTo>
                    <a:lnTo>
                      <a:pt x="899" y="620"/>
                    </a:lnTo>
                    <a:lnTo>
                      <a:pt x="899" y="620"/>
                    </a:lnTo>
                    <a:lnTo>
                      <a:pt x="899" y="620"/>
                    </a:lnTo>
                    <a:lnTo>
                      <a:pt x="868" y="589"/>
                    </a:lnTo>
                    <a:lnTo>
                      <a:pt x="868" y="589"/>
                    </a:lnTo>
                    <a:cubicBezTo>
                      <a:pt x="868" y="589"/>
                      <a:pt x="899" y="589"/>
                      <a:pt x="899" y="557"/>
                    </a:cubicBezTo>
                    <a:lnTo>
                      <a:pt x="899" y="557"/>
                    </a:lnTo>
                    <a:lnTo>
                      <a:pt x="899" y="557"/>
                    </a:lnTo>
                    <a:lnTo>
                      <a:pt x="899" y="557"/>
                    </a:lnTo>
                    <a:lnTo>
                      <a:pt x="899" y="557"/>
                    </a:lnTo>
                    <a:lnTo>
                      <a:pt x="899" y="557"/>
                    </a:lnTo>
                    <a:lnTo>
                      <a:pt x="930" y="526"/>
                    </a:lnTo>
                    <a:lnTo>
                      <a:pt x="930" y="526"/>
                    </a:lnTo>
                    <a:lnTo>
                      <a:pt x="930" y="526"/>
                    </a:lnTo>
                    <a:cubicBezTo>
                      <a:pt x="899" y="526"/>
                      <a:pt x="899" y="526"/>
                      <a:pt x="899" y="526"/>
                    </a:cubicBezTo>
                    <a:cubicBezTo>
                      <a:pt x="899" y="496"/>
                      <a:pt x="899" y="496"/>
                      <a:pt x="899" y="496"/>
                    </a:cubicBezTo>
                    <a:cubicBezTo>
                      <a:pt x="868" y="496"/>
                      <a:pt x="868" y="496"/>
                      <a:pt x="868" y="465"/>
                    </a:cubicBezTo>
                    <a:lnTo>
                      <a:pt x="868" y="465"/>
                    </a:lnTo>
                    <a:cubicBezTo>
                      <a:pt x="868" y="465"/>
                      <a:pt x="868" y="465"/>
                      <a:pt x="868" y="433"/>
                    </a:cubicBezTo>
                    <a:lnTo>
                      <a:pt x="868" y="433"/>
                    </a:lnTo>
                    <a:lnTo>
                      <a:pt x="868" y="433"/>
                    </a:lnTo>
                    <a:lnTo>
                      <a:pt x="868" y="402"/>
                    </a:lnTo>
                    <a:lnTo>
                      <a:pt x="868" y="372"/>
                    </a:lnTo>
                    <a:lnTo>
                      <a:pt x="868" y="372"/>
                    </a:lnTo>
                    <a:cubicBezTo>
                      <a:pt x="868" y="372"/>
                      <a:pt x="868" y="372"/>
                      <a:pt x="868" y="341"/>
                    </a:cubicBezTo>
                    <a:lnTo>
                      <a:pt x="868" y="341"/>
                    </a:lnTo>
                    <a:lnTo>
                      <a:pt x="868" y="341"/>
                    </a:lnTo>
                    <a:cubicBezTo>
                      <a:pt x="868" y="309"/>
                      <a:pt x="868" y="309"/>
                      <a:pt x="868" y="309"/>
                    </a:cubicBezTo>
                    <a:lnTo>
                      <a:pt x="868" y="278"/>
                    </a:lnTo>
                    <a:lnTo>
                      <a:pt x="868" y="278"/>
                    </a:lnTo>
                    <a:lnTo>
                      <a:pt x="868" y="278"/>
                    </a:lnTo>
                    <a:lnTo>
                      <a:pt x="899" y="248"/>
                    </a:lnTo>
                    <a:cubicBezTo>
                      <a:pt x="899" y="248"/>
                      <a:pt x="899" y="248"/>
                      <a:pt x="899" y="217"/>
                    </a:cubicBezTo>
                    <a:lnTo>
                      <a:pt x="899" y="217"/>
                    </a:lnTo>
                    <a:lnTo>
                      <a:pt x="899" y="185"/>
                    </a:lnTo>
                    <a:lnTo>
                      <a:pt x="899" y="185"/>
                    </a:lnTo>
                    <a:cubicBezTo>
                      <a:pt x="868" y="185"/>
                      <a:pt x="868" y="185"/>
                      <a:pt x="868" y="185"/>
                    </a:cubicBezTo>
                    <a:cubicBezTo>
                      <a:pt x="868" y="185"/>
                      <a:pt x="868" y="185"/>
                      <a:pt x="836" y="154"/>
                    </a:cubicBezTo>
                    <a:lnTo>
                      <a:pt x="836" y="154"/>
                    </a:lnTo>
                    <a:lnTo>
                      <a:pt x="836" y="154"/>
                    </a:lnTo>
                    <a:cubicBezTo>
                      <a:pt x="836" y="154"/>
                      <a:pt x="836" y="154"/>
                      <a:pt x="806" y="154"/>
                    </a:cubicBezTo>
                    <a:lnTo>
                      <a:pt x="806" y="124"/>
                    </a:lnTo>
                    <a:lnTo>
                      <a:pt x="806" y="124"/>
                    </a:lnTo>
                    <a:lnTo>
                      <a:pt x="775" y="124"/>
                    </a:lnTo>
                    <a:lnTo>
                      <a:pt x="775" y="124"/>
                    </a:lnTo>
                    <a:lnTo>
                      <a:pt x="775" y="124"/>
                    </a:lnTo>
                    <a:cubicBezTo>
                      <a:pt x="744" y="124"/>
                      <a:pt x="744" y="124"/>
                      <a:pt x="744" y="124"/>
                    </a:cubicBezTo>
                    <a:lnTo>
                      <a:pt x="744" y="124"/>
                    </a:lnTo>
                    <a:cubicBezTo>
                      <a:pt x="712" y="124"/>
                      <a:pt x="682" y="93"/>
                      <a:pt x="682" y="93"/>
                    </a:cubicBezTo>
                    <a:lnTo>
                      <a:pt x="682" y="93"/>
                    </a:lnTo>
                    <a:lnTo>
                      <a:pt x="682" y="93"/>
                    </a:lnTo>
                    <a:lnTo>
                      <a:pt x="682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cubicBezTo>
                      <a:pt x="620" y="93"/>
                      <a:pt x="620" y="93"/>
                      <a:pt x="620" y="93"/>
                    </a:cubicBezTo>
                    <a:cubicBezTo>
                      <a:pt x="588" y="124"/>
                      <a:pt x="588" y="124"/>
                      <a:pt x="558" y="154"/>
                    </a:cubicBezTo>
                    <a:lnTo>
                      <a:pt x="558" y="154"/>
                    </a:lnTo>
                    <a:lnTo>
                      <a:pt x="558" y="154"/>
                    </a:lnTo>
                    <a:cubicBezTo>
                      <a:pt x="527" y="154"/>
                      <a:pt x="527" y="185"/>
                      <a:pt x="496" y="185"/>
                    </a:cubicBezTo>
                    <a:cubicBezTo>
                      <a:pt x="496" y="185"/>
                      <a:pt x="464" y="185"/>
                      <a:pt x="434" y="185"/>
                    </a:cubicBezTo>
                    <a:cubicBezTo>
                      <a:pt x="434" y="185"/>
                      <a:pt x="434" y="185"/>
                      <a:pt x="403" y="185"/>
                    </a:cubicBezTo>
                    <a:lnTo>
                      <a:pt x="372" y="185"/>
                    </a:lnTo>
                    <a:lnTo>
                      <a:pt x="372" y="185"/>
                    </a:lnTo>
                    <a:cubicBezTo>
                      <a:pt x="340" y="185"/>
                      <a:pt x="340" y="185"/>
                      <a:pt x="340" y="154"/>
                    </a:cubicBezTo>
                    <a:cubicBezTo>
                      <a:pt x="310" y="154"/>
                      <a:pt x="310" y="154"/>
                      <a:pt x="310" y="124"/>
                    </a:cubicBezTo>
                    <a:lnTo>
                      <a:pt x="310" y="124"/>
                    </a:lnTo>
                    <a:lnTo>
                      <a:pt x="279" y="124"/>
                    </a:lnTo>
                    <a:cubicBezTo>
                      <a:pt x="248" y="124"/>
                      <a:pt x="248" y="124"/>
                      <a:pt x="216" y="93"/>
                    </a:cubicBezTo>
                    <a:lnTo>
                      <a:pt x="216" y="93"/>
                    </a:lnTo>
                    <a:lnTo>
                      <a:pt x="216" y="93"/>
                    </a:lnTo>
                    <a:cubicBezTo>
                      <a:pt x="216" y="93"/>
                      <a:pt x="216" y="93"/>
                      <a:pt x="216" y="61"/>
                    </a:cubicBezTo>
                    <a:lnTo>
                      <a:pt x="186" y="61"/>
                    </a:lnTo>
                    <a:lnTo>
                      <a:pt x="186" y="61"/>
                    </a:ln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cubicBezTo>
                      <a:pt x="155" y="0"/>
                      <a:pt x="155" y="0"/>
                      <a:pt x="155" y="30"/>
                    </a:cubicBezTo>
                    <a:lnTo>
                      <a:pt x="155" y="30"/>
                    </a:lnTo>
                    <a:cubicBezTo>
                      <a:pt x="124" y="30"/>
                      <a:pt x="124" y="30"/>
                      <a:pt x="124" y="30"/>
                    </a:cubicBezTo>
                    <a:lnTo>
                      <a:pt x="124" y="30"/>
                    </a:lnTo>
                    <a:lnTo>
                      <a:pt x="124" y="30"/>
                    </a:lnTo>
                    <a:lnTo>
                      <a:pt x="124" y="30"/>
                    </a:lnTo>
                    <a:cubicBezTo>
                      <a:pt x="124" y="30"/>
                      <a:pt x="124" y="30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cubicBezTo>
                      <a:pt x="92" y="61"/>
                      <a:pt x="92" y="61"/>
                      <a:pt x="92" y="61"/>
                    </a:cubicBezTo>
                    <a:lnTo>
                      <a:pt x="92" y="61"/>
                    </a:lnTo>
                    <a:cubicBezTo>
                      <a:pt x="62" y="61"/>
                      <a:pt x="31" y="30"/>
                      <a:pt x="31" y="30"/>
                    </a:cubicBezTo>
                    <a:lnTo>
                      <a:pt x="31" y="3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0"/>
                      <a:pt x="0" y="0"/>
                      <a:pt x="0" y="30"/>
                    </a:cubicBezTo>
                    <a:lnTo>
                      <a:pt x="0" y="30"/>
                    </a:lnTo>
                    <a:cubicBezTo>
                      <a:pt x="31" y="30"/>
                      <a:pt x="31" y="30"/>
                      <a:pt x="31" y="61"/>
                    </a:cubicBezTo>
                    <a:lnTo>
                      <a:pt x="31" y="61"/>
                    </a:lnTo>
                    <a:cubicBezTo>
                      <a:pt x="31" y="93"/>
                      <a:pt x="31" y="93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24"/>
                      <a:pt x="31" y="154"/>
                      <a:pt x="62" y="154"/>
                    </a:cubicBezTo>
                    <a:lnTo>
                      <a:pt x="62" y="154"/>
                    </a:lnTo>
                    <a:lnTo>
                      <a:pt x="62" y="154"/>
                    </a:lnTo>
                    <a:cubicBezTo>
                      <a:pt x="62" y="154"/>
                      <a:pt x="62" y="185"/>
                      <a:pt x="92" y="185"/>
                    </a:cubicBezTo>
                    <a:lnTo>
                      <a:pt x="92" y="185"/>
                    </a:lnTo>
                    <a:lnTo>
                      <a:pt x="92" y="185"/>
                    </a:lnTo>
                    <a:lnTo>
                      <a:pt x="92" y="185"/>
                    </a:lnTo>
                    <a:cubicBezTo>
                      <a:pt x="124" y="185"/>
                      <a:pt x="124" y="185"/>
                      <a:pt x="124" y="217"/>
                    </a:cubicBezTo>
                    <a:lnTo>
                      <a:pt x="124" y="217"/>
                    </a:lnTo>
                    <a:lnTo>
                      <a:pt x="124" y="248"/>
                    </a:lnTo>
                    <a:lnTo>
                      <a:pt x="124" y="248"/>
                    </a:lnTo>
                    <a:lnTo>
                      <a:pt x="124" y="248"/>
                    </a:lnTo>
                    <a:cubicBezTo>
                      <a:pt x="124" y="278"/>
                      <a:pt x="92" y="278"/>
                      <a:pt x="92" y="309"/>
                    </a:cubicBezTo>
                    <a:lnTo>
                      <a:pt x="92" y="309"/>
                    </a:lnTo>
                    <a:cubicBezTo>
                      <a:pt x="92" y="309"/>
                      <a:pt x="92" y="309"/>
                      <a:pt x="92" y="341"/>
                    </a:cubicBezTo>
                    <a:lnTo>
                      <a:pt x="92" y="341"/>
                    </a:lnTo>
                    <a:lnTo>
                      <a:pt x="92" y="341"/>
                    </a:lnTo>
                    <a:lnTo>
                      <a:pt x="92" y="341"/>
                    </a:lnTo>
                    <a:lnTo>
                      <a:pt x="92" y="341"/>
                    </a:lnTo>
                    <a:cubicBezTo>
                      <a:pt x="124" y="341"/>
                      <a:pt x="124" y="372"/>
                      <a:pt x="124" y="372"/>
                    </a:cubicBezTo>
                    <a:lnTo>
                      <a:pt x="124" y="372"/>
                    </a:lnTo>
                    <a:lnTo>
                      <a:pt x="124" y="372"/>
                    </a:lnTo>
                    <a:lnTo>
                      <a:pt x="124" y="372"/>
                    </a:lnTo>
                    <a:cubicBezTo>
                      <a:pt x="155" y="402"/>
                      <a:pt x="155" y="402"/>
                      <a:pt x="155" y="402"/>
                    </a:cubicBezTo>
                    <a:lnTo>
                      <a:pt x="155" y="402"/>
                    </a:lnTo>
                    <a:lnTo>
                      <a:pt x="155" y="402"/>
                    </a:lnTo>
                    <a:cubicBezTo>
                      <a:pt x="186" y="402"/>
                      <a:pt x="186" y="402"/>
                      <a:pt x="186" y="433"/>
                    </a:cubicBezTo>
                    <a:lnTo>
                      <a:pt x="186" y="433"/>
                    </a:lnTo>
                    <a:lnTo>
                      <a:pt x="186" y="433"/>
                    </a:lnTo>
                    <a:lnTo>
                      <a:pt x="186" y="433"/>
                    </a:lnTo>
                    <a:cubicBezTo>
                      <a:pt x="216" y="433"/>
                      <a:pt x="216" y="465"/>
                      <a:pt x="216" y="465"/>
                    </a:cubicBezTo>
                    <a:lnTo>
                      <a:pt x="216" y="496"/>
                    </a:lnTo>
                    <a:lnTo>
                      <a:pt x="216" y="526"/>
                    </a:lnTo>
                    <a:lnTo>
                      <a:pt x="216" y="526"/>
                    </a:lnTo>
                    <a:lnTo>
                      <a:pt x="216" y="526"/>
                    </a:lnTo>
                    <a:cubicBezTo>
                      <a:pt x="216" y="557"/>
                      <a:pt x="248" y="557"/>
                      <a:pt x="248" y="557"/>
                    </a:cubicBezTo>
                    <a:lnTo>
                      <a:pt x="248" y="557"/>
                    </a:lnTo>
                    <a:lnTo>
                      <a:pt x="248" y="557"/>
                    </a:lnTo>
                    <a:lnTo>
                      <a:pt x="279" y="557"/>
                    </a:lnTo>
                    <a:cubicBezTo>
                      <a:pt x="310" y="557"/>
                      <a:pt x="340" y="557"/>
                      <a:pt x="340" y="589"/>
                    </a:cubicBezTo>
                    <a:lnTo>
                      <a:pt x="340" y="589"/>
                    </a:lnTo>
                    <a:cubicBezTo>
                      <a:pt x="340" y="620"/>
                      <a:pt x="372" y="620"/>
                      <a:pt x="372" y="650"/>
                    </a:cubicBezTo>
                    <a:lnTo>
                      <a:pt x="372" y="681"/>
                    </a:lnTo>
                    <a:lnTo>
                      <a:pt x="372" y="681"/>
                    </a:lnTo>
                    <a:cubicBezTo>
                      <a:pt x="403" y="681"/>
                      <a:pt x="403" y="713"/>
                      <a:pt x="403" y="713"/>
                    </a:cubicBezTo>
                    <a:cubicBezTo>
                      <a:pt x="464" y="713"/>
                      <a:pt x="464" y="744"/>
                      <a:pt x="496" y="744"/>
                    </a:cubicBezTo>
                    <a:lnTo>
                      <a:pt x="496" y="744"/>
                    </a:lnTo>
                    <a:cubicBezTo>
                      <a:pt x="527" y="774"/>
                      <a:pt x="527" y="774"/>
                      <a:pt x="558" y="774"/>
                    </a:cubicBezTo>
                    <a:lnTo>
                      <a:pt x="558" y="774"/>
                    </a:lnTo>
                    <a:cubicBezTo>
                      <a:pt x="588" y="774"/>
                      <a:pt x="588" y="774"/>
                      <a:pt x="588" y="774"/>
                    </a:cubicBezTo>
                    <a:cubicBezTo>
                      <a:pt x="588" y="774"/>
                      <a:pt x="588" y="774"/>
                      <a:pt x="620" y="744"/>
                    </a:cubicBezTo>
                    <a:lnTo>
                      <a:pt x="651" y="744"/>
                    </a:lnTo>
                    <a:cubicBezTo>
                      <a:pt x="651" y="744"/>
                      <a:pt x="651" y="744"/>
                      <a:pt x="682" y="744"/>
                    </a:cubicBezTo>
                    <a:cubicBezTo>
                      <a:pt x="712" y="744"/>
                      <a:pt x="712" y="774"/>
                      <a:pt x="712" y="805"/>
                    </a:cubicBezTo>
                    <a:cubicBezTo>
                      <a:pt x="712" y="805"/>
                      <a:pt x="712" y="805"/>
                      <a:pt x="712" y="837"/>
                    </a:cubicBezTo>
                    <a:lnTo>
                      <a:pt x="712" y="837"/>
                    </a:lnTo>
                    <a:lnTo>
                      <a:pt x="744" y="837"/>
                    </a:lnTo>
                    <a:cubicBezTo>
                      <a:pt x="775" y="868"/>
                      <a:pt x="775" y="868"/>
                      <a:pt x="806" y="868"/>
                    </a:cubicBezTo>
                    <a:cubicBezTo>
                      <a:pt x="836" y="868"/>
                      <a:pt x="868" y="837"/>
                      <a:pt x="868" y="837"/>
                    </a:cubicBezTo>
                    <a:cubicBezTo>
                      <a:pt x="868" y="837"/>
                      <a:pt x="868" y="837"/>
                      <a:pt x="899" y="837"/>
                    </a:cubicBezTo>
                    <a:cubicBezTo>
                      <a:pt x="899" y="837"/>
                      <a:pt x="930" y="837"/>
                      <a:pt x="930" y="868"/>
                    </a:cubicBezTo>
                    <a:lnTo>
                      <a:pt x="930" y="868"/>
                    </a:lnTo>
                    <a:cubicBezTo>
                      <a:pt x="930" y="837"/>
                      <a:pt x="930" y="805"/>
                      <a:pt x="960" y="805"/>
                    </a:cubicBezTo>
                    <a:cubicBezTo>
                      <a:pt x="960" y="774"/>
                      <a:pt x="992" y="774"/>
                      <a:pt x="992" y="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7" name="Freeform 135"/>
              <p:cNvSpPr>
                <a:spLocks noChangeArrowheads="1"/>
              </p:cNvSpPr>
              <p:nvPr/>
            </p:nvSpPr>
            <p:spPr bwMode="auto">
              <a:xfrm>
                <a:off x="5430838" y="2070100"/>
                <a:ext cx="57150" cy="68263"/>
              </a:xfrm>
              <a:custGeom>
                <a:avLst/>
                <a:gdLst>
                  <a:gd name="T0" fmla="*/ 156 w 157"/>
                  <a:gd name="T1" fmla="*/ 31 h 188"/>
                  <a:gd name="T2" fmla="*/ 156 w 157"/>
                  <a:gd name="T3" fmla="*/ 31 h 188"/>
                  <a:gd name="T4" fmla="*/ 156 w 157"/>
                  <a:gd name="T5" fmla="*/ 31 h 188"/>
                  <a:gd name="T6" fmla="*/ 156 w 157"/>
                  <a:gd name="T7" fmla="*/ 31 h 188"/>
                  <a:gd name="T8" fmla="*/ 156 w 157"/>
                  <a:gd name="T9" fmla="*/ 31 h 188"/>
                  <a:gd name="T10" fmla="*/ 156 w 157"/>
                  <a:gd name="T11" fmla="*/ 31 h 188"/>
                  <a:gd name="T12" fmla="*/ 156 w 157"/>
                  <a:gd name="T13" fmla="*/ 31 h 188"/>
                  <a:gd name="T14" fmla="*/ 93 w 157"/>
                  <a:gd name="T15" fmla="*/ 31 h 188"/>
                  <a:gd name="T16" fmla="*/ 93 w 157"/>
                  <a:gd name="T17" fmla="*/ 31 h 188"/>
                  <a:gd name="T18" fmla="*/ 32 w 157"/>
                  <a:gd name="T19" fmla="*/ 0 h 188"/>
                  <a:gd name="T20" fmla="*/ 32 w 157"/>
                  <a:gd name="T21" fmla="*/ 0 h 188"/>
                  <a:gd name="T22" fmla="*/ 32 w 157"/>
                  <a:gd name="T23" fmla="*/ 0 h 188"/>
                  <a:gd name="T24" fmla="*/ 32 w 157"/>
                  <a:gd name="T25" fmla="*/ 0 h 188"/>
                  <a:gd name="T26" fmla="*/ 32 w 157"/>
                  <a:gd name="T27" fmla="*/ 0 h 188"/>
                  <a:gd name="T28" fmla="*/ 0 w 157"/>
                  <a:gd name="T29" fmla="*/ 31 h 188"/>
                  <a:gd name="T30" fmla="*/ 0 w 157"/>
                  <a:gd name="T31" fmla="*/ 31 h 188"/>
                  <a:gd name="T32" fmla="*/ 0 w 157"/>
                  <a:gd name="T33" fmla="*/ 31 h 188"/>
                  <a:gd name="T34" fmla="*/ 0 w 157"/>
                  <a:gd name="T35" fmla="*/ 31 h 188"/>
                  <a:gd name="T36" fmla="*/ 0 w 157"/>
                  <a:gd name="T37" fmla="*/ 31 h 188"/>
                  <a:gd name="T38" fmla="*/ 0 w 157"/>
                  <a:gd name="T39" fmla="*/ 31 h 188"/>
                  <a:gd name="T40" fmla="*/ 32 w 157"/>
                  <a:gd name="T41" fmla="*/ 63 h 188"/>
                  <a:gd name="T42" fmla="*/ 0 w 157"/>
                  <a:gd name="T43" fmla="*/ 93 h 188"/>
                  <a:gd name="T44" fmla="*/ 0 w 157"/>
                  <a:gd name="T45" fmla="*/ 93 h 188"/>
                  <a:gd name="T46" fmla="*/ 32 w 157"/>
                  <a:gd name="T47" fmla="*/ 124 h 188"/>
                  <a:gd name="T48" fmla="*/ 32 w 157"/>
                  <a:gd name="T49" fmla="*/ 155 h 188"/>
                  <a:gd name="T50" fmla="*/ 32 w 157"/>
                  <a:gd name="T51" fmla="*/ 187 h 188"/>
                  <a:gd name="T52" fmla="*/ 32 w 157"/>
                  <a:gd name="T53" fmla="*/ 187 h 188"/>
                  <a:gd name="T54" fmla="*/ 93 w 157"/>
                  <a:gd name="T55" fmla="*/ 187 h 188"/>
                  <a:gd name="T56" fmla="*/ 93 w 157"/>
                  <a:gd name="T57" fmla="*/ 187 h 188"/>
                  <a:gd name="T58" fmla="*/ 93 w 157"/>
                  <a:gd name="T59" fmla="*/ 155 h 188"/>
                  <a:gd name="T60" fmla="*/ 93 w 157"/>
                  <a:gd name="T61" fmla="*/ 124 h 188"/>
                  <a:gd name="T62" fmla="*/ 93 w 157"/>
                  <a:gd name="T63" fmla="*/ 93 h 188"/>
                  <a:gd name="T64" fmla="*/ 93 w 157"/>
                  <a:gd name="T65" fmla="*/ 93 h 188"/>
                  <a:gd name="T66" fmla="*/ 124 w 157"/>
                  <a:gd name="T67" fmla="*/ 63 h 188"/>
                  <a:gd name="T68" fmla="*/ 156 w 157"/>
                  <a:gd name="T69" fmla="*/ 3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7" h="188">
                    <a:moveTo>
                      <a:pt x="156" y="31"/>
                    </a:move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cubicBezTo>
                      <a:pt x="93" y="31"/>
                      <a:pt x="63" y="31"/>
                      <a:pt x="32" y="0"/>
                    </a:cubicBez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0"/>
                      <a:pt x="32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3"/>
                      <a:pt x="32" y="63"/>
                      <a:pt x="32" y="63"/>
                    </a:cubicBezTo>
                    <a:cubicBezTo>
                      <a:pt x="32" y="93"/>
                      <a:pt x="0" y="93"/>
                      <a:pt x="0" y="93"/>
                    </a:cubicBezTo>
                    <a:lnTo>
                      <a:pt x="0" y="93"/>
                    </a:lnTo>
                    <a:cubicBezTo>
                      <a:pt x="0" y="124"/>
                      <a:pt x="0" y="124"/>
                      <a:pt x="32" y="124"/>
                    </a:cubicBezTo>
                    <a:lnTo>
                      <a:pt x="32" y="155"/>
                    </a:lnTo>
                    <a:cubicBezTo>
                      <a:pt x="32" y="155"/>
                      <a:pt x="32" y="155"/>
                      <a:pt x="32" y="187"/>
                    </a:cubicBezTo>
                    <a:lnTo>
                      <a:pt x="32" y="187"/>
                    </a:lnTo>
                    <a:cubicBezTo>
                      <a:pt x="63" y="187"/>
                      <a:pt x="63" y="187"/>
                      <a:pt x="93" y="187"/>
                    </a:cubicBezTo>
                    <a:lnTo>
                      <a:pt x="93" y="187"/>
                    </a:lnTo>
                    <a:cubicBezTo>
                      <a:pt x="93" y="155"/>
                      <a:pt x="93" y="155"/>
                      <a:pt x="93" y="155"/>
                    </a:cubicBezTo>
                    <a:cubicBezTo>
                      <a:pt x="93" y="155"/>
                      <a:pt x="93" y="155"/>
                      <a:pt x="93" y="124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124" y="63"/>
                    </a:lnTo>
                    <a:cubicBezTo>
                      <a:pt x="124" y="31"/>
                      <a:pt x="124" y="31"/>
                      <a:pt x="156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8" name="Freeform 136"/>
              <p:cNvSpPr>
                <a:spLocks noChangeArrowheads="1"/>
              </p:cNvSpPr>
              <p:nvPr/>
            </p:nvSpPr>
            <p:spPr bwMode="auto">
              <a:xfrm>
                <a:off x="5029200" y="1825625"/>
                <a:ext cx="390525" cy="625475"/>
              </a:xfrm>
              <a:custGeom>
                <a:avLst/>
                <a:gdLst>
                  <a:gd name="T0" fmla="*/ 1085 w 1086"/>
                  <a:gd name="T1" fmla="*/ 744 h 1736"/>
                  <a:gd name="T2" fmla="*/ 1055 w 1086"/>
                  <a:gd name="T3" fmla="*/ 712 h 1736"/>
                  <a:gd name="T4" fmla="*/ 1085 w 1086"/>
                  <a:gd name="T5" fmla="*/ 681 h 1736"/>
                  <a:gd name="T6" fmla="*/ 1024 w 1086"/>
                  <a:gd name="T7" fmla="*/ 620 h 1736"/>
                  <a:gd name="T8" fmla="*/ 931 w 1086"/>
                  <a:gd name="T9" fmla="*/ 620 h 1736"/>
                  <a:gd name="T10" fmla="*/ 868 w 1086"/>
                  <a:gd name="T11" fmla="*/ 557 h 1736"/>
                  <a:gd name="T12" fmla="*/ 807 w 1086"/>
                  <a:gd name="T13" fmla="*/ 557 h 1736"/>
                  <a:gd name="T14" fmla="*/ 744 w 1086"/>
                  <a:gd name="T15" fmla="*/ 527 h 1736"/>
                  <a:gd name="T16" fmla="*/ 683 w 1086"/>
                  <a:gd name="T17" fmla="*/ 496 h 1736"/>
                  <a:gd name="T18" fmla="*/ 620 w 1086"/>
                  <a:gd name="T19" fmla="*/ 433 h 1736"/>
                  <a:gd name="T20" fmla="*/ 620 w 1086"/>
                  <a:gd name="T21" fmla="*/ 340 h 1736"/>
                  <a:gd name="T22" fmla="*/ 589 w 1086"/>
                  <a:gd name="T23" fmla="*/ 309 h 1736"/>
                  <a:gd name="T24" fmla="*/ 559 w 1086"/>
                  <a:gd name="T25" fmla="*/ 309 h 1736"/>
                  <a:gd name="T26" fmla="*/ 528 w 1086"/>
                  <a:gd name="T27" fmla="*/ 248 h 1736"/>
                  <a:gd name="T28" fmla="*/ 559 w 1086"/>
                  <a:gd name="T29" fmla="*/ 185 h 1736"/>
                  <a:gd name="T30" fmla="*/ 559 w 1086"/>
                  <a:gd name="T31" fmla="*/ 92 h 1736"/>
                  <a:gd name="T32" fmla="*/ 589 w 1086"/>
                  <a:gd name="T33" fmla="*/ 0 h 1736"/>
                  <a:gd name="T34" fmla="*/ 528 w 1086"/>
                  <a:gd name="T35" fmla="*/ 31 h 1736"/>
                  <a:gd name="T36" fmla="*/ 496 w 1086"/>
                  <a:gd name="T37" fmla="*/ 61 h 1736"/>
                  <a:gd name="T38" fmla="*/ 341 w 1086"/>
                  <a:gd name="T39" fmla="*/ 92 h 1736"/>
                  <a:gd name="T40" fmla="*/ 341 w 1086"/>
                  <a:gd name="T41" fmla="*/ 92 h 1736"/>
                  <a:gd name="T42" fmla="*/ 341 w 1086"/>
                  <a:gd name="T43" fmla="*/ 155 h 1736"/>
                  <a:gd name="T44" fmla="*/ 372 w 1086"/>
                  <a:gd name="T45" fmla="*/ 185 h 1736"/>
                  <a:gd name="T46" fmla="*/ 341 w 1086"/>
                  <a:gd name="T47" fmla="*/ 279 h 1736"/>
                  <a:gd name="T48" fmla="*/ 341 w 1086"/>
                  <a:gd name="T49" fmla="*/ 340 h 1736"/>
                  <a:gd name="T50" fmla="*/ 280 w 1086"/>
                  <a:gd name="T51" fmla="*/ 403 h 1736"/>
                  <a:gd name="T52" fmla="*/ 187 w 1086"/>
                  <a:gd name="T53" fmla="*/ 527 h 1736"/>
                  <a:gd name="T54" fmla="*/ 94 w 1086"/>
                  <a:gd name="T55" fmla="*/ 557 h 1736"/>
                  <a:gd name="T56" fmla="*/ 94 w 1086"/>
                  <a:gd name="T57" fmla="*/ 588 h 1736"/>
                  <a:gd name="T58" fmla="*/ 124 w 1086"/>
                  <a:gd name="T59" fmla="*/ 651 h 1736"/>
                  <a:gd name="T60" fmla="*/ 124 w 1086"/>
                  <a:gd name="T61" fmla="*/ 774 h 1736"/>
                  <a:gd name="T62" fmla="*/ 31 w 1086"/>
                  <a:gd name="T63" fmla="*/ 774 h 1736"/>
                  <a:gd name="T64" fmla="*/ 31 w 1086"/>
                  <a:gd name="T65" fmla="*/ 805 h 1736"/>
                  <a:gd name="T66" fmla="*/ 124 w 1086"/>
                  <a:gd name="T67" fmla="*/ 868 h 1736"/>
                  <a:gd name="T68" fmla="*/ 94 w 1086"/>
                  <a:gd name="T69" fmla="*/ 929 h 1736"/>
                  <a:gd name="T70" fmla="*/ 187 w 1086"/>
                  <a:gd name="T71" fmla="*/ 929 h 1736"/>
                  <a:gd name="T72" fmla="*/ 248 w 1086"/>
                  <a:gd name="T73" fmla="*/ 898 h 1736"/>
                  <a:gd name="T74" fmla="*/ 248 w 1086"/>
                  <a:gd name="T75" fmla="*/ 1022 h 1736"/>
                  <a:gd name="T76" fmla="*/ 280 w 1086"/>
                  <a:gd name="T77" fmla="*/ 1146 h 1736"/>
                  <a:gd name="T78" fmla="*/ 372 w 1086"/>
                  <a:gd name="T79" fmla="*/ 1487 h 1736"/>
                  <a:gd name="T80" fmla="*/ 435 w 1086"/>
                  <a:gd name="T81" fmla="*/ 1611 h 1736"/>
                  <a:gd name="T82" fmla="*/ 465 w 1086"/>
                  <a:gd name="T83" fmla="*/ 1735 h 1736"/>
                  <a:gd name="T84" fmla="*/ 496 w 1086"/>
                  <a:gd name="T85" fmla="*/ 1735 h 1736"/>
                  <a:gd name="T86" fmla="*/ 589 w 1086"/>
                  <a:gd name="T87" fmla="*/ 1672 h 1736"/>
                  <a:gd name="T88" fmla="*/ 589 w 1086"/>
                  <a:gd name="T89" fmla="*/ 1579 h 1736"/>
                  <a:gd name="T90" fmla="*/ 620 w 1086"/>
                  <a:gd name="T91" fmla="*/ 1455 h 1736"/>
                  <a:gd name="T92" fmla="*/ 620 w 1086"/>
                  <a:gd name="T93" fmla="*/ 1301 h 1736"/>
                  <a:gd name="T94" fmla="*/ 744 w 1086"/>
                  <a:gd name="T95" fmla="*/ 1208 h 1736"/>
                  <a:gd name="T96" fmla="*/ 807 w 1086"/>
                  <a:gd name="T97" fmla="*/ 1116 h 1736"/>
                  <a:gd name="T98" fmla="*/ 931 w 1086"/>
                  <a:gd name="T99" fmla="*/ 992 h 1736"/>
                  <a:gd name="T100" fmla="*/ 992 w 1086"/>
                  <a:gd name="T101" fmla="*/ 960 h 1736"/>
                  <a:gd name="T102" fmla="*/ 1024 w 1086"/>
                  <a:gd name="T103" fmla="*/ 868 h 1736"/>
                  <a:gd name="T104" fmla="*/ 1085 w 1086"/>
                  <a:gd name="T105" fmla="*/ 836 h 1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86" h="1736">
                    <a:moveTo>
                      <a:pt x="1085" y="805"/>
                    </a:moveTo>
                    <a:lnTo>
                      <a:pt x="1085" y="805"/>
                    </a:lnTo>
                    <a:lnTo>
                      <a:pt x="1085" y="805"/>
                    </a:lnTo>
                    <a:lnTo>
                      <a:pt x="1085" y="774"/>
                    </a:lnTo>
                    <a:cubicBezTo>
                      <a:pt x="1085" y="774"/>
                      <a:pt x="1085" y="774"/>
                      <a:pt x="1085" y="744"/>
                    </a:cubicBezTo>
                    <a:lnTo>
                      <a:pt x="1085" y="744"/>
                    </a:lnTo>
                    <a:lnTo>
                      <a:pt x="1085" y="744"/>
                    </a:lnTo>
                    <a:cubicBezTo>
                      <a:pt x="1055" y="744"/>
                      <a:pt x="1055" y="744"/>
                      <a:pt x="1055" y="712"/>
                    </a:cubicBezTo>
                    <a:lnTo>
                      <a:pt x="1055" y="712"/>
                    </a:lnTo>
                    <a:lnTo>
                      <a:pt x="1055" y="712"/>
                    </a:lnTo>
                    <a:lnTo>
                      <a:pt x="1055" y="712"/>
                    </a:lnTo>
                    <a:cubicBezTo>
                      <a:pt x="1055" y="681"/>
                      <a:pt x="1055" y="681"/>
                      <a:pt x="1085" y="681"/>
                    </a:cubicBezTo>
                    <a:lnTo>
                      <a:pt x="1085" y="681"/>
                    </a:lnTo>
                    <a:lnTo>
                      <a:pt x="1085" y="681"/>
                    </a:lnTo>
                    <a:lnTo>
                      <a:pt x="1085" y="681"/>
                    </a:lnTo>
                    <a:lnTo>
                      <a:pt x="1055" y="681"/>
                    </a:lnTo>
                    <a:cubicBezTo>
                      <a:pt x="1055" y="651"/>
                      <a:pt x="1055" y="651"/>
                      <a:pt x="1055" y="620"/>
                    </a:cubicBezTo>
                    <a:lnTo>
                      <a:pt x="1055" y="620"/>
                    </a:lnTo>
                    <a:lnTo>
                      <a:pt x="1055" y="620"/>
                    </a:lnTo>
                    <a:lnTo>
                      <a:pt x="1024" y="620"/>
                    </a:lnTo>
                    <a:lnTo>
                      <a:pt x="992" y="620"/>
                    </a:lnTo>
                    <a:lnTo>
                      <a:pt x="992" y="620"/>
                    </a:lnTo>
                    <a:lnTo>
                      <a:pt x="992" y="620"/>
                    </a:lnTo>
                    <a:lnTo>
                      <a:pt x="961" y="620"/>
                    </a:lnTo>
                    <a:cubicBezTo>
                      <a:pt x="961" y="620"/>
                      <a:pt x="961" y="620"/>
                      <a:pt x="931" y="620"/>
                    </a:cubicBezTo>
                    <a:cubicBezTo>
                      <a:pt x="931" y="620"/>
                      <a:pt x="931" y="620"/>
                      <a:pt x="931" y="588"/>
                    </a:cubicBezTo>
                    <a:lnTo>
                      <a:pt x="931" y="588"/>
                    </a:lnTo>
                    <a:cubicBezTo>
                      <a:pt x="868" y="588"/>
                      <a:pt x="868" y="588"/>
                      <a:pt x="868" y="557"/>
                    </a:cubicBezTo>
                    <a:lnTo>
                      <a:pt x="868" y="557"/>
                    </a:lnTo>
                    <a:lnTo>
                      <a:pt x="868" y="557"/>
                    </a:lnTo>
                    <a:cubicBezTo>
                      <a:pt x="868" y="557"/>
                      <a:pt x="868" y="557"/>
                      <a:pt x="837" y="557"/>
                    </a:cubicBezTo>
                    <a:lnTo>
                      <a:pt x="837" y="557"/>
                    </a:lnTo>
                    <a:lnTo>
                      <a:pt x="837" y="557"/>
                    </a:lnTo>
                    <a:lnTo>
                      <a:pt x="807" y="557"/>
                    </a:lnTo>
                    <a:lnTo>
                      <a:pt x="807" y="557"/>
                    </a:lnTo>
                    <a:cubicBezTo>
                      <a:pt x="776" y="557"/>
                      <a:pt x="776" y="557"/>
                      <a:pt x="776" y="557"/>
                    </a:cubicBezTo>
                    <a:cubicBezTo>
                      <a:pt x="776" y="527"/>
                      <a:pt x="744" y="527"/>
                      <a:pt x="744" y="527"/>
                    </a:cubicBezTo>
                    <a:lnTo>
                      <a:pt x="744" y="527"/>
                    </a:lnTo>
                    <a:lnTo>
                      <a:pt x="744" y="527"/>
                    </a:lnTo>
                    <a:lnTo>
                      <a:pt x="744" y="527"/>
                    </a:lnTo>
                    <a:cubicBezTo>
                      <a:pt x="713" y="527"/>
                      <a:pt x="713" y="527"/>
                      <a:pt x="713" y="527"/>
                    </a:cubicBezTo>
                    <a:lnTo>
                      <a:pt x="713" y="527"/>
                    </a:lnTo>
                    <a:cubicBezTo>
                      <a:pt x="683" y="527"/>
                      <a:pt x="683" y="496"/>
                      <a:pt x="683" y="496"/>
                    </a:cubicBezTo>
                    <a:lnTo>
                      <a:pt x="683" y="496"/>
                    </a:lnTo>
                    <a:lnTo>
                      <a:pt x="683" y="496"/>
                    </a:lnTo>
                    <a:lnTo>
                      <a:pt x="652" y="496"/>
                    </a:lnTo>
                    <a:cubicBezTo>
                      <a:pt x="652" y="496"/>
                      <a:pt x="652" y="496"/>
                      <a:pt x="620" y="496"/>
                    </a:cubicBezTo>
                    <a:cubicBezTo>
                      <a:pt x="620" y="496"/>
                      <a:pt x="620" y="496"/>
                      <a:pt x="620" y="464"/>
                    </a:cubicBezTo>
                    <a:cubicBezTo>
                      <a:pt x="620" y="464"/>
                      <a:pt x="620" y="464"/>
                      <a:pt x="620" y="433"/>
                    </a:cubicBezTo>
                    <a:lnTo>
                      <a:pt x="620" y="433"/>
                    </a:lnTo>
                    <a:cubicBezTo>
                      <a:pt x="620" y="433"/>
                      <a:pt x="620" y="433"/>
                      <a:pt x="620" y="403"/>
                    </a:cubicBezTo>
                    <a:lnTo>
                      <a:pt x="620" y="403"/>
                    </a:lnTo>
                    <a:lnTo>
                      <a:pt x="620" y="403"/>
                    </a:lnTo>
                    <a:lnTo>
                      <a:pt x="620" y="372"/>
                    </a:lnTo>
                    <a:cubicBezTo>
                      <a:pt x="620" y="372"/>
                      <a:pt x="620" y="372"/>
                      <a:pt x="620" y="340"/>
                    </a:cubicBezTo>
                    <a:lnTo>
                      <a:pt x="620" y="340"/>
                    </a:lnTo>
                    <a:lnTo>
                      <a:pt x="620" y="340"/>
                    </a:lnTo>
                    <a:cubicBezTo>
                      <a:pt x="620" y="340"/>
                      <a:pt x="620" y="340"/>
                      <a:pt x="589" y="340"/>
                    </a:cubicBezTo>
                    <a:lnTo>
                      <a:pt x="589" y="340"/>
                    </a:lnTo>
                    <a:lnTo>
                      <a:pt x="58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28" y="309"/>
                    </a:lnTo>
                    <a:cubicBezTo>
                      <a:pt x="528" y="279"/>
                      <a:pt x="528" y="279"/>
                      <a:pt x="528" y="279"/>
                    </a:cubicBezTo>
                    <a:lnTo>
                      <a:pt x="528" y="279"/>
                    </a:lnTo>
                    <a:lnTo>
                      <a:pt x="528" y="248"/>
                    </a:lnTo>
                    <a:lnTo>
                      <a:pt x="528" y="248"/>
                    </a:lnTo>
                    <a:cubicBezTo>
                      <a:pt x="528" y="216"/>
                      <a:pt x="528" y="216"/>
                      <a:pt x="528" y="216"/>
                    </a:cubicBezTo>
                    <a:lnTo>
                      <a:pt x="528" y="216"/>
                    </a:lnTo>
                    <a:cubicBezTo>
                      <a:pt x="528" y="185"/>
                      <a:pt x="559" y="185"/>
                      <a:pt x="559" y="185"/>
                    </a:cubicBezTo>
                    <a:lnTo>
                      <a:pt x="559" y="185"/>
                    </a:lnTo>
                    <a:lnTo>
                      <a:pt x="559" y="185"/>
                    </a:lnTo>
                    <a:lnTo>
                      <a:pt x="559" y="185"/>
                    </a:lnTo>
                    <a:lnTo>
                      <a:pt x="559" y="185"/>
                    </a:lnTo>
                    <a:cubicBezTo>
                      <a:pt x="559" y="185"/>
                      <a:pt x="559" y="185"/>
                      <a:pt x="559" y="155"/>
                    </a:cubicBezTo>
                    <a:cubicBezTo>
                      <a:pt x="528" y="155"/>
                      <a:pt x="528" y="124"/>
                      <a:pt x="528" y="124"/>
                    </a:cubicBezTo>
                    <a:lnTo>
                      <a:pt x="559" y="92"/>
                    </a:lnTo>
                    <a:lnTo>
                      <a:pt x="559" y="92"/>
                    </a:lnTo>
                    <a:cubicBezTo>
                      <a:pt x="589" y="92"/>
                      <a:pt x="589" y="92"/>
                      <a:pt x="589" y="92"/>
                    </a:cubicBezTo>
                    <a:cubicBezTo>
                      <a:pt x="589" y="92"/>
                      <a:pt x="589" y="61"/>
                      <a:pt x="620" y="61"/>
                    </a:cubicBezTo>
                    <a:lnTo>
                      <a:pt x="620" y="31"/>
                    </a:lnTo>
                    <a:cubicBezTo>
                      <a:pt x="620" y="31"/>
                      <a:pt x="620" y="31"/>
                      <a:pt x="589" y="0"/>
                    </a:cubicBezTo>
                    <a:lnTo>
                      <a:pt x="589" y="0"/>
                    </a:lnTo>
                    <a:lnTo>
                      <a:pt x="589" y="0"/>
                    </a:lnTo>
                    <a:cubicBezTo>
                      <a:pt x="559" y="31"/>
                      <a:pt x="559" y="31"/>
                      <a:pt x="559" y="31"/>
                    </a:cubicBezTo>
                    <a:lnTo>
                      <a:pt x="559" y="31"/>
                    </a:lnTo>
                    <a:cubicBezTo>
                      <a:pt x="559" y="31"/>
                      <a:pt x="559" y="31"/>
                      <a:pt x="528" y="31"/>
                    </a:cubicBezTo>
                    <a:lnTo>
                      <a:pt x="528" y="31"/>
                    </a:lnTo>
                    <a:lnTo>
                      <a:pt x="528" y="31"/>
                    </a:lnTo>
                    <a:cubicBezTo>
                      <a:pt x="528" y="61"/>
                      <a:pt x="496" y="61"/>
                      <a:pt x="496" y="61"/>
                    </a:cubicBezTo>
                    <a:lnTo>
                      <a:pt x="496" y="61"/>
                    </a:lnTo>
                    <a:lnTo>
                      <a:pt x="496" y="61"/>
                    </a:lnTo>
                    <a:lnTo>
                      <a:pt x="496" y="61"/>
                    </a:lnTo>
                    <a:cubicBezTo>
                      <a:pt x="465" y="61"/>
                      <a:pt x="435" y="92"/>
                      <a:pt x="435" y="92"/>
                    </a:cubicBezTo>
                    <a:cubicBezTo>
                      <a:pt x="404" y="92"/>
                      <a:pt x="404" y="92"/>
                      <a:pt x="404" y="92"/>
                    </a:cubicBezTo>
                    <a:lnTo>
                      <a:pt x="372" y="124"/>
                    </a:lnTo>
                    <a:cubicBezTo>
                      <a:pt x="372" y="124"/>
                      <a:pt x="372" y="92"/>
                      <a:pt x="341" y="92"/>
                    </a:cubicBezTo>
                    <a:cubicBezTo>
                      <a:pt x="341" y="92"/>
                      <a:pt x="341" y="92"/>
                      <a:pt x="311" y="92"/>
                    </a:cubicBezTo>
                    <a:lnTo>
                      <a:pt x="311" y="92"/>
                    </a:lnTo>
                    <a:lnTo>
                      <a:pt x="311" y="92"/>
                    </a:lnTo>
                    <a:lnTo>
                      <a:pt x="341" y="92"/>
                    </a:lnTo>
                    <a:lnTo>
                      <a:pt x="341" y="92"/>
                    </a:lnTo>
                    <a:cubicBezTo>
                      <a:pt x="341" y="124"/>
                      <a:pt x="341" y="124"/>
                      <a:pt x="341" y="124"/>
                    </a:cubicBezTo>
                    <a:lnTo>
                      <a:pt x="341" y="124"/>
                    </a:lnTo>
                    <a:cubicBezTo>
                      <a:pt x="341" y="155"/>
                      <a:pt x="341" y="155"/>
                      <a:pt x="341" y="155"/>
                    </a:cubicBezTo>
                    <a:lnTo>
                      <a:pt x="341" y="155"/>
                    </a:lnTo>
                    <a:lnTo>
                      <a:pt x="341" y="155"/>
                    </a:lnTo>
                    <a:cubicBezTo>
                      <a:pt x="372" y="124"/>
                      <a:pt x="372" y="124"/>
                      <a:pt x="372" y="124"/>
                    </a:cubicBezTo>
                    <a:cubicBezTo>
                      <a:pt x="372" y="155"/>
                      <a:pt x="372" y="155"/>
                      <a:pt x="372" y="155"/>
                    </a:cubicBezTo>
                    <a:cubicBezTo>
                      <a:pt x="372" y="185"/>
                      <a:pt x="372" y="185"/>
                      <a:pt x="372" y="185"/>
                    </a:cubicBezTo>
                    <a:lnTo>
                      <a:pt x="372" y="185"/>
                    </a:lnTo>
                    <a:lnTo>
                      <a:pt x="372" y="185"/>
                    </a:lnTo>
                    <a:cubicBezTo>
                      <a:pt x="372" y="185"/>
                      <a:pt x="372" y="185"/>
                      <a:pt x="372" y="216"/>
                    </a:cubicBezTo>
                    <a:cubicBezTo>
                      <a:pt x="372" y="216"/>
                      <a:pt x="404" y="216"/>
                      <a:pt x="404" y="248"/>
                    </a:cubicBezTo>
                    <a:lnTo>
                      <a:pt x="404" y="248"/>
                    </a:lnTo>
                    <a:lnTo>
                      <a:pt x="372" y="279"/>
                    </a:lnTo>
                    <a:cubicBezTo>
                      <a:pt x="372" y="279"/>
                      <a:pt x="372" y="279"/>
                      <a:pt x="341" y="279"/>
                    </a:cubicBezTo>
                    <a:lnTo>
                      <a:pt x="341" y="279"/>
                    </a:lnTo>
                    <a:cubicBezTo>
                      <a:pt x="341" y="279"/>
                      <a:pt x="341" y="279"/>
                      <a:pt x="341" y="309"/>
                    </a:cubicBezTo>
                    <a:lnTo>
                      <a:pt x="341" y="309"/>
                    </a:lnTo>
                    <a:lnTo>
                      <a:pt x="341" y="309"/>
                    </a:lnTo>
                    <a:lnTo>
                      <a:pt x="341" y="340"/>
                    </a:lnTo>
                    <a:lnTo>
                      <a:pt x="341" y="340"/>
                    </a:lnTo>
                    <a:cubicBezTo>
                      <a:pt x="341" y="340"/>
                      <a:pt x="341" y="340"/>
                      <a:pt x="311" y="372"/>
                    </a:cubicBezTo>
                    <a:cubicBezTo>
                      <a:pt x="311" y="372"/>
                      <a:pt x="311" y="403"/>
                      <a:pt x="280" y="403"/>
                    </a:cubicBezTo>
                    <a:lnTo>
                      <a:pt x="280" y="403"/>
                    </a:lnTo>
                    <a:lnTo>
                      <a:pt x="280" y="403"/>
                    </a:lnTo>
                    <a:cubicBezTo>
                      <a:pt x="280" y="433"/>
                      <a:pt x="248" y="433"/>
                      <a:pt x="217" y="464"/>
                    </a:cubicBezTo>
                    <a:lnTo>
                      <a:pt x="217" y="464"/>
                    </a:lnTo>
                    <a:cubicBezTo>
                      <a:pt x="217" y="464"/>
                      <a:pt x="217" y="464"/>
                      <a:pt x="217" y="496"/>
                    </a:cubicBezTo>
                    <a:cubicBezTo>
                      <a:pt x="217" y="496"/>
                      <a:pt x="217" y="496"/>
                      <a:pt x="187" y="527"/>
                    </a:cubicBezTo>
                    <a:lnTo>
                      <a:pt x="187" y="527"/>
                    </a:lnTo>
                    <a:lnTo>
                      <a:pt x="156" y="527"/>
                    </a:lnTo>
                    <a:lnTo>
                      <a:pt x="156" y="527"/>
                    </a:lnTo>
                    <a:cubicBezTo>
                      <a:pt x="124" y="557"/>
                      <a:pt x="124" y="557"/>
                      <a:pt x="124" y="557"/>
                    </a:cubicBezTo>
                    <a:cubicBezTo>
                      <a:pt x="124" y="557"/>
                      <a:pt x="94" y="557"/>
                      <a:pt x="94" y="527"/>
                    </a:cubicBezTo>
                    <a:cubicBezTo>
                      <a:pt x="94" y="557"/>
                      <a:pt x="94" y="557"/>
                      <a:pt x="94" y="557"/>
                    </a:cubicBezTo>
                    <a:lnTo>
                      <a:pt x="63" y="557"/>
                    </a:lnTo>
                    <a:lnTo>
                      <a:pt x="63" y="557"/>
                    </a:lnTo>
                    <a:cubicBezTo>
                      <a:pt x="94" y="557"/>
                      <a:pt x="94" y="557"/>
                      <a:pt x="94" y="557"/>
                    </a:cubicBezTo>
                    <a:lnTo>
                      <a:pt x="94" y="588"/>
                    </a:lnTo>
                    <a:lnTo>
                      <a:pt x="94" y="588"/>
                    </a:lnTo>
                    <a:lnTo>
                      <a:pt x="94" y="588"/>
                    </a:lnTo>
                    <a:cubicBezTo>
                      <a:pt x="94" y="620"/>
                      <a:pt x="94" y="620"/>
                      <a:pt x="94" y="620"/>
                    </a:cubicBezTo>
                    <a:lnTo>
                      <a:pt x="94" y="620"/>
                    </a:lnTo>
                    <a:cubicBezTo>
                      <a:pt x="124" y="620"/>
                      <a:pt x="124" y="620"/>
                      <a:pt x="124" y="651"/>
                    </a:cubicBezTo>
                    <a:lnTo>
                      <a:pt x="124" y="651"/>
                    </a:lnTo>
                    <a:cubicBezTo>
                      <a:pt x="156" y="651"/>
                      <a:pt x="156" y="681"/>
                      <a:pt x="156" y="681"/>
                    </a:cubicBezTo>
                    <a:cubicBezTo>
                      <a:pt x="156" y="712"/>
                      <a:pt x="156" y="712"/>
                      <a:pt x="156" y="712"/>
                    </a:cubicBezTo>
                    <a:lnTo>
                      <a:pt x="156" y="712"/>
                    </a:lnTo>
                    <a:cubicBezTo>
                      <a:pt x="156" y="744"/>
                      <a:pt x="156" y="744"/>
                      <a:pt x="156" y="744"/>
                    </a:cubicBezTo>
                    <a:lnTo>
                      <a:pt x="124" y="774"/>
                    </a:lnTo>
                    <a:lnTo>
                      <a:pt x="124" y="774"/>
                    </a:lnTo>
                    <a:lnTo>
                      <a:pt x="94" y="774"/>
                    </a:lnTo>
                    <a:lnTo>
                      <a:pt x="94" y="774"/>
                    </a:lnTo>
                    <a:lnTo>
                      <a:pt x="94" y="774"/>
                    </a:lnTo>
                    <a:cubicBezTo>
                      <a:pt x="63" y="774"/>
                      <a:pt x="63" y="774"/>
                      <a:pt x="31" y="774"/>
                    </a:cubicBezTo>
                    <a:lnTo>
                      <a:pt x="31" y="774"/>
                    </a:lnTo>
                    <a:lnTo>
                      <a:pt x="31" y="774"/>
                    </a:lnTo>
                    <a:cubicBezTo>
                      <a:pt x="31" y="774"/>
                      <a:pt x="31" y="774"/>
                      <a:pt x="0" y="774"/>
                    </a:cubicBezTo>
                    <a:lnTo>
                      <a:pt x="0" y="774"/>
                    </a:lnTo>
                    <a:cubicBezTo>
                      <a:pt x="31" y="774"/>
                      <a:pt x="31" y="774"/>
                      <a:pt x="31" y="805"/>
                    </a:cubicBezTo>
                    <a:lnTo>
                      <a:pt x="31" y="805"/>
                    </a:lnTo>
                    <a:lnTo>
                      <a:pt x="63" y="805"/>
                    </a:lnTo>
                    <a:cubicBezTo>
                      <a:pt x="63" y="805"/>
                      <a:pt x="63" y="805"/>
                      <a:pt x="94" y="805"/>
                    </a:cubicBezTo>
                    <a:lnTo>
                      <a:pt x="124" y="805"/>
                    </a:lnTo>
                    <a:cubicBezTo>
                      <a:pt x="124" y="836"/>
                      <a:pt x="124" y="836"/>
                      <a:pt x="124" y="868"/>
                    </a:cubicBezTo>
                    <a:cubicBezTo>
                      <a:pt x="94" y="868"/>
                      <a:pt x="94" y="868"/>
                      <a:pt x="94" y="868"/>
                    </a:cubicBezTo>
                    <a:cubicBezTo>
                      <a:pt x="94" y="868"/>
                      <a:pt x="94" y="898"/>
                      <a:pt x="63" y="898"/>
                    </a:cubicBezTo>
                    <a:lnTo>
                      <a:pt x="63" y="868"/>
                    </a:lnTo>
                    <a:cubicBezTo>
                      <a:pt x="63" y="898"/>
                      <a:pt x="63" y="898"/>
                      <a:pt x="63" y="898"/>
                    </a:cubicBezTo>
                    <a:cubicBezTo>
                      <a:pt x="94" y="898"/>
                      <a:pt x="94" y="898"/>
                      <a:pt x="94" y="929"/>
                    </a:cubicBezTo>
                    <a:lnTo>
                      <a:pt x="94" y="929"/>
                    </a:lnTo>
                    <a:lnTo>
                      <a:pt x="124" y="929"/>
                    </a:lnTo>
                    <a:cubicBezTo>
                      <a:pt x="124" y="929"/>
                      <a:pt x="124" y="929"/>
                      <a:pt x="156" y="929"/>
                    </a:cubicBezTo>
                    <a:lnTo>
                      <a:pt x="156" y="929"/>
                    </a:lnTo>
                    <a:cubicBezTo>
                      <a:pt x="187" y="929"/>
                      <a:pt x="187" y="929"/>
                      <a:pt x="187" y="929"/>
                    </a:cubicBezTo>
                    <a:cubicBezTo>
                      <a:pt x="187" y="898"/>
                      <a:pt x="187" y="898"/>
                      <a:pt x="187" y="898"/>
                    </a:cubicBezTo>
                    <a:lnTo>
                      <a:pt x="217" y="868"/>
                    </a:lnTo>
                    <a:cubicBezTo>
                      <a:pt x="280" y="681"/>
                      <a:pt x="280" y="681"/>
                      <a:pt x="280" y="681"/>
                    </a:cubicBezTo>
                    <a:cubicBezTo>
                      <a:pt x="248" y="868"/>
                      <a:pt x="248" y="868"/>
                      <a:pt x="248" y="868"/>
                    </a:cubicBezTo>
                    <a:lnTo>
                      <a:pt x="248" y="898"/>
                    </a:lnTo>
                    <a:lnTo>
                      <a:pt x="248" y="898"/>
                    </a:lnTo>
                    <a:cubicBezTo>
                      <a:pt x="248" y="929"/>
                      <a:pt x="248" y="929"/>
                      <a:pt x="248" y="929"/>
                    </a:cubicBezTo>
                    <a:lnTo>
                      <a:pt x="248" y="929"/>
                    </a:lnTo>
                    <a:cubicBezTo>
                      <a:pt x="280" y="960"/>
                      <a:pt x="248" y="992"/>
                      <a:pt x="248" y="992"/>
                    </a:cubicBezTo>
                    <a:cubicBezTo>
                      <a:pt x="248" y="1022"/>
                      <a:pt x="248" y="1022"/>
                      <a:pt x="248" y="1022"/>
                    </a:cubicBezTo>
                    <a:lnTo>
                      <a:pt x="248" y="1022"/>
                    </a:lnTo>
                    <a:cubicBezTo>
                      <a:pt x="248" y="1053"/>
                      <a:pt x="248" y="1053"/>
                      <a:pt x="248" y="1053"/>
                    </a:cubicBezTo>
                    <a:cubicBezTo>
                      <a:pt x="248" y="1084"/>
                      <a:pt x="248" y="1084"/>
                      <a:pt x="248" y="1116"/>
                    </a:cubicBezTo>
                    <a:lnTo>
                      <a:pt x="248" y="1116"/>
                    </a:lnTo>
                    <a:cubicBezTo>
                      <a:pt x="248" y="1116"/>
                      <a:pt x="248" y="1146"/>
                      <a:pt x="280" y="1146"/>
                    </a:cubicBezTo>
                    <a:cubicBezTo>
                      <a:pt x="280" y="1146"/>
                      <a:pt x="280" y="1177"/>
                      <a:pt x="280" y="1208"/>
                    </a:cubicBezTo>
                    <a:cubicBezTo>
                      <a:pt x="280" y="1208"/>
                      <a:pt x="280" y="1240"/>
                      <a:pt x="311" y="1301"/>
                    </a:cubicBezTo>
                    <a:cubicBezTo>
                      <a:pt x="311" y="1331"/>
                      <a:pt x="311" y="1331"/>
                      <a:pt x="341" y="1331"/>
                    </a:cubicBezTo>
                    <a:cubicBezTo>
                      <a:pt x="341" y="1363"/>
                      <a:pt x="341" y="1363"/>
                      <a:pt x="341" y="1424"/>
                    </a:cubicBezTo>
                    <a:cubicBezTo>
                      <a:pt x="341" y="1455"/>
                      <a:pt x="372" y="1487"/>
                      <a:pt x="372" y="1487"/>
                    </a:cubicBezTo>
                    <a:cubicBezTo>
                      <a:pt x="372" y="1487"/>
                      <a:pt x="372" y="1517"/>
                      <a:pt x="404" y="1517"/>
                    </a:cubicBezTo>
                    <a:cubicBezTo>
                      <a:pt x="404" y="1517"/>
                      <a:pt x="404" y="1517"/>
                      <a:pt x="404" y="1548"/>
                    </a:cubicBezTo>
                    <a:cubicBezTo>
                      <a:pt x="404" y="1548"/>
                      <a:pt x="404" y="1548"/>
                      <a:pt x="435" y="1579"/>
                    </a:cubicBezTo>
                    <a:lnTo>
                      <a:pt x="435" y="1579"/>
                    </a:lnTo>
                    <a:cubicBezTo>
                      <a:pt x="435" y="1579"/>
                      <a:pt x="435" y="1579"/>
                      <a:pt x="435" y="1611"/>
                    </a:cubicBezTo>
                    <a:lnTo>
                      <a:pt x="435" y="1611"/>
                    </a:lnTo>
                    <a:cubicBezTo>
                      <a:pt x="435" y="1641"/>
                      <a:pt x="435" y="1641"/>
                      <a:pt x="435" y="1672"/>
                    </a:cubicBezTo>
                    <a:cubicBezTo>
                      <a:pt x="465" y="1703"/>
                      <a:pt x="465" y="1703"/>
                      <a:pt x="465" y="1703"/>
                    </a:cubicBezTo>
                    <a:lnTo>
                      <a:pt x="465" y="1735"/>
                    </a:lnTo>
                    <a:lnTo>
                      <a:pt x="465" y="1735"/>
                    </a:lnTo>
                    <a:lnTo>
                      <a:pt x="465" y="1735"/>
                    </a:lnTo>
                    <a:lnTo>
                      <a:pt x="465" y="1735"/>
                    </a:lnTo>
                    <a:lnTo>
                      <a:pt x="496" y="1735"/>
                    </a:lnTo>
                    <a:lnTo>
                      <a:pt x="496" y="1735"/>
                    </a:lnTo>
                    <a:lnTo>
                      <a:pt x="496" y="1735"/>
                    </a:lnTo>
                    <a:lnTo>
                      <a:pt x="528" y="1735"/>
                    </a:lnTo>
                    <a:cubicBezTo>
                      <a:pt x="528" y="1703"/>
                      <a:pt x="528" y="1672"/>
                      <a:pt x="559" y="1672"/>
                    </a:cubicBezTo>
                    <a:lnTo>
                      <a:pt x="559" y="1672"/>
                    </a:lnTo>
                    <a:lnTo>
                      <a:pt x="559" y="1672"/>
                    </a:lnTo>
                    <a:lnTo>
                      <a:pt x="589" y="1672"/>
                    </a:lnTo>
                    <a:lnTo>
                      <a:pt x="589" y="1672"/>
                    </a:lnTo>
                    <a:lnTo>
                      <a:pt x="589" y="1641"/>
                    </a:lnTo>
                    <a:cubicBezTo>
                      <a:pt x="589" y="1641"/>
                      <a:pt x="589" y="1641"/>
                      <a:pt x="589" y="1611"/>
                    </a:cubicBezTo>
                    <a:lnTo>
                      <a:pt x="589" y="1611"/>
                    </a:lnTo>
                    <a:lnTo>
                      <a:pt x="589" y="1579"/>
                    </a:lnTo>
                    <a:lnTo>
                      <a:pt x="589" y="1579"/>
                    </a:lnTo>
                    <a:cubicBezTo>
                      <a:pt x="589" y="1548"/>
                      <a:pt x="589" y="1548"/>
                      <a:pt x="589" y="1517"/>
                    </a:cubicBezTo>
                    <a:lnTo>
                      <a:pt x="589" y="1517"/>
                    </a:lnTo>
                    <a:lnTo>
                      <a:pt x="589" y="1517"/>
                    </a:lnTo>
                    <a:cubicBezTo>
                      <a:pt x="589" y="1487"/>
                      <a:pt x="620" y="1455"/>
                      <a:pt x="620" y="1455"/>
                    </a:cubicBezTo>
                    <a:cubicBezTo>
                      <a:pt x="620" y="1424"/>
                      <a:pt x="620" y="1424"/>
                      <a:pt x="620" y="1424"/>
                    </a:cubicBezTo>
                    <a:lnTo>
                      <a:pt x="620" y="1424"/>
                    </a:lnTo>
                    <a:cubicBezTo>
                      <a:pt x="620" y="1424"/>
                      <a:pt x="620" y="1424"/>
                      <a:pt x="620" y="1393"/>
                    </a:cubicBezTo>
                    <a:lnTo>
                      <a:pt x="620" y="1393"/>
                    </a:lnTo>
                    <a:cubicBezTo>
                      <a:pt x="589" y="1363"/>
                      <a:pt x="620" y="1301"/>
                      <a:pt x="620" y="1301"/>
                    </a:cubicBezTo>
                    <a:cubicBezTo>
                      <a:pt x="620" y="1270"/>
                      <a:pt x="652" y="1270"/>
                      <a:pt x="683" y="1240"/>
                    </a:cubicBezTo>
                    <a:lnTo>
                      <a:pt x="683" y="1240"/>
                    </a:lnTo>
                    <a:cubicBezTo>
                      <a:pt x="683" y="1208"/>
                      <a:pt x="713" y="1208"/>
                      <a:pt x="713" y="1208"/>
                    </a:cubicBezTo>
                    <a:lnTo>
                      <a:pt x="744" y="1208"/>
                    </a:lnTo>
                    <a:lnTo>
                      <a:pt x="744" y="1208"/>
                    </a:lnTo>
                    <a:lnTo>
                      <a:pt x="744" y="1208"/>
                    </a:lnTo>
                    <a:cubicBezTo>
                      <a:pt x="744" y="1177"/>
                      <a:pt x="744" y="1177"/>
                      <a:pt x="776" y="1146"/>
                    </a:cubicBezTo>
                    <a:lnTo>
                      <a:pt x="807" y="1116"/>
                    </a:lnTo>
                    <a:lnTo>
                      <a:pt x="807" y="1116"/>
                    </a:lnTo>
                    <a:lnTo>
                      <a:pt x="807" y="1116"/>
                    </a:lnTo>
                    <a:cubicBezTo>
                      <a:pt x="837" y="1116"/>
                      <a:pt x="837" y="1084"/>
                      <a:pt x="868" y="1084"/>
                    </a:cubicBezTo>
                    <a:lnTo>
                      <a:pt x="868" y="1084"/>
                    </a:lnTo>
                    <a:cubicBezTo>
                      <a:pt x="868" y="1053"/>
                      <a:pt x="868" y="1053"/>
                      <a:pt x="900" y="1022"/>
                    </a:cubicBezTo>
                    <a:lnTo>
                      <a:pt x="900" y="1022"/>
                    </a:lnTo>
                    <a:cubicBezTo>
                      <a:pt x="900" y="1022"/>
                      <a:pt x="931" y="1022"/>
                      <a:pt x="931" y="992"/>
                    </a:cubicBezTo>
                    <a:lnTo>
                      <a:pt x="961" y="992"/>
                    </a:lnTo>
                    <a:lnTo>
                      <a:pt x="961" y="992"/>
                    </a:lnTo>
                    <a:cubicBezTo>
                      <a:pt x="961" y="992"/>
                      <a:pt x="961" y="992"/>
                      <a:pt x="992" y="960"/>
                    </a:cubicBezTo>
                    <a:lnTo>
                      <a:pt x="992" y="960"/>
                    </a:lnTo>
                    <a:lnTo>
                      <a:pt x="992" y="960"/>
                    </a:lnTo>
                    <a:lnTo>
                      <a:pt x="992" y="960"/>
                    </a:lnTo>
                    <a:lnTo>
                      <a:pt x="992" y="960"/>
                    </a:lnTo>
                    <a:cubicBezTo>
                      <a:pt x="992" y="929"/>
                      <a:pt x="992" y="929"/>
                      <a:pt x="992" y="898"/>
                    </a:cubicBezTo>
                    <a:lnTo>
                      <a:pt x="992" y="898"/>
                    </a:lnTo>
                    <a:cubicBezTo>
                      <a:pt x="1024" y="898"/>
                      <a:pt x="1024" y="868"/>
                      <a:pt x="1024" y="868"/>
                    </a:cubicBezTo>
                    <a:cubicBezTo>
                      <a:pt x="1055" y="868"/>
                      <a:pt x="1055" y="868"/>
                      <a:pt x="1055" y="868"/>
                    </a:cubicBezTo>
                    <a:lnTo>
                      <a:pt x="1055" y="836"/>
                    </a:lnTo>
                    <a:cubicBezTo>
                      <a:pt x="1085" y="836"/>
                      <a:pt x="1085" y="836"/>
                      <a:pt x="1085" y="836"/>
                    </a:cubicBezTo>
                    <a:lnTo>
                      <a:pt x="1085" y="836"/>
                    </a:lnTo>
                    <a:lnTo>
                      <a:pt x="1085" y="836"/>
                    </a:lnTo>
                    <a:lnTo>
                      <a:pt x="1085" y="80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69" name="Freeform 137"/>
              <p:cNvSpPr>
                <a:spLocks noChangeArrowheads="1"/>
              </p:cNvSpPr>
              <p:nvPr/>
            </p:nvSpPr>
            <p:spPr bwMode="auto">
              <a:xfrm>
                <a:off x="4895850" y="1801813"/>
                <a:ext cx="290513" cy="290512"/>
              </a:xfrm>
              <a:custGeom>
                <a:avLst/>
                <a:gdLst>
                  <a:gd name="T0" fmla="*/ 372 w 808"/>
                  <a:gd name="T1" fmla="*/ 775 h 808"/>
                  <a:gd name="T2" fmla="*/ 403 w 808"/>
                  <a:gd name="T3" fmla="*/ 775 h 808"/>
                  <a:gd name="T4" fmla="*/ 435 w 808"/>
                  <a:gd name="T5" fmla="*/ 775 h 808"/>
                  <a:gd name="T6" fmla="*/ 466 w 808"/>
                  <a:gd name="T7" fmla="*/ 744 h 808"/>
                  <a:gd name="T8" fmla="*/ 466 w 808"/>
                  <a:gd name="T9" fmla="*/ 744 h 808"/>
                  <a:gd name="T10" fmla="*/ 435 w 808"/>
                  <a:gd name="T11" fmla="*/ 683 h 808"/>
                  <a:gd name="T12" fmla="*/ 403 w 808"/>
                  <a:gd name="T13" fmla="*/ 683 h 808"/>
                  <a:gd name="T14" fmla="*/ 403 w 808"/>
                  <a:gd name="T15" fmla="*/ 590 h 808"/>
                  <a:gd name="T16" fmla="*/ 466 w 808"/>
                  <a:gd name="T17" fmla="*/ 527 h 808"/>
                  <a:gd name="T18" fmla="*/ 496 w 808"/>
                  <a:gd name="T19" fmla="*/ 559 h 808"/>
                  <a:gd name="T20" fmla="*/ 528 w 808"/>
                  <a:gd name="T21" fmla="*/ 527 h 808"/>
                  <a:gd name="T22" fmla="*/ 589 w 808"/>
                  <a:gd name="T23" fmla="*/ 466 h 808"/>
                  <a:gd name="T24" fmla="*/ 620 w 808"/>
                  <a:gd name="T25" fmla="*/ 435 h 808"/>
                  <a:gd name="T26" fmla="*/ 652 w 808"/>
                  <a:gd name="T27" fmla="*/ 403 h 808"/>
                  <a:gd name="T28" fmla="*/ 683 w 808"/>
                  <a:gd name="T29" fmla="*/ 342 h 808"/>
                  <a:gd name="T30" fmla="*/ 683 w 808"/>
                  <a:gd name="T31" fmla="*/ 279 h 808"/>
                  <a:gd name="T32" fmla="*/ 652 w 808"/>
                  <a:gd name="T33" fmla="*/ 279 h 808"/>
                  <a:gd name="T34" fmla="*/ 652 w 808"/>
                  <a:gd name="T35" fmla="*/ 187 h 808"/>
                  <a:gd name="T36" fmla="*/ 652 w 808"/>
                  <a:gd name="T37" fmla="*/ 155 h 808"/>
                  <a:gd name="T38" fmla="*/ 652 w 808"/>
                  <a:gd name="T39" fmla="*/ 94 h 808"/>
                  <a:gd name="T40" fmla="*/ 683 w 808"/>
                  <a:gd name="T41" fmla="*/ 94 h 808"/>
                  <a:gd name="T42" fmla="*/ 744 w 808"/>
                  <a:gd name="T43" fmla="*/ 124 h 808"/>
                  <a:gd name="T44" fmla="*/ 807 w 808"/>
                  <a:gd name="T45" fmla="*/ 94 h 808"/>
                  <a:gd name="T46" fmla="*/ 744 w 808"/>
                  <a:gd name="T47" fmla="*/ 63 h 808"/>
                  <a:gd name="T48" fmla="*/ 744 w 808"/>
                  <a:gd name="T49" fmla="*/ 31 h 808"/>
                  <a:gd name="T50" fmla="*/ 713 w 808"/>
                  <a:gd name="T51" fmla="*/ 0 h 808"/>
                  <a:gd name="T52" fmla="*/ 620 w 808"/>
                  <a:gd name="T53" fmla="*/ 31 h 808"/>
                  <a:gd name="T54" fmla="*/ 589 w 808"/>
                  <a:gd name="T55" fmla="*/ 31 h 808"/>
                  <a:gd name="T56" fmla="*/ 589 w 808"/>
                  <a:gd name="T57" fmla="*/ 31 h 808"/>
                  <a:gd name="T58" fmla="*/ 559 w 808"/>
                  <a:gd name="T59" fmla="*/ 63 h 808"/>
                  <a:gd name="T60" fmla="*/ 559 w 808"/>
                  <a:gd name="T61" fmla="*/ 94 h 808"/>
                  <a:gd name="T62" fmla="*/ 528 w 808"/>
                  <a:gd name="T63" fmla="*/ 155 h 808"/>
                  <a:gd name="T64" fmla="*/ 528 w 808"/>
                  <a:gd name="T65" fmla="*/ 155 h 808"/>
                  <a:gd name="T66" fmla="*/ 496 w 808"/>
                  <a:gd name="T67" fmla="*/ 218 h 808"/>
                  <a:gd name="T68" fmla="*/ 435 w 808"/>
                  <a:gd name="T69" fmla="*/ 279 h 808"/>
                  <a:gd name="T70" fmla="*/ 435 w 808"/>
                  <a:gd name="T71" fmla="*/ 279 h 808"/>
                  <a:gd name="T72" fmla="*/ 403 w 808"/>
                  <a:gd name="T73" fmla="*/ 342 h 808"/>
                  <a:gd name="T74" fmla="*/ 372 w 808"/>
                  <a:gd name="T75" fmla="*/ 372 h 808"/>
                  <a:gd name="T76" fmla="*/ 342 w 808"/>
                  <a:gd name="T77" fmla="*/ 372 h 808"/>
                  <a:gd name="T78" fmla="*/ 280 w 808"/>
                  <a:gd name="T79" fmla="*/ 372 h 808"/>
                  <a:gd name="T80" fmla="*/ 280 w 808"/>
                  <a:gd name="T81" fmla="*/ 435 h 808"/>
                  <a:gd name="T82" fmla="*/ 218 w 808"/>
                  <a:gd name="T83" fmla="*/ 466 h 808"/>
                  <a:gd name="T84" fmla="*/ 218 w 808"/>
                  <a:gd name="T85" fmla="*/ 496 h 808"/>
                  <a:gd name="T86" fmla="*/ 156 w 808"/>
                  <a:gd name="T87" fmla="*/ 496 h 808"/>
                  <a:gd name="T88" fmla="*/ 124 w 808"/>
                  <a:gd name="T89" fmla="*/ 496 h 808"/>
                  <a:gd name="T90" fmla="*/ 32 w 808"/>
                  <a:gd name="T91" fmla="*/ 496 h 808"/>
                  <a:gd name="T92" fmla="*/ 63 w 808"/>
                  <a:gd name="T93" fmla="*/ 559 h 808"/>
                  <a:gd name="T94" fmla="*/ 94 w 808"/>
                  <a:gd name="T95" fmla="*/ 590 h 808"/>
                  <a:gd name="T96" fmla="*/ 94 w 808"/>
                  <a:gd name="T97" fmla="*/ 620 h 808"/>
                  <a:gd name="T98" fmla="*/ 32 w 808"/>
                  <a:gd name="T99" fmla="*/ 683 h 808"/>
                  <a:gd name="T100" fmla="*/ 32 w 808"/>
                  <a:gd name="T101" fmla="*/ 714 h 808"/>
                  <a:gd name="T102" fmla="*/ 156 w 808"/>
                  <a:gd name="T103" fmla="*/ 714 h 808"/>
                  <a:gd name="T104" fmla="*/ 218 w 808"/>
                  <a:gd name="T105" fmla="*/ 683 h 808"/>
                  <a:gd name="T106" fmla="*/ 280 w 808"/>
                  <a:gd name="T107" fmla="*/ 714 h 808"/>
                  <a:gd name="T108" fmla="*/ 342 w 808"/>
                  <a:gd name="T109" fmla="*/ 807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8" h="808">
                    <a:moveTo>
                      <a:pt x="372" y="775"/>
                    </a:moveTo>
                    <a:lnTo>
                      <a:pt x="372" y="775"/>
                    </a:lnTo>
                    <a:lnTo>
                      <a:pt x="372" y="775"/>
                    </a:lnTo>
                    <a:lnTo>
                      <a:pt x="372" y="775"/>
                    </a:lnTo>
                    <a:lnTo>
                      <a:pt x="372" y="775"/>
                    </a:lnTo>
                    <a:cubicBezTo>
                      <a:pt x="403" y="775"/>
                      <a:pt x="403" y="775"/>
                      <a:pt x="403" y="775"/>
                    </a:cubicBezTo>
                    <a:lnTo>
                      <a:pt x="435" y="775"/>
                    </a:lnTo>
                    <a:lnTo>
                      <a:pt x="435" y="775"/>
                    </a:lnTo>
                    <a:lnTo>
                      <a:pt x="435" y="775"/>
                    </a:lnTo>
                    <a:cubicBezTo>
                      <a:pt x="466" y="775"/>
                      <a:pt x="466" y="775"/>
                      <a:pt x="466" y="775"/>
                    </a:cubicBezTo>
                    <a:lnTo>
                      <a:pt x="466" y="775"/>
                    </a:lnTo>
                    <a:lnTo>
                      <a:pt x="466" y="744"/>
                    </a:lnTo>
                    <a:lnTo>
                      <a:pt x="466" y="744"/>
                    </a:lnTo>
                    <a:lnTo>
                      <a:pt x="466" y="744"/>
                    </a:lnTo>
                    <a:lnTo>
                      <a:pt x="466" y="744"/>
                    </a:lnTo>
                    <a:lnTo>
                      <a:pt x="466" y="744"/>
                    </a:lnTo>
                    <a:cubicBezTo>
                      <a:pt x="466" y="744"/>
                      <a:pt x="435" y="744"/>
                      <a:pt x="435" y="714"/>
                    </a:cubicBezTo>
                    <a:lnTo>
                      <a:pt x="435" y="683"/>
                    </a:lnTo>
                    <a:lnTo>
                      <a:pt x="435" y="683"/>
                    </a:lnTo>
                    <a:lnTo>
                      <a:pt x="435" y="683"/>
                    </a:lnTo>
                    <a:cubicBezTo>
                      <a:pt x="403" y="683"/>
                      <a:pt x="403" y="683"/>
                      <a:pt x="403" y="683"/>
                    </a:cubicBezTo>
                    <a:cubicBezTo>
                      <a:pt x="403" y="651"/>
                      <a:pt x="403" y="651"/>
                      <a:pt x="403" y="620"/>
                    </a:cubicBezTo>
                    <a:lnTo>
                      <a:pt x="403" y="590"/>
                    </a:lnTo>
                    <a:lnTo>
                      <a:pt x="403" y="590"/>
                    </a:lnTo>
                    <a:cubicBezTo>
                      <a:pt x="403" y="559"/>
                      <a:pt x="435" y="559"/>
                      <a:pt x="435" y="559"/>
                    </a:cubicBezTo>
                    <a:cubicBezTo>
                      <a:pt x="435" y="527"/>
                      <a:pt x="466" y="527"/>
                      <a:pt x="466" y="527"/>
                    </a:cubicBezTo>
                    <a:lnTo>
                      <a:pt x="466" y="527"/>
                    </a:lnTo>
                    <a:lnTo>
                      <a:pt x="466" y="527"/>
                    </a:lnTo>
                    <a:lnTo>
                      <a:pt x="466" y="527"/>
                    </a:lnTo>
                    <a:cubicBezTo>
                      <a:pt x="496" y="527"/>
                      <a:pt x="496" y="527"/>
                      <a:pt x="496" y="559"/>
                    </a:cubicBezTo>
                    <a:lnTo>
                      <a:pt x="496" y="559"/>
                    </a:lnTo>
                    <a:cubicBezTo>
                      <a:pt x="528" y="527"/>
                      <a:pt x="528" y="527"/>
                      <a:pt x="528" y="527"/>
                    </a:cubicBezTo>
                    <a:lnTo>
                      <a:pt x="528" y="527"/>
                    </a:lnTo>
                    <a:cubicBezTo>
                      <a:pt x="528" y="496"/>
                      <a:pt x="528" y="496"/>
                      <a:pt x="559" y="496"/>
                    </a:cubicBezTo>
                    <a:cubicBezTo>
                      <a:pt x="559" y="496"/>
                      <a:pt x="559" y="496"/>
                      <a:pt x="559" y="466"/>
                    </a:cubicBezTo>
                    <a:lnTo>
                      <a:pt x="589" y="466"/>
                    </a:lnTo>
                    <a:cubicBezTo>
                      <a:pt x="589" y="466"/>
                      <a:pt x="589" y="466"/>
                      <a:pt x="620" y="435"/>
                    </a:cubicBezTo>
                    <a:lnTo>
                      <a:pt x="620" y="435"/>
                    </a:lnTo>
                    <a:lnTo>
                      <a:pt x="620" y="435"/>
                    </a:lnTo>
                    <a:lnTo>
                      <a:pt x="620" y="435"/>
                    </a:lnTo>
                    <a:cubicBezTo>
                      <a:pt x="620" y="403"/>
                      <a:pt x="620" y="403"/>
                      <a:pt x="652" y="403"/>
                    </a:cubicBezTo>
                    <a:lnTo>
                      <a:pt x="652" y="403"/>
                    </a:lnTo>
                    <a:lnTo>
                      <a:pt x="652" y="403"/>
                    </a:lnTo>
                    <a:cubicBezTo>
                      <a:pt x="652" y="372"/>
                      <a:pt x="652" y="372"/>
                      <a:pt x="683" y="372"/>
                    </a:cubicBezTo>
                    <a:cubicBezTo>
                      <a:pt x="683" y="342"/>
                      <a:pt x="683" y="342"/>
                      <a:pt x="683" y="342"/>
                    </a:cubicBezTo>
                    <a:cubicBezTo>
                      <a:pt x="683" y="311"/>
                      <a:pt x="683" y="311"/>
                      <a:pt x="683" y="311"/>
                    </a:cubicBezTo>
                    <a:lnTo>
                      <a:pt x="683" y="279"/>
                    </a:lnTo>
                    <a:lnTo>
                      <a:pt x="683" y="279"/>
                    </a:lnTo>
                    <a:lnTo>
                      <a:pt x="683" y="279"/>
                    </a:lnTo>
                    <a:lnTo>
                      <a:pt x="683" y="279"/>
                    </a:lnTo>
                    <a:cubicBezTo>
                      <a:pt x="683" y="279"/>
                      <a:pt x="683" y="279"/>
                      <a:pt x="652" y="279"/>
                    </a:cubicBezTo>
                    <a:cubicBezTo>
                      <a:pt x="652" y="248"/>
                      <a:pt x="652" y="248"/>
                      <a:pt x="652" y="248"/>
                    </a:cubicBezTo>
                    <a:cubicBezTo>
                      <a:pt x="652" y="218"/>
                      <a:pt x="652" y="218"/>
                      <a:pt x="652" y="218"/>
                    </a:cubicBezTo>
                    <a:lnTo>
                      <a:pt x="652" y="187"/>
                    </a:lnTo>
                    <a:lnTo>
                      <a:pt x="652" y="187"/>
                    </a:lnTo>
                    <a:lnTo>
                      <a:pt x="652" y="187"/>
                    </a:lnTo>
                    <a:lnTo>
                      <a:pt x="652" y="155"/>
                    </a:lnTo>
                    <a:cubicBezTo>
                      <a:pt x="652" y="155"/>
                      <a:pt x="652" y="155"/>
                      <a:pt x="652" y="124"/>
                    </a:cubicBezTo>
                    <a:cubicBezTo>
                      <a:pt x="652" y="124"/>
                      <a:pt x="652" y="124"/>
                      <a:pt x="652" y="94"/>
                    </a:cubicBezTo>
                    <a:lnTo>
                      <a:pt x="652" y="94"/>
                    </a:lnTo>
                    <a:lnTo>
                      <a:pt x="683" y="94"/>
                    </a:lnTo>
                    <a:lnTo>
                      <a:pt x="683" y="94"/>
                    </a:lnTo>
                    <a:lnTo>
                      <a:pt x="683" y="94"/>
                    </a:lnTo>
                    <a:lnTo>
                      <a:pt x="683" y="94"/>
                    </a:lnTo>
                    <a:cubicBezTo>
                      <a:pt x="713" y="94"/>
                      <a:pt x="713" y="94"/>
                      <a:pt x="744" y="124"/>
                    </a:cubicBezTo>
                    <a:lnTo>
                      <a:pt x="744" y="124"/>
                    </a:lnTo>
                    <a:lnTo>
                      <a:pt x="744" y="124"/>
                    </a:lnTo>
                    <a:cubicBezTo>
                      <a:pt x="776" y="94"/>
                      <a:pt x="776" y="94"/>
                      <a:pt x="776" y="94"/>
                    </a:cubicBezTo>
                    <a:cubicBezTo>
                      <a:pt x="807" y="94"/>
                      <a:pt x="807" y="94"/>
                      <a:pt x="807" y="94"/>
                    </a:cubicBezTo>
                    <a:lnTo>
                      <a:pt x="776" y="94"/>
                    </a:lnTo>
                    <a:lnTo>
                      <a:pt x="776" y="63"/>
                    </a:lnTo>
                    <a:lnTo>
                      <a:pt x="744" y="63"/>
                    </a:lnTo>
                    <a:lnTo>
                      <a:pt x="744" y="31"/>
                    </a:lnTo>
                    <a:lnTo>
                      <a:pt x="744" y="31"/>
                    </a:lnTo>
                    <a:lnTo>
                      <a:pt x="744" y="31"/>
                    </a:lnTo>
                    <a:lnTo>
                      <a:pt x="713" y="0"/>
                    </a:lnTo>
                    <a:lnTo>
                      <a:pt x="713" y="0"/>
                    </a:lnTo>
                    <a:lnTo>
                      <a:pt x="713" y="0"/>
                    </a:lnTo>
                    <a:lnTo>
                      <a:pt x="683" y="0"/>
                    </a:lnTo>
                    <a:cubicBezTo>
                      <a:pt x="683" y="0"/>
                      <a:pt x="683" y="0"/>
                      <a:pt x="652" y="0"/>
                    </a:cubicBezTo>
                    <a:cubicBezTo>
                      <a:pt x="652" y="0"/>
                      <a:pt x="652" y="0"/>
                      <a:pt x="620" y="31"/>
                    </a:cubicBezTo>
                    <a:lnTo>
                      <a:pt x="620" y="31"/>
                    </a:lnTo>
                    <a:lnTo>
                      <a:pt x="620" y="31"/>
                    </a:lnTo>
                    <a:cubicBezTo>
                      <a:pt x="620" y="31"/>
                      <a:pt x="620" y="31"/>
                      <a:pt x="589" y="31"/>
                    </a:cubicBezTo>
                    <a:lnTo>
                      <a:pt x="589" y="31"/>
                    </a:lnTo>
                    <a:lnTo>
                      <a:pt x="589" y="31"/>
                    </a:lnTo>
                    <a:lnTo>
                      <a:pt x="589" y="31"/>
                    </a:lnTo>
                    <a:lnTo>
                      <a:pt x="559" y="31"/>
                    </a:lnTo>
                    <a:cubicBezTo>
                      <a:pt x="559" y="31"/>
                      <a:pt x="559" y="31"/>
                      <a:pt x="559" y="63"/>
                    </a:cubicBezTo>
                    <a:lnTo>
                      <a:pt x="559" y="63"/>
                    </a:lnTo>
                    <a:lnTo>
                      <a:pt x="559" y="63"/>
                    </a:lnTo>
                    <a:cubicBezTo>
                      <a:pt x="559" y="63"/>
                      <a:pt x="559" y="63"/>
                      <a:pt x="559" y="94"/>
                    </a:cubicBezTo>
                    <a:lnTo>
                      <a:pt x="559" y="94"/>
                    </a:lnTo>
                    <a:lnTo>
                      <a:pt x="559" y="94"/>
                    </a:lnTo>
                    <a:lnTo>
                      <a:pt x="559" y="94"/>
                    </a:lnTo>
                    <a:cubicBezTo>
                      <a:pt x="559" y="124"/>
                      <a:pt x="559" y="155"/>
                      <a:pt x="528" y="155"/>
                    </a:cubicBezTo>
                    <a:lnTo>
                      <a:pt x="528" y="155"/>
                    </a:lnTo>
                    <a:lnTo>
                      <a:pt x="528" y="155"/>
                    </a:lnTo>
                    <a:lnTo>
                      <a:pt x="528" y="155"/>
                    </a:lnTo>
                    <a:cubicBezTo>
                      <a:pt x="528" y="187"/>
                      <a:pt x="528" y="218"/>
                      <a:pt x="496" y="218"/>
                    </a:cubicBezTo>
                    <a:lnTo>
                      <a:pt x="496" y="218"/>
                    </a:lnTo>
                    <a:lnTo>
                      <a:pt x="496" y="218"/>
                    </a:lnTo>
                    <a:cubicBezTo>
                      <a:pt x="466" y="248"/>
                      <a:pt x="466" y="248"/>
                      <a:pt x="466" y="248"/>
                    </a:cubicBezTo>
                    <a:lnTo>
                      <a:pt x="466" y="248"/>
                    </a:lnTo>
                    <a:cubicBezTo>
                      <a:pt x="466" y="279"/>
                      <a:pt x="435" y="279"/>
                      <a:pt x="435" y="279"/>
                    </a:cubicBezTo>
                    <a:lnTo>
                      <a:pt x="435" y="279"/>
                    </a:lnTo>
                    <a:lnTo>
                      <a:pt x="435" y="279"/>
                    </a:lnTo>
                    <a:lnTo>
                      <a:pt x="435" y="279"/>
                    </a:lnTo>
                    <a:cubicBezTo>
                      <a:pt x="435" y="311"/>
                      <a:pt x="435" y="311"/>
                      <a:pt x="435" y="311"/>
                    </a:cubicBezTo>
                    <a:lnTo>
                      <a:pt x="435" y="342"/>
                    </a:lnTo>
                    <a:lnTo>
                      <a:pt x="403" y="342"/>
                    </a:lnTo>
                    <a:lnTo>
                      <a:pt x="403" y="342"/>
                    </a:lnTo>
                    <a:cubicBezTo>
                      <a:pt x="403" y="372"/>
                      <a:pt x="403" y="372"/>
                      <a:pt x="372" y="372"/>
                    </a:cubicBezTo>
                    <a:lnTo>
                      <a:pt x="372" y="372"/>
                    </a:lnTo>
                    <a:cubicBezTo>
                      <a:pt x="372" y="372"/>
                      <a:pt x="342" y="372"/>
                      <a:pt x="342" y="342"/>
                    </a:cubicBezTo>
                    <a:lnTo>
                      <a:pt x="342" y="342"/>
                    </a:lnTo>
                    <a:cubicBezTo>
                      <a:pt x="342" y="342"/>
                      <a:pt x="342" y="342"/>
                      <a:pt x="342" y="372"/>
                    </a:cubicBezTo>
                    <a:lnTo>
                      <a:pt x="342" y="372"/>
                    </a:lnTo>
                    <a:lnTo>
                      <a:pt x="311" y="403"/>
                    </a:lnTo>
                    <a:lnTo>
                      <a:pt x="280" y="372"/>
                    </a:lnTo>
                    <a:cubicBezTo>
                      <a:pt x="280" y="403"/>
                      <a:pt x="280" y="403"/>
                      <a:pt x="280" y="403"/>
                    </a:cubicBezTo>
                    <a:lnTo>
                      <a:pt x="280" y="403"/>
                    </a:lnTo>
                    <a:cubicBezTo>
                      <a:pt x="280" y="435"/>
                      <a:pt x="280" y="435"/>
                      <a:pt x="280" y="435"/>
                    </a:cubicBezTo>
                    <a:cubicBezTo>
                      <a:pt x="280" y="466"/>
                      <a:pt x="280" y="466"/>
                      <a:pt x="248" y="466"/>
                    </a:cubicBezTo>
                    <a:lnTo>
                      <a:pt x="248" y="466"/>
                    </a:lnTo>
                    <a:cubicBezTo>
                      <a:pt x="218" y="466"/>
                      <a:pt x="218" y="466"/>
                      <a:pt x="218" y="466"/>
                    </a:cubicBezTo>
                    <a:lnTo>
                      <a:pt x="218" y="466"/>
                    </a:lnTo>
                    <a:lnTo>
                      <a:pt x="218" y="496"/>
                    </a:lnTo>
                    <a:lnTo>
                      <a:pt x="218" y="496"/>
                    </a:lnTo>
                    <a:cubicBezTo>
                      <a:pt x="187" y="496"/>
                      <a:pt x="187" y="496"/>
                      <a:pt x="187" y="496"/>
                    </a:cubicBezTo>
                    <a:lnTo>
                      <a:pt x="156" y="496"/>
                    </a:lnTo>
                    <a:lnTo>
                      <a:pt x="156" y="496"/>
                    </a:lnTo>
                    <a:lnTo>
                      <a:pt x="124" y="496"/>
                    </a:lnTo>
                    <a:lnTo>
                      <a:pt x="124" y="496"/>
                    </a:lnTo>
                    <a:lnTo>
                      <a:pt x="124" y="496"/>
                    </a:lnTo>
                    <a:lnTo>
                      <a:pt x="94" y="496"/>
                    </a:lnTo>
                    <a:cubicBezTo>
                      <a:pt x="94" y="496"/>
                      <a:pt x="63" y="496"/>
                      <a:pt x="32" y="496"/>
                    </a:cubicBezTo>
                    <a:lnTo>
                      <a:pt x="32" y="496"/>
                    </a:lnTo>
                    <a:cubicBezTo>
                      <a:pt x="63" y="496"/>
                      <a:pt x="63" y="527"/>
                      <a:pt x="63" y="527"/>
                    </a:cubicBezTo>
                    <a:lnTo>
                      <a:pt x="63" y="527"/>
                    </a:lnTo>
                    <a:lnTo>
                      <a:pt x="63" y="559"/>
                    </a:lnTo>
                    <a:cubicBezTo>
                      <a:pt x="63" y="559"/>
                      <a:pt x="63" y="559"/>
                      <a:pt x="63" y="590"/>
                    </a:cubicBezTo>
                    <a:cubicBezTo>
                      <a:pt x="94" y="590"/>
                      <a:pt x="94" y="590"/>
                      <a:pt x="94" y="590"/>
                    </a:cubicBezTo>
                    <a:lnTo>
                      <a:pt x="94" y="590"/>
                    </a:lnTo>
                    <a:lnTo>
                      <a:pt x="94" y="590"/>
                    </a:lnTo>
                    <a:lnTo>
                      <a:pt x="94" y="590"/>
                    </a:lnTo>
                    <a:cubicBezTo>
                      <a:pt x="94" y="620"/>
                      <a:pt x="94" y="620"/>
                      <a:pt x="94" y="620"/>
                    </a:cubicBezTo>
                    <a:cubicBezTo>
                      <a:pt x="94" y="651"/>
                      <a:pt x="94" y="651"/>
                      <a:pt x="94" y="651"/>
                    </a:cubicBezTo>
                    <a:cubicBezTo>
                      <a:pt x="94" y="683"/>
                      <a:pt x="63" y="683"/>
                      <a:pt x="63" y="683"/>
                    </a:cubicBezTo>
                    <a:cubicBezTo>
                      <a:pt x="32" y="683"/>
                      <a:pt x="32" y="683"/>
                      <a:pt x="32" y="683"/>
                    </a:cubicBezTo>
                    <a:cubicBezTo>
                      <a:pt x="32" y="683"/>
                      <a:pt x="0" y="683"/>
                      <a:pt x="0" y="714"/>
                    </a:cubicBezTo>
                    <a:lnTo>
                      <a:pt x="0" y="714"/>
                    </a:lnTo>
                    <a:cubicBezTo>
                      <a:pt x="32" y="714"/>
                      <a:pt x="32" y="714"/>
                      <a:pt x="32" y="714"/>
                    </a:cubicBezTo>
                    <a:cubicBezTo>
                      <a:pt x="63" y="714"/>
                      <a:pt x="94" y="714"/>
                      <a:pt x="124" y="683"/>
                    </a:cubicBezTo>
                    <a:lnTo>
                      <a:pt x="124" y="683"/>
                    </a:lnTo>
                    <a:cubicBezTo>
                      <a:pt x="156" y="683"/>
                      <a:pt x="156" y="714"/>
                      <a:pt x="156" y="714"/>
                    </a:cubicBezTo>
                    <a:lnTo>
                      <a:pt x="156" y="714"/>
                    </a:lnTo>
                    <a:lnTo>
                      <a:pt x="187" y="714"/>
                    </a:lnTo>
                    <a:cubicBezTo>
                      <a:pt x="218" y="714"/>
                      <a:pt x="218" y="683"/>
                      <a:pt x="218" y="683"/>
                    </a:cubicBezTo>
                    <a:lnTo>
                      <a:pt x="248" y="683"/>
                    </a:lnTo>
                    <a:lnTo>
                      <a:pt x="280" y="714"/>
                    </a:lnTo>
                    <a:lnTo>
                      <a:pt x="280" y="714"/>
                    </a:lnTo>
                    <a:cubicBezTo>
                      <a:pt x="280" y="744"/>
                      <a:pt x="311" y="744"/>
                      <a:pt x="311" y="775"/>
                    </a:cubicBezTo>
                    <a:cubicBezTo>
                      <a:pt x="311" y="807"/>
                      <a:pt x="311" y="807"/>
                      <a:pt x="342" y="807"/>
                    </a:cubicBezTo>
                    <a:lnTo>
                      <a:pt x="342" y="807"/>
                    </a:lnTo>
                    <a:lnTo>
                      <a:pt x="342" y="807"/>
                    </a:lnTo>
                    <a:cubicBezTo>
                      <a:pt x="342" y="775"/>
                      <a:pt x="372" y="775"/>
                      <a:pt x="372" y="7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0" name="Freeform 138"/>
              <p:cNvSpPr>
                <a:spLocks noChangeArrowheads="1"/>
              </p:cNvSpPr>
              <p:nvPr/>
            </p:nvSpPr>
            <p:spPr bwMode="auto">
              <a:xfrm>
                <a:off x="5454650" y="2003425"/>
                <a:ext cx="123825" cy="144463"/>
              </a:xfrm>
              <a:custGeom>
                <a:avLst/>
                <a:gdLst>
                  <a:gd name="T0" fmla="*/ 124 w 342"/>
                  <a:gd name="T1" fmla="*/ 402 h 403"/>
                  <a:gd name="T2" fmla="*/ 154 w 342"/>
                  <a:gd name="T3" fmla="*/ 372 h 403"/>
                  <a:gd name="T4" fmla="*/ 154 w 342"/>
                  <a:gd name="T5" fmla="*/ 372 h 403"/>
                  <a:gd name="T6" fmla="*/ 154 w 342"/>
                  <a:gd name="T7" fmla="*/ 372 h 403"/>
                  <a:gd name="T8" fmla="*/ 154 w 342"/>
                  <a:gd name="T9" fmla="*/ 372 h 403"/>
                  <a:gd name="T10" fmla="*/ 154 w 342"/>
                  <a:gd name="T11" fmla="*/ 372 h 403"/>
                  <a:gd name="T12" fmla="*/ 154 w 342"/>
                  <a:gd name="T13" fmla="*/ 309 h 403"/>
                  <a:gd name="T14" fmla="*/ 154 w 342"/>
                  <a:gd name="T15" fmla="*/ 309 h 403"/>
                  <a:gd name="T16" fmla="*/ 185 w 342"/>
                  <a:gd name="T17" fmla="*/ 248 h 403"/>
                  <a:gd name="T18" fmla="*/ 185 w 342"/>
                  <a:gd name="T19" fmla="*/ 216 h 403"/>
                  <a:gd name="T20" fmla="*/ 185 w 342"/>
                  <a:gd name="T21" fmla="*/ 216 h 403"/>
                  <a:gd name="T22" fmla="*/ 248 w 342"/>
                  <a:gd name="T23" fmla="*/ 216 h 403"/>
                  <a:gd name="T24" fmla="*/ 248 w 342"/>
                  <a:gd name="T25" fmla="*/ 155 h 403"/>
                  <a:gd name="T26" fmla="*/ 248 w 342"/>
                  <a:gd name="T27" fmla="*/ 155 h 403"/>
                  <a:gd name="T28" fmla="*/ 248 w 342"/>
                  <a:gd name="T29" fmla="*/ 124 h 403"/>
                  <a:gd name="T30" fmla="*/ 248 w 342"/>
                  <a:gd name="T31" fmla="*/ 124 h 403"/>
                  <a:gd name="T32" fmla="*/ 248 w 342"/>
                  <a:gd name="T33" fmla="*/ 92 h 403"/>
                  <a:gd name="T34" fmla="*/ 278 w 342"/>
                  <a:gd name="T35" fmla="*/ 92 h 403"/>
                  <a:gd name="T36" fmla="*/ 309 w 342"/>
                  <a:gd name="T37" fmla="*/ 61 h 403"/>
                  <a:gd name="T38" fmla="*/ 341 w 342"/>
                  <a:gd name="T39" fmla="*/ 31 h 403"/>
                  <a:gd name="T40" fmla="*/ 341 w 342"/>
                  <a:gd name="T41" fmla="*/ 31 h 403"/>
                  <a:gd name="T42" fmla="*/ 309 w 342"/>
                  <a:gd name="T43" fmla="*/ 0 h 403"/>
                  <a:gd name="T44" fmla="*/ 309 w 342"/>
                  <a:gd name="T45" fmla="*/ 0 h 403"/>
                  <a:gd name="T46" fmla="*/ 248 w 342"/>
                  <a:gd name="T47" fmla="*/ 31 h 403"/>
                  <a:gd name="T48" fmla="*/ 185 w 342"/>
                  <a:gd name="T49" fmla="*/ 92 h 403"/>
                  <a:gd name="T50" fmla="*/ 154 w 342"/>
                  <a:gd name="T51" fmla="*/ 92 h 403"/>
                  <a:gd name="T52" fmla="*/ 154 w 342"/>
                  <a:gd name="T53" fmla="*/ 92 h 403"/>
                  <a:gd name="T54" fmla="*/ 154 w 342"/>
                  <a:gd name="T55" fmla="*/ 92 h 403"/>
                  <a:gd name="T56" fmla="*/ 124 w 342"/>
                  <a:gd name="T57" fmla="*/ 92 h 403"/>
                  <a:gd name="T58" fmla="*/ 124 w 342"/>
                  <a:gd name="T59" fmla="*/ 92 h 403"/>
                  <a:gd name="T60" fmla="*/ 61 w 342"/>
                  <a:gd name="T61" fmla="*/ 124 h 403"/>
                  <a:gd name="T62" fmla="*/ 30 w 342"/>
                  <a:gd name="T63" fmla="*/ 92 h 403"/>
                  <a:gd name="T64" fmla="*/ 30 w 342"/>
                  <a:gd name="T65" fmla="*/ 92 h 403"/>
                  <a:gd name="T66" fmla="*/ 0 w 342"/>
                  <a:gd name="T67" fmla="*/ 92 h 403"/>
                  <a:gd name="T68" fmla="*/ 30 w 342"/>
                  <a:gd name="T69" fmla="*/ 124 h 403"/>
                  <a:gd name="T70" fmla="*/ 30 w 342"/>
                  <a:gd name="T71" fmla="*/ 155 h 403"/>
                  <a:gd name="T72" fmla="*/ 30 w 342"/>
                  <a:gd name="T73" fmla="*/ 155 h 403"/>
                  <a:gd name="T74" fmla="*/ 30 w 342"/>
                  <a:gd name="T75" fmla="*/ 155 h 403"/>
                  <a:gd name="T76" fmla="*/ 93 w 342"/>
                  <a:gd name="T77" fmla="*/ 155 h 403"/>
                  <a:gd name="T78" fmla="*/ 93 w 342"/>
                  <a:gd name="T79" fmla="*/ 155 h 403"/>
                  <a:gd name="T80" fmla="*/ 124 w 342"/>
                  <a:gd name="T81" fmla="*/ 155 h 403"/>
                  <a:gd name="T82" fmla="*/ 154 w 342"/>
                  <a:gd name="T83" fmla="*/ 185 h 403"/>
                  <a:gd name="T84" fmla="*/ 124 w 342"/>
                  <a:gd name="T85" fmla="*/ 278 h 403"/>
                  <a:gd name="T86" fmla="*/ 93 w 342"/>
                  <a:gd name="T87" fmla="*/ 278 h 403"/>
                  <a:gd name="T88" fmla="*/ 93 w 342"/>
                  <a:gd name="T89" fmla="*/ 278 h 403"/>
                  <a:gd name="T90" fmla="*/ 93 w 342"/>
                  <a:gd name="T91" fmla="*/ 340 h 403"/>
                  <a:gd name="T92" fmla="*/ 124 w 342"/>
                  <a:gd name="T93" fmla="*/ 340 h 403"/>
                  <a:gd name="T94" fmla="*/ 124 w 342"/>
                  <a:gd name="T95" fmla="*/ 37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2" h="403">
                    <a:moveTo>
                      <a:pt x="124" y="402"/>
                    </a:moveTo>
                    <a:lnTo>
                      <a:pt x="124" y="402"/>
                    </a:lnTo>
                    <a:lnTo>
                      <a:pt x="12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40"/>
                    </a:lnTo>
                    <a:lnTo>
                      <a:pt x="154" y="309"/>
                    </a:lnTo>
                    <a:lnTo>
                      <a:pt x="154" y="309"/>
                    </a:lnTo>
                    <a:lnTo>
                      <a:pt x="154" y="309"/>
                    </a:ln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4" y="278"/>
                      <a:pt x="154" y="248"/>
                      <a:pt x="185" y="248"/>
                    </a:cubicBezTo>
                    <a:lnTo>
                      <a:pt x="185" y="248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5" y="216"/>
                    </a:lnTo>
                    <a:cubicBezTo>
                      <a:pt x="217" y="216"/>
                      <a:pt x="217" y="248"/>
                      <a:pt x="217" y="248"/>
                    </a:cubicBezTo>
                    <a:cubicBezTo>
                      <a:pt x="248" y="216"/>
                      <a:pt x="248" y="216"/>
                      <a:pt x="248" y="216"/>
                    </a:cubicBezTo>
                    <a:cubicBezTo>
                      <a:pt x="248" y="185"/>
                      <a:pt x="248" y="185"/>
                      <a:pt x="248" y="185"/>
                    </a:cubicBez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24"/>
                    </a:lnTo>
                    <a:cubicBezTo>
                      <a:pt x="278" y="124"/>
                      <a:pt x="278" y="124"/>
                      <a:pt x="278" y="124"/>
                    </a:cubicBezTo>
                    <a:cubicBezTo>
                      <a:pt x="278" y="124"/>
                      <a:pt x="278" y="124"/>
                      <a:pt x="248" y="124"/>
                    </a:cubicBezTo>
                    <a:lnTo>
                      <a:pt x="248" y="124"/>
                    </a:lnTo>
                    <a:cubicBezTo>
                      <a:pt x="248" y="124"/>
                      <a:pt x="248" y="124"/>
                      <a:pt x="248" y="92"/>
                    </a:cubicBezTo>
                    <a:lnTo>
                      <a:pt x="278" y="92"/>
                    </a:lnTo>
                    <a:lnTo>
                      <a:pt x="278" y="92"/>
                    </a:lnTo>
                    <a:cubicBezTo>
                      <a:pt x="278" y="61"/>
                      <a:pt x="278" y="61"/>
                      <a:pt x="309" y="61"/>
                    </a:cubicBezTo>
                    <a:lnTo>
                      <a:pt x="309" y="61"/>
                    </a:lnTo>
                    <a:lnTo>
                      <a:pt x="309" y="61"/>
                    </a:lnTo>
                    <a:cubicBezTo>
                      <a:pt x="309" y="61"/>
                      <a:pt x="309" y="31"/>
                      <a:pt x="341" y="31"/>
                    </a:cubicBezTo>
                    <a:lnTo>
                      <a:pt x="341" y="31"/>
                    </a:lnTo>
                    <a:lnTo>
                      <a:pt x="341" y="31"/>
                    </a:lnTo>
                    <a:cubicBezTo>
                      <a:pt x="341" y="31"/>
                      <a:pt x="341" y="0"/>
                      <a:pt x="309" y="0"/>
                    </a:cubicBezTo>
                    <a:lnTo>
                      <a:pt x="309" y="0"/>
                    </a:lnTo>
                    <a:lnTo>
                      <a:pt x="309" y="0"/>
                    </a:lnTo>
                    <a:lnTo>
                      <a:pt x="309" y="0"/>
                    </a:lnTo>
                    <a:cubicBezTo>
                      <a:pt x="309" y="0"/>
                      <a:pt x="309" y="0"/>
                      <a:pt x="309" y="31"/>
                    </a:cubicBezTo>
                    <a:cubicBezTo>
                      <a:pt x="278" y="31"/>
                      <a:pt x="278" y="31"/>
                      <a:pt x="248" y="31"/>
                    </a:cubicBezTo>
                    <a:cubicBezTo>
                      <a:pt x="248" y="61"/>
                      <a:pt x="248" y="61"/>
                      <a:pt x="248" y="61"/>
                    </a:cubicBezTo>
                    <a:cubicBezTo>
                      <a:pt x="217" y="61"/>
                      <a:pt x="185" y="92"/>
                      <a:pt x="185" y="92"/>
                    </a:cubicBezTo>
                    <a:lnTo>
                      <a:pt x="185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cubicBezTo>
                      <a:pt x="124" y="92"/>
                      <a:pt x="93" y="92"/>
                      <a:pt x="93" y="124"/>
                    </a:cubicBezTo>
                    <a:cubicBezTo>
                      <a:pt x="61" y="124"/>
                      <a:pt x="61" y="124"/>
                      <a:pt x="61" y="124"/>
                    </a:cubicBezTo>
                    <a:lnTo>
                      <a:pt x="61" y="124"/>
                    </a:lnTo>
                    <a:lnTo>
                      <a:pt x="30" y="92"/>
                    </a:lnTo>
                    <a:lnTo>
                      <a:pt x="30" y="92"/>
                    </a:lnTo>
                    <a:lnTo>
                      <a:pt x="30" y="92"/>
                    </a:lnTo>
                    <a:lnTo>
                      <a:pt x="0" y="92"/>
                    </a:lnTo>
                    <a:lnTo>
                      <a:pt x="0" y="92"/>
                    </a:lnTo>
                    <a:cubicBezTo>
                      <a:pt x="0" y="124"/>
                      <a:pt x="30" y="124"/>
                      <a:pt x="30" y="124"/>
                    </a:cubicBezTo>
                    <a:lnTo>
                      <a:pt x="30" y="124"/>
                    </a:lnTo>
                    <a:lnTo>
                      <a:pt x="30" y="124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cubicBezTo>
                      <a:pt x="61" y="155"/>
                      <a:pt x="61" y="155"/>
                      <a:pt x="93" y="155"/>
                    </a:cubicBezTo>
                    <a:lnTo>
                      <a:pt x="93" y="155"/>
                    </a:lnTo>
                    <a:lnTo>
                      <a:pt x="93" y="155"/>
                    </a:lnTo>
                    <a:lnTo>
                      <a:pt x="93" y="155"/>
                    </a:lnTo>
                    <a:lnTo>
                      <a:pt x="93" y="155"/>
                    </a:ln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54" y="155"/>
                      <a:pt x="154" y="155"/>
                      <a:pt x="154" y="185"/>
                    </a:cubicBezTo>
                    <a:lnTo>
                      <a:pt x="154" y="185"/>
                    </a:lnTo>
                    <a:cubicBezTo>
                      <a:pt x="154" y="216"/>
                      <a:pt x="154" y="216"/>
                      <a:pt x="154" y="216"/>
                    </a:cubicBezTo>
                    <a:cubicBezTo>
                      <a:pt x="154" y="248"/>
                      <a:pt x="124" y="278"/>
                      <a:pt x="124" y="278"/>
                    </a:cubicBezTo>
                    <a:cubicBezTo>
                      <a:pt x="93" y="278"/>
                      <a:pt x="93" y="278"/>
                      <a:pt x="93" y="278"/>
                    </a:cubicBezTo>
                    <a:lnTo>
                      <a:pt x="93" y="278"/>
                    </a:lnTo>
                    <a:lnTo>
                      <a:pt x="93" y="278"/>
                    </a:lnTo>
                    <a:lnTo>
                      <a:pt x="93" y="278"/>
                    </a:lnTo>
                    <a:cubicBezTo>
                      <a:pt x="93" y="309"/>
                      <a:pt x="93" y="309"/>
                      <a:pt x="93" y="309"/>
                    </a:cubicBezTo>
                    <a:cubicBezTo>
                      <a:pt x="93" y="309"/>
                      <a:pt x="93" y="309"/>
                      <a:pt x="93" y="340"/>
                    </a:cubicBezTo>
                    <a:lnTo>
                      <a:pt x="93" y="340"/>
                    </a:lnTo>
                    <a:cubicBezTo>
                      <a:pt x="124" y="340"/>
                      <a:pt x="124" y="340"/>
                      <a:pt x="124" y="340"/>
                    </a:cubicBezTo>
                    <a:lnTo>
                      <a:pt x="124" y="340"/>
                    </a:lnTo>
                    <a:cubicBezTo>
                      <a:pt x="124" y="372"/>
                      <a:pt x="124" y="372"/>
                      <a:pt x="124" y="372"/>
                    </a:cubicBezTo>
                    <a:cubicBezTo>
                      <a:pt x="124" y="372"/>
                      <a:pt x="124" y="372"/>
                      <a:pt x="124" y="40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1" name="Freeform 139"/>
              <p:cNvSpPr>
                <a:spLocks noChangeArrowheads="1"/>
              </p:cNvSpPr>
              <p:nvPr/>
            </p:nvSpPr>
            <p:spPr bwMode="auto">
              <a:xfrm>
                <a:off x="4214813" y="865188"/>
                <a:ext cx="3192462" cy="803275"/>
              </a:xfrm>
              <a:custGeom>
                <a:avLst/>
                <a:gdLst>
                  <a:gd name="T0" fmla="*/ 7717 w 8866"/>
                  <a:gd name="T1" fmla="*/ 527 h 2232"/>
                  <a:gd name="T2" fmla="*/ 7345 w 8866"/>
                  <a:gd name="T3" fmla="*/ 527 h 2232"/>
                  <a:gd name="T4" fmla="*/ 6788 w 8866"/>
                  <a:gd name="T5" fmla="*/ 403 h 2232"/>
                  <a:gd name="T6" fmla="*/ 6354 w 8866"/>
                  <a:gd name="T7" fmla="*/ 310 h 2232"/>
                  <a:gd name="T8" fmla="*/ 5920 w 8866"/>
                  <a:gd name="T9" fmla="*/ 403 h 2232"/>
                  <a:gd name="T10" fmla="*/ 5486 w 8866"/>
                  <a:gd name="T11" fmla="*/ 372 h 2232"/>
                  <a:gd name="T12" fmla="*/ 5083 w 8866"/>
                  <a:gd name="T13" fmla="*/ 310 h 2232"/>
                  <a:gd name="T14" fmla="*/ 4526 w 8866"/>
                  <a:gd name="T15" fmla="*/ 279 h 2232"/>
                  <a:gd name="T16" fmla="*/ 4618 w 8866"/>
                  <a:gd name="T17" fmla="*/ 62 h 2232"/>
                  <a:gd name="T18" fmla="*/ 4154 w 8866"/>
                  <a:gd name="T19" fmla="*/ 0 h 2232"/>
                  <a:gd name="T20" fmla="*/ 3565 w 8866"/>
                  <a:gd name="T21" fmla="*/ 124 h 2232"/>
                  <a:gd name="T22" fmla="*/ 3099 w 8866"/>
                  <a:gd name="T23" fmla="*/ 248 h 2232"/>
                  <a:gd name="T24" fmla="*/ 3006 w 8866"/>
                  <a:gd name="T25" fmla="*/ 403 h 2232"/>
                  <a:gd name="T26" fmla="*/ 2603 w 8866"/>
                  <a:gd name="T27" fmla="*/ 496 h 2232"/>
                  <a:gd name="T28" fmla="*/ 2325 w 8866"/>
                  <a:gd name="T29" fmla="*/ 713 h 2232"/>
                  <a:gd name="T30" fmla="*/ 2449 w 8866"/>
                  <a:gd name="T31" fmla="*/ 310 h 2232"/>
                  <a:gd name="T32" fmla="*/ 2293 w 8866"/>
                  <a:gd name="T33" fmla="*/ 496 h 2232"/>
                  <a:gd name="T34" fmla="*/ 1766 w 8866"/>
                  <a:gd name="T35" fmla="*/ 589 h 2232"/>
                  <a:gd name="T36" fmla="*/ 1302 w 8866"/>
                  <a:gd name="T37" fmla="*/ 589 h 2232"/>
                  <a:gd name="T38" fmla="*/ 992 w 8866"/>
                  <a:gd name="T39" fmla="*/ 589 h 2232"/>
                  <a:gd name="T40" fmla="*/ 681 w 8866"/>
                  <a:gd name="T41" fmla="*/ 837 h 2232"/>
                  <a:gd name="T42" fmla="*/ 372 w 8866"/>
                  <a:gd name="T43" fmla="*/ 744 h 2232"/>
                  <a:gd name="T44" fmla="*/ 651 w 8866"/>
                  <a:gd name="T45" fmla="*/ 620 h 2232"/>
                  <a:gd name="T46" fmla="*/ 124 w 8866"/>
                  <a:gd name="T47" fmla="*/ 527 h 2232"/>
                  <a:gd name="T48" fmla="*/ 186 w 8866"/>
                  <a:gd name="T49" fmla="*/ 868 h 2232"/>
                  <a:gd name="T50" fmla="*/ 0 w 8866"/>
                  <a:gd name="T51" fmla="*/ 1209 h 2232"/>
                  <a:gd name="T52" fmla="*/ 186 w 8866"/>
                  <a:gd name="T53" fmla="*/ 1364 h 2232"/>
                  <a:gd name="T54" fmla="*/ 310 w 8866"/>
                  <a:gd name="T55" fmla="*/ 1581 h 2232"/>
                  <a:gd name="T56" fmla="*/ 527 w 8866"/>
                  <a:gd name="T57" fmla="*/ 1705 h 2232"/>
                  <a:gd name="T58" fmla="*/ 651 w 8866"/>
                  <a:gd name="T59" fmla="*/ 1922 h 2232"/>
                  <a:gd name="T60" fmla="*/ 774 w 8866"/>
                  <a:gd name="T61" fmla="*/ 2170 h 2232"/>
                  <a:gd name="T62" fmla="*/ 1022 w 8866"/>
                  <a:gd name="T63" fmla="*/ 2231 h 2232"/>
                  <a:gd name="T64" fmla="*/ 1146 w 8866"/>
                  <a:gd name="T65" fmla="*/ 1984 h 2232"/>
                  <a:gd name="T66" fmla="*/ 1054 w 8866"/>
                  <a:gd name="T67" fmla="*/ 1766 h 2232"/>
                  <a:gd name="T68" fmla="*/ 1270 w 8866"/>
                  <a:gd name="T69" fmla="*/ 1612 h 2232"/>
                  <a:gd name="T70" fmla="*/ 1550 w 8866"/>
                  <a:gd name="T71" fmla="*/ 1674 h 2232"/>
                  <a:gd name="T72" fmla="*/ 1766 w 8866"/>
                  <a:gd name="T73" fmla="*/ 1642 h 2232"/>
                  <a:gd name="T74" fmla="*/ 2014 w 8866"/>
                  <a:gd name="T75" fmla="*/ 1457 h 2232"/>
                  <a:gd name="T76" fmla="*/ 2293 w 8866"/>
                  <a:gd name="T77" fmla="*/ 1364 h 2232"/>
                  <a:gd name="T78" fmla="*/ 2510 w 8866"/>
                  <a:gd name="T79" fmla="*/ 1457 h 2232"/>
                  <a:gd name="T80" fmla="*/ 2727 w 8866"/>
                  <a:gd name="T81" fmla="*/ 1488 h 2232"/>
                  <a:gd name="T82" fmla="*/ 3006 w 8866"/>
                  <a:gd name="T83" fmla="*/ 1674 h 2232"/>
                  <a:gd name="T84" fmla="*/ 3286 w 8866"/>
                  <a:gd name="T85" fmla="*/ 1736 h 2232"/>
                  <a:gd name="T86" fmla="*/ 3565 w 8866"/>
                  <a:gd name="T87" fmla="*/ 1674 h 2232"/>
                  <a:gd name="T88" fmla="*/ 3843 w 8866"/>
                  <a:gd name="T89" fmla="*/ 1736 h 2232"/>
                  <a:gd name="T90" fmla="*/ 4154 w 8866"/>
                  <a:gd name="T91" fmla="*/ 1674 h 2232"/>
                  <a:gd name="T92" fmla="*/ 4587 w 8866"/>
                  <a:gd name="T93" fmla="*/ 1766 h 2232"/>
                  <a:gd name="T94" fmla="*/ 4959 w 8866"/>
                  <a:gd name="T95" fmla="*/ 1766 h 2232"/>
                  <a:gd name="T96" fmla="*/ 5114 w 8866"/>
                  <a:gd name="T97" fmla="*/ 1518 h 2232"/>
                  <a:gd name="T98" fmla="*/ 5548 w 8866"/>
                  <a:gd name="T99" fmla="*/ 1766 h 2232"/>
                  <a:gd name="T100" fmla="*/ 5889 w 8866"/>
                  <a:gd name="T101" fmla="*/ 1829 h 2232"/>
                  <a:gd name="T102" fmla="*/ 5858 w 8866"/>
                  <a:gd name="T103" fmla="*/ 2077 h 2232"/>
                  <a:gd name="T104" fmla="*/ 5858 w 8866"/>
                  <a:gd name="T105" fmla="*/ 2201 h 2232"/>
                  <a:gd name="T106" fmla="*/ 6230 w 8866"/>
                  <a:gd name="T107" fmla="*/ 1550 h 2232"/>
                  <a:gd name="T108" fmla="*/ 6106 w 8866"/>
                  <a:gd name="T109" fmla="*/ 1302 h 2232"/>
                  <a:gd name="T110" fmla="*/ 6726 w 8866"/>
                  <a:gd name="T111" fmla="*/ 1116 h 2232"/>
                  <a:gd name="T112" fmla="*/ 7253 w 8866"/>
                  <a:gd name="T113" fmla="*/ 961 h 2232"/>
                  <a:gd name="T114" fmla="*/ 7532 w 8866"/>
                  <a:gd name="T115" fmla="*/ 898 h 2232"/>
                  <a:gd name="T116" fmla="*/ 7098 w 8866"/>
                  <a:gd name="T117" fmla="*/ 1333 h 2232"/>
                  <a:gd name="T118" fmla="*/ 7284 w 8866"/>
                  <a:gd name="T119" fmla="*/ 1518 h 2232"/>
                  <a:gd name="T120" fmla="*/ 7625 w 8866"/>
                  <a:gd name="T121" fmla="*/ 1054 h 2232"/>
                  <a:gd name="T122" fmla="*/ 8121 w 8866"/>
                  <a:gd name="T123" fmla="*/ 961 h 2232"/>
                  <a:gd name="T124" fmla="*/ 8245 w 8866"/>
                  <a:gd name="T125" fmla="*/ 744 h 2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66" h="2232">
                    <a:moveTo>
                      <a:pt x="8772" y="682"/>
                    </a:moveTo>
                    <a:lnTo>
                      <a:pt x="8772" y="682"/>
                    </a:lnTo>
                    <a:cubicBezTo>
                      <a:pt x="8709" y="682"/>
                      <a:pt x="8648" y="651"/>
                      <a:pt x="8617" y="620"/>
                    </a:cubicBezTo>
                    <a:cubicBezTo>
                      <a:pt x="8617" y="620"/>
                      <a:pt x="8555" y="558"/>
                      <a:pt x="8369" y="558"/>
                    </a:cubicBezTo>
                    <a:lnTo>
                      <a:pt x="8369" y="558"/>
                    </a:lnTo>
                    <a:cubicBezTo>
                      <a:pt x="8337" y="558"/>
                      <a:pt x="8307" y="527"/>
                      <a:pt x="8276" y="527"/>
                    </a:cubicBezTo>
                    <a:lnTo>
                      <a:pt x="8245" y="527"/>
                    </a:lnTo>
                    <a:lnTo>
                      <a:pt x="8245" y="527"/>
                    </a:lnTo>
                    <a:cubicBezTo>
                      <a:pt x="8213" y="527"/>
                      <a:pt x="8213" y="496"/>
                      <a:pt x="8183" y="496"/>
                    </a:cubicBezTo>
                    <a:cubicBezTo>
                      <a:pt x="8183" y="496"/>
                      <a:pt x="8121" y="496"/>
                      <a:pt x="8028" y="496"/>
                    </a:cubicBezTo>
                    <a:cubicBezTo>
                      <a:pt x="7997" y="496"/>
                      <a:pt x="7935" y="496"/>
                      <a:pt x="7935" y="496"/>
                    </a:cubicBezTo>
                    <a:cubicBezTo>
                      <a:pt x="7935" y="496"/>
                      <a:pt x="7935" y="496"/>
                      <a:pt x="7904" y="496"/>
                    </a:cubicBezTo>
                    <a:lnTo>
                      <a:pt x="7904" y="496"/>
                    </a:lnTo>
                    <a:cubicBezTo>
                      <a:pt x="7935" y="527"/>
                      <a:pt x="7935" y="527"/>
                      <a:pt x="7935" y="558"/>
                    </a:cubicBezTo>
                    <a:lnTo>
                      <a:pt x="7904" y="589"/>
                    </a:lnTo>
                    <a:cubicBezTo>
                      <a:pt x="7873" y="589"/>
                      <a:pt x="7873" y="589"/>
                      <a:pt x="7841" y="558"/>
                    </a:cubicBezTo>
                    <a:lnTo>
                      <a:pt x="7841" y="558"/>
                    </a:lnTo>
                    <a:cubicBezTo>
                      <a:pt x="7811" y="558"/>
                      <a:pt x="7749" y="527"/>
                      <a:pt x="7749" y="527"/>
                    </a:cubicBezTo>
                    <a:lnTo>
                      <a:pt x="7749" y="527"/>
                    </a:lnTo>
                    <a:cubicBezTo>
                      <a:pt x="7717" y="527"/>
                      <a:pt x="7717" y="527"/>
                      <a:pt x="7717" y="527"/>
                    </a:cubicBezTo>
                    <a:lnTo>
                      <a:pt x="7717" y="527"/>
                    </a:lnTo>
                    <a:cubicBezTo>
                      <a:pt x="7687" y="527"/>
                      <a:pt x="7687" y="527"/>
                      <a:pt x="7687" y="527"/>
                    </a:cubicBezTo>
                    <a:cubicBezTo>
                      <a:pt x="7656" y="527"/>
                      <a:pt x="7656" y="527"/>
                      <a:pt x="7656" y="527"/>
                    </a:cubicBezTo>
                    <a:lnTo>
                      <a:pt x="7625" y="527"/>
                    </a:lnTo>
                    <a:lnTo>
                      <a:pt x="7593" y="527"/>
                    </a:lnTo>
                    <a:lnTo>
                      <a:pt x="7593" y="527"/>
                    </a:lnTo>
                    <a:lnTo>
                      <a:pt x="7593" y="527"/>
                    </a:lnTo>
                    <a:cubicBezTo>
                      <a:pt x="7593" y="527"/>
                      <a:pt x="7593" y="527"/>
                      <a:pt x="7563" y="527"/>
                    </a:cubicBezTo>
                    <a:cubicBezTo>
                      <a:pt x="7563" y="527"/>
                      <a:pt x="7563" y="527"/>
                      <a:pt x="7532" y="527"/>
                    </a:cubicBezTo>
                    <a:lnTo>
                      <a:pt x="7532" y="527"/>
                    </a:lnTo>
                    <a:cubicBezTo>
                      <a:pt x="7532" y="527"/>
                      <a:pt x="7532" y="527"/>
                      <a:pt x="7501" y="527"/>
                    </a:cubicBezTo>
                    <a:cubicBezTo>
                      <a:pt x="7501" y="527"/>
                      <a:pt x="7501" y="527"/>
                      <a:pt x="7469" y="527"/>
                    </a:cubicBezTo>
                    <a:lnTo>
                      <a:pt x="7439" y="527"/>
                    </a:lnTo>
                    <a:lnTo>
                      <a:pt x="7439" y="527"/>
                    </a:lnTo>
                    <a:lnTo>
                      <a:pt x="7439" y="527"/>
                    </a:lnTo>
                    <a:lnTo>
                      <a:pt x="7408" y="527"/>
                    </a:lnTo>
                    <a:lnTo>
                      <a:pt x="7408" y="558"/>
                    </a:lnTo>
                    <a:cubicBezTo>
                      <a:pt x="7408" y="558"/>
                      <a:pt x="7408" y="558"/>
                      <a:pt x="7408" y="589"/>
                    </a:cubicBezTo>
                    <a:lnTo>
                      <a:pt x="7377" y="589"/>
                    </a:lnTo>
                    <a:lnTo>
                      <a:pt x="7377" y="589"/>
                    </a:lnTo>
                    <a:lnTo>
                      <a:pt x="7377" y="589"/>
                    </a:lnTo>
                    <a:cubicBezTo>
                      <a:pt x="7345" y="558"/>
                      <a:pt x="7345" y="558"/>
                      <a:pt x="7345" y="527"/>
                    </a:cubicBezTo>
                    <a:lnTo>
                      <a:pt x="7345" y="527"/>
                    </a:lnTo>
                    <a:lnTo>
                      <a:pt x="7345" y="527"/>
                    </a:lnTo>
                    <a:lnTo>
                      <a:pt x="7345" y="527"/>
                    </a:lnTo>
                    <a:cubicBezTo>
                      <a:pt x="7315" y="527"/>
                      <a:pt x="7315" y="527"/>
                      <a:pt x="7315" y="496"/>
                    </a:cubicBezTo>
                    <a:cubicBezTo>
                      <a:pt x="7284" y="496"/>
                      <a:pt x="7284" y="496"/>
                      <a:pt x="7284" y="496"/>
                    </a:cubicBezTo>
                    <a:cubicBezTo>
                      <a:pt x="7284" y="465"/>
                      <a:pt x="7284" y="465"/>
                      <a:pt x="7284" y="465"/>
                    </a:cubicBezTo>
                    <a:cubicBezTo>
                      <a:pt x="7284" y="465"/>
                      <a:pt x="7284" y="434"/>
                      <a:pt x="7253" y="434"/>
                    </a:cubicBezTo>
                    <a:cubicBezTo>
                      <a:pt x="7222" y="434"/>
                      <a:pt x="7222" y="434"/>
                      <a:pt x="7191" y="434"/>
                    </a:cubicBezTo>
                    <a:lnTo>
                      <a:pt x="7191" y="434"/>
                    </a:lnTo>
                    <a:cubicBezTo>
                      <a:pt x="7191" y="434"/>
                      <a:pt x="7191" y="434"/>
                      <a:pt x="7160" y="434"/>
                    </a:cubicBezTo>
                    <a:cubicBezTo>
                      <a:pt x="7129" y="434"/>
                      <a:pt x="7098" y="434"/>
                      <a:pt x="7067" y="434"/>
                    </a:cubicBezTo>
                    <a:cubicBezTo>
                      <a:pt x="7036" y="434"/>
                      <a:pt x="7036" y="434"/>
                      <a:pt x="7005" y="434"/>
                    </a:cubicBezTo>
                    <a:lnTo>
                      <a:pt x="6974" y="434"/>
                    </a:lnTo>
                    <a:lnTo>
                      <a:pt x="6974" y="434"/>
                    </a:lnTo>
                    <a:cubicBezTo>
                      <a:pt x="6943" y="434"/>
                      <a:pt x="6912" y="434"/>
                      <a:pt x="6912" y="434"/>
                    </a:cubicBezTo>
                    <a:cubicBezTo>
                      <a:pt x="6881" y="434"/>
                      <a:pt x="6881" y="434"/>
                      <a:pt x="6881" y="434"/>
                    </a:cubicBezTo>
                    <a:cubicBezTo>
                      <a:pt x="6881" y="434"/>
                      <a:pt x="6881" y="434"/>
                      <a:pt x="6850" y="434"/>
                    </a:cubicBezTo>
                    <a:lnTo>
                      <a:pt x="6850" y="434"/>
                    </a:lnTo>
                    <a:cubicBezTo>
                      <a:pt x="6850" y="434"/>
                      <a:pt x="6850" y="403"/>
                      <a:pt x="6819" y="403"/>
                    </a:cubicBezTo>
                    <a:lnTo>
                      <a:pt x="6819" y="403"/>
                    </a:lnTo>
                    <a:lnTo>
                      <a:pt x="6788" y="403"/>
                    </a:lnTo>
                    <a:lnTo>
                      <a:pt x="6788" y="403"/>
                    </a:lnTo>
                    <a:cubicBezTo>
                      <a:pt x="6757" y="403"/>
                      <a:pt x="6757" y="403"/>
                      <a:pt x="6757" y="403"/>
                    </a:cubicBezTo>
                    <a:lnTo>
                      <a:pt x="6757" y="403"/>
                    </a:lnTo>
                    <a:lnTo>
                      <a:pt x="6757" y="403"/>
                    </a:lnTo>
                    <a:lnTo>
                      <a:pt x="6726" y="403"/>
                    </a:lnTo>
                    <a:lnTo>
                      <a:pt x="6726" y="372"/>
                    </a:lnTo>
                    <a:lnTo>
                      <a:pt x="6726" y="341"/>
                    </a:lnTo>
                    <a:cubicBezTo>
                      <a:pt x="6695" y="341"/>
                      <a:pt x="6695" y="341"/>
                      <a:pt x="6695" y="341"/>
                    </a:cubicBezTo>
                    <a:cubicBezTo>
                      <a:pt x="6695" y="341"/>
                      <a:pt x="6695" y="341"/>
                      <a:pt x="6664" y="341"/>
                    </a:cubicBezTo>
                    <a:cubicBezTo>
                      <a:pt x="6633" y="341"/>
                      <a:pt x="6633" y="341"/>
                      <a:pt x="6633" y="341"/>
                    </a:cubicBezTo>
                    <a:lnTo>
                      <a:pt x="6602" y="341"/>
                    </a:lnTo>
                    <a:cubicBezTo>
                      <a:pt x="6602" y="372"/>
                      <a:pt x="6571" y="372"/>
                      <a:pt x="6540" y="403"/>
                    </a:cubicBezTo>
                    <a:lnTo>
                      <a:pt x="6540" y="403"/>
                    </a:lnTo>
                    <a:cubicBezTo>
                      <a:pt x="6509" y="403"/>
                      <a:pt x="6478" y="372"/>
                      <a:pt x="6478" y="372"/>
                    </a:cubicBezTo>
                    <a:cubicBezTo>
                      <a:pt x="6385" y="372"/>
                      <a:pt x="6385" y="372"/>
                      <a:pt x="6385" y="372"/>
                    </a:cubicBezTo>
                    <a:cubicBezTo>
                      <a:pt x="6478" y="341"/>
                      <a:pt x="6478" y="341"/>
                      <a:pt x="6478" y="341"/>
                    </a:cubicBezTo>
                    <a:lnTo>
                      <a:pt x="6478" y="341"/>
                    </a:lnTo>
                    <a:lnTo>
                      <a:pt x="6478" y="341"/>
                    </a:lnTo>
                    <a:cubicBezTo>
                      <a:pt x="6478" y="310"/>
                      <a:pt x="6447" y="310"/>
                      <a:pt x="6447" y="310"/>
                    </a:cubicBezTo>
                    <a:cubicBezTo>
                      <a:pt x="6416" y="310"/>
                      <a:pt x="6385" y="310"/>
                      <a:pt x="6385" y="310"/>
                    </a:cubicBezTo>
                    <a:lnTo>
                      <a:pt x="6354" y="310"/>
                    </a:lnTo>
                    <a:lnTo>
                      <a:pt x="6354" y="310"/>
                    </a:lnTo>
                    <a:cubicBezTo>
                      <a:pt x="6323" y="310"/>
                      <a:pt x="6261" y="310"/>
                      <a:pt x="6261" y="310"/>
                    </a:cubicBezTo>
                    <a:lnTo>
                      <a:pt x="6261" y="310"/>
                    </a:lnTo>
                    <a:lnTo>
                      <a:pt x="6261" y="310"/>
                    </a:lnTo>
                    <a:lnTo>
                      <a:pt x="6261" y="310"/>
                    </a:lnTo>
                    <a:cubicBezTo>
                      <a:pt x="6261" y="310"/>
                      <a:pt x="6261" y="310"/>
                      <a:pt x="6230" y="341"/>
                    </a:cubicBezTo>
                    <a:lnTo>
                      <a:pt x="6230" y="341"/>
                    </a:lnTo>
                    <a:lnTo>
                      <a:pt x="6230" y="341"/>
                    </a:lnTo>
                    <a:cubicBezTo>
                      <a:pt x="6230" y="372"/>
                      <a:pt x="6230" y="372"/>
                      <a:pt x="6230" y="372"/>
                    </a:cubicBezTo>
                    <a:cubicBezTo>
                      <a:pt x="6230" y="403"/>
                      <a:pt x="6199" y="403"/>
                      <a:pt x="6199" y="403"/>
                    </a:cubicBezTo>
                    <a:lnTo>
                      <a:pt x="6168" y="403"/>
                    </a:lnTo>
                    <a:lnTo>
                      <a:pt x="6137" y="403"/>
                    </a:lnTo>
                    <a:lnTo>
                      <a:pt x="6106" y="403"/>
                    </a:lnTo>
                    <a:lnTo>
                      <a:pt x="6106" y="403"/>
                    </a:lnTo>
                    <a:cubicBezTo>
                      <a:pt x="6106" y="434"/>
                      <a:pt x="6106" y="434"/>
                      <a:pt x="6075" y="434"/>
                    </a:cubicBezTo>
                    <a:cubicBezTo>
                      <a:pt x="6075" y="434"/>
                      <a:pt x="6075" y="403"/>
                      <a:pt x="6044" y="403"/>
                    </a:cubicBezTo>
                    <a:lnTo>
                      <a:pt x="6044" y="403"/>
                    </a:lnTo>
                    <a:cubicBezTo>
                      <a:pt x="6044" y="403"/>
                      <a:pt x="6013" y="403"/>
                      <a:pt x="5982" y="372"/>
                    </a:cubicBezTo>
                    <a:lnTo>
                      <a:pt x="5982" y="372"/>
                    </a:lnTo>
                    <a:lnTo>
                      <a:pt x="5951" y="403"/>
                    </a:lnTo>
                    <a:cubicBezTo>
                      <a:pt x="5951" y="403"/>
                      <a:pt x="5951" y="403"/>
                      <a:pt x="5920" y="403"/>
                    </a:cubicBezTo>
                    <a:lnTo>
                      <a:pt x="5920" y="403"/>
                    </a:lnTo>
                    <a:cubicBezTo>
                      <a:pt x="5889" y="403"/>
                      <a:pt x="5889" y="403"/>
                      <a:pt x="5889" y="403"/>
                    </a:cubicBezTo>
                    <a:cubicBezTo>
                      <a:pt x="5858" y="403"/>
                      <a:pt x="5858" y="403"/>
                      <a:pt x="5858" y="403"/>
                    </a:cubicBezTo>
                    <a:lnTo>
                      <a:pt x="5827" y="372"/>
                    </a:lnTo>
                    <a:lnTo>
                      <a:pt x="5827" y="372"/>
                    </a:lnTo>
                    <a:lnTo>
                      <a:pt x="5827" y="372"/>
                    </a:lnTo>
                    <a:lnTo>
                      <a:pt x="5827" y="372"/>
                    </a:lnTo>
                    <a:lnTo>
                      <a:pt x="5734" y="434"/>
                    </a:lnTo>
                    <a:lnTo>
                      <a:pt x="5703" y="465"/>
                    </a:lnTo>
                    <a:cubicBezTo>
                      <a:pt x="5703" y="465"/>
                      <a:pt x="5672" y="434"/>
                      <a:pt x="5642" y="434"/>
                    </a:cubicBezTo>
                    <a:cubicBezTo>
                      <a:pt x="5642" y="403"/>
                      <a:pt x="5610" y="403"/>
                      <a:pt x="5610" y="372"/>
                    </a:cubicBezTo>
                    <a:lnTo>
                      <a:pt x="5610" y="372"/>
                    </a:lnTo>
                    <a:lnTo>
                      <a:pt x="5610" y="372"/>
                    </a:lnTo>
                    <a:lnTo>
                      <a:pt x="5610" y="372"/>
                    </a:lnTo>
                    <a:lnTo>
                      <a:pt x="5579" y="372"/>
                    </a:lnTo>
                    <a:lnTo>
                      <a:pt x="5579" y="372"/>
                    </a:lnTo>
                    <a:cubicBezTo>
                      <a:pt x="5579" y="372"/>
                      <a:pt x="5579" y="372"/>
                      <a:pt x="5548" y="372"/>
                    </a:cubicBezTo>
                    <a:cubicBezTo>
                      <a:pt x="5548" y="372"/>
                      <a:pt x="5548" y="372"/>
                      <a:pt x="5517" y="341"/>
                    </a:cubicBezTo>
                    <a:cubicBezTo>
                      <a:pt x="5517" y="372"/>
                      <a:pt x="5517" y="372"/>
                      <a:pt x="5517" y="372"/>
                    </a:cubicBezTo>
                    <a:cubicBezTo>
                      <a:pt x="5517" y="403"/>
                      <a:pt x="5517" y="403"/>
                      <a:pt x="5486" y="403"/>
                    </a:cubicBezTo>
                    <a:cubicBezTo>
                      <a:pt x="5486" y="403"/>
                      <a:pt x="5486" y="403"/>
                      <a:pt x="5486" y="372"/>
                    </a:cubicBezTo>
                    <a:cubicBezTo>
                      <a:pt x="5455" y="372"/>
                      <a:pt x="5455" y="372"/>
                      <a:pt x="5455" y="372"/>
                    </a:cubicBezTo>
                    <a:cubicBezTo>
                      <a:pt x="5424" y="372"/>
                      <a:pt x="5424" y="341"/>
                      <a:pt x="5424" y="310"/>
                    </a:cubicBezTo>
                    <a:lnTo>
                      <a:pt x="5424" y="279"/>
                    </a:lnTo>
                    <a:lnTo>
                      <a:pt x="5424" y="279"/>
                    </a:lnTo>
                    <a:cubicBezTo>
                      <a:pt x="5424" y="248"/>
                      <a:pt x="5394" y="248"/>
                      <a:pt x="5394" y="248"/>
                    </a:cubicBezTo>
                    <a:cubicBezTo>
                      <a:pt x="5362" y="248"/>
                      <a:pt x="5362" y="248"/>
                      <a:pt x="5362" y="248"/>
                    </a:cubicBezTo>
                    <a:lnTo>
                      <a:pt x="5362" y="248"/>
                    </a:lnTo>
                    <a:lnTo>
                      <a:pt x="5362" y="248"/>
                    </a:lnTo>
                    <a:lnTo>
                      <a:pt x="5362" y="248"/>
                    </a:lnTo>
                    <a:lnTo>
                      <a:pt x="5362" y="248"/>
                    </a:lnTo>
                    <a:cubicBezTo>
                      <a:pt x="5331" y="248"/>
                      <a:pt x="5331" y="279"/>
                      <a:pt x="5331" y="279"/>
                    </a:cubicBezTo>
                    <a:lnTo>
                      <a:pt x="5300" y="310"/>
                    </a:lnTo>
                    <a:lnTo>
                      <a:pt x="5270" y="310"/>
                    </a:lnTo>
                    <a:lnTo>
                      <a:pt x="5270" y="310"/>
                    </a:lnTo>
                    <a:cubicBezTo>
                      <a:pt x="5238" y="310"/>
                      <a:pt x="5238" y="310"/>
                      <a:pt x="5207" y="310"/>
                    </a:cubicBezTo>
                    <a:lnTo>
                      <a:pt x="5207" y="310"/>
                    </a:lnTo>
                    <a:lnTo>
                      <a:pt x="5207" y="310"/>
                    </a:lnTo>
                    <a:cubicBezTo>
                      <a:pt x="5176" y="310"/>
                      <a:pt x="5176" y="310"/>
                      <a:pt x="5176" y="310"/>
                    </a:cubicBezTo>
                    <a:lnTo>
                      <a:pt x="5146" y="310"/>
                    </a:lnTo>
                    <a:cubicBezTo>
                      <a:pt x="5114" y="310"/>
                      <a:pt x="5114" y="310"/>
                      <a:pt x="5083" y="310"/>
                    </a:cubicBezTo>
                    <a:lnTo>
                      <a:pt x="5083" y="310"/>
                    </a:lnTo>
                    <a:cubicBezTo>
                      <a:pt x="5052" y="310"/>
                      <a:pt x="5022" y="279"/>
                      <a:pt x="5022" y="279"/>
                    </a:cubicBezTo>
                    <a:lnTo>
                      <a:pt x="5022" y="279"/>
                    </a:lnTo>
                    <a:cubicBezTo>
                      <a:pt x="4990" y="279"/>
                      <a:pt x="4990" y="279"/>
                      <a:pt x="4990" y="279"/>
                    </a:cubicBezTo>
                    <a:cubicBezTo>
                      <a:pt x="4959" y="279"/>
                      <a:pt x="4959" y="279"/>
                      <a:pt x="4928" y="279"/>
                    </a:cubicBezTo>
                    <a:cubicBezTo>
                      <a:pt x="4928" y="279"/>
                      <a:pt x="4866" y="279"/>
                      <a:pt x="4835" y="279"/>
                    </a:cubicBezTo>
                    <a:cubicBezTo>
                      <a:pt x="4804" y="279"/>
                      <a:pt x="4774" y="279"/>
                      <a:pt x="4774" y="279"/>
                    </a:cubicBezTo>
                    <a:lnTo>
                      <a:pt x="4774" y="279"/>
                    </a:lnTo>
                    <a:cubicBezTo>
                      <a:pt x="4774" y="279"/>
                      <a:pt x="4774" y="279"/>
                      <a:pt x="4774" y="310"/>
                    </a:cubicBezTo>
                    <a:lnTo>
                      <a:pt x="4742" y="310"/>
                    </a:lnTo>
                    <a:cubicBezTo>
                      <a:pt x="4742" y="310"/>
                      <a:pt x="4711" y="310"/>
                      <a:pt x="4711" y="279"/>
                    </a:cubicBezTo>
                    <a:lnTo>
                      <a:pt x="4711" y="279"/>
                    </a:lnTo>
                    <a:lnTo>
                      <a:pt x="4711" y="248"/>
                    </a:lnTo>
                    <a:lnTo>
                      <a:pt x="4711" y="248"/>
                    </a:lnTo>
                    <a:lnTo>
                      <a:pt x="4711" y="248"/>
                    </a:lnTo>
                    <a:lnTo>
                      <a:pt x="4711" y="248"/>
                    </a:lnTo>
                    <a:lnTo>
                      <a:pt x="4680" y="248"/>
                    </a:lnTo>
                    <a:lnTo>
                      <a:pt x="4650" y="248"/>
                    </a:lnTo>
                    <a:cubicBezTo>
                      <a:pt x="4618" y="248"/>
                      <a:pt x="4618" y="248"/>
                      <a:pt x="4618" y="248"/>
                    </a:cubicBezTo>
                    <a:lnTo>
                      <a:pt x="4618" y="248"/>
                    </a:lnTo>
                    <a:cubicBezTo>
                      <a:pt x="4587" y="248"/>
                      <a:pt x="4587" y="248"/>
                      <a:pt x="4556" y="279"/>
                    </a:cubicBezTo>
                    <a:lnTo>
                      <a:pt x="4526" y="279"/>
                    </a:lnTo>
                    <a:cubicBezTo>
                      <a:pt x="4526" y="279"/>
                      <a:pt x="4494" y="279"/>
                      <a:pt x="4463" y="279"/>
                    </a:cubicBezTo>
                    <a:cubicBezTo>
                      <a:pt x="4432" y="279"/>
                      <a:pt x="4432" y="279"/>
                      <a:pt x="4402" y="279"/>
                    </a:cubicBezTo>
                    <a:lnTo>
                      <a:pt x="4402" y="279"/>
                    </a:lnTo>
                    <a:cubicBezTo>
                      <a:pt x="4370" y="279"/>
                      <a:pt x="4370" y="279"/>
                      <a:pt x="4339" y="279"/>
                    </a:cubicBezTo>
                    <a:cubicBezTo>
                      <a:pt x="4339" y="248"/>
                      <a:pt x="4339" y="248"/>
                      <a:pt x="4370" y="248"/>
                    </a:cubicBezTo>
                    <a:lnTo>
                      <a:pt x="4370" y="248"/>
                    </a:lnTo>
                    <a:cubicBezTo>
                      <a:pt x="4370" y="217"/>
                      <a:pt x="4370" y="217"/>
                      <a:pt x="4402" y="217"/>
                    </a:cubicBezTo>
                    <a:lnTo>
                      <a:pt x="4432" y="217"/>
                    </a:lnTo>
                    <a:cubicBezTo>
                      <a:pt x="4463" y="217"/>
                      <a:pt x="4463" y="186"/>
                      <a:pt x="4494" y="186"/>
                    </a:cubicBezTo>
                    <a:lnTo>
                      <a:pt x="4494" y="186"/>
                    </a:lnTo>
                    <a:lnTo>
                      <a:pt x="4526" y="186"/>
                    </a:lnTo>
                    <a:lnTo>
                      <a:pt x="4526" y="186"/>
                    </a:lnTo>
                    <a:cubicBezTo>
                      <a:pt x="4556" y="186"/>
                      <a:pt x="4556" y="155"/>
                      <a:pt x="4556" y="155"/>
                    </a:cubicBezTo>
                    <a:lnTo>
                      <a:pt x="4587" y="155"/>
                    </a:lnTo>
                    <a:lnTo>
                      <a:pt x="4618" y="155"/>
                    </a:lnTo>
                    <a:lnTo>
                      <a:pt x="4618" y="155"/>
                    </a:lnTo>
                    <a:lnTo>
                      <a:pt x="4618" y="155"/>
                    </a:lnTo>
                    <a:cubicBezTo>
                      <a:pt x="4650" y="155"/>
                      <a:pt x="4680" y="124"/>
                      <a:pt x="4711" y="124"/>
                    </a:cubicBezTo>
                    <a:cubicBezTo>
                      <a:pt x="4711" y="93"/>
                      <a:pt x="4680" y="93"/>
                      <a:pt x="4680" y="93"/>
                    </a:cubicBezTo>
                    <a:cubicBezTo>
                      <a:pt x="4680" y="93"/>
                      <a:pt x="4618" y="93"/>
                      <a:pt x="4618" y="62"/>
                    </a:cubicBezTo>
                    <a:lnTo>
                      <a:pt x="4618" y="62"/>
                    </a:lnTo>
                    <a:lnTo>
                      <a:pt x="4587" y="62"/>
                    </a:lnTo>
                    <a:lnTo>
                      <a:pt x="4587" y="62"/>
                    </a:lnTo>
                    <a:lnTo>
                      <a:pt x="4556" y="62"/>
                    </a:lnTo>
                    <a:cubicBezTo>
                      <a:pt x="4526" y="62"/>
                      <a:pt x="4526" y="62"/>
                      <a:pt x="4526" y="62"/>
                    </a:cubicBezTo>
                    <a:cubicBezTo>
                      <a:pt x="4494" y="62"/>
                      <a:pt x="4463" y="62"/>
                      <a:pt x="4463" y="62"/>
                    </a:cubicBezTo>
                    <a:lnTo>
                      <a:pt x="4463" y="62"/>
                    </a:lnTo>
                    <a:lnTo>
                      <a:pt x="4463" y="62"/>
                    </a:lnTo>
                    <a:cubicBezTo>
                      <a:pt x="4432" y="62"/>
                      <a:pt x="4432" y="93"/>
                      <a:pt x="4402" y="93"/>
                    </a:cubicBezTo>
                    <a:lnTo>
                      <a:pt x="4402" y="93"/>
                    </a:lnTo>
                    <a:cubicBezTo>
                      <a:pt x="4370" y="93"/>
                      <a:pt x="4370" y="62"/>
                      <a:pt x="4370" y="62"/>
                    </a:cubicBezTo>
                    <a:lnTo>
                      <a:pt x="4370" y="62"/>
                    </a:lnTo>
                    <a:cubicBezTo>
                      <a:pt x="4339" y="62"/>
                      <a:pt x="4339" y="62"/>
                      <a:pt x="4339" y="62"/>
                    </a:cubicBezTo>
                    <a:cubicBezTo>
                      <a:pt x="4308" y="62"/>
                      <a:pt x="4308" y="62"/>
                      <a:pt x="4308" y="62"/>
                    </a:cubicBezTo>
                    <a:lnTo>
                      <a:pt x="4278" y="62"/>
                    </a:lnTo>
                    <a:lnTo>
                      <a:pt x="4278" y="62"/>
                    </a:lnTo>
                    <a:lnTo>
                      <a:pt x="4278" y="62"/>
                    </a:lnTo>
                    <a:cubicBezTo>
                      <a:pt x="4246" y="62"/>
                      <a:pt x="4246" y="31"/>
                      <a:pt x="4246" y="31"/>
                    </a:cubicBezTo>
                    <a:lnTo>
                      <a:pt x="4246" y="0"/>
                    </a:lnTo>
                    <a:lnTo>
                      <a:pt x="4246" y="0"/>
                    </a:lnTo>
                    <a:lnTo>
                      <a:pt x="4246" y="0"/>
                    </a:lnTo>
                    <a:cubicBezTo>
                      <a:pt x="4215" y="0"/>
                      <a:pt x="4184" y="0"/>
                      <a:pt x="4154" y="0"/>
                    </a:cubicBezTo>
                    <a:cubicBezTo>
                      <a:pt x="4122" y="31"/>
                      <a:pt x="4122" y="31"/>
                      <a:pt x="4122" y="31"/>
                    </a:cubicBezTo>
                    <a:cubicBezTo>
                      <a:pt x="4091" y="31"/>
                      <a:pt x="4091" y="31"/>
                      <a:pt x="4091" y="31"/>
                    </a:cubicBezTo>
                    <a:cubicBezTo>
                      <a:pt x="4091" y="62"/>
                      <a:pt x="4060" y="93"/>
                      <a:pt x="4030" y="93"/>
                    </a:cubicBezTo>
                    <a:lnTo>
                      <a:pt x="3998" y="93"/>
                    </a:lnTo>
                    <a:cubicBezTo>
                      <a:pt x="4030" y="93"/>
                      <a:pt x="4030" y="93"/>
                      <a:pt x="4030" y="93"/>
                    </a:cubicBezTo>
                    <a:cubicBezTo>
                      <a:pt x="4030" y="124"/>
                      <a:pt x="4030" y="124"/>
                      <a:pt x="4030" y="155"/>
                    </a:cubicBezTo>
                    <a:cubicBezTo>
                      <a:pt x="4030" y="155"/>
                      <a:pt x="4030" y="155"/>
                      <a:pt x="3998" y="155"/>
                    </a:cubicBezTo>
                    <a:lnTo>
                      <a:pt x="3967" y="155"/>
                    </a:lnTo>
                    <a:cubicBezTo>
                      <a:pt x="3937" y="155"/>
                      <a:pt x="3905" y="124"/>
                      <a:pt x="3937" y="93"/>
                    </a:cubicBezTo>
                    <a:cubicBezTo>
                      <a:pt x="3905" y="93"/>
                      <a:pt x="3905" y="93"/>
                      <a:pt x="3905" y="93"/>
                    </a:cubicBezTo>
                    <a:lnTo>
                      <a:pt x="3874" y="124"/>
                    </a:lnTo>
                    <a:cubicBezTo>
                      <a:pt x="3843" y="124"/>
                      <a:pt x="3843" y="124"/>
                      <a:pt x="3813" y="124"/>
                    </a:cubicBezTo>
                    <a:lnTo>
                      <a:pt x="3782" y="124"/>
                    </a:lnTo>
                    <a:cubicBezTo>
                      <a:pt x="3782" y="124"/>
                      <a:pt x="3782" y="124"/>
                      <a:pt x="3719" y="124"/>
                    </a:cubicBezTo>
                    <a:cubicBezTo>
                      <a:pt x="3719" y="124"/>
                      <a:pt x="3719" y="93"/>
                      <a:pt x="3689" y="93"/>
                    </a:cubicBezTo>
                    <a:lnTo>
                      <a:pt x="3658" y="93"/>
                    </a:lnTo>
                    <a:lnTo>
                      <a:pt x="3658" y="93"/>
                    </a:lnTo>
                    <a:cubicBezTo>
                      <a:pt x="3626" y="124"/>
                      <a:pt x="3626" y="124"/>
                      <a:pt x="3626" y="124"/>
                    </a:cubicBezTo>
                    <a:lnTo>
                      <a:pt x="3595" y="124"/>
                    </a:lnTo>
                    <a:lnTo>
                      <a:pt x="3595" y="124"/>
                    </a:lnTo>
                    <a:cubicBezTo>
                      <a:pt x="3565" y="124"/>
                      <a:pt x="3565" y="124"/>
                      <a:pt x="3565" y="124"/>
                    </a:cubicBezTo>
                    <a:lnTo>
                      <a:pt x="3565" y="124"/>
                    </a:lnTo>
                    <a:cubicBezTo>
                      <a:pt x="3534" y="124"/>
                      <a:pt x="3502" y="124"/>
                      <a:pt x="3471" y="124"/>
                    </a:cubicBezTo>
                    <a:cubicBezTo>
                      <a:pt x="3441" y="155"/>
                      <a:pt x="3410" y="155"/>
                      <a:pt x="3410" y="155"/>
                    </a:cubicBezTo>
                    <a:cubicBezTo>
                      <a:pt x="3378" y="155"/>
                      <a:pt x="3378" y="155"/>
                      <a:pt x="3378" y="155"/>
                    </a:cubicBezTo>
                    <a:lnTo>
                      <a:pt x="3378" y="155"/>
                    </a:lnTo>
                    <a:cubicBezTo>
                      <a:pt x="3347" y="155"/>
                      <a:pt x="3347" y="155"/>
                      <a:pt x="3347" y="155"/>
                    </a:cubicBezTo>
                    <a:lnTo>
                      <a:pt x="3347" y="155"/>
                    </a:lnTo>
                    <a:cubicBezTo>
                      <a:pt x="3317" y="186"/>
                      <a:pt x="3317" y="186"/>
                      <a:pt x="3317" y="186"/>
                    </a:cubicBezTo>
                    <a:lnTo>
                      <a:pt x="3286" y="186"/>
                    </a:lnTo>
                    <a:cubicBezTo>
                      <a:pt x="3286" y="217"/>
                      <a:pt x="3286" y="217"/>
                      <a:pt x="3286" y="217"/>
                    </a:cubicBezTo>
                    <a:cubicBezTo>
                      <a:pt x="3317" y="248"/>
                      <a:pt x="3286" y="248"/>
                      <a:pt x="3286" y="248"/>
                    </a:cubicBezTo>
                    <a:lnTo>
                      <a:pt x="3286" y="248"/>
                    </a:lnTo>
                    <a:cubicBezTo>
                      <a:pt x="3286" y="279"/>
                      <a:pt x="3286" y="310"/>
                      <a:pt x="3254" y="310"/>
                    </a:cubicBezTo>
                    <a:lnTo>
                      <a:pt x="3254" y="310"/>
                    </a:lnTo>
                    <a:cubicBezTo>
                      <a:pt x="3254" y="310"/>
                      <a:pt x="3223" y="310"/>
                      <a:pt x="3223" y="279"/>
                    </a:cubicBezTo>
                    <a:cubicBezTo>
                      <a:pt x="3193" y="279"/>
                      <a:pt x="3193" y="279"/>
                      <a:pt x="3193" y="279"/>
                    </a:cubicBezTo>
                    <a:cubicBezTo>
                      <a:pt x="3193" y="248"/>
                      <a:pt x="3193" y="248"/>
                      <a:pt x="3193" y="248"/>
                    </a:cubicBezTo>
                    <a:lnTo>
                      <a:pt x="3193" y="248"/>
                    </a:lnTo>
                    <a:cubicBezTo>
                      <a:pt x="3162" y="248"/>
                      <a:pt x="3162" y="279"/>
                      <a:pt x="3130" y="279"/>
                    </a:cubicBezTo>
                    <a:cubicBezTo>
                      <a:pt x="3130" y="279"/>
                      <a:pt x="3130" y="279"/>
                      <a:pt x="3099" y="279"/>
                    </a:cubicBezTo>
                    <a:lnTo>
                      <a:pt x="3099" y="248"/>
                    </a:lnTo>
                    <a:cubicBezTo>
                      <a:pt x="3069" y="248"/>
                      <a:pt x="2975" y="248"/>
                      <a:pt x="2975" y="248"/>
                    </a:cubicBezTo>
                    <a:cubicBezTo>
                      <a:pt x="2945" y="248"/>
                      <a:pt x="2945" y="248"/>
                      <a:pt x="2945" y="248"/>
                    </a:cubicBezTo>
                    <a:lnTo>
                      <a:pt x="2945" y="248"/>
                    </a:lnTo>
                    <a:lnTo>
                      <a:pt x="2945" y="279"/>
                    </a:lnTo>
                    <a:lnTo>
                      <a:pt x="2945" y="279"/>
                    </a:lnTo>
                    <a:cubicBezTo>
                      <a:pt x="2945" y="279"/>
                      <a:pt x="2945" y="279"/>
                      <a:pt x="2975" y="279"/>
                    </a:cubicBezTo>
                    <a:lnTo>
                      <a:pt x="2975" y="279"/>
                    </a:lnTo>
                    <a:lnTo>
                      <a:pt x="3006" y="279"/>
                    </a:lnTo>
                    <a:cubicBezTo>
                      <a:pt x="3006" y="279"/>
                      <a:pt x="3006" y="310"/>
                      <a:pt x="3038" y="310"/>
                    </a:cubicBezTo>
                    <a:lnTo>
                      <a:pt x="3038" y="310"/>
                    </a:lnTo>
                    <a:cubicBezTo>
                      <a:pt x="3038" y="310"/>
                      <a:pt x="3038" y="310"/>
                      <a:pt x="3069" y="310"/>
                    </a:cubicBezTo>
                    <a:cubicBezTo>
                      <a:pt x="3099" y="341"/>
                      <a:pt x="3099" y="341"/>
                      <a:pt x="3099" y="341"/>
                    </a:cubicBezTo>
                    <a:cubicBezTo>
                      <a:pt x="3130" y="372"/>
                      <a:pt x="3130" y="372"/>
                      <a:pt x="3130" y="372"/>
                    </a:cubicBezTo>
                    <a:cubicBezTo>
                      <a:pt x="3099" y="372"/>
                      <a:pt x="3099" y="372"/>
                      <a:pt x="3099" y="372"/>
                    </a:cubicBezTo>
                    <a:cubicBezTo>
                      <a:pt x="3099" y="403"/>
                      <a:pt x="3099" y="403"/>
                      <a:pt x="3099" y="403"/>
                    </a:cubicBezTo>
                    <a:cubicBezTo>
                      <a:pt x="3099" y="434"/>
                      <a:pt x="3099" y="434"/>
                      <a:pt x="3099" y="434"/>
                    </a:cubicBezTo>
                    <a:cubicBezTo>
                      <a:pt x="3099" y="465"/>
                      <a:pt x="3099" y="465"/>
                      <a:pt x="3069" y="465"/>
                    </a:cubicBezTo>
                    <a:cubicBezTo>
                      <a:pt x="3069" y="496"/>
                      <a:pt x="3069" y="496"/>
                      <a:pt x="3069" y="496"/>
                    </a:cubicBezTo>
                    <a:cubicBezTo>
                      <a:pt x="3038" y="496"/>
                      <a:pt x="3006" y="465"/>
                      <a:pt x="3006" y="434"/>
                    </a:cubicBezTo>
                    <a:cubicBezTo>
                      <a:pt x="2975" y="434"/>
                      <a:pt x="3006" y="403"/>
                      <a:pt x="3006" y="403"/>
                    </a:cubicBezTo>
                    <a:lnTo>
                      <a:pt x="3006" y="403"/>
                    </a:lnTo>
                    <a:cubicBezTo>
                      <a:pt x="2975" y="403"/>
                      <a:pt x="2945" y="372"/>
                      <a:pt x="2945" y="372"/>
                    </a:cubicBezTo>
                    <a:cubicBezTo>
                      <a:pt x="2914" y="341"/>
                      <a:pt x="2882" y="341"/>
                      <a:pt x="2851" y="341"/>
                    </a:cubicBezTo>
                    <a:cubicBezTo>
                      <a:pt x="2851" y="341"/>
                      <a:pt x="2851" y="341"/>
                      <a:pt x="2821" y="341"/>
                    </a:cubicBezTo>
                    <a:lnTo>
                      <a:pt x="2821" y="341"/>
                    </a:lnTo>
                    <a:lnTo>
                      <a:pt x="2821" y="341"/>
                    </a:lnTo>
                    <a:cubicBezTo>
                      <a:pt x="2821" y="372"/>
                      <a:pt x="2790" y="372"/>
                      <a:pt x="2790" y="372"/>
                    </a:cubicBezTo>
                    <a:lnTo>
                      <a:pt x="2790" y="372"/>
                    </a:lnTo>
                    <a:cubicBezTo>
                      <a:pt x="2821" y="372"/>
                      <a:pt x="2821" y="403"/>
                      <a:pt x="2821" y="403"/>
                    </a:cubicBezTo>
                    <a:cubicBezTo>
                      <a:pt x="2821" y="434"/>
                      <a:pt x="2790" y="434"/>
                      <a:pt x="2790" y="434"/>
                    </a:cubicBezTo>
                    <a:cubicBezTo>
                      <a:pt x="2790" y="434"/>
                      <a:pt x="2790" y="434"/>
                      <a:pt x="2758" y="434"/>
                    </a:cubicBezTo>
                    <a:lnTo>
                      <a:pt x="2758" y="434"/>
                    </a:lnTo>
                    <a:cubicBezTo>
                      <a:pt x="2758" y="403"/>
                      <a:pt x="2697" y="403"/>
                      <a:pt x="2666" y="403"/>
                    </a:cubicBezTo>
                    <a:lnTo>
                      <a:pt x="2666" y="403"/>
                    </a:lnTo>
                    <a:cubicBezTo>
                      <a:pt x="2634" y="403"/>
                      <a:pt x="2634" y="372"/>
                      <a:pt x="2634" y="372"/>
                    </a:cubicBezTo>
                    <a:cubicBezTo>
                      <a:pt x="2634" y="372"/>
                      <a:pt x="2634" y="372"/>
                      <a:pt x="2634" y="341"/>
                    </a:cubicBezTo>
                    <a:cubicBezTo>
                      <a:pt x="2603" y="372"/>
                      <a:pt x="2603" y="372"/>
                      <a:pt x="2603" y="372"/>
                    </a:cubicBezTo>
                    <a:cubicBezTo>
                      <a:pt x="2603" y="372"/>
                      <a:pt x="2573" y="372"/>
                      <a:pt x="2542" y="372"/>
                    </a:cubicBezTo>
                    <a:cubicBezTo>
                      <a:pt x="2542" y="403"/>
                      <a:pt x="2573" y="403"/>
                      <a:pt x="2573" y="403"/>
                    </a:cubicBezTo>
                    <a:cubicBezTo>
                      <a:pt x="2603" y="434"/>
                      <a:pt x="2603" y="465"/>
                      <a:pt x="2573" y="496"/>
                    </a:cubicBezTo>
                    <a:lnTo>
                      <a:pt x="2573" y="496"/>
                    </a:lnTo>
                    <a:lnTo>
                      <a:pt x="2603" y="496"/>
                    </a:lnTo>
                    <a:lnTo>
                      <a:pt x="2634" y="496"/>
                    </a:lnTo>
                    <a:lnTo>
                      <a:pt x="2634" y="496"/>
                    </a:lnTo>
                    <a:cubicBezTo>
                      <a:pt x="2666" y="496"/>
                      <a:pt x="2666" y="527"/>
                      <a:pt x="2666" y="527"/>
                    </a:cubicBezTo>
                    <a:cubicBezTo>
                      <a:pt x="2666" y="558"/>
                      <a:pt x="2634" y="558"/>
                      <a:pt x="2634" y="558"/>
                    </a:cubicBezTo>
                    <a:lnTo>
                      <a:pt x="2603" y="558"/>
                    </a:lnTo>
                    <a:cubicBezTo>
                      <a:pt x="2603" y="589"/>
                      <a:pt x="2603" y="589"/>
                      <a:pt x="2603" y="589"/>
                    </a:cubicBezTo>
                    <a:lnTo>
                      <a:pt x="2603" y="620"/>
                    </a:lnTo>
                    <a:cubicBezTo>
                      <a:pt x="2603" y="651"/>
                      <a:pt x="2603" y="651"/>
                      <a:pt x="2573" y="682"/>
                    </a:cubicBezTo>
                    <a:lnTo>
                      <a:pt x="2573" y="682"/>
                    </a:lnTo>
                    <a:cubicBezTo>
                      <a:pt x="2573" y="682"/>
                      <a:pt x="2542" y="682"/>
                      <a:pt x="2510" y="682"/>
                    </a:cubicBezTo>
                    <a:cubicBezTo>
                      <a:pt x="2510" y="682"/>
                      <a:pt x="2510" y="682"/>
                      <a:pt x="2510" y="713"/>
                    </a:cubicBezTo>
                    <a:lnTo>
                      <a:pt x="2479" y="713"/>
                    </a:lnTo>
                    <a:lnTo>
                      <a:pt x="2479" y="744"/>
                    </a:lnTo>
                    <a:cubicBezTo>
                      <a:pt x="2449" y="744"/>
                      <a:pt x="2449" y="744"/>
                      <a:pt x="2449" y="744"/>
                    </a:cubicBezTo>
                    <a:lnTo>
                      <a:pt x="2418" y="744"/>
                    </a:lnTo>
                    <a:lnTo>
                      <a:pt x="2418" y="713"/>
                    </a:lnTo>
                    <a:cubicBezTo>
                      <a:pt x="2418" y="713"/>
                      <a:pt x="2418" y="713"/>
                      <a:pt x="2386" y="713"/>
                    </a:cubicBezTo>
                    <a:lnTo>
                      <a:pt x="2386" y="713"/>
                    </a:lnTo>
                    <a:lnTo>
                      <a:pt x="2356" y="744"/>
                    </a:lnTo>
                    <a:lnTo>
                      <a:pt x="2356" y="744"/>
                    </a:lnTo>
                    <a:cubicBezTo>
                      <a:pt x="2325" y="744"/>
                      <a:pt x="2325" y="713"/>
                      <a:pt x="2325" y="713"/>
                    </a:cubicBezTo>
                    <a:cubicBezTo>
                      <a:pt x="2293" y="713"/>
                      <a:pt x="2293" y="713"/>
                      <a:pt x="2293" y="682"/>
                    </a:cubicBezTo>
                    <a:cubicBezTo>
                      <a:pt x="2262" y="682"/>
                      <a:pt x="2293" y="651"/>
                      <a:pt x="2293" y="651"/>
                    </a:cubicBezTo>
                    <a:cubicBezTo>
                      <a:pt x="2293" y="651"/>
                      <a:pt x="2293" y="651"/>
                      <a:pt x="2325" y="651"/>
                    </a:cubicBezTo>
                    <a:cubicBezTo>
                      <a:pt x="2325" y="651"/>
                      <a:pt x="2325" y="651"/>
                      <a:pt x="2356" y="651"/>
                    </a:cubicBezTo>
                    <a:lnTo>
                      <a:pt x="2386" y="651"/>
                    </a:lnTo>
                    <a:lnTo>
                      <a:pt x="2386" y="651"/>
                    </a:lnTo>
                    <a:lnTo>
                      <a:pt x="2386" y="651"/>
                    </a:lnTo>
                    <a:cubicBezTo>
                      <a:pt x="2418" y="651"/>
                      <a:pt x="2418" y="620"/>
                      <a:pt x="2418" y="620"/>
                    </a:cubicBezTo>
                    <a:lnTo>
                      <a:pt x="2449" y="620"/>
                    </a:lnTo>
                    <a:lnTo>
                      <a:pt x="2479" y="589"/>
                    </a:lnTo>
                    <a:lnTo>
                      <a:pt x="2479" y="589"/>
                    </a:lnTo>
                    <a:lnTo>
                      <a:pt x="2479" y="558"/>
                    </a:lnTo>
                    <a:cubicBezTo>
                      <a:pt x="2449" y="527"/>
                      <a:pt x="2449" y="527"/>
                      <a:pt x="2449" y="496"/>
                    </a:cubicBezTo>
                    <a:cubicBezTo>
                      <a:pt x="2449" y="496"/>
                      <a:pt x="2449" y="465"/>
                      <a:pt x="2449" y="434"/>
                    </a:cubicBezTo>
                    <a:lnTo>
                      <a:pt x="2449" y="434"/>
                    </a:lnTo>
                    <a:cubicBezTo>
                      <a:pt x="2449" y="434"/>
                      <a:pt x="2449" y="434"/>
                      <a:pt x="2418" y="403"/>
                    </a:cubicBezTo>
                    <a:cubicBezTo>
                      <a:pt x="2418" y="403"/>
                      <a:pt x="2418" y="403"/>
                      <a:pt x="2418" y="372"/>
                    </a:cubicBezTo>
                    <a:lnTo>
                      <a:pt x="2418" y="372"/>
                    </a:lnTo>
                    <a:lnTo>
                      <a:pt x="2418" y="341"/>
                    </a:lnTo>
                    <a:cubicBezTo>
                      <a:pt x="2449" y="341"/>
                      <a:pt x="2449" y="341"/>
                      <a:pt x="2449" y="341"/>
                    </a:cubicBezTo>
                    <a:cubicBezTo>
                      <a:pt x="2449" y="310"/>
                      <a:pt x="2449" y="310"/>
                      <a:pt x="2449" y="310"/>
                    </a:cubicBezTo>
                    <a:cubicBezTo>
                      <a:pt x="2449" y="310"/>
                      <a:pt x="2449" y="310"/>
                      <a:pt x="2479" y="310"/>
                    </a:cubicBezTo>
                    <a:cubicBezTo>
                      <a:pt x="2449" y="310"/>
                      <a:pt x="2386" y="310"/>
                      <a:pt x="2356" y="310"/>
                    </a:cubicBezTo>
                    <a:lnTo>
                      <a:pt x="2356" y="310"/>
                    </a:lnTo>
                    <a:cubicBezTo>
                      <a:pt x="2325" y="310"/>
                      <a:pt x="2325" y="310"/>
                      <a:pt x="2325" y="310"/>
                    </a:cubicBezTo>
                    <a:lnTo>
                      <a:pt x="2325" y="310"/>
                    </a:lnTo>
                    <a:lnTo>
                      <a:pt x="2293" y="310"/>
                    </a:lnTo>
                    <a:lnTo>
                      <a:pt x="2293" y="310"/>
                    </a:lnTo>
                    <a:cubicBezTo>
                      <a:pt x="2293" y="310"/>
                      <a:pt x="2262" y="341"/>
                      <a:pt x="2262" y="372"/>
                    </a:cubicBezTo>
                    <a:lnTo>
                      <a:pt x="2262" y="372"/>
                    </a:lnTo>
                    <a:cubicBezTo>
                      <a:pt x="2262" y="403"/>
                      <a:pt x="2232" y="403"/>
                      <a:pt x="2201" y="403"/>
                    </a:cubicBezTo>
                    <a:cubicBezTo>
                      <a:pt x="2170" y="403"/>
                      <a:pt x="2170" y="403"/>
                      <a:pt x="2170" y="403"/>
                    </a:cubicBezTo>
                    <a:lnTo>
                      <a:pt x="2170" y="403"/>
                    </a:lnTo>
                    <a:cubicBezTo>
                      <a:pt x="2170" y="434"/>
                      <a:pt x="2170" y="434"/>
                      <a:pt x="2170" y="465"/>
                    </a:cubicBezTo>
                    <a:lnTo>
                      <a:pt x="2170" y="465"/>
                    </a:lnTo>
                    <a:lnTo>
                      <a:pt x="2201" y="465"/>
                    </a:lnTo>
                    <a:lnTo>
                      <a:pt x="2201" y="465"/>
                    </a:lnTo>
                    <a:cubicBezTo>
                      <a:pt x="2232" y="465"/>
                      <a:pt x="2262" y="496"/>
                      <a:pt x="2262" y="496"/>
                    </a:cubicBezTo>
                    <a:lnTo>
                      <a:pt x="2262" y="496"/>
                    </a:lnTo>
                    <a:lnTo>
                      <a:pt x="2262" y="496"/>
                    </a:lnTo>
                    <a:lnTo>
                      <a:pt x="2262" y="496"/>
                    </a:lnTo>
                    <a:cubicBezTo>
                      <a:pt x="2293" y="496"/>
                      <a:pt x="2293" y="496"/>
                      <a:pt x="2293" y="496"/>
                    </a:cubicBezTo>
                    <a:cubicBezTo>
                      <a:pt x="2325" y="496"/>
                      <a:pt x="2325" y="527"/>
                      <a:pt x="2325" y="527"/>
                    </a:cubicBezTo>
                    <a:cubicBezTo>
                      <a:pt x="2325" y="558"/>
                      <a:pt x="2325" y="558"/>
                      <a:pt x="2293" y="558"/>
                    </a:cubicBezTo>
                    <a:lnTo>
                      <a:pt x="2293" y="589"/>
                    </a:lnTo>
                    <a:cubicBezTo>
                      <a:pt x="2293" y="589"/>
                      <a:pt x="2262" y="620"/>
                      <a:pt x="2232" y="620"/>
                    </a:cubicBezTo>
                    <a:lnTo>
                      <a:pt x="2232" y="620"/>
                    </a:lnTo>
                    <a:cubicBezTo>
                      <a:pt x="2232" y="620"/>
                      <a:pt x="2201" y="589"/>
                      <a:pt x="2170" y="589"/>
                    </a:cubicBezTo>
                    <a:cubicBezTo>
                      <a:pt x="2170" y="589"/>
                      <a:pt x="2170" y="589"/>
                      <a:pt x="2170" y="558"/>
                    </a:cubicBezTo>
                    <a:cubicBezTo>
                      <a:pt x="2138" y="558"/>
                      <a:pt x="2138" y="558"/>
                      <a:pt x="2138" y="558"/>
                    </a:cubicBezTo>
                    <a:lnTo>
                      <a:pt x="2108" y="558"/>
                    </a:lnTo>
                    <a:cubicBezTo>
                      <a:pt x="2077" y="558"/>
                      <a:pt x="2046" y="527"/>
                      <a:pt x="2014" y="527"/>
                    </a:cubicBezTo>
                    <a:lnTo>
                      <a:pt x="2014" y="527"/>
                    </a:lnTo>
                    <a:cubicBezTo>
                      <a:pt x="1984" y="496"/>
                      <a:pt x="1984" y="496"/>
                      <a:pt x="1953" y="496"/>
                    </a:cubicBezTo>
                    <a:cubicBezTo>
                      <a:pt x="1953" y="496"/>
                      <a:pt x="1890" y="496"/>
                      <a:pt x="1860" y="496"/>
                    </a:cubicBezTo>
                    <a:lnTo>
                      <a:pt x="1860" y="496"/>
                    </a:lnTo>
                    <a:cubicBezTo>
                      <a:pt x="1829" y="496"/>
                      <a:pt x="1829" y="496"/>
                      <a:pt x="1829" y="496"/>
                    </a:cubicBezTo>
                    <a:lnTo>
                      <a:pt x="1829" y="496"/>
                    </a:lnTo>
                    <a:lnTo>
                      <a:pt x="1860" y="527"/>
                    </a:lnTo>
                    <a:cubicBezTo>
                      <a:pt x="1860" y="558"/>
                      <a:pt x="1860" y="558"/>
                      <a:pt x="1829" y="589"/>
                    </a:cubicBezTo>
                    <a:lnTo>
                      <a:pt x="1798" y="589"/>
                    </a:lnTo>
                    <a:lnTo>
                      <a:pt x="1798" y="589"/>
                    </a:lnTo>
                    <a:cubicBezTo>
                      <a:pt x="1798" y="589"/>
                      <a:pt x="1798" y="589"/>
                      <a:pt x="1766" y="589"/>
                    </a:cubicBezTo>
                    <a:lnTo>
                      <a:pt x="1766" y="589"/>
                    </a:lnTo>
                    <a:cubicBezTo>
                      <a:pt x="1736" y="589"/>
                      <a:pt x="1736" y="589"/>
                      <a:pt x="1736" y="558"/>
                    </a:cubicBezTo>
                    <a:lnTo>
                      <a:pt x="1705" y="558"/>
                    </a:lnTo>
                    <a:cubicBezTo>
                      <a:pt x="1705" y="558"/>
                      <a:pt x="1705" y="558"/>
                      <a:pt x="1674" y="589"/>
                    </a:cubicBezTo>
                    <a:lnTo>
                      <a:pt x="1674" y="589"/>
                    </a:lnTo>
                    <a:cubicBezTo>
                      <a:pt x="1674" y="589"/>
                      <a:pt x="1674" y="589"/>
                      <a:pt x="1642" y="589"/>
                    </a:cubicBezTo>
                    <a:cubicBezTo>
                      <a:pt x="1642" y="589"/>
                      <a:pt x="1642" y="589"/>
                      <a:pt x="1612" y="589"/>
                    </a:cubicBezTo>
                    <a:cubicBezTo>
                      <a:pt x="1612" y="589"/>
                      <a:pt x="1581" y="589"/>
                      <a:pt x="1550" y="589"/>
                    </a:cubicBezTo>
                    <a:lnTo>
                      <a:pt x="1550" y="589"/>
                    </a:lnTo>
                    <a:lnTo>
                      <a:pt x="1550" y="589"/>
                    </a:lnTo>
                    <a:cubicBezTo>
                      <a:pt x="1518" y="620"/>
                      <a:pt x="1488" y="620"/>
                      <a:pt x="1488" y="620"/>
                    </a:cubicBezTo>
                    <a:cubicBezTo>
                      <a:pt x="1488" y="620"/>
                      <a:pt x="1488" y="620"/>
                      <a:pt x="1457" y="620"/>
                    </a:cubicBezTo>
                    <a:lnTo>
                      <a:pt x="1457" y="620"/>
                    </a:lnTo>
                    <a:lnTo>
                      <a:pt x="1457" y="620"/>
                    </a:lnTo>
                    <a:lnTo>
                      <a:pt x="1426" y="620"/>
                    </a:lnTo>
                    <a:cubicBezTo>
                      <a:pt x="1426" y="620"/>
                      <a:pt x="1426" y="589"/>
                      <a:pt x="1394" y="589"/>
                    </a:cubicBezTo>
                    <a:lnTo>
                      <a:pt x="1394" y="589"/>
                    </a:lnTo>
                    <a:lnTo>
                      <a:pt x="1394" y="589"/>
                    </a:lnTo>
                    <a:lnTo>
                      <a:pt x="1364" y="589"/>
                    </a:lnTo>
                    <a:cubicBezTo>
                      <a:pt x="1333" y="589"/>
                      <a:pt x="1333" y="589"/>
                      <a:pt x="1333" y="589"/>
                    </a:cubicBezTo>
                    <a:cubicBezTo>
                      <a:pt x="1333" y="589"/>
                      <a:pt x="1333" y="589"/>
                      <a:pt x="1302" y="589"/>
                    </a:cubicBezTo>
                    <a:lnTo>
                      <a:pt x="1302" y="589"/>
                    </a:lnTo>
                    <a:cubicBezTo>
                      <a:pt x="1270" y="589"/>
                      <a:pt x="1240" y="620"/>
                      <a:pt x="1240" y="620"/>
                    </a:cubicBezTo>
                    <a:cubicBezTo>
                      <a:pt x="1209" y="620"/>
                      <a:pt x="1209" y="620"/>
                      <a:pt x="1178" y="620"/>
                    </a:cubicBezTo>
                    <a:lnTo>
                      <a:pt x="1178" y="620"/>
                    </a:lnTo>
                    <a:lnTo>
                      <a:pt x="1178" y="620"/>
                    </a:lnTo>
                    <a:cubicBezTo>
                      <a:pt x="1178" y="651"/>
                      <a:pt x="1146" y="651"/>
                      <a:pt x="1146" y="651"/>
                    </a:cubicBezTo>
                    <a:cubicBezTo>
                      <a:pt x="1116" y="682"/>
                      <a:pt x="1116" y="682"/>
                      <a:pt x="1085" y="682"/>
                    </a:cubicBezTo>
                    <a:lnTo>
                      <a:pt x="1085" y="682"/>
                    </a:lnTo>
                    <a:lnTo>
                      <a:pt x="1085" y="682"/>
                    </a:lnTo>
                    <a:cubicBezTo>
                      <a:pt x="1054" y="682"/>
                      <a:pt x="1054" y="682"/>
                      <a:pt x="1054" y="682"/>
                    </a:cubicBezTo>
                    <a:cubicBezTo>
                      <a:pt x="1022" y="682"/>
                      <a:pt x="1022" y="682"/>
                      <a:pt x="1022" y="682"/>
                    </a:cubicBezTo>
                    <a:lnTo>
                      <a:pt x="1022" y="682"/>
                    </a:lnTo>
                    <a:cubicBezTo>
                      <a:pt x="992" y="682"/>
                      <a:pt x="992" y="682"/>
                      <a:pt x="992" y="682"/>
                    </a:cubicBezTo>
                    <a:cubicBezTo>
                      <a:pt x="992" y="682"/>
                      <a:pt x="992" y="682"/>
                      <a:pt x="961" y="682"/>
                    </a:cubicBezTo>
                    <a:cubicBezTo>
                      <a:pt x="961" y="682"/>
                      <a:pt x="930" y="651"/>
                      <a:pt x="930" y="620"/>
                    </a:cubicBezTo>
                    <a:cubicBezTo>
                      <a:pt x="961" y="589"/>
                      <a:pt x="961" y="589"/>
                      <a:pt x="992" y="589"/>
                    </a:cubicBez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cubicBezTo>
                      <a:pt x="961" y="589"/>
                      <a:pt x="961" y="589"/>
                      <a:pt x="930" y="589"/>
                    </a:cubicBezTo>
                    <a:lnTo>
                      <a:pt x="930" y="589"/>
                    </a:lnTo>
                    <a:cubicBezTo>
                      <a:pt x="930" y="620"/>
                      <a:pt x="930" y="620"/>
                      <a:pt x="930" y="620"/>
                    </a:cubicBezTo>
                    <a:cubicBezTo>
                      <a:pt x="930" y="620"/>
                      <a:pt x="930" y="620"/>
                      <a:pt x="930" y="651"/>
                    </a:cubicBezTo>
                    <a:cubicBezTo>
                      <a:pt x="930" y="651"/>
                      <a:pt x="930" y="651"/>
                      <a:pt x="930" y="682"/>
                    </a:cubicBezTo>
                    <a:cubicBezTo>
                      <a:pt x="930" y="682"/>
                      <a:pt x="930" y="682"/>
                      <a:pt x="930" y="713"/>
                    </a:cubicBezTo>
                    <a:lnTo>
                      <a:pt x="930" y="744"/>
                    </a:lnTo>
                    <a:cubicBezTo>
                      <a:pt x="930" y="775"/>
                      <a:pt x="930" y="775"/>
                      <a:pt x="898" y="775"/>
                    </a:cubicBezTo>
                    <a:lnTo>
                      <a:pt x="868" y="744"/>
                    </a:lnTo>
                    <a:lnTo>
                      <a:pt x="868" y="744"/>
                    </a:lnTo>
                    <a:cubicBezTo>
                      <a:pt x="868" y="713"/>
                      <a:pt x="868" y="713"/>
                      <a:pt x="868" y="713"/>
                    </a:cubicBezTo>
                    <a:cubicBezTo>
                      <a:pt x="837" y="713"/>
                      <a:pt x="837" y="713"/>
                      <a:pt x="806" y="713"/>
                    </a:cubicBezTo>
                    <a:lnTo>
                      <a:pt x="806" y="713"/>
                    </a:lnTo>
                    <a:cubicBezTo>
                      <a:pt x="806" y="744"/>
                      <a:pt x="774" y="744"/>
                      <a:pt x="774" y="744"/>
                    </a:cubicBezTo>
                    <a:cubicBezTo>
                      <a:pt x="744" y="744"/>
                      <a:pt x="744" y="744"/>
                      <a:pt x="744" y="744"/>
                    </a:cubicBezTo>
                    <a:lnTo>
                      <a:pt x="713" y="775"/>
                    </a:lnTo>
                    <a:lnTo>
                      <a:pt x="713" y="775"/>
                    </a:lnTo>
                    <a:lnTo>
                      <a:pt x="713" y="775"/>
                    </a:lnTo>
                    <a:cubicBezTo>
                      <a:pt x="713" y="806"/>
                      <a:pt x="713" y="806"/>
                      <a:pt x="713" y="837"/>
                    </a:cubicBezTo>
                    <a:cubicBezTo>
                      <a:pt x="713" y="837"/>
                      <a:pt x="713" y="837"/>
                      <a:pt x="681" y="837"/>
                    </a:cubicBezTo>
                    <a:lnTo>
                      <a:pt x="681" y="837"/>
                    </a:lnTo>
                    <a:lnTo>
                      <a:pt x="681" y="837"/>
                    </a:lnTo>
                    <a:lnTo>
                      <a:pt x="681" y="837"/>
                    </a:lnTo>
                    <a:cubicBezTo>
                      <a:pt x="651" y="837"/>
                      <a:pt x="651" y="837"/>
                      <a:pt x="620" y="837"/>
                    </a:cubicBezTo>
                    <a:lnTo>
                      <a:pt x="620" y="837"/>
                    </a:lnTo>
                    <a:lnTo>
                      <a:pt x="589" y="837"/>
                    </a:lnTo>
                    <a:lnTo>
                      <a:pt x="589" y="837"/>
                    </a:lnTo>
                    <a:cubicBezTo>
                      <a:pt x="589" y="868"/>
                      <a:pt x="589" y="868"/>
                      <a:pt x="558" y="868"/>
                    </a:cubicBezTo>
                    <a:cubicBezTo>
                      <a:pt x="558" y="898"/>
                      <a:pt x="558" y="898"/>
                      <a:pt x="527" y="898"/>
                    </a:cubicBezTo>
                    <a:lnTo>
                      <a:pt x="527" y="898"/>
                    </a:lnTo>
                    <a:cubicBezTo>
                      <a:pt x="496" y="898"/>
                      <a:pt x="496" y="898"/>
                      <a:pt x="496" y="898"/>
                    </a:cubicBezTo>
                    <a:lnTo>
                      <a:pt x="496" y="898"/>
                    </a:lnTo>
                    <a:cubicBezTo>
                      <a:pt x="465" y="898"/>
                      <a:pt x="465" y="898"/>
                      <a:pt x="465" y="868"/>
                    </a:cubicBezTo>
                    <a:lnTo>
                      <a:pt x="434" y="868"/>
                    </a:lnTo>
                    <a:lnTo>
                      <a:pt x="434" y="868"/>
                    </a:lnTo>
                    <a:cubicBezTo>
                      <a:pt x="434" y="868"/>
                      <a:pt x="403" y="868"/>
                      <a:pt x="403" y="837"/>
                    </a:cubicBezTo>
                    <a:cubicBezTo>
                      <a:pt x="372" y="837"/>
                      <a:pt x="372" y="837"/>
                      <a:pt x="372" y="806"/>
                    </a:cubicBezTo>
                    <a:lnTo>
                      <a:pt x="372" y="775"/>
                    </a:lnTo>
                    <a:lnTo>
                      <a:pt x="372" y="775"/>
                    </a:lnTo>
                    <a:lnTo>
                      <a:pt x="372" y="775"/>
                    </a:ln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744"/>
                    </a:lnTo>
                    <a:cubicBezTo>
                      <a:pt x="341" y="744"/>
                      <a:pt x="341" y="744"/>
                      <a:pt x="310" y="744"/>
                    </a:cubicBezTo>
                    <a:cubicBezTo>
                      <a:pt x="310" y="713"/>
                      <a:pt x="310" y="713"/>
                      <a:pt x="310" y="713"/>
                    </a:cubicBezTo>
                    <a:cubicBezTo>
                      <a:pt x="310" y="713"/>
                      <a:pt x="310" y="713"/>
                      <a:pt x="279" y="713"/>
                    </a:cubicBezTo>
                    <a:cubicBezTo>
                      <a:pt x="248" y="713"/>
                      <a:pt x="248" y="682"/>
                      <a:pt x="217" y="682"/>
                    </a:cubicBezTo>
                    <a:lnTo>
                      <a:pt x="217" y="651"/>
                    </a:lnTo>
                    <a:cubicBezTo>
                      <a:pt x="217" y="651"/>
                      <a:pt x="217" y="620"/>
                      <a:pt x="248" y="620"/>
                    </a:cubicBezTo>
                    <a:cubicBezTo>
                      <a:pt x="248" y="620"/>
                      <a:pt x="310" y="651"/>
                      <a:pt x="341" y="651"/>
                    </a:cubicBezTo>
                    <a:cubicBezTo>
                      <a:pt x="341" y="682"/>
                      <a:pt x="372" y="682"/>
                      <a:pt x="403" y="682"/>
                    </a:cubicBezTo>
                    <a:lnTo>
                      <a:pt x="403" y="682"/>
                    </a:lnTo>
                    <a:cubicBezTo>
                      <a:pt x="434" y="682"/>
                      <a:pt x="434" y="682"/>
                      <a:pt x="434" y="682"/>
                    </a:cubicBezTo>
                    <a:lnTo>
                      <a:pt x="434" y="682"/>
                    </a:lnTo>
                    <a:cubicBezTo>
                      <a:pt x="465" y="682"/>
                      <a:pt x="527" y="682"/>
                      <a:pt x="558" y="682"/>
                    </a:cubicBezTo>
                    <a:lnTo>
                      <a:pt x="558" y="682"/>
                    </a:lnTo>
                    <a:lnTo>
                      <a:pt x="589" y="682"/>
                    </a:lnTo>
                    <a:cubicBezTo>
                      <a:pt x="620" y="682"/>
                      <a:pt x="620" y="682"/>
                      <a:pt x="651" y="682"/>
                    </a:cubicBezTo>
                    <a:cubicBezTo>
                      <a:pt x="681" y="682"/>
                      <a:pt x="713" y="651"/>
                      <a:pt x="713" y="651"/>
                    </a:cubicBezTo>
                    <a:cubicBezTo>
                      <a:pt x="713" y="651"/>
                      <a:pt x="713" y="651"/>
                      <a:pt x="744" y="651"/>
                    </a:cubicBezTo>
                    <a:lnTo>
                      <a:pt x="744" y="651"/>
                    </a:lnTo>
                    <a:cubicBezTo>
                      <a:pt x="713" y="651"/>
                      <a:pt x="681" y="620"/>
                      <a:pt x="681" y="620"/>
                    </a:cubicBezTo>
                    <a:cubicBezTo>
                      <a:pt x="651" y="620"/>
                      <a:pt x="651" y="620"/>
                      <a:pt x="651" y="620"/>
                    </a:cubicBezTo>
                    <a:cubicBezTo>
                      <a:pt x="651" y="620"/>
                      <a:pt x="620" y="620"/>
                      <a:pt x="589" y="620"/>
                    </a:cubicBezTo>
                    <a:cubicBezTo>
                      <a:pt x="558" y="620"/>
                      <a:pt x="527" y="589"/>
                      <a:pt x="496" y="558"/>
                    </a:cubicBezTo>
                    <a:lnTo>
                      <a:pt x="465" y="558"/>
                    </a:lnTo>
                    <a:cubicBezTo>
                      <a:pt x="465" y="558"/>
                      <a:pt x="465" y="558"/>
                      <a:pt x="434" y="558"/>
                    </a:cubicBezTo>
                    <a:cubicBezTo>
                      <a:pt x="434" y="558"/>
                      <a:pt x="434" y="558"/>
                      <a:pt x="403" y="527"/>
                    </a:cubicBezTo>
                    <a:lnTo>
                      <a:pt x="403" y="527"/>
                    </a:lnTo>
                    <a:lnTo>
                      <a:pt x="372" y="527"/>
                    </a:lnTo>
                    <a:lnTo>
                      <a:pt x="372" y="527"/>
                    </a:lnTo>
                    <a:lnTo>
                      <a:pt x="372" y="527"/>
                    </a:lnTo>
                    <a:lnTo>
                      <a:pt x="341" y="527"/>
                    </a:lnTo>
                    <a:lnTo>
                      <a:pt x="341" y="527"/>
                    </a:lnTo>
                    <a:cubicBezTo>
                      <a:pt x="310" y="527"/>
                      <a:pt x="310" y="527"/>
                      <a:pt x="310" y="527"/>
                    </a:cubicBezTo>
                    <a:cubicBezTo>
                      <a:pt x="310" y="527"/>
                      <a:pt x="279" y="527"/>
                      <a:pt x="248" y="527"/>
                    </a:cubicBezTo>
                    <a:cubicBezTo>
                      <a:pt x="186" y="527"/>
                      <a:pt x="186" y="527"/>
                      <a:pt x="186" y="527"/>
                    </a:cubicBezTo>
                    <a:lnTo>
                      <a:pt x="186" y="527"/>
                    </a:lnTo>
                    <a:lnTo>
                      <a:pt x="186" y="527"/>
                    </a:lnTo>
                    <a:lnTo>
                      <a:pt x="186" y="527"/>
                    </a:lnTo>
                    <a:cubicBezTo>
                      <a:pt x="155" y="527"/>
                      <a:pt x="155" y="527"/>
                      <a:pt x="155" y="527"/>
                    </a:cubicBezTo>
                    <a:lnTo>
                      <a:pt x="124" y="527"/>
                    </a:lnTo>
                    <a:lnTo>
                      <a:pt x="124" y="527"/>
                    </a:lnTo>
                    <a:lnTo>
                      <a:pt x="124" y="527"/>
                    </a:lnTo>
                    <a:lnTo>
                      <a:pt x="124" y="527"/>
                    </a:lnTo>
                    <a:lnTo>
                      <a:pt x="124" y="558"/>
                    </a:lnTo>
                    <a:cubicBezTo>
                      <a:pt x="124" y="589"/>
                      <a:pt x="124" y="589"/>
                      <a:pt x="124" y="589"/>
                    </a:cubicBezTo>
                    <a:cubicBezTo>
                      <a:pt x="124" y="589"/>
                      <a:pt x="155" y="589"/>
                      <a:pt x="155" y="620"/>
                    </a:cubicBezTo>
                    <a:lnTo>
                      <a:pt x="155" y="620"/>
                    </a:lnTo>
                    <a:lnTo>
                      <a:pt x="155" y="620"/>
                    </a:lnTo>
                    <a:cubicBezTo>
                      <a:pt x="155" y="620"/>
                      <a:pt x="155" y="651"/>
                      <a:pt x="124" y="651"/>
                    </a:cubicBezTo>
                    <a:cubicBezTo>
                      <a:pt x="124" y="651"/>
                      <a:pt x="124" y="651"/>
                      <a:pt x="124" y="682"/>
                    </a:cubicBezTo>
                    <a:lnTo>
                      <a:pt x="124" y="682"/>
                    </a:lnTo>
                    <a:lnTo>
                      <a:pt x="124" y="682"/>
                    </a:lnTo>
                    <a:cubicBezTo>
                      <a:pt x="155" y="682"/>
                      <a:pt x="155" y="682"/>
                      <a:pt x="155" y="682"/>
                    </a:cubicBezTo>
                    <a:cubicBezTo>
                      <a:pt x="155" y="713"/>
                      <a:pt x="155" y="713"/>
                      <a:pt x="155" y="744"/>
                    </a:cubicBezTo>
                    <a:lnTo>
                      <a:pt x="155" y="744"/>
                    </a:lnTo>
                    <a:lnTo>
                      <a:pt x="155" y="775"/>
                    </a:lnTo>
                    <a:cubicBezTo>
                      <a:pt x="155" y="775"/>
                      <a:pt x="155" y="775"/>
                      <a:pt x="124" y="775"/>
                    </a:cubicBezTo>
                    <a:cubicBezTo>
                      <a:pt x="155" y="775"/>
                      <a:pt x="155" y="806"/>
                      <a:pt x="155" y="806"/>
                    </a:cubicBezTo>
                    <a:lnTo>
                      <a:pt x="186" y="837"/>
                    </a:lnTo>
                    <a:cubicBezTo>
                      <a:pt x="186" y="837"/>
                      <a:pt x="186" y="837"/>
                      <a:pt x="186" y="868"/>
                    </a:cubicBezTo>
                    <a:lnTo>
                      <a:pt x="186" y="868"/>
                    </a:lnTo>
                    <a:lnTo>
                      <a:pt x="186" y="868"/>
                    </a:lnTo>
                    <a:lnTo>
                      <a:pt x="186" y="868"/>
                    </a:lnTo>
                    <a:lnTo>
                      <a:pt x="186" y="868"/>
                    </a:lnTo>
                    <a:lnTo>
                      <a:pt x="186" y="868"/>
                    </a:lnTo>
                    <a:lnTo>
                      <a:pt x="217" y="868"/>
                    </a:lnTo>
                    <a:cubicBezTo>
                      <a:pt x="217" y="898"/>
                      <a:pt x="217" y="898"/>
                      <a:pt x="217" y="930"/>
                    </a:cubicBezTo>
                    <a:lnTo>
                      <a:pt x="217" y="930"/>
                    </a:lnTo>
                    <a:lnTo>
                      <a:pt x="217" y="930"/>
                    </a:lnTo>
                    <a:lnTo>
                      <a:pt x="217" y="930"/>
                    </a:lnTo>
                    <a:cubicBezTo>
                      <a:pt x="217" y="961"/>
                      <a:pt x="217" y="992"/>
                      <a:pt x="186" y="992"/>
                    </a:cubicBezTo>
                    <a:lnTo>
                      <a:pt x="186" y="992"/>
                    </a:lnTo>
                    <a:cubicBezTo>
                      <a:pt x="186" y="992"/>
                      <a:pt x="155" y="992"/>
                      <a:pt x="155" y="1022"/>
                    </a:cubicBezTo>
                    <a:lnTo>
                      <a:pt x="155" y="1022"/>
                    </a:lnTo>
                    <a:cubicBezTo>
                      <a:pt x="124" y="1022"/>
                      <a:pt x="124" y="1054"/>
                      <a:pt x="93" y="1054"/>
                    </a:cubicBezTo>
                    <a:cubicBezTo>
                      <a:pt x="93" y="1054"/>
                      <a:pt x="62" y="1054"/>
                      <a:pt x="62" y="1085"/>
                    </a:cubicBezTo>
                    <a:lnTo>
                      <a:pt x="62" y="1085"/>
                    </a:lnTo>
                    <a:lnTo>
                      <a:pt x="62" y="1085"/>
                    </a:lnTo>
                    <a:lnTo>
                      <a:pt x="62" y="1116"/>
                    </a:lnTo>
                    <a:lnTo>
                      <a:pt x="62" y="1116"/>
                    </a:lnTo>
                    <a:lnTo>
                      <a:pt x="62" y="1146"/>
                    </a:lnTo>
                    <a:lnTo>
                      <a:pt x="62" y="1146"/>
                    </a:lnTo>
                    <a:lnTo>
                      <a:pt x="31" y="1178"/>
                    </a:lnTo>
                    <a:lnTo>
                      <a:pt x="0" y="1209"/>
                    </a:lnTo>
                    <a:lnTo>
                      <a:pt x="0" y="1209"/>
                    </a:lnTo>
                    <a:cubicBezTo>
                      <a:pt x="0" y="1209"/>
                      <a:pt x="0" y="1209"/>
                      <a:pt x="0" y="1240"/>
                    </a:cubicBezTo>
                    <a:cubicBezTo>
                      <a:pt x="93" y="1209"/>
                      <a:pt x="93" y="1209"/>
                      <a:pt x="93" y="1209"/>
                    </a:cubicBezTo>
                    <a:cubicBezTo>
                      <a:pt x="31" y="1270"/>
                      <a:pt x="31" y="1270"/>
                      <a:pt x="31" y="1270"/>
                    </a:cubicBezTo>
                    <a:lnTo>
                      <a:pt x="31" y="1270"/>
                    </a:lnTo>
                    <a:lnTo>
                      <a:pt x="31" y="1270"/>
                    </a:lnTo>
                    <a:lnTo>
                      <a:pt x="31" y="1270"/>
                    </a:lnTo>
                    <a:cubicBezTo>
                      <a:pt x="31" y="1302"/>
                      <a:pt x="31" y="1302"/>
                      <a:pt x="31" y="1302"/>
                    </a:cubicBezTo>
                    <a:lnTo>
                      <a:pt x="31" y="1302"/>
                    </a:lnTo>
                    <a:lnTo>
                      <a:pt x="31" y="1302"/>
                    </a:lnTo>
                    <a:cubicBezTo>
                      <a:pt x="31" y="1333"/>
                      <a:pt x="31" y="1333"/>
                      <a:pt x="31" y="1333"/>
                    </a:cubicBezTo>
                    <a:lnTo>
                      <a:pt x="62" y="1333"/>
                    </a:lnTo>
                    <a:lnTo>
                      <a:pt x="62" y="1333"/>
                    </a:lnTo>
                    <a:lnTo>
                      <a:pt x="62" y="1333"/>
                    </a:lnTo>
                    <a:cubicBezTo>
                      <a:pt x="62" y="1333"/>
                      <a:pt x="93" y="1333"/>
                      <a:pt x="93" y="1364"/>
                    </a:cubicBezTo>
                    <a:lnTo>
                      <a:pt x="93" y="1364"/>
                    </a:lnTo>
                    <a:lnTo>
                      <a:pt x="124" y="1364"/>
                    </a:lnTo>
                    <a:lnTo>
                      <a:pt x="124" y="1364"/>
                    </a:lnTo>
                    <a:lnTo>
                      <a:pt x="124" y="1364"/>
                    </a:lnTo>
                    <a:cubicBezTo>
                      <a:pt x="124" y="1364"/>
                      <a:pt x="124" y="1364"/>
                      <a:pt x="155" y="1364"/>
                    </a:cubicBezTo>
                    <a:cubicBezTo>
                      <a:pt x="155" y="1364"/>
                      <a:pt x="155" y="1364"/>
                      <a:pt x="186" y="1364"/>
                    </a:cubicBezTo>
                    <a:cubicBezTo>
                      <a:pt x="186" y="1364"/>
                      <a:pt x="217" y="1394"/>
                      <a:pt x="217" y="1425"/>
                    </a:cubicBezTo>
                    <a:lnTo>
                      <a:pt x="217" y="1425"/>
                    </a:lnTo>
                    <a:lnTo>
                      <a:pt x="186" y="1425"/>
                    </a:lnTo>
                    <a:lnTo>
                      <a:pt x="217" y="1457"/>
                    </a:lnTo>
                    <a:lnTo>
                      <a:pt x="217" y="1457"/>
                    </a:lnTo>
                    <a:lnTo>
                      <a:pt x="217" y="1457"/>
                    </a:lnTo>
                    <a:lnTo>
                      <a:pt x="217" y="1457"/>
                    </a:lnTo>
                    <a:cubicBezTo>
                      <a:pt x="248" y="1457"/>
                      <a:pt x="248" y="1457"/>
                      <a:pt x="248" y="1488"/>
                    </a:cubicBezTo>
                    <a:lnTo>
                      <a:pt x="248" y="1488"/>
                    </a:lnTo>
                    <a:lnTo>
                      <a:pt x="248" y="1488"/>
                    </a:lnTo>
                    <a:lnTo>
                      <a:pt x="248" y="1488"/>
                    </a:lnTo>
                    <a:cubicBezTo>
                      <a:pt x="279" y="1488"/>
                      <a:pt x="279" y="1488"/>
                      <a:pt x="310" y="1518"/>
                    </a:cubicBezTo>
                    <a:lnTo>
                      <a:pt x="310" y="1518"/>
                    </a:lnTo>
                    <a:lnTo>
                      <a:pt x="310" y="1518"/>
                    </a:lnTo>
                    <a:lnTo>
                      <a:pt x="310" y="1518"/>
                    </a:lnTo>
                    <a:cubicBezTo>
                      <a:pt x="310" y="1550"/>
                      <a:pt x="279" y="1550"/>
                      <a:pt x="279" y="1581"/>
                    </a:cubicBezTo>
                    <a:lnTo>
                      <a:pt x="279" y="1581"/>
                    </a:lnTo>
                    <a:lnTo>
                      <a:pt x="279" y="1581"/>
                    </a:lnTo>
                    <a:cubicBezTo>
                      <a:pt x="279" y="1581"/>
                      <a:pt x="279" y="1581"/>
                      <a:pt x="310" y="1581"/>
                    </a:cubicBezTo>
                    <a:lnTo>
                      <a:pt x="310" y="1581"/>
                    </a:lnTo>
                    <a:lnTo>
                      <a:pt x="310" y="1581"/>
                    </a:lnTo>
                    <a:lnTo>
                      <a:pt x="310" y="1581"/>
                    </a:lnTo>
                    <a:cubicBezTo>
                      <a:pt x="341" y="1581"/>
                      <a:pt x="372" y="1581"/>
                      <a:pt x="372" y="1581"/>
                    </a:cubicBezTo>
                    <a:lnTo>
                      <a:pt x="372" y="1581"/>
                    </a:lnTo>
                    <a:cubicBezTo>
                      <a:pt x="372" y="1612"/>
                      <a:pt x="403" y="1612"/>
                      <a:pt x="403" y="1642"/>
                    </a:cubicBezTo>
                    <a:lnTo>
                      <a:pt x="403" y="1642"/>
                    </a:lnTo>
                    <a:lnTo>
                      <a:pt x="403" y="1642"/>
                    </a:lnTo>
                    <a:lnTo>
                      <a:pt x="403" y="1642"/>
                    </a:lnTo>
                    <a:cubicBezTo>
                      <a:pt x="403" y="1642"/>
                      <a:pt x="403" y="1642"/>
                      <a:pt x="434" y="1642"/>
                    </a:cubicBezTo>
                    <a:lnTo>
                      <a:pt x="434" y="1642"/>
                    </a:lnTo>
                    <a:lnTo>
                      <a:pt x="434" y="1674"/>
                    </a:lnTo>
                    <a:lnTo>
                      <a:pt x="434" y="1674"/>
                    </a:lnTo>
                    <a:cubicBezTo>
                      <a:pt x="434" y="1674"/>
                      <a:pt x="434" y="1674"/>
                      <a:pt x="434" y="1705"/>
                    </a:cubicBezTo>
                    <a:lnTo>
                      <a:pt x="434" y="1705"/>
                    </a:lnTo>
                    <a:lnTo>
                      <a:pt x="434" y="1705"/>
                    </a:lnTo>
                    <a:cubicBezTo>
                      <a:pt x="465" y="1705"/>
                      <a:pt x="465" y="1705"/>
                      <a:pt x="465" y="1705"/>
                    </a:cubicBezTo>
                    <a:lnTo>
                      <a:pt x="465" y="1705"/>
                    </a:lnTo>
                    <a:lnTo>
                      <a:pt x="496" y="1705"/>
                    </a:lnTo>
                    <a:lnTo>
                      <a:pt x="496" y="1705"/>
                    </a:lnTo>
                    <a:lnTo>
                      <a:pt x="496" y="1705"/>
                    </a:lnTo>
                    <a:lnTo>
                      <a:pt x="527" y="1705"/>
                    </a:lnTo>
                    <a:lnTo>
                      <a:pt x="527" y="1705"/>
                    </a:lnTo>
                    <a:lnTo>
                      <a:pt x="527" y="1705"/>
                    </a:lnTo>
                    <a:lnTo>
                      <a:pt x="527" y="1705"/>
                    </a:lnTo>
                    <a:cubicBezTo>
                      <a:pt x="558" y="1705"/>
                      <a:pt x="558" y="1705"/>
                      <a:pt x="558" y="1705"/>
                    </a:cubicBezTo>
                    <a:cubicBezTo>
                      <a:pt x="558" y="1705"/>
                      <a:pt x="558" y="1705"/>
                      <a:pt x="589" y="1705"/>
                    </a:cubicBezTo>
                    <a:lnTo>
                      <a:pt x="589" y="1705"/>
                    </a:lnTo>
                    <a:lnTo>
                      <a:pt x="589" y="1705"/>
                    </a:lnTo>
                    <a:cubicBezTo>
                      <a:pt x="620" y="1736"/>
                      <a:pt x="620" y="1736"/>
                      <a:pt x="651" y="1736"/>
                    </a:cubicBezTo>
                    <a:cubicBezTo>
                      <a:pt x="651" y="1736"/>
                      <a:pt x="651" y="1736"/>
                      <a:pt x="681" y="1736"/>
                    </a:cubicBezTo>
                    <a:lnTo>
                      <a:pt x="681" y="1736"/>
                    </a:lnTo>
                    <a:lnTo>
                      <a:pt x="681" y="1736"/>
                    </a:lnTo>
                    <a:cubicBezTo>
                      <a:pt x="713" y="1736"/>
                      <a:pt x="713" y="1766"/>
                      <a:pt x="713" y="1766"/>
                    </a:cubicBezTo>
                    <a:lnTo>
                      <a:pt x="713" y="1766"/>
                    </a:lnTo>
                    <a:lnTo>
                      <a:pt x="713" y="1798"/>
                    </a:lnTo>
                    <a:lnTo>
                      <a:pt x="713" y="1798"/>
                    </a:lnTo>
                    <a:cubicBezTo>
                      <a:pt x="713" y="1798"/>
                      <a:pt x="713" y="1798"/>
                      <a:pt x="713" y="1829"/>
                    </a:cubicBezTo>
                    <a:lnTo>
                      <a:pt x="713" y="1829"/>
                    </a:lnTo>
                    <a:cubicBezTo>
                      <a:pt x="713" y="1829"/>
                      <a:pt x="713" y="1829"/>
                      <a:pt x="681" y="1829"/>
                    </a:cubicBezTo>
                    <a:cubicBezTo>
                      <a:pt x="713" y="1860"/>
                      <a:pt x="713" y="1860"/>
                      <a:pt x="713" y="1860"/>
                    </a:cubicBezTo>
                    <a:lnTo>
                      <a:pt x="713" y="1890"/>
                    </a:lnTo>
                    <a:lnTo>
                      <a:pt x="713" y="1890"/>
                    </a:lnTo>
                    <a:cubicBezTo>
                      <a:pt x="681" y="1890"/>
                      <a:pt x="681" y="1922"/>
                      <a:pt x="651" y="1922"/>
                    </a:cubicBezTo>
                    <a:cubicBezTo>
                      <a:pt x="651" y="1922"/>
                      <a:pt x="651" y="1922"/>
                      <a:pt x="651" y="1953"/>
                    </a:cubicBezTo>
                    <a:cubicBezTo>
                      <a:pt x="651" y="1953"/>
                      <a:pt x="651" y="1984"/>
                      <a:pt x="620" y="1984"/>
                    </a:cubicBezTo>
                    <a:lnTo>
                      <a:pt x="620" y="1984"/>
                    </a:lnTo>
                    <a:lnTo>
                      <a:pt x="620" y="1984"/>
                    </a:lnTo>
                    <a:lnTo>
                      <a:pt x="620" y="1984"/>
                    </a:lnTo>
                    <a:cubicBezTo>
                      <a:pt x="620" y="2014"/>
                      <a:pt x="620" y="2014"/>
                      <a:pt x="589" y="2014"/>
                    </a:cubicBezTo>
                    <a:cubicBezTo>
                      <a:pt x="589" y="2014"/>
                      <a:pt x="589" y="2014"/>
                      <a:pt x="589" y="2046"/>
                    </a:cubicBezTo>
                    <a:lnTo>
                      <a:pt x="589" y="2046"/>
                    </a:lnTo>
                    <a:lnTo>
                      <a:pt x="558" y="2077"/>
                    </a:lnTo>
                    <a:lnTo>
                      <a:pt x="558" y="2077"/>
                    </a:lnTo>
                    <a:lnTo>
                      <a:pt x="558" y="2077"/>
                    </a:lnTo>
                    <a:lnTo>
                      <a:pt x="589" y="2077"/>
                    </a:lnTo>
                    <a:lnTo>
                      <a:pt x="589" y="2077"/>
                    </a:lnTo>
                    <a:lnTo>
                      <a:pt x="589" y="2077"/>
                    </a:lnTo>
                    <a:cubicBezTo>
                      <a:pt x="589" y="2077"/>
                      <a:pt x="589" y="2077"/>
                      <a:pt x="620" y="2077"/>
                    </a:cubicBezTo>
                    <a:cubicBezTo>
                      <a:pt x="620" y="2077"/>
                      <a:pt x="620" y="2077"/>
                      <a:pt x="681" y="2138"/>
                    </a:cubicBezTo>
                    <a:cubicBezTo>
                      <a:pt x="681" y="2138"/>
                      <a:pt x="681" y="2138"/>
                      <a:pt x="713" y="2138"/>
                    </a:cubicBezTo>
                    <a:lnTo>
                      <a:pt x="713" y="2138"/>
                    </a:lnTo>
                    <a:cubicBezTo>
                      <a:pt x="744" y="2138"/>
                      <a:pt x="744" y="2138"/>
                      <a:pt x="744" y="2138"/>
                    </a:cubicBezTo>
                    <a:cubicBezTo>
                      <a:pt x="744" y="2170"/>
                      <a:pt x="774" y="2170"/>
                      <a:pt x="774" y="2170"/>
                    </a:cubicBezTo>
                    <a:lnTo>
                      <a:pt x="774" y="2170"/>
                    </a:lnTo>
                    <a:lnTo>
                      <a:pt x="774" y="2170"/>
                    </a:lnTo>
                    <a:cubicBezTo>
                      <a:pt x="806" y="2170"/>
                      <a:pt x="806" y="2170"/>
                      <a:pt x="806" y="2170"/>
                    </a:cubicBezTo>
                    <a:cubicBezTo>
                      <a:pt x="837" y="2170"/>
                      <a:pt x="837" y="2170"/>
                      <a:pt x="837" y="2170"/>
                    </a:cubicBezTo>
                    <a:cubicBezTo>
                      <a:pt x="868" y="2170"/>
                      <a:pt x="868" y="2170"/>
                      <a:pt x="868" y="2170"/>
                    </a:cubicBezTo>
                    <a:cubicBezTo>
                      <a:pt x="868" y="2201"/>
                      <a:pt x="898" y="2201"/>
                      <a:pt x="898" y="2201"/>
                    </a:cubicBezTo>
                    <a:lnTo>
                      <a:pt x="898" y="2201"/>
                    </a:lnTo>
                    <a:lnTo>
                      <a:pt x="930" y="2201"/>
                    </a:lnTo>
                    <a:lnTo>
                      <a:pt x="930" y="2201"/>
                    </a:lnTo>
                    <a:lnTo>
                      <a:pt x="961" y="2201"/>
                    </a:lnTo>
                    <a:lnTo>
                      <a:pt x="961" y="2201"/>
                    </a:lnTo>
                    <a:lnTo>
                      <a:pt x="961" y="2201"/>
                    </a:lnTo>
                    <a:cubicBezTo>
                      <a:pt x="961" y="2170"/>
                      <a:pt x="961" y="2170"/>
                      <a:pt x="961" y="2170"/>
                    </a:cubicBezTo>
                    <a:lnTo>
                      <a:pt x="961" y="2170"/>
                    </a:lnTo>
                    <a:cubicBezTo>
                      <a:pt x="992" y="2170"/>
                      <a:pt x="992" y="2170"/>
                      <a:pt x="992" y="2201"/>
                    </a:cubicBezTo>
                    <a:lnTo>
                      <a:pt x="992" y="2201"/>
                    </a:lnTo>
                    <a:lnTo>
                      <a:pt x="992" y="2201"/>
                    </a:lnTo>
                    <a:cubicBezTo>
                      <a:pt x="1022" y="2201"/>
                      <a:pt x="1022" y="2201"/>
                      <a:pt x="1022" y="2231"/>
                    </a:cubicBez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cubicBezTo>
                      <a:pt x="1022" y="2231"/>
                      <a:pt x="1022" y="2231"/>
                      <a:pt x="1054" y="2231"/>
                    </a:cubicBezTo>
                    <a:lnTo>
                      <a:pt x="1054" y="2231"/>
                    </a:lnTo>
                    <a:lnTo>
                      <a:pt x="1054" y="2231"/>
                    </a:lnTo>
                    <a:lnTo>
                      <a:pt x="1054" y="2231"/>
                    </a:lnTo>
                    <a:lnTo>
                      <a:pt x="1054" y="2231"/>
                    </a:lnTo>
                    <a:cubicBezTo>
                      <a:pt x="1085" y="2231"/>
                      <a:pt x="1085" y="2231"/>
                      <a:pt x="1085" y="2231"/>
                    </a:cubicBezTo>
                    <a:lnTo>
                      <a:pt x="1085" y="2201"/>
                    </a:lnTo>
                    <a:cubicBezTo>
                      <a:pt x="1085" y="2201"/>
                      <a:pt x="1085" y="2201"/>
                      <a:pt x="1085" y="2170"/>
                    </a:cubicBezTo>
                    <a:lnTo>
                      <a:pt x="1085" y="2170"/>
                    </a:lnTo>
                    <a:cubicBezTo>
                      <a:pt x="1054" y="2138"/>
                      <a:pt x="1022" y="2138"/>
                      <a:pt x="1022" y="2108"/>
                    </a:cubicBezTo>
                    <a:lnTo>
                      <a:pt x="1022" y="2077"/>
                    </a:lnTo>
                    <a:cubicBezTo>
                      <a:pt x="1054" y="2077"/>
                      <a:pt x="1054" y="2077"/>
                      <a:pt x="1054" y="2077"/>
                    </a:cubicBezTo>
                    <a:lnTo>
                      <a:pt x="1054" y="2046"/>
                    </a:lnTo>
                    <a:cubicBezTo>
                      <a:pt x="1054" y="2046"/>
                      <a:pt x="1054" y="2046"/>
                      <a:pt x="1054" y="2014"/>
                    </a:cubicBezTo>
                    <a:cubicBezTo>
                      <a:pt x="1085" y="2014"/>
                      <a:pt x="1085" y="2014"/>
                      <a:pt x="1085" y="2014"/>
                    </a:cubicBezTo>
                    <a:cubicBezTo>
                      <a:pt x="1116" y="2014"/>
                      <a:pt x="1116" y="2014"/>
                      <a:pt x="1146" y="1984"/>
                    </a:cubicBezTo>
                    <a:lnTo>
                      <a:pt x="1146" y="1984"/>
                    </a:lnTo>
                    <a:lnTo>
                      <a:pt x="1146" y="1984"/>
                    </a:lnTo>
                    <a:lnTo>
                      <a:pt x="1146" y="1984"/>
                    </a:lnTo>
                    <a:cubicBezTo>
                      <a:pt x="1146" y="1984"/>
                      <a:pt x="1146" y="1984"/>
                      <a:pt x="1146" y="1953"/>
                    </a:cubicBezTo>
                    <a:lnTo>
                      <a:pt x="1146" y="1953"/>
                    </a:lnTo>
                    <a:cubicBezTo>
                      <a:pt x="1116" y="1953"/>
                      <a:pt x="1116" y="1953"/>
                      <a:pt x="1116" y="1922"/>
                    </a:cubicBezTo>
                    <a:lnTo>
                      <a:pt x="1116" y="1922"/>
                    </a:lnTo>
                    <a:cubicBezTo>
                      <a:pt x="1116" y="1922"/>
                      <a:pt x="1085" y="1922"/>
                      <a:pt x="1054" y="1922"/>
                    </a:cubicBezTo>
                    <a:lnTo>
                      <a:pt x="1054" y="1922"/>
                    </a:lnTo>
                    <a:lnTo>
                      <a:pt x="1054" y="1922"/>
                    </a:lnTo>
                    <a:lnTo>
                      <a:pt x="1054" y="1922"/>
                    </a:lnTo>
                    <a:lnTo>
                      <a:pt x="1054" y="1890"/>
                    </a:lnTo>
                    <a:lnTo>
                      <a:pt x="1054" y="1890"/>
                    </a:lnTo>
                    <a:cubicBezTo>
                      <a:pt x="1022" y="1890"/>
                      <a:pt x="1022" y="1860"/>
                      <a:pt x="1022" y="1860"/>
                    </a:cubicBezTo>
                    <a:lnTo>
                      <a:pt x="1022" y="1860"/>
                    </a:lnTo>
                    <a:lnTo>
                      <a:pt x="1022" y="1860"/>
                    </a:lnTo>
                    <a:cubicBezTo>
                      <a:pt x="1022" y="1829"/>
                      <a:pt x="1022" y="1829"/>
                      <a:pt x="1022" y="1829"/>
                    </a:cubicBezTo>
                    <a:lnTo>
                      <a:pt x="1022" y="1829"/>
                    </a:lnTo>
                    <a:lnTo>
                      <a:pt x="1022" y="1798"/>
                    </a:lnTo>
                    <a:lnTo>
                      <a:pt x="1022" y="1798"/>
                    </a:lnTo>
                    <a:lnTo>
                      <a:pt x="1022" y="1766"/>
                    </a:lnTo>
                    <a:cubicBezTo>
                      <a:pt x="1022" y="1766"/>
                      <a:pt x="1022" y="1766"/>
                      <a:pt x="1054" y="1766"/>
                    </a:cubicBezTo>
                    <a:lnTo>
                      <a:pt x="1054" y="1766"/>
                    </a:lnTo>
                    <a:cubicBezTo>
                      <a:pt x="1054" y="1736"/>
                      <a:pt x="1054" y="1736"/>
                      <a:pt x="1054" y="1736"/>
                    </a:cubicBezTo>
                    <a:lnTo>
                      <a:pt x="1054" y="1736"/>
                    </a:lnTo>
                    <a:lnTo>
                      <a:pt x="1054" y="1736"/>
                    </a:lnTo>
                    <a:lnTo>
                      <a:pt x="1054" y="1705"/>
                    </a:lnTo>
                    <a:lnTo>
                      <a:pt x="1085" y="1674"/>
                    </a:lnTo>
                    <a:lnTo>
                      <a:pt x="1085" y="1674"/>
                    </a:lnTo>
                    <a:cubicBezTo>
                      <a:pt x="1116" y="1674"/>
                      <a:pt x="1116" y="1674"/>
                      <a:pt x="1116" y="1674"/>
                    </a:cubicBezTo>
                    <a:lnTo>
                      <a:pt x="1116" y="1674"/>
                    </a:lnTo>
                    <a:cubicBezTo>
                      <a:pt x="1116" y="1705"/>
                      <a:pt x="1116" y="1705"/>
                      <a:pt x="1116" y="1705"/>
                    </a:cubicBezTo>
                    <a:lnTo>
                      <a:pt x="1146" y="1674"/>
                    </a:lnTo>
                    <a:cubicBezTo>
                      <a:pt x="1146" y="1674"/>
                      <a:pt x="1146" y="1674"/>
                      <a:pt x="1178" y="1674"/>
                    </a:cubicBezTo>
                    <a:lnTo>
                      <a:pt x="1178" y="1674"/>
                    </a:lnTo>
                    <a:cubicBezTo>
                      <a:pt x="1209" y="1642"/>
                      <a:pt x="1209" y="1642"/>
                      <a:pt x="1209" y="1642"/>
                    </a:cubicBezTo>
                    <a:lnTo>
                      <a:pt x="1209" y="1642"/>
                    </a:lnTo>
                    <a:lnTo>
                      <a:pt x="1209" y="1642"/>
                    </a:lnTo>
                    <a:lnTo>
                      <a:pt x="1209" y="1642"/>
                    </a:lnTo>
                    <a:lnTo>
                      <a:pt x="1209" y="1642"/>
                    </a:lnTo>
                    <a:cubicBezTo>
                      <a:pt x="1240" y="1642"/>
                      <a:pt x="1240" y="1642"/>
                      <a:pt x="1240" y="1612"/>
                    </a:cubicBezTo>
                    <a:cubicBezTo>
                      <a:pt x="1240" y="1612"/>
                      <a:pt x="1240" y="1612"/>
                      <a:pt x="1270" y="1612"/>
                    </a:cubicBezTo>
                    <a:lnTo>
                      <a:pt x="1270" y="1612"/>
                    </a:lnTo>
                    <a:lnTo>
                      <a:pt x="1270" y="1612"/>
                    </a:lnTo>
                    <a:lnTo>
                      <a:pt x="1270" y="1612"/>
                    </a:lnTo>
                    <a:lnTo>
                      <a:pt x="1270" y="1612"/>
                    </a:lnTo>
                    <a:cubicBezTo>
                      <a:pt x="1270" y="1612"/>
                      <a:pt x="1270" y="1612"/>
                      <a:pt x="1302" y="1612"/>
                    </a:cubicBezTo>
                    <a:lnTo>
                      <a:pt x="1302" y="1612"/>
                    </a:lnTo>
                    <a:cubicBezTo>
                      <a:pt x="1302" y="1612"/>
                      <a:pt x="1302" y="1612"/>
                      <a:pt x="1333" y="1612"/>
                    </a:cubicBezTo>
                    <a:lnTo>
                      <a:pt x="1333" y="1612"/>
                    </a:lnTo>
                    <a:lnTo>
                      <a:pt x="1333" y="1612"/>
                    </a:lnTo>
                    <a:lnTo>
                      <a:pt x="1333" y="1612"/>
                    </a:lnTo>
                    <a:cubicBezTo>
                      <a:pt x="1364" y="1612"/>
                      <a:pt x="1364" y="1612"/>
                      <a:pt x="1364" y="1612"/>
                    </a:cubicBezTo>
                    <a:lnTo>
                      <a:pt x="1364" y="1612"/>
                    </a:lnTo>
                    <a:lnTo>
                      <a:pt x="1364" y="1612"/>
                    </a:lnTo>
                    <a:cubicBezTo>
                      <a:pt x="1364" y="1612"/>
                      <a:pt x="1394" y="1612"/>
                      <a:pt x="1394" y="1642"/>
                    </a:cubicBezTo>
                    <a:cubicBezTo>
                      <a:pt x="1394" y="1612"/>
                      <a:pt x="1394" y="1612"/>
                      <a:pt x="1426" y="1612"/>
                    </a:cubicBezTo>
                    <a:lnTo>
                      <a:pt x="1426" y="1612"/>
                    </a:lnTo>
                    <a:cubicBezTo>
                      <a:pt x="1426" y="1642"/>
                      <a:pt x="1457" y="1642"/>
                      <a:pt x="1457" y="1642"/>
                    </a:cubicBezTo>
                    <a:lnTo>
                      <a:pt x="1457" y="1642"/>
                    </a:lnTo>
                    <a:cubicBezTo>
                      <a:pt x="1457" y="1642"/>
                      <a:pt x="1457" y="1674"/>
                      <a:pt x="1488" y="1674"/>
                    </a:cubicBezTo>
                    <a:cubicBezTo>
                      <a:pt x="1488" y="1642"/>
                      <a:pt x="1488" y="1642"/>
                      <a:pt x="1488" y="1642"/>
                    </a:cubicBezTo>
                    <a:lnTo>
                      <a:pt x="1488" y="1642"/>
                    </a:lnTo>
                    <a:lnTo>
                      <a:pt x="1488" y="1642"/>
                    </a:lnTo>
                    <a:cubicBezTo>
                      <a:pt x="1518" y="1642"/>
                      <a:pt x="1518" y="1674"/>
                      <a:pt x="1550" y="1674"/>
                    </a:cubicBezTo>
                    <a:lnTo>
                      <a:pt x="1550" y="1674"/>
                    </a:lnTo>
                    <a:lnTo>
                      <a:pt x="1550" y="1674"/>
                    </a:lnTo>
                    <a:lnTo>
                      <a:pt x="1550" y="1674"/>
                    </a:lnTo>
                    <a:cubicBezTo>
                      <a:pt x="1581" y="1674"/>
                      <a:pt x="1581" y="1674"/>
                      <a:pt x="1581" y="1642"/>
                    </a:cubicBezTo>
                    <a:cubicBezTo>
                      <a:pt x="1612" y="1642"/>
                      <a:pt x="1612" y="1642"/>
                      <a:pt x="1612" y="1642"/>
                    </a:cubicBezTo>
                    <a:cubicBezTo>
                      <a:pt x="1612" y="1642"/>
                      <a:pt x="1642" y="1642"/>
                      <a:pt x="1642" y="1674"/>
                    </a:cubicBezTo>
                    <a:cubicBezTo>
                      <a:pt x="1642" y="1642"/>
                      <a:pt x="1642" y="1642"/>
                      <a:pt x="1674" y="1642"/>
                    </a:cubicBezTo>
                    <a:lnTo>
                      <a:pt x="1674" y="1642"/>
                    </a:lnTo>
                    <a:lnTo>
                      <a:pt x="1674" y="1642"/>
                    </a:lnTo>
                    <a:cubicBezTo>
                      <a:pt x="1674" y="1642"/>
                      <a:pt x="1705" y="1642"/>
                      <a:pt x="1705" y="1674"/>
                    </a:cubicBezTo>
                    <a:lnTo>
                      <a:pt x="1705" y="1674"/>
                    </a:lnTo>
                    <a:lnTo>
                      <a:pt x="1736" y="1674"/>
                    </a:lnTo>
                    <a:lnTo>
                      <a:pt x="1736" y="1674"/>
                    </a:lnTo>
                    <a:lnTo>
                      <a:pt x="1736" y="1674"/>
                    </a:lnTo>
                    <a:lnTo>
                      <a:pt x="1766" y="1674"/>
                    </a:lnTo>
                    <a:lnTo>
                      <a:pt x="1766" y="1674"/>
                    </a:lnTo>
                    <a:lnTo>
                      <a:pt x="1766" y="1674"/>
                    </a:lnTo>
                    <a:lnTo>
                      <a:pt x="1766" y="1674"/>
                    </a:lnTo>
                    <a:cubicBezTo>
                      <a:pt x="1766" y="1642"/>
                      <a:pt x="1766" y="1642"/>
                      <a:pt x="1766" y="1642"/>
                    </a:cubicBezTo>
                    <a:lnTo>
                      <a:pt x="1766" y="1642"/>
                    </a:lnTo>
                    <a:lnTo>
                      <a:pt x="1766" y="1642"/>
                    </a:lnTo>
                    <a:cubicBezTo>
                      <a:pt x="1766" y="1612"/>
                      <a:pt x="1766" y="1612"/>
                      <a:pt x="1798" y="1612"/>
                    </a:cubicBezTo>
                    <a:cubicBezTo>
                      <a:pt x="1798" y="1581"/>
                      <a:pt x="1798" y="1581"/>
                      <a:pt x="1798" y="1581"/>
                    </a:cubicBezTo>
                    <a:cubicBezTo>
                      <a:pt x="1798" y="1581"/>
                      <a:pt x="1798" y="1581"/>
                      <a:pt x="1798" y="1612"/>
                    </a:cubicBezTo>
                    <a:cubicBezTo>
                      <a:pt x="1798" y="1581"/>
                      <a:pt x="1798" y="1581"/>
                      <a:pt x="1798" y="1581"/>
                    </a:cubicBezTo>
                    <a:lnTo>
                      <a:pt x="1798" y="1581"/>
                    </a:lnTo>
                    <a:cubicBezTo>
                      <a:pt x="1798" y="1581"/>
                      <a:pt x="1798" y="1581"/>
                      <a:pt x="1829" y="1581"/>
                    </a:cubicBezTo>
                    <a:lnTo>
                      <a:pt x="1829" y="1550"/>
                    </a:lnTo>
                    <a:lnTo>
                      <a:pt x="1829" y="1518"/>
                    </a:lnTo>
                    <a:lnTo>
                      <a:pt x="1829" y="1518"/>
                    </a:lnTo>
                    <a:cubicBezTo>
                      <a:pt x="1829" y="1488"/>
                      <a:pt x="1829" y="1488"/>
                      <a:pt x="1829" y="1488"/>
                    </a:cubicBezTo>
                    <a:lnTo>
                      <a:pt x="1829" y="1488"/>
                    </a:lnTo>
                    <a:cubicBezTo>
                      <a:pt x="1829" y="1457"/>
                      <a:pt x="1829" y="1457"/>
                      <a:pt x="1860" y="1457"/>
                    </a:cubicBezTo>
                    <a:lnTo>
                      <a:pt x="1860" y="1457"/>
                    </a:lnTo>
                    <a:lnTo>
                      <a:pt x="1860" y="1457"/>
                    </a:lnTo>
                    <a:lnTo>
                      <a:pt x="1860" y="1457"/>
                    </a:lnTo>
                    <a:lnTo>
                      <a:pt x="1890" y="1457"/>
                    </a:lnTo>
                    <a:cubicBezTo>
                      <a:pt x="1890" y="1457"/>
                      <a:pt x="1890" y="1457"/>
                      <a:pt x="1922" y="1457"/>
                    </a:cubicBezTo>
                    <a:lnTo>
                      <a:pt x="1922" y="1457"/>
                    </a:lnTo>
                    <a:cubicBezTo>
                      <a:pt x="1922" y="1457"/>
                      <a:pt x="1922" y="1457"/>
                      <a:pt x="1953" y="1457"/>
                    </a:cubicBezTo>
                    <a:cubicBezTo>
                      <a:pt x="1953" y="1457"/>
                      <a:pt x="1953" y="1457"/>
                      <a:pt x="1984" y="1457"/>
                    </a:cubicBezTo>
                    <a:cubicBezTo>
                      <a:pt x="2014" y="1457"/>
                      <a:pt x="2014" y="1457"/>
                      <a:pt x="2014" y="1457"/>
                    </a:cubicBezTo>
                    <a:cubicBezTo>
                      <a:pt x="2046" y="1457"/>
                      <a:pt x="2046" y="1457"/>
                      <a:pt x="2046" y="1457"/>
                    </a:cubicBezTo>
                    <a:lnTo>
                      <a:pt x="2046" y="1457"/>
                    </a:lnTo>
                    <a:lnTo>
                      <a:pt x="2046" y="1457"/>
                    </a:lnTo>
                    <a:cubicBezTo>
                      <a:pt x="2077" y="1457"/>
                      <a:pt x="2077" y="1457"/>
                      <a:pt x="2077" y="1425"/>
                    </a:cubicBezTo>
                    <a:lnTo>
                      <a:pt x="2077" y="1425"/>
                    </a:lnTo>
                    <a:lnTo>
                      <a:pt x="2077" y="1425"/>
                    </a:lnTo>
                    <a:cubicBezTo>
                      <a:pt x="2077" y="1425"/>
                      <a:pt x="2077" y="1425"/>
                      <a:pt x="2108" y="1425"/>
                    </a:cubicBezTo>
                    <a:lnTo>
                      <a:pt x="2108" y="1425"/>
                    </a:lnTo>
                    <a:lnTo>
                      <a:pt x="2138" y="1425"/>
                    </a:lnTo>
                    <a:lnTo>
                      <a:pt x="2138" y="1425"/>
                    </a:lnTo>
                    <a:lnTo>
                      <a:pt x="2138" y="1425"/>
                    </a:lnTo>
                    <a:cubicBezTo>
                      <a:pt x="2170" y="1425"/>
                      <a:pt x="2170" y="1425"/>
                      <a:pt x="2201" y="1425"/>
                    </a:cubicBezTo>
                    <a:lnTo>
                      <a:pt x="2201" y="1425"/>
                    </a:lnTo>
                    <a:lnTo>
                      <a:pt x="2201" y="1425"/>
                    </a:lnTo>
                    <a:cubicBezTo>
                      <a:pt x="2201" y="1425"/>
                      <a:pt x="2201" y="1425"/>
                      <a:pt x="2232" y="1425"/>
                    </a:cubicBezTo>
                    <a:lnTo>
                      <a:pt x="2232" y="1425"/>
                    </a:lnTo>
                    <a:lnTo>
                      <a:pt x="2232" y="1425"/>
                    </a:lnTo>
                    <a:cubicBezTo>
                      <a:pt x="2232" y="1394"/>
                      <a:pt x="2262" y="1364"/>
                      <a:pt x="2293" y="1364"/>
                    </a:cubicBezTo>
                    <a:lnTo>
                      <a:pt x="2293" y="1364"/>
                    </a:lnTo>
                    <a:lnTo>
                      <a:pt x="2293" y="1364"/>
                    </a:lnTo>
                    <a:lnTo>
                      <a:pt x="2293" y="1364"/>
                    </a:lnTo>
                    <a:lnTo>
                      <a:pt x="2293" y="1364"/>
                    </a:lnTo>
                    <a:cubicBezTo>
                      <a:pt x="2325" y="1364"/>
                      <a:pt x="2325" y="1364"/>
                      <a:pt x="2356" y="1394"/>
                    </a:cubicBezTo>
                    <a:lnTo>
                      <a:pt x="2356" y="1394"/>
                    </a:lnTo>
                    <a:lnTo>
                      <a:pt x="2356" y="1394"/>
                    </a:lnTo>
                    <a:lnTo>
                      <a:pt x="2386" y="1394"/>
                    </a:lnTo>
                    <a:lnTo>
                      <a:pt x="2386" y="1394"/>
                    </a:lnTo>
                    <a:lnTo>
                      <a:pt x="2386" y="1394"/>
                    </a:lnTo>
                    <a:lnTo>
                      <a:pt x="2418" y="1425"/>
                    </a:lnTo>
                    <a:cubicBezTo>
                      <a:pt x="2418" y="1457"/>
                      <a:pt x="2418" y="1457"/>
                      <a:pt x="2418" y="1457"/>
                    </a:cubicBezTo>
                    <a:lnTo>
                      <a:pt x="2418" y="1457"/>
                    </a:lnTo>
                    <a:cubicBezTo>
                      <a:pt x="2418" y="1457"/>
                      <a:pt x="2418" y="1457"/>
                      <a:pt x="2449" y="1457"/>
                    </a:cubicBezTo>
                    <a:lnTo>
                      <a:pt x="2449" y="1457"/>
                    </a:lnTo>
                    <a:lnTo>
                      <a:pt x="2449" y="1457"/>
                    </a:lnTo>
                    <a:cubicBezTo>
                      <a:pt x="2449" y="1457"/>
                      <a:pt x="2449" y="1457"/>
                      <a:pt x="2479" y="1457"/>
                    </a:cubicBezTo>
                    <a:lnTo>
                      <a:pt x="2479" y="1457"/>
                    </a:lnTo>
                    <a:cubicBezTo>
                      <a:pt x="2479" y="1457"/>
                      <a:pt x="2479" y="1457"/>
                      <a:pt x="2510" y="1457"/>
                    </a:cubicBezTo>
                    <a:lnTo>
                      <a:pt x="2510" y="1457"/>
                    </a:lnTo>
                    <a:lnTo>
                      <a:pt x="2510" y="1457"/>
                    </a:lnTo>
                    <a:lnTo>
                      <a:pt x="2510" y="1457"/>
                    </a:lnTo>
                    <a:lnTo>
                      <a:pt x="2510" y="1457"/>
                    </a:lnTo>
                    <a:lnTo>
                      <a:pt x="2510" y="1457"/>
                    </a:lnTo>
                    <a:cubicBezTo>
                      <a:pt x="2542" y="1457"/>
                      <a:pt x="2542" y="1457"/>
                      <a:pt x="2542" y="1457"/>
                    </a:cubicBezTo>
                    <a:lnTo>
                      <a:pt x="2542" y="1457"/>
                    </a:lnTo>
                    <a:cubicBezTo>
                      <a:pt x="2542" y="1488"/>
                      <a:pt x="2542" y="1488"/>
                      <a:pt x="2542" y="1488"/>
                    </a:cubicBezTo>
                    <a:cubicBezTo>
                      <a:pt x="2573" y="1488"/>
                      <a:pt x="2573" y="1488"/>
                      <a:pt x="2573" y="1518"/>
                    </a:cubicBezTo>
                    <a:cubicBezTo>
                      <a:pt x="2573" y="1488"/>
                      <a:pt x="2573" y="1488"/>
                      <a:pt x="2603" y="1488"/>
                    </a:cubicBezTo>
                    <a:lnTo>
                      <a:pt x="2603" y="1488"/>
                    </a:lnTo>
                    <a:cubicBezTo>
                      <a:pt x="2634" y="1488"/>
                      <a:pt x="2634" y="1457"/>
                      <a:pt x="2634" y="1457"/>
                    </a:cubicBezTo>
                    <a:lnTo>
                      <a:pt x="2634" y="1457"/>
                    </a:lnTo>
                    <a:cubicBezTo>
                      <a:pt x="2634" y="1457"/>
                      <a:pt x="2634" y="1457"/>
                      <a:pt x="2666" y="1457"/>
                    </a:cubicBezTo>
                    <a:lnTo>
                      <a:pt x="2666" y="1457"/>
                    </a:lnTo>
                    <a:cubicBezTo>
                      <a:pt x="2697" y="1425"/>
                      <a:pt x="2697" y="1425"/>
                      <a:pt x="2697" y="1425"/>
                    </a:cubicBezTo>
                    <a:lnTo>
                      <a:pt x="2697" y="1425"/>
                    </a:lnTo>
                    <a:lnTo>
                      <a:pt x="2727" y="1425"/>
                    </a:lnTo>
                    <a:lnTo>
                      <a:pt x="2727" y="1425"/>
                    </a:lnTo>
                    <a:lnTo>
                      <a:pt x="2758" y="1457"/>
                    </a:lnTo>
                    <a:lnTo>
                      <a:pt x="2758" y="1457"/>
                    </a:lnTo>
                    <a:lnTo>
                      <a:pt x="2758" y="1457"/>
                    </a:lnTo>
                    <a:cubicBezTo>
                      <a:pt x="2758" y="1488"/>
                      <a:pt x="2758" y="1488"/>
                      <a:pt x="2727" y="1488"/>
                    </a:cubicBezTo>
                    <a:lnTo>
                      <a:pt x="2727" y="1488"/>
                    </a:lnTo>
                    <a:lnTo>
                      <a:pt x="2727" y="1488"/>
                    </a:lnTo>
                    <a:lnTo>
                      <a:pt x="2727" y="1488"/>
                    </a:lnTo>
                    <a:lnTo>
                      <a:pt x="2758" y="1488"/>
                    </a:lnTo>
                    <a:lnTo>
                      <a:pt x="2758" y="1518"/>
                    </a:lnTo>
                    <a:cubicBezTo>
                      <a:pt x="2758" y="1518"/>
                      <a:pt x="2790" y="1518"/>
                      <a:pt x="2790" y="1550"/>
                    </a:cubicBezTo>
                    <a:cubicBezTo>
                      <a:pt x="2790" y="1550"/>
                      <a:pt x="2821" y="1550"/>
                      <a:pt x="2821" y="1581"/>
                    </a:cubicBezTo>
                    <a:cubicBezTo>
                      <a:pt x="2851" y="1581"/>
                      <a:pt x="2851" y="1612"/>
                      <a:pt x="2851" y="1612"/>
                    </a:cubicBezTo>
                    <a:cubicBezTo>
                      <a:pt x="2882" y="1612"/>
                      <a:pt x="2882" y="1612"/>
                      <a:pt x="2882" y="1612"/>
                    </a:cubicBezTo>
                    <a:cubicBezTo>
                      <a:pt x="2882" y="1642"/>
                      <a:pt x="2882" y="1642"/>
                      <a:pt x="2882" y="1642"/>
                    </a:cubicBezTo>
                    <a:lnTo>
                      <a:pt x="2882" y="1642"/>
                    </a:lnTo>
                    <a:lnTo>
                      <a:pt x="2882" y="1642"/>
                    </a:lnTo>
                    <a:cubicBezTo>
                      <a:pt x="2914" y="1642"/>
                      <a:pt x="2914" y="1642"/>
                      <a:pt x="2914" y="1642"/>
                    </a:cubicBezTo>
                    <a:lnTo>
                      <a:pt x="2914" y="1642"/>
                    </a:lnTo>
                    <a:lnTo>
                      <a:pt x="2914" y="1642"/>
                    </a:lnTo>
                    <a:cubicBezTo>
                      <a:pt x="2914" y="1642"/>
                      <a:pt x="2914" y="1642"/>
                      <a:pt x="2945" y="1642"/>
                    </a:cubicBezTo>
                    <a:lnTo>
                      <a:pt x="2945" y="1642"/>
                    </a:lnTo>
                    <a:lnTo>
                      <a:pt x="2945" y="1642"/>
                    </a:lnTo>
                    <a:lnTo>
                      <a:pt x="2945" y="1642"/>
                    </a:lnTo>
                    <a:cubicBezTo>
                      <a:pt x="2945" y="1642"/>
                      <a:pt x="2945" y="1642"/>
                      <a:pt x="2945" y="1674"/>
                    </a:cubicBezTo>
                    <a:lnTo>
                      <a:pt x="2975" y="1674"/>
                    </a:lnTo>
                    <a:lnTo>
                      <a:pt x="2975" y="1674"/>
                    </a:lnTo>
                    <a:lnTo>
                      <a:pt x="2975" y="1674"/>
                    </a:lnTo>
                    <a:cubicBezTo>
                      <a:pt x="2975" y="1674"/>
                      <a:pt x="2975" y="1674"/>
                      <a:pt x="3006" y="1674"/>
                    </a:cubicBezTo>
                    <a:cubicBezTo>
                      <a:pt x="3006" y="1674"/>
                      <a:pt x="3006" y="1674"/>
                      <a:pt x="3038" y="1674"/>
                    </a:cubicBezTo>
                    <a:lnTo>
                      <a:pt x="3038" y="1674"/>
                    </a:lnTo>
                    <a:lnTo>
                      <a:pt x="3038" y="1674"/>
                    </a:lnTo>
                    <a:lnTo>
                      <a:pt x="3038" y="1674"/>
                    </a:lnTo>
                    <a:lnTo>
                      <a:pt x="3038" y="1674"/>
                    </a:lnTo>
                    <a:cubicBezTo>
                      <a:pt x="3038" y="1642"/>
                      <a:pt x="3069" y="1642"/>
                      <a:pt x="3069" y="1642"/>
                    </a:cubicBezTo>
                    <a:lnTo>
                      <a:pt x="3069" y="1642"/>
                    </a:lnTo>
                    <a:cubicBezTo>
                      <a:pt x="3069" y="1642"/>
                      <a:pt x="3069" y="1642"/>
                      <a:pt x="3099" y="1674"/>
                    </a:cubicBezTo>
                    <a:lnTo>
                      <a:pt x="3099" y="1674"/>
                    </a:lnTo>
                    <a:lnTo>
                      <a:pt x="3099" y="1674"/>
                    </a:lnTo>
                    <a:cubicBezTo>
                      <a:pt x="3099" y="1674"/>
                      <a:pt x="3130" y="1674"/>
                      <a:pt x="3130" y="1705"/>
                    </a:cubicBezTo>
                    <a:lnTo>
                      <a:pt x="3130" y="1705"/>
                    </a:lnTo>
                    <a:cubicBezTo>
                      <a:pt x="3130" y="1705"/>
                      <a:pt x="3162" y="1705"/>
                      <a:pt x="3162" y="1736"/>
                    </a:cubicBezTo>
                    <a:cubicBezTo>
                      <a:pt x="3162" y="1736"/>
                      <a:pt x="3162" y="1736"/>
                      <a:pt x="3193" y="1736"/>
                    </a:cubicBezTo>
                    <a:lnTo>
                      <a:pt x="3193" y="1736"/>
                    </a:lnTo>
                    <a:cubicBezTo>
                      <a:pt x="3193" y="1736"/>
                      <a:pt x="3193" y="1766"/>
                      <a:pt x="3223" y="1766"/>
                    </a:cubicBezTo>
                    <a:lnTo>
                      <a:pt x="3223" y="1766"/>
                    </a:lnTo>
                    <a:cubicBezTo>
                      <a:pt x="3223" y="1736"/>
                      <a:pt x="3223" y="1736"/>
                      <a:pt x="3223" y="1736"/>
                    </a:cubicBezTo>
                    <a:lnTo>
                      <a:pt x="3254" y="1736"/>
                    </a:lnTo>
                    <a:lnTo>
                      <a:pt x="3254" y="1736"/>
                    </a:lnTo>
                    <a:cubicBezTo>
                      <a:pt x="3254" y="1736"/>
                      <a:pt x="3254" y="1736"/>
                      <a:pt x="3286" y="1736"/>
                    </a:cubicBezTo>
                    <a:cubicBezTo>
                      <a:pt x="3286" y="1736"/>
                      <a:pt x="3286" y="1766"/>
                      <a:pt x="3286" y="1798"/>
                    </a:cubicBezTo>
                    <a:lnTo>
                      <a:pt x="3317" y="1798"/>
                    </a:lnTo>
                    <a:lnTo>
                      <a:pt x="3317" y="1798"/>
                    </a:lnTo>
                    <a:cubicBezTo>
                      <a:pt x="3317" y="1798"/>
                      <a:pt x="3317" y="1798"/>
                      <a:pt x="3317" y="1766"/>
                    </a:cubicBezTo>
                    <a:lnTo>
                      <a:pt x="3317" y="1766"/>
                    </a:lnTo>
                    <a:lnTo>
                      <a:pt x="3317" y="1766"/>
                    </a:lnTo>
                    <a:lnTo>
                      <a:pt x="3317" y="1766"/>
                    </a:lnTo>
                    <a:cubicBezTo>
                      <a:pt x="3317" y="1736"/>
                      <a:pt x="3317" y="1736"/>
                      <a:pt x="3317" y="1736"/>
                    </a:cubicBezTo>
                    <a:cubicBezTo>
                      <a:pt x="3347" y="1766"/>
                      <a:pt x="3347" y="1766"/>
                      <a:pt x="3347" y="1766"/>
                    </a:cubicBezTo>
                    <a:lnTo>
                      <a:pt x="3347" y="1766"/>
                    </a:lnTo>
                    <a:lnTo>
                      <a:pt x="3347" y="1766"/>
                    </a:lnTo>
                    <a:lnTo>
                      <a:pt x="3378" y="1766"/>
                    </a:lnTo>
                    <a:lnTo>
                      <a:pt x="3378" y="1766"/>
                    </a:lnTo>
                    <a:cubicBezTo>
                      <a:pt x="3378" y="1766"/>
                      <a:pt x="3378" y="1766"/>
                      <a:pt x="3410" y="1766"/>
                    </a:cubicBezTo>
                    <a:lnTo>
                      <a:pt x="3410" y="1766"/>
                    </a:lnTo>
                    <a:cubicBezTo>
                      <a:pt x="3410" y="1736"/>
                      <a:pt x="3410" y="1736"/>
                      <a:pt x="3441" y="1736"/>
                    </a:cubicBezTo>
                    <a:lnTo>
                      <a:pt x="3471" y="1705"/>
                    </a:lnTo>
                    <a:lnTo>
                      <a:pt x="3502" y="1705"/>
                    </a:lnTo>
                    <a:cubicBezTo>
                      <a:pt x="3502" y="1674"/>
                      <a:pt x="3534" y="1674"/>
                      <a:pt x="3534" y="1674"/>
                    </a:cubicBezTo>
                    <a:lnTo>
                      <a:pt x="3534" y="1674"/>
                    </a:lnTo>
                    <a:cubicBezTo>
                      <a:pt x="3534" y="1674"/>
                      <a:pt x="3534" y="1674"/>
                      <a:pt x="3565" y="1674"/>
                    </a:cubicBezTo>
                    <a:lnTo>
                      <a:pt x="3595" y="1674"/>
                    </a:lnTo>
                    <a:lnTo>
                      <a:pt x="3595" y="1674"/>
                    </a:lnTo>
                    <a:cubicBezTo>
                      <a:pt x="3626" y="1674"/>
                      <a:pt x="3626" y="1674"/>
                      <a:pt x="3626" y="1674"/>
                    </a:cubicBezTo>
                    <a:cubicBezTo>
                      <a:pt x="3626" y="1674"/>
                      <a:pt x="3626" y="1674"/>
                      <a:pt x="3658" y="1674"/>
                    </a:cubicBezTo>
                    <a:lnTo>
                      <a:pt x="3658" y="1674"/>
                    </a:lnTo>
                    <a:cubicBezTo>
                      <a:pt x="3658" y="1674"/>
                      <a:pt x="3658" y="1674"/>
                      <a:pt x="3689" y="1674"/>
                    </a:cubicBezTo>
                    <a:lnTo>
                      <a:pt x="3689" y="1674"/>
                    </a:lnTo>
                    <a:lnTo>
                      <a:pt x="3719" y="1705"/>
                    </a:lnTo>
                    <a:cubicBezTo>
                      <a:pt x="3719" y="1705"/>
                      <a:pt x="3719" y="1705"/>
                      <a:pt x="3719" y="1736"/>
                    </a:cubicBezTo>
                    <a:lnTo>
                      <a:pt x="3719" y="1736"/>
                    </a:lnTo>
                    <a:lnTo>
                      <a:pt x="3719" y="1736"/>
                    </a:lnTo>
                    <a:lnTo>
                      <a:pt x="3719" y="1736"/>
                    </a:lnTo>
                    <a:lnTo>
                      <a:pt x="3750" y="1736"/>
                    </a:lnTo>
                    <a:cubicBezTo>
                      <a:pt x="3750" y="1736"/>
                      <a:pt x="3750" y="1736"/>
                      <a:pt x="3782" y="1736"/>
                    </a:cubicBezTo>
                    <a:lnTo>
                      <a:pt x="3782" y="1736"/>
                    </a:lnTo>
                    <a:lnTo>
                      <a:pt x="3782" y="1736"/>
                    </a:lnTo>
                    <a:lnTo>
                      <a:pt x="3813" y="1736"/>
                    </a:lnTo>
                    <a:lnTo>
                      <a:pt x="3813" y="1736"/>
                    </a:lnTo>
                    <a:cubicBezTo>
                      <a:pt x="3843" y="1736"/>
                      <a:pt x="3843" y="1736"/>
                      <a:pt x="3843" y="1736"/>
                    </a:cubicBezTo>
                    <a:lnTo>
                      <a:pt x="3843" y="1736"/>
                    </a:lnTo>
                    <a:lnTo>
                      <a:pt x="3843" y="1736"/>
                    </a:lnTo>
                    <a:cubicBezTo>
                      <a:pt x="3843" y="1736"/>
                      <a:pt x="3843" y="1736"/>
                      <a:pt x="3874" y="1736"/>
                    </a:cubicBezTo>
                    <a:lnTo>
                      <a:pt x="3874" y="1736"/>
                    </a:lnTo>
                    <a:lnTo>
                      <a:pt x="3874" y="1736"/>
                    </a:lnTo>
                    <a:lnTo>
                      <a:pt x="3874" y="1705"/>
                    </a:lnTo>
                    <a:lnTo>
                      <a:pt x="3874" y="1705"/>
                    </a:lnTo>
                    <a:cubicBezTo>
                      <a:pt x="3843" y="1705"/>
                      <a:pt x="3843" y="1674"/>
                      <a:pt x="3843" y="1674"/>
                    </a:cubicBezTo>
                    <a:lnTo>
                      <a:pt x="3874" y="1642"/>
                    </a:lnTo>
                    <a:lnTo>
                      <a:pt x="3874" y="1642"/>
                    </a:lnTo>
                    <a:cubicBezTo>
                      <a:pt x="3874" y="1612"/>
                      <a:pt x="3905" y="1612"/>
                      <a:pt x="3905" y="1612"/>
                    </a:cubicBezTo>
                    <a:lnTo>
                      <a:pt x="3937" y="1581"/>
                    </a:lnTo>
                    <a:lnTo>
                      <a:pt x="3937" y="1581"/>
                    </a:lnTo>
                    <a:cubicBezTo>
                      <a:pt x="3937" y="1581"/>
                      <a:pt x="3937" y="1581"/>
                      <a:pt x="3967" y="1581"/>
                    </a:cubicBezTo>
                    <a:lnTo>
                      <a:pt x="3967" y="1581"/>
                    </a:lnTo>
                    <a:cubicBezTo>
                      <a:pt x="3967" y="1612"/>
                      <a:pt x="3998" y="1612"/>
                      <a:pt x="3998" y="1612"/>
                    </a:cubicBezTo>
                    <a:lnTo>
                      <a:pt x="4030" y="1612"/>
                    </a:lnTo>
                    <a:lnTo>
                      <a:pt x="4060" y="1612"/>
                    </a:lnTo>
                    <a:cubicBezTo>
                      <a:pt x="4091" y="1642"/>
                      <a:pt x="4091" y="1642"/>
                      <a:pt x="4091" y="1642"/>
                    </a:cubicBezTo>
                    <a:cubicBezTo>
                      <a:pt x="4122" y="1642"/>
                      <a:pt x="4122" y="1642"/>
                      <a:pt x="4122" y="1642"/>
                    </a:cubicBezTo>
                    <a:lnTo>
                      <a:pt x="4122" y="1642"/>
                    </a:lnTo>
                    <a:cubicBezTo>
                      <a:pt x="4154" y="1674"/>
                      <a:pt x="4154" y="1674"/>
                      <a:pt x="4154" y="1674"/>
                    </a:cubicBezTo>
                    <a:lnTo>
                      <a:pt x="4154" y="1674"/>
                    </a:lnTo>
                    <a:lnTo>
                      <a:pt x="4154" y="1674"/>
                    </a:lnTo>
                    <a:lnTo>
                      <a:pt x="4154" y="1705"/>
                    </a:lnTo>
                    <a:lnTo>
                      <a:pt x="4154" y="1705"/>
                    </a:lnTo>
                    <a:lnTo>
                      <a:pt x="4154" y="1705"/>
                    </a:lnTo>
                    <a:cubicBezTo>
                      <a:pt x="4184" y="1705"/>
                      <a:pt x="4184" y="1705"/>
                      <a:pt x="4184" y="1705"/>
                    </a:cubicBezTo>
                    <a:lnTo>
                      <a:pt x="4184" y="1705"/>
                    </a:lnTo>
                    <a:cubicBezTo>
                      <a:pt x="4215" y="1705"/>
                      <a:pt x="4215" y="1705"/>
                      <a:pt x="4215" y="1705"/>
                    </a:cubicBezTo>
                    <a:lnTo>
                      <a:pt x="4215" y="1705"/>
                    </a:lnTo>
                    <a:cubicBezTo>
                      <a:pt x="4215" y="1705"/>
                      <a:pt x="4215" y="1705"/>
                      <a:pt x="4246" y="1705"/>
                    </a:cubicBezTo>
                    <a:lnTo>
                      <a:pt x="4278" y="1705"/>
                    </a:lnTo>
                    <a:lnTo>
                      <a:pt x="4308" y="1705"/>
                    </a:lnTo>
                    <a:lnTo>
                      <a:pt x="4308" y="1705"/>
                    </a:lnTo>
                    <a:lnTo>
                      <a:pt x="4308" y="1705"/>
                    </a:lnTo>
                    <a:cubicBezTo>
                      <a:pt x="4339" y="1705"/>
                      <a:pt x="4402" y="1705"/>
                      <a:pt x="4402" y="1736"/>
                    </a:cubicBezTo>
                    <a:cubicBezTo>
                      <a:pt x="4432" y="1736"/>
                      <a:pt x="4432" y="1736"/>
                      <a:pt x="4432" y="1736"/>
                    </a:cubicBezTo>
                    <a:cubicBezTo>
                      <a:pt x="4463" y="1736"/>
                      <a:pt x="4463" y="1736"/>
                      <a:pt x="4463" y="1736"/>
                    </a:cubicBezTo>
                    <a:cubicBezTo>
                      <a:pt x="4463" y="1766"/>
                      <a:pt x="4494" y="1766"/>
                      <a:pt x="4494" y="1766"/>
                    </a:cubicBezTo>
                    <a:cubicBezTo>
                      <a:pt x="4494" y="1766"/>
                      <a:pt x="4494" y="1766"/>
                      <a:pt x="4526" y="1766"/>
                    </a:cubicBezTo>
                    <a:lnTo>
                      <a:pt x="4556" y="1766"/>
                    </a:lnTo>
                    <a:cubicBezTo>
                      <a:pt x="4556" y="1766"/>
                      <a:pt x="4556" y="1766"/>
                      <a:pt x="4587" y="1766"/>
                    </a:cubicBezTo>
                    <a:lnTo>
                      <a:pt x="4587" y="1766"/>
                    </a:lnTo>
                    <a:lnTo>
                      <a:pt x="4587" y="1766"/>
                    </a:lnTo>
                    <a:lnTo>
                      <a:pt x="4587" y="1766"/>
                    </a:lnTo>
                    <a:cubicBezTo>
                      <a:pt x="4618" y="1766"/>
                      <a:pt x="4650" y="1766"/>
                      <a:pt x="4650" y="1766"/>
                    </a:cubicBezTo>
                    <a:cubicBezTo>
                      <a:pt x="4650" y="1766"/>
                      <a:pt x="4650" y="1766"/>
                      <a:pt x="4680" y="1766"/>
                    </a:cubicBezTo>
                    <a:lnTo>
                      <a:pt x="4680" y="1766"/>
                    </a:lnTo>
                    <a:cubicBezTo>
                      <a:pt x="4680" y="1766"/>
                      <a:pt x="4680" y="1766"/>
                      <a:pt x="4711" y="1766"/>
                    </a:cubicBezTo>
                    <a:lnTo>
                      <a:pt x="4711" y="1736"/>
                    </a:lnTo>
                    <a:cubicBezTo>
                      <a:pt x="4742" y="1736"/>
                      <a:pt x="4742" y="1705"/>
                      <a:pt x="4742" y="1705"/>
                    </a:cubicBezTo>
                    <a:lnTo>
                      <a:pt x="4742" y="1705"/>
                    </a:lnTo>
                    <a:cubicBezTo>
                      <a:pt x="4774" y="1705"/>
                      <a:pt x="4804" y="1705"/>
                      <a:pt x="4804" y="1705"/>
                    </a:cubicBezTo>
                    <a:cubicBezTo>
                      <a:pt x="4804" y="1705"/>
                      <a:pt x="4804" y="1705"/>
                      <a:pt x="4835" y="1705"/>
                    </a:cubicBezTo>
                    <a:lnTo>
                      <a:pt x="4835" y="1705"/>
                    </a:lnTo>
                    <a:cubicBezTo>
                      <a:pt x="4866" y="1736"/>
                      <a:pt x="4866" y="1736"/>
                      <a:pt x="4866" y="1736"/>
                    </a:cubicBezTo>
                    <a:lnTo>
                      <a:pt x="4898" y="1736"/>
                    </a:lnTo>
                    <a:lnTo>
                      <a:pt x="4898" y="1736"/>
                    </a:lnTo>
                    <a:lnTo>
                      <a:pt x="4898" y="1736"/>
                    </a:lnTo>
                    <a:cubicBezTo>
                      <a:pt x="4928" y="1705"/>
                      <a:pt x="4928" y="1705"/>
                      <a:pt x="4928" y="1705"/>
                    </a:cubicBezTo>
                    <a:cubicBezTo>
                      <a:pt x="4928" y="1736"/>
                      <a:pt x="4928" y="1736"/>
                      <a:pt x="4928" y="1736"/>
                    </a:cubicBezTo>
                    <a:lnTo>
                      <a:pt x="4928" y="1736"/>
                    </a:lnTo>
                    <a:cubicBezTo>
                      <a:pt x="4928" y="1736"/>
                      <a:pt x="4928" y="1736"/>
                      <a:pt x="4959" y="1736"/>
                    </a:cubicBezTo>
                    <a:lnTo>
                      <a:pt x="4959" y="1766"/>
                    </a:lnTo>
                    <a:lnTo>
                      <a:pt x="4959" y="1766"/>
                    </a:lnTo>
                    <a:cubicBezTo>
                      <a:pt x="4990" y="1766"/>
                      <a:pt x="4990" y="1766"/>
                      <a:pt x="5022" y="1736"/>
                    </a:cubicBezTo>
                    <a:lnTo>
                      <a:pt x="5022" y="1736"/>
                    </a:lnTo>
                    <a:lnTo>
                      <a:pt x="5022" y="1736"/>
                    </a:lnTo>
                    <a:lnTo>
                      <a:pt x="5022" y="1736"/>
                    </a:lnTo>
                    <a:lnTo>
                      <a:pt x="5022" y="1736"/>
                    </a:lnTo>
                    <a:cubicBezTo>
                      <a:pt x="5022" y="1705"/>
                      <a:pt x="5022" y="1705"/>
                      <a:pt x="5022" y="1705"/>
                    </a:cubicBezTo>
                    <a:cubicBezTo>
                      <a:pt x="5022" y="1705"/>
                      <a:pt x="5022" y="1705"/>
                      <a:pt x="5052" y="1705"/>
                    </a:cubicBezTo>
                    <a:lnTo>
                      <a:pt x="5052" y="1705"/>
                    </a:lnTo>
                    <a:lnTo>
                      <a:pt x="5052" y="1674"/>
                    </a:lnTo>
                    <a:lnTo>
                      <a:pt x="5052" y="1674"/>
                    </a:lnTo>
                    <a:lnTo>
                      <a:pt x="5052" y="1674"/>
                    </a:lnTo>
                    <a:cubicBezTo>
                      <a:pt x="5083" y="1674"/>
                      <a:pt x="5083" y="1642"/>
                      <a:pt x="5114" y="1612"/>
                    </a:cubicBezTo>
                    <a:lnTo>
                      <a:pt x="5114" y="1612"/>
                    </a:lnTo>
                    <a:lnTo>
                      <a:pt x="5083" y="1612"/>
                    </a:lnTo>
                    <a:lnTo>
                      <a:pt x="5083" y="1612"/>
                    </a:lnTo>
                    <a:cubicBezTo>
                      <a:pt x="5083" y="1581"/>
                      <a:pt x="5083" y="1581"/>
                      <a:pt x="5083" y="1581"/>
                    </a:cubicBezTo>
                    <a:lnTo>
                      <a:pt x="5083" y="1581"/>
                    </a:lnTo>
                    <a:cubicBezTo>
                      <a:pt x="5083" y="1550"/>
                      <a:pt x="5083" y="1550"/>
                      <a:pt x="5114" y="1550"/>
                    </a:cubicBezTo>
                    <a:lnTo>
                      <a:pt x="5114" y="1550"/>
                    </a:lnTo>
                    <a:cubicBezTo>
                      <a:pt x="5114" y="1518"/>
                      <a:pt x="5114" y="1518"/>
                      <a:pt x="5114" y="1518"/>
                    </a:cubicBezTo>
                    <a:cubicBezTo>
                      <a:pt x="5114" y="1518"/>
                      <a:pt x="5114" y="1518"/>
                      <a:pt x="5146" y="1518"/>
                    </a:cubicBezTo>
                    <a:lnTo>
                      <a:pt x="5146" y="1518"/>
                    </a:lnTo>
                    <a:cubicBezTo>
                      <a:pt x="5146" y="1518"/>
                      <a:pt x="5146" y="1518"/>
                      <a:pt x="5176" y="1518"/>
                    </a:cubicBezTo>
                    <a:lnTo>
                      <a:pt x="5176" y="1518"/>
                    </a:lnTo>
                    <a:lnTo>
                      <a:pt x="5176" y="1518"/>
                    </a:lnTo>
                    <a:cubicBezTo>
                      <a:pt x="5207" y="1518"/>
                      <a:pt x="5207" y="1488"/>
                      <a:pt x="5238" y="1488"/>
                    </a:cubicBezTo>
                    <a:cubicBezTo>
                      <a:pt x="5238" y="1488"/>
                      <a:pt x="5300" y="1488"/>
                      <a:pt x="5331" y="1518"/>
                    </a:cubicBezTo>
                    <a:cubicBezTo>
                      <a:pt x="5331" y="1518"/>
                      <a:pt x="5331" y="1518"/>
                      <a:pt x="5362" y="1518"/>
                    </a:cubicBezTo>
                    <a:lnTo>
                      <a:pt x="5362" y="1518"/>
                    </a:lnTo>
                    <a:lnTo>
                      <a:pt x="5362" y="1518"/>
                    </a:lnTo>
                    <a:lnTo>
                      <a:pt x="5394" y="1518"/>
                    </a:lnTo>
                    <a:lnTo>
                      <a:pt x="5394" y="1518"/>
                    </a:lnTo>
                    <a:cubicBezTo>
                      <a:pt x="5424" y="1518"/>
                      <a:pt x="5424" y="1518"/>
                      <a:pt x="5424" y="1550"/>
                    </a:cubicBezTo>
                    <a:lnTo>
                      <a:pt x="5424" y="1550"/>
                    </a:lnTo>
                    <a:lnTo>
                      <a:pt x="5424" y="1550"/>
                    </a:lnTo>
                    <a:cubicBezTo>
                      <a:pt x="5455" y="1550"/>
                      <a:pt x="5455" y="1550"/>
                      <a:pt x="5455" y="1581"/>
                    </a:cubicBezTo>
                    <a:lnTo>
                      <a:pt x="5486" y="1612"/>
                    </a:lnTo>
                    <a:lnTo>
                      <a:pt x="5486" y="1642"/>
                    </a:lnTo>
                    <a:cubicBezTo>
                      <a:pt x="5486" y="1642"/>
                      <a:pt x="5486" y="1642"/>
                      <a:pt x="5517" y="1642"/>
                    </a:cubicBezTo>
                    <a:cubicBezTo>
                      <a:pt x="5517" y="1674"/>
                      <a:pt x="5517" y="1705"/>
                      <a:pt x="5548" y="1705"/>
                    </a:cubicBezTo>
                    <a:cubicBezTo>
                      <a:pt x="5548" y="1736"/>
                      <a:pt x="5548" y="1736"/>
                      <a:pt x="5548" y="1766"/>
                    </a:cubicBezTo>
                    <a:lnTo>
                      <a:pt x="5548" y="1766"/>
                    </a:lnTo>
                    <a:cubicBezTo>
                      <a:pt x="5579" y="1766"/>
                      <a:pt x="5579" y="1766"/>
                      <a:pt x="5610" y="1766"/>
                    </a:cubicBezTo>
                    <a:lnTo>
                      <a:pt x="5610" y="1766"/>
                    </a:lnTo>
                    <a:lnTo>
                      <a:pt x="5610" y="1766"/>
                    </a:lnTo>
                    <a:lnTo>
                      <a:pt x="5610" y="1766"/>
                    </a:lnTo>
                    <a:cubicBezTo>
                      <a:pt x="5642" y="1766"/>
                      <a:pt x="5642" y="1766"/>
                      <a:pt x="5642" y="1766"/>
                    </a:cubicBezTo>
                    <a:cubicBezTo>
                      <a:pt x="5672" y="1798"/>
                      <a:pt x="5672" y="1798"/>
                      <a:pt x="5672" y="1798"/>
                    </a:cubicBezTo>
                    <a:lnTo>
                      <a:pt x="5672" y="1798"/>
                    </a:lnTo>
                    <a:cubicBezTo>
                      <a:pt x="5703" y="1829"/>
                      <a:pt x="5703" y="1829"/>
                      <a:pt x="5703" y="1860"/>
                    </a:cubicBezTo>
                    <a:cubicBezTo>
                      <a:pt x="5703" y="1860"/>
                      <a:pt x="5703" y="1860"/>
                      <a:pt x="5734" y="1860"/>
                    </a:cubicBezTo>
                    <a:lnTo>
                      <a:pt x="5734" y="1860"/>
                    </a:lnTo>
                    <a:lnTo>
                      <a:pt x="5734" y="1860"/>
                    </a:lnTo>
                    <a:cubicBezTo>
                      <a:pt x="5734" y="1890"/>
                      <a:pt x="5734" y="1890"/>
                      <a:pt x="5765" y="1890"/>
                    </a:cubicBezTo>
                    <a:lnTo>
                      <a:pt x="5765" y="1890"/>
                    </a:lnTo>
                    <a:cubicBezTo>
                      <a:pt x="5765" y="1860"/>
                      <a:pt x="5796" y="1860"/>
                      <a:pt x="5796" y="1860"/>
                    </a:cubicBezTo>
                    <a:cubicBezTo>
                      <a:pt x="5827" y="1829"/>
                      <a:pt x="5827" y="1829"/>
                      <a:pt x="5827" y="1829"/>
                    </a:cubicBezTo>
                    <a:lnTo>
                      <a:pt x="5827" y="1829"/>
                    </a:lnTo>
                    <a:cubicBezTo>
                      <a:pt x="5827" y="1829"/>
                      <a:pt x="5827" y="1829"/>
                      <a:pt x="5858" y="1829"/>
                    </a:cubicBezTo>
                    <a:lnTo>
                      <a:pt x="5858" y="1829"/>
                    </a:lnTo>
                    <a:lnTo>
                      <a:pt x="5889" y="1829"/>
                    </a:lnTo>
                    <a:lnTo>
                      <a:pt x="5889" y="1829"/>
                    </a:lnTo>
                    <a:lnTo>
                      <a:pt x="5889" y="1829"/>
                    </a:lnTo>
                    <a:cubicBezTo>
                      <a:pt x="5920" y="1829"/>
                      <a:pt x="5920" y="1829"/>
                      <a:pt x="5920" y="1829"/>
                    </a:cubicBezTo>
                    <a:lnTo>
                      <a:pt x="5951" y="1860"/>
                    </a:lnTo>
                    <a:lnTo>
                      <a:pt x="5951" y="1860"/>
                    </a:lnTo>
                    <a:lnTo>
                      <a:pt x="5951" y="1860"/>
                    </a:lnTo>
                    <a:lnTo>
                      <a:pt x="5951" y="1860"/>
                    </a:lnTo>
                    <a:lnTo>
                      <a:pt x="5951" y="1890"/>
                    </a:lnTo>
                    <a:lnTo>
                      <a:pt x="5951" y="1890"/>
                    </a:lnTo>
                    <a:cubicBezTo>
                      <a:pt x="5951" y="1890"/>
                      <a:pt x="5951" y="1890"/>
                      <a:pt x="5951" y="1922"/>
                    </a:cubicBezTo>
                    <a:lnTo>
                      <a:pt x="5951" y="1922"/>
                    </a:lnTo>
                    <a:cubicBezTo>
                      <a:pt x="5920" y="1922"/>
                      <a:pt x="5920" y="1922"/>
                      <a:pt x="5920" y="1922"/>
                    </a:cubicBezTo>
                    <a:lnTo>
                      <a:pt x="5920" y="1922"/>
                    </a:lnTo>
                    <a:cubicBezTo>
                      <a:pt x="5920" y="1953"/>
                      <a:pt x="5920" y="1953"/>
                      <a:pt x="5920" y="1953"/>
                    </a:cubicBezTo>
                    <a:cubicBezTo>
                      <a:pt x="5920" y="1953"/>
                      <a:pt x="5920" y="1984"/>
                      <a:pt x="5889" y="1984"/>
                    </a:cubicBezTo>
                    <a:lnTo>
                      <a:pt x="5889" y="1984"/>
                    </a:lnTo>
                    <a:lnTo>
                      <a:pt x="5889" y="1984"/>
                    </a:lnTo>
                    <a:cubicBezTo>
                      <a:pt x="5889" y="2014"/>
                      <a:pt x="5889" y="2014"/>
                      <a:pt x="5889" y="2014"/>
                    </a:cubicBezTo>
                    <a:lnTo>
                      <a:pt x="5889" y="2014"/>
                    </a:lnTo>
                    <a:lnTo>
                      <a:pt x="5889" y="2014"/>
                    </a:lnTo>
                    <a:lnTo>
                      <a:pt x="5889" y="2014"/>
                    </a:lnTo>
                    <a:cubicBezTo>
                      <a:pt x="5889" y="2046"/>
                      <a:pt x="5858" y="2046"/>
                      <a:pt x="5858" y="2077"/>
                    </a:cubicBezTo>
                    <a:lnTo>
                      <a:pt x="5858" y="2077"/>
                    </a:lnTo>
                    <a:lnTo>
                      <a:pt x="5858" y="2077"/>
                    </a:lnTo>
                    <a:lnTo>
                      <a:pt x="5858" y="2077"/>
                    </a:lnTo>
                    <a:lnTo>
                      <a:pt x="5827" y="2108"/>
                    </a:lnTo>
                    <a:lnTo>
                      <a:pt x="5827" y="2108"/>
                    </a:lnTo>
                    <a:lnTo>
                      <a:pt x="5827" y="2108"/>
                    </a:lnTo>
                    <a:cubicBezTo>
                      <a:pt x="5796" y="2108"/>
                      <a:pt x="5796" y="2108"/>
                      <a:pt x="5796" y="2077"/>
                    </a:cubicBezTo>
                    <a:lnTo>
                      <a:pt x="5796" y="2077"/>
                    </a:lnTo>
                    <a:cubicBezTo>
                      <a:pt x="5765" y="2077"/>
                      <a:pt x="5765" y="2077"/>
                      <a:pt x="5765" y="2077"/>
                    </a:cubicBezTo>
                    <a:cubicBezTo>
                      <a:pt x="5765" y="2077"/>
                      <a:pt x="5765" y="2108"/>
                      <a:pt x="5734" y="2108"/>
                    </a:cubicBezTo>
                    <a:lnTo>
                      <a:pt x="5734" y="2108"/>
                    </a:lnTo>
                    <a:cubicBezTo>
                      <a:pt x="5734" y="2108"/>
                      <a:pt x="5734" y="2108"/>
                      <a:pt x="5734" y="2138"/>
                    </a:cubicBezTo>
                    <a:lnTo>
                      <a:pt x="5734" y="2138"/>
                    </a:lnTo>
                    <a:lnTo>
                      <a:pt x="5734" y="2170"/>
                    </a:lnTo>
                    <a:lnTo>
                      <a:pt x="5734" y="2170"/>
                    </a:lnTo>
                    <a:lnTo>
                      <a:pt x="5734" y="2170"/>
                    </a:lnTo>
                    <a:cubicBezTo>
                      <a:pt x="5734" y="2170"/>
                      <a:pt x="5734" y="2170"/>
                      <a:pt x="5765" y="2170"/>
                    </a:cubicBezTo>
                    <a:lnTo>
                      <a:pt x="5765" y="2138"/>
                    </a:lnTo>
                    <a:cubicBezTo>
                      <a:pt x="5765" y="2138"/>
                      <a:pt x="5796" y="2170"/>
                      <a:pt x="5827" y="2170"/>
                    </a:cubicBezTo>
                    <a:cubicBezTo>
                      <a:pt x="5827" y="2201"/>
                      <a:pt x="5827" y="2201"/>
                      <a:pt x="5827" y="2201"/>
                    </a:cubicBezTo>
                    <a:lnTo>
                      <a:pt x="5858" y="2201"/>
                    </a:lnTo>
                    <a:cubicBezTo>
                      <a:pt x="5889" y="2170"/>
                      <a:pt x="5889" y="2170"/>
                      <a:pt x="5889" y="2170"/>
                    </a:cubicBezTo>
                    <a:cubicBezTo>
                      <a:pt x="5920" y="2170"/>
                      <a:pt x="5920" y="2138"/>
                      <a:pt x="5951" y="2108"/>
                    </a:cubicBezTo>
                    <a:cubicBezTo>
                      <a:pt x="5951" y="2077"/>
                      <a:pt x="5982" y="2046"/>
                      <a:pt x="6013" y="2046"/>
                    </a:cubicBezTo>
                    <a:lnTo>
                      <a:pt x="6044" y="2046"/>
                    </a:lnTo>
                    <a:lnTo>
                      <a:pt x="6044" y="2014"/>
                    </a:lnTo>
                    <a:lnTo>
                      <a:pt x="6075" y="1984"/>
                    </a:lnTo>
                    <a:lnTo>
                      <a:pt x="6106" y="1953"/>
                    </a:lnTo>
                    <a:cubicBezTo>
                      <a:pt x="6106" y="1922"/>
                      <a:pt x="6106" y="1922"/>
                      <a:pt x="6137" y="1890"/>
                    </a:cubicBezTo>
                    <a:lnTo>
                      <a:pt x="6168" y="1860"/>
                    </a:lnTo>
                    <a:cubicBezTo>
                      <a:pt x="6199" y="1860"/>
                      <a:pt x="6199" y="1829"/>
                      <a:pt x="6199" y="1829"/>
                    </a:cubicBezTo>
                    <a:lnTo>
                      <a:pt x="6199" y="1829"/>
                    </a:lnTo>
                    <a:cubicBezTo>
                      <a:pt x="6199" y="1798"/>
                      <a:pt x="6199" y="1766"/>
                      <a:pt x="6199" y="1766"/>
                    </a:cubicBezTo>
                    <a:cubicBezTo>
                      <a:pt x="6199" y="1766"/>
                      <a:pt x="6230" y="1766"/>
                      <a:pt x="6230" y="1736"/>
                    </a:cubicBezTo>
                    <a:lnTo>
                      <a:pt x="6230" y="1736"/>
                    </a:lnTo>
                    <a:lnTo>
                      <a:pt x="6230" y="1736"/>
                    </a:lnTo>
                    <a:cubicBezTo>
                      <a:pt x="6230" y="1736"/>
                      <a:pt x="6199" y="1705"/>
                      <a:pt x="6230" y="1705"/>
                    </a:cubicBezTo>
                    <a:cubicBezTo>
                      <a:pt x="6230" y="1674"/>
                      <a:pt x="6230" y="1642"/>
                      <a:pt x="6261" y="1612"/>
                    </a:cubicBezTo>
                    <a:lnTo>
                      <a:pt x="6261" y="1612"/>
                    </a:lnTo>
                    <a:lnTo>
                      <a:pt x="6261" y="1581"/>
                    </a:lnTo>
                    <a:cubicBezTo>
                      <a:pt x="6230" y="1581"/>
                      <a:pt x="6230" y="1581"/>
                      <a:pt x="6230" y="1581"/>
                    </a:cubicBezTo>
                    <a:cubicBezTo>
                      <a:pt x="6230" y="1550"/>
                      <a:pt x="6230" y="1550"/>
                      <a:pt x="6230" y="1550"/>
                    </a:cubicBezTo>
                    <a:cubicBezTo>
                      <a:pt x="6230" y="1518"/>
                      <a:pt x="6230" y="1518"/>
                      <a:pt x="6199" y="1518"/>
                    </a:cubicBezTo>
                    <a:cubicBezTo>
                      <a:pt x="6199" y="1518"/>
                      <a:pt x="6199" y="1518"/>
                      <a:pt x="6168" y="1518"/>
                    </a:cubicBezTo>
                    <a:cubicBezTo>
                      <a:pt x="6168" y="1518"/>
                      <a:pt x="6168" y="1518"/>
                      <a:pt x="6137" y="1518"/>
                    </a:cubicBezTo>
                    <a:cubicBezTo>
                      <a:pt x="6137" y="1518"/>
                      <a:pt x="6137" y="1518"/>
                      <a:pt x="6106" y="1518"/>
                    </a:cubicBezTo>
                    <a:cubicBezTo>
                      <a:pt x="6106" y="1550"/>
                      <a:pt x="6075" y="1550"/>
                      <a:pt x="6075" y="1550"/>
                    </a:cubicBezTo>
                    <a:cubicBezTo>
                      <a:pt x="6044" y="1550"/>
                      <a:pt x="6044" y="1550"/>
                      <a:pt x="6044" y="1518"/>
                    </a:cubicBezTo>
                    <a:lnTo>
                      <a:pt x="6044" y="1488"/>
                    </a:lnTo>
                    <a:lnTo>
                      <a:pt x="6044" y="1488"/>
                    </a:lnTo>
                    <a:cubicBezTo>
                      <a:pt x="6044" y="1488"/>
                      <a:pt x="6044" y="1488"/>
                      <a:pt x="6044" y="1457"/>
                    </a:cubicBezTo>
                    <a:lnTo>
                      <a:pt x="6013" y="1457"/>
                    </a:lnTo>
                    <a:cubicBezTo>
                      <a:pt x="6013" y="1488"/>
                      <a:pt x="6013" y="1488"/>
                      <a:pt x="6013" y="1488"/>
                    </a:cubicBezTo>
                    <a:lnTo>
                      <a:pt x="5982" y="1488"/>
                    </a:lnTo>
                    <a:cubicBezTo>
                      <a:pt x="5982" y="1488"/>
                      <a:pt x="5951" y="1488"/>
                      <a:pt x="5920" y="1457"/>
                    </a:cubicBezTo>
                    <a:lnTo>
                      <a:pt x="5920" y="1425"/>
                    </a:lnTo>
                    <a:cubicBezTo>
                      <a:pt x="5920" y="1394"/>
                      <a:pt x="5951" y="1394"/>
                      <a:pt x="5982" y="1394"/>
                    </a:cubicBezTo>
                    <a:lnTo>
                      <a:pt x="5982" y="1394"/>
                    </a:lnTo>
                    <a:cubicBezTo>
                      <a:pt x="6013" y="1394"/>
                      <a:pt x="6013" y="1364"/>
                      <a:pt x="6044" y="1364"/>
                    </a:cubicBezTo>
                    <a:lnTo>
                      <a:pt x="6075" y="1333"/>
                    </a:lnTo>
                    <a:cubicBezTo>
                      <a:pt x="6075" y="1333"/>
                      <a:pt x="6075" y="1302"/>
                      <a:pt x="6106" y="1302"/>
                    </a:cubicBezTo>
                    <a:lnTo>
                      <a:pt x="6106" y="1302"/>
                    </a:lnTo>
                    <a:lnTo>
                      <a:pt x="6106" y="1302"/>
                    </a:lnTo>
                    <a:lnTo>
                      <a:pt x="6106" y="1302"/>
                    </a:lnTo>
                    <a:lnTo>
                      <a:pt x="6137" y="1270"/>
                    </a:lnTo>
                    <a:lnTo>
                      <a:pt x="6137" y="1270"/>
                    </a:lnTo>
                    <a:cubicBezTo>
                      <a:pt x="6168" y="1240"/>
                      <a:pt x="6199" y="1240"/>
                      <a:pt x="6230" y="1240"/>
                    </a:cubicBezTo>
                    <a:lnTo>
                      <a:pt x="6230" y="1240"/>
                    </a:lnTo>
                    <a:cubicBezTo>
                      <a:pt x="6230" y="1209"/>
                      <a:pt x="6261" y="1209"/>
                      <a:pt x="6261" y="1209"/>
                    </a:cubicBezTo>
                    <a:cubicBezTo>
                      <a:pt x="6261" y="1209"/>
                      <a:pt x="6261" y="1209"/>
                      <a:pt x="6261" y="1178"/>
                    </a:cubicBezTo>
                    <a:cubicBezTo>
                      <a:pt x="6292" y="1178"/>
                      <a:pt x="6323" y="1178"/>
                      <a:pt x="6323" y="1146"/>
                    </a:cubicBezTo>
                    <a:cubicBezTo>
                      <a:pt x="6354" y="1146"/>
                      <a:pt x="6354" y="1146"/>
                      <a:pt x="6385" y="1116"/>
                    </a:cubicBezTo>
                    <a:lnTo>
                      <a:pt x="6385" y="1116"/>
                    </a:lnTo>
                    <a:lnTo>
                      <a:pt x="6416" y="1116"/>
                    </a:lnTo>
                    <a:cubicBezTo>
                      <a:pt x="6447" y="1116"/>
                      <a:pt x="6447" y="1116"/>
                      <a:pt x="6478" y="1116"/>
                    </a:cubicBezTo>
                    <a:cubicBezTo>
                      <a:pt x="6509" y="1116"/>
                      <a:pt x="6509" y="1146"/>
                      <a:pt x="6540" y="1146"/>
                    </a:cubicBezTo>
                    <a:cubicBezTo>
                      <a:pt x="6540" y="1146"/>
                      <a:pt x="6540" y="1146"/>
                      <a:pt x="6571" y="1146"/>
                    </a:cubicBezTo>
                    <a:lnTo>
                      <a:pt x="6571" y="1146"/>
                    </a:lnTo>
                    <a:lnTo>
                      <a:pt x="6602" y="1146"/>
                    </a:lnTo>
                    <a:cubicBezTo>
                      <a:pt x="6633" y="1146"/>
                      <a:pt x="6664" y="1146"/>
                      <a:pt x="6664" y="1146"/>
                    </a:cubicBezTo>
                    <a:cubicBezTo>
                      <a:pt x="6664" y="1146"/>
                      <a:pt x="6664" y="1146"/>
                      <a:pt x="6695" y="1146"/>
                    </a:cubicBezTo>
                    <a:lnTo>
                      <a:pt x="6695" y="1146"/>
                    </a:lnTo>
                    <a:lnTo>
                      <a:pt x="6695" y="1146"/>
                    </a:lnTo>
                    <a:cubicBezTo>
                      <a:pt x="6695" y="1116"/>
                      <a:pt x="6695" y="1116"/>
                      <a:pt x="6726" y="1116"/>
                    </a:cubicBezTo>
                    <a:lnTo>
                      <a:pt x="6726" y="1116"/>
                    </a:lnTo>
                    <a:cubicBezTo>
                      <a:pt x="6757" y="1116"/>
                      <a:pt x="6788" y="1116"/>
                      <a:pt x="6788" y="1116"/>
                    </a:cubicBezTo>
                    <a:lnTo>
                      <a:pt x="6788" y="1116"/>
                    </a:lnTo>
                    <a:cubicBezTo>
                      <a:pt x="6819" y="1116"/>
                      <a:pt x="6819" y="1116"/>
                      <a:pt x="6819" y="1116"/>
                    </a:cubicBezTo>
                    <a:lnTo>
                      <a:pt x="6819" y="1116"/>
                    </a:lnTo>
                    <a:cubicBezTo>
                      <a:pt x="6850" y="1116"/>
                      <a:pt x="6881" y="1116"/>
                      <a:pt x="6881" y="1146"/>
                    </a:cubicBezTo>
                    <a:lnTo>
                      <a:pt x="6912" y="1146"/>
                    </a:lnTo>
                    <a:lnTo>
                      <a:pt x="6912" y="1146"/>
                    </a:lnTo>
                    <a:cubicBezTo>
                      <a:pt x="6912" y="1146"/>
                      <a:pt x="6974" y="1146"/>
                      <a:pt x="7005" y="1146"/>
                    </a:cubicBezTo>
                    <a:cubicBezTo>
                      <a:pt x="7005" y="1146"/>
                      <a:pt x="6974" y="1146"/>
                      <a:pt x="6974" y="1116"/>
                    </a:cubicBezTo>
                    <a:cubicBezTo>
                      <a:pt x="6974" y="1116"/>
                      <a:pt x="6974" y="1116"/>
                      <a:pt x="6974" y="1085"/>
                    </a:cubicBezTo>
                    <a:cubicBezTo>
                      <a:pt x="7005" y="1085"/>
                      <a:pt x="7005" y="1085"/>
                      <a:pt x="7036" y="1054"/>
                    </a:cubicBezTo>
                    <a:lnTo>
                      <a:pt x="7067" y="1054"/>
                    </a:lnTo>
                    <a:lnTo>
                      <a:pt x="7067" y="1054"/>
                    </a:lnTo>
                    <a:cubicBezTo>
                      <a:pt x="7067" y="1022"/>
                      <a:pt x="7098" y="1022"/>
                      <a:pt x="7098" y="1022"/>
                    </a:cubicBezTo>
                    <a:lnTo>
                      <a:pt x="7098" y="1022"/>
                    </a:lnTo>
                    <a:cubicBezTo>
                      <a:pt x="7098" y="1022"/>
                      <a:pt x="7098" y="992"/>
                      <a:pt x="7129" y="992"/>
                    </a:cubicBezTo>
                    <a:cubicBezTo>
                      <a:pt x="7129" y="992"/>
                      <a:pt x="7129" y="961"/>
                      <a:pt x="7160" y="961"/>
                    </a:cubicBezTo>
                    <a:cubicBezTo>
                      <a:pt x="7191" y="961"/>
                      <a:pt x="7191" y="961"/>
                      <a:pt x="7191" y="961"/>
                    </a:cubicBezTo>
                    <a:cubicBezTo>
                      <a:pt x="7191" y="961"/>
                      <a:pt x="7191" y="961"/>
                      <a:pt x="7222" y="961"/>
                    </a:cubicBezTo>
                    <a:cubicBezTo>
                      <a:pt x="7222" y="961"/>
                      <a:pt x="7222" y="961"/>
                      <a:pt x="7253" y="961"/>
                    </a:cubicBezTo>
                    <a:cubicBezTo>
                      <a:pt x="7253" y="961"/>
                      <a:pt x="7284" y="961"/>
                      <a:pt x="7284" y="992"/>
                    </a:cubicBezTo>
                    <a:lnTo>
                      <a:pt x="7284" y="992"/>
                    </a:lnTo>
                    <a:lnTo>
                      <a:pt x="7284" y="992"/>
                    </a:lnTo>
                    <a:cubicBezTo>
                      <a:pt x="7284" y="961"/>
                      <a:pt x="7315" y="961"/>
                      <a:pt x="7315" y="961"/>
                    </a:cubicBezTo>
                    <a:lnTo>
                      <a:pt x="7315" y="961"/>
                    </a:lnTo>
                    <a:cubicBezTo>
                      <a:pt x="7345" y="961"/>
                      <a:pt x="7345" y="961"/>
                      <a:pt x="7345" y="992"/>
                    </a:cubicBezTo>
                    <a:cubicBezTo>
                      <a:pt x="7345" y="992"/>
                      <a:pt x="7345" y="992"/>
                      <a:pt x="7345" y="1022"/>
                    </a:cubicBezTo>
                    <a:lnTo>
                      <a:pt x="7345" y="1022"/>
                    </a:lnTo>
                    <a:lnTo>
                      <a:pt x="7345" y="1022"/>
                    </a:lnTo>
                    <a:cubicBezTo>
                      <a:pt x="7377" y="1022"/>
                      <a:pt x="7377" y="1022"/>
                      <a:pt x="7408" y="1022"/>
                    </a:cubicBezTo>
                    <a:cubicBezTo>
                      <a:pt x="7408" y="1022"/>
                      <a:pt x="7408" y="1022"/>
                      <a:pt x="7408" y="992"/>
                    </a:cubicBezTo>
                    <a:lnTo>
                      <a:pt x="7408" y="992"/>
                    </a:lnTo>
                    <a:cubicBezTo>
                      <a:pt x="7439" y="992"/>
                      <a:pt x="7439" y="961"/>
                      <a:pt x="7439" y="961"/>
                    </a:cubicBezTo>
                    <a:lnTo>
                      <a:pt x="7469" y="992"/>
                    </a:lnTo>
                    <a:lnTo>
                      <a:pt x="7469" y="992"/>
                    </a:lnTo>
                    <a:lnTo>
                      <a:pt x="7469" y="992"/>
                    </a:lnTo>
                    <a:cubicBezTo>
                      <a:pt x="7469" y="961"/>
                      <a:pt x="7469" y="961"/>
                      <a:pt x="7469" y="961"/>
                    </a:cubicBezTo>
                    <a:cubicBezTo>
                      <a:pt x="7469" y="961"/>
                      <a:pt x="7469" y="961"/>
                      <a:pt x="7469" y="930"/>
                    </a:cubicBezTo>
                    <a:cubicBezTo>
                      <a:pt x="7501" y="930"/>
                      <a:pt x="7501" y="930"/>
                      <a:pt x="7501" y="930"/>
                    </a:cubicBezTo>
                    <a:cubicBezTo>
                      <a:pt x="7532" y="898"/>
                      <a:pt x="7532" y="898"/>
                      <a:pt x="7532" y="898"/>
                    </a:cubicBezTo>
                    <a:lnTo>
                      <a:pt x="7532" y="898"/>
                    </a:lnTo>
                    <a:lnTo>
                      <a:pt x="7563" y="898"/>
                    </a:lnTo>
                    <a:lnTo>
                      <a:pt x="7563" y="898"/>
                    </a:lnTo>
                    <a:lnTo>
                      <a:pt x="7563" y="898"/>
                    </a:lnTo>
                    <a:cubicBezTo>
                      <a:pt x="7593" y="898"/>
                      <a:pt x="7593" y="930"/>
                      <a:pt x="7593" y="961"/>
                    </a:cubicBezTo>
                    <a:cubicBezTo>
                      <a:pt x="7625" y="961"/>
                      <a:pt x="7593" y="961"/>
                      <a:pt x="7593" y="992"/>
                    </a:cubicBezTo>
                    <a:lnTo>
                      <a:pt x="7593" y="992"/>
                    </a:lnTo>
                    <a:cubicBezTo>
                      <a:pt x="7563" y="992"/>
                      <a:pt x="7563" y="992"/>
                      <a:pt x="7563" y="992"/>
                    </a:cubicBezTo>
                    <a:lnTo>
                      <a:pt x="7563" y="992"/>
                    </a:lnTo>
                    <a:cubicBezTo>
                      <a:pt x="7563" y="1022"/>
                      <a:pt x="7563" y="1022"/>
                      <a:pt x="7563" y="1022"/>
                    </a:cubicBezTo>
                    <a:cubicBezTo>
                      <a:pt x="7563" y="1054"/>
                      <a:pt x="7532" y="1085"/>
                      <a:pt x="7501" y="1085"/>
                    </a:cubicBezTo>
                    <a:lnTo>
                      <a:pt x="7469" y="1085"/>
                    </a:lnTo>
                    <a:cubicBezTo>
                      <a:pt x="7439" y="1116"/>
                      <a:pt x="7439" y="1116"/>
                      <a:pt x="7408" y="1116"/>
                    </a:cubicBezTo>
                    <a:cubicBezTo>
                      <a:pt x="7408" y="1146"/>
                      <a:pt x="7377" y="1146"/>
                      <a:pt x="7377" y="1146"/>
                    </a:cubicBezTo>
                    <a:cubicBezTo>
                      <a:pt x="7345" y="1178"/>
                      <a:pt x="7284" y="1240"/>
                      <a:pt x="7253" y="1240"/>
                    </a:cubicBezTo>
                    <a:cubicBezTo>
                      <a:pt x="7253" y="1270"/>
                      <a:pt x="7222" y="1270"/>
                      <a:pt x="7222" y="1270"/>
                    </a:cubicBezTo>
                    <a:lnTo>
                      <a:pt x="7191" y="1270"/>
                    </a:lnTo>
                    <a:lnTo>
                      <a:pt x="7191" y="1270"/>
                    </a:lnTo>
                    <a:cubicBezTo>
                      <a:pt x="7160" y="1270"/>
                      <a:pt x="7160" y="1270"/>
                      <a:pt x="7160" y="1270"/>
                    </a:cubicBezTo>
                    <a:lnTo>
                      <a:pt x="7160" y="1270"/>
                    </a:lnTo>
                    <a:cubicBezTo>
                      <a:pt x="7160" y="1302"/>
                      <a:pt x="7160" y="1333"/>
                      <a:pt x="7129" y="1333"/>
                    </a:cubicBezTo>
                    <a:cubicBezTo>
                      <a:pt x="7129" y="1333"/>
                      <a:pt x="7129" y="1333"/>
                      <a:pt x="7098" y="1333"/>
                    </a:cubicBezTo>
                    <a:cubicBezTo>
                      <a:pt x="7098" y="1333"/>
                      <a:pt x="7098" y="1333"/>
                      <a:pt x="7098" y="1364"/>
                    </a:cubicBezTo>
                    <a:cubicBezTo>
                      <a:pt x="7098" y="1394"/>
                      <a:pt x="7098" y="1425"/>
                      <a:pt x="7098" y="1457"/>
                    </a:cubicBezTo>
                    <a:cubicBezTo>
                      <a:pt x="7098" y="1457"/>
                      <a:pt x="7098" y="1457"/>
                      <a:pt x="7098" y="1488"/>
                    </a:cubicBezTo>
                    <a:cubicBezTo>
                      <a:pt x="7098" y="1488"/>
                      <a:pt x="7129" y="1518"/>
                      <a:pt x="7129" y="1550"/>
                    </a:cubicBezTo>
                    <a:cubicBezTo>
                      <a:pt x="7129" y="1550"/>
                      <a:pt x="7129" y="1550"/>
                      <a:pt x="7129" y="1581"/>
                    </a:cubicBezTo>
                    <a:lnTo>
                      <a:pt x="7129" y="1581"/>
                    </a:lnTo>
                    <a:lnTo>
                      <a:pt x="7129" y="1612"/>
                    </a:lnTo>
                    <a:lnTo>
                      <a:pt x="7129" y="1612"/>
                    </a:lnTo>
                    <a:cubicBezTo>
                      <a:pt x="7129" y="1642"/>
                      <a:pt x="7129" y="1642"/>
                      <a:pt x="7129" y="1642"/>
                    </a:cubicBezTo>
                    <a:cubicBezTo>
                      <a:pt x="7129" y="1642"/>
                      <a:pt x="7129" y="1642"/>
                      <a:pt x="7129" y="1674"/>
                    </a:cubicBezTo>
                    <a:cubicBezTo>
                      <a:pt x="7129" y="1642"/>
                      <a:pt x="7129" y="1642"/>
                      <a:pt x="7129" y="1642"/>
                    </a:cubicBezTo>
                    <a:cubicBezTo>
                      <a:pt x="7160" y="1642"/>
                      <a:pt x="7160" y="1642"/>
                      <a:pt x="7160" y="1642"/>
                    </a:cubicBezTo>
                    <a:lnTo>
                      <a:pt x="7160" y="1642"/>
                    </a:lnTo>
                    <a:cubicBezTo>
                      <a:pt x="7191" y="1642"/>
                      <a:pt x="7191" y="1612"/>
                      <a:pt x="7191" y="1612"/>
                    </a:cubicBezTo>
                    <a:lnTo>
                      <a:pt x="7191" y="1612"/>
                    </a:lnTo>
                    <a:lnTo>
                      <a:pt x="7191" y="1612"/>
                    </a:lnTo>
                    <a:cubicBezTo>
                      <a:pt x="7191" y="1581"/>
                      <a:pt x="7191" y="1550"/>
                      <a:pt x="7222" y="1550"/>
                    </a:cubicBezTo>
                    <a:cubicBezTo>
                      <a:pt x="7222" y="1518"/>
                      <a:pt x="7222" y="1518"/>
                      <a:pt x="7222" y="1518"/>
                    </a:cubicBezTo>
                    <a:lnTo>
                      <a:pt x="7222" y="1518"/>
                    </a:lnTo>
                    <a:lnTo>
                      <a:pt x="7253" y="1518"/>
                    </a:lnTo>
                    <a:lnTo>
                      <a:pt x="7284" y="1518"/>
                    </a:lnTo>
                    <a:lnTo>
                      <a:pt x="7284" y="1518"/>
                    </a:lnTo>
                    <a:lnTo>
                      <a:pt x="7284" y="1488"/>
                    </a:lnTo>
                    <a:cubicBezTo>
                      <a:pt x="7284" y="1457"/>
                      <a:pt x="7315" y="1457"/>
                      <a:pt x="7315" y="1457"/>
                    </a:cubicBezTo>
                    <a:lnTo>
                      <a:pt x="7315" y="1457"/>
                    </a:lnTo>
                    <a:cubicBezTo>
                      <a:pt x="7345" y="1425"/>
                      <a:pt x="7408" y="1425"/>
                      <a:pt x="7439" y="1425"/>
                    </a:cubicBezTo>
                    <a:lnTo>
                      <a:pt x="7439" y="1425"/>
                    </a:lnTo>
                    <a:cubicBezTo>
                      <a:pt x="7439" y="1394"/>
                      <a:pt x="7439" y="1364"/>
                      <a:pt x="7469" y="1364"/>
                    </a:cubicBezTo>
                    <a:cubicBezTo>
                      <a:pt x="7439" y="1333"/>
                      <a:pt x="7439" y="1302"/>
                      <a:pt x="7439" y="1302"/>
                    </a:cubicBezTo>
                    <a:cubicBezTo>
                      <a:pt x="7439" y="1270"/>
                      <a:pt x="7439" y="1270"/>
                      <a:pt x="7469" y="1270"/>
                    </a:cubicBezTo>
                    <a:cubicBezTo>
                      <a:pt x="7439" y="1270"/>
                      <a:pt x="7439" y="1270"/>
                      <a:pt x="7439" y="1270"/>
                    </a:cubicBezTo>
                    <a:cubicBezTo>
                      <a:pt x="7439" y="1270"/>
                      <a:pt x="7439" y="1270"/>
                      <a:pt x="7408" y="1270"/>
                    </a:cubicBezTo>
                    <a:cubicBezTo>
                      <a:pt x="7408" y="1240"/>
                      <a:pt x="7439" y="1209"/>
                      <a:pt x="7439" y="1209"/>
                    </a:cubicBezTo>
                    <a:cubicBezTo>
                      <a:pt x="7439" y="1178"/>
                      <a:pt x="7439" y="1178"/>
                      <a:pt x="7469" y="1178"/>
                    </a:cubicBezTo>
                    <a:cubicBezTo>
                      <a:pt x="7469" y="1146"/>
                      <a:pt x="7469" y="1146"/>
                      <a:pt x="7469" y="1146"/>
                    </a:cubicBezTo>
                    <a:cubicBezTo>
                      <a:pt x="7501" y="1146"/>
                      <a:pt x="7501" y="1116"/>
                      <a:pt x="7501" y="1116"/>
                    </a:cubicBezTo>
                    <a:lnTo>
                      <a:pt x="7501" y="1116"/>
                    </a:lnTo>
                    <a:cubicBezTo>
                      <a:pt x="7501" y="1116"/>
                      <a:pt x="7501" y="1085"/>
                      <a:pt x="7532" y="1085"/>
                    </a:cubicBezTo>
                    <a:lnTo>
                      <a:pt x="7563" y="1085"/>
                    </a:lnTo>
                    <a:cubicBezTo>
                      <a:pt x="7563" y="1085"/>
                      <a:pt x="7563" y="1085"/>
                      <a:pt x="7593" y="1085"/>
                    </a:cubicBezTo>
                    <a:lnTo>
                      <a:pt x="7593" y="1085"/>
                    </a:lnTo>
                    <a:cubicBezTo>
                      <a:pt x="7625" y="1085"/>
                      <a:pt x="7625" y="1054"/>
                      <a:pt x="7625" y="1054"/>
                    </a:cubicBezTo>
                    <a:cubicBezTo>
                      <a:pt x="7625" y="1054"/>
                      <a:pt x="7625" y="1054"/>
                      <a:pt x="7656" y="1054"/>
                    </a:cubicBezTo>
                    <a:lnTo>
                      <a:pt x="7656" y="1054"/>
                    </a:lnTo>
                    <a:cubicBezTo>
                      <a:pt x="7687" y="1054"/>
                      <a:pt x="7687" y="1054"/>
                      <a:pt x="7687" y="1054"/>
                    </a:cubicBezTo>
                    <a:lnTo>
                      <a:pt x="7687" y="1054"/>
                    </a:lnTo>
                    <a:lnTo>
                      <a:pt x="7687" y="1054"/>
                    </a:lnTo>
                    <a:lnTo>
                      <a:pt x="7687" y="1054"/>
                    </a:lnTo>
                    <a:cubicBezTo>
                      <a:pt x="7687" y="1054"/>
                      <a:pt x="7717" y="1054"/>
                      <a:pt x="7749" y="1054"/>
                    </a:cubicBezTo>
                    <a:cubicBezTo>
                      <a:pt x="7749" y="1054"/>
                      <a:pt x="7749" y="1054"/>
                      <a:pt x="7780" y="1054"/>
                    </a:cubicBezTo>
                    <a:lnTo>
                      <a:pt x="7780" y="1054"/>
                    </a:lnTo>
                    <a:cubicBezTo>
                      <a:pt x="7811" y="1054"/>
                      <a:pt x="7811" y="1054"/>
                      <a:pt x="7811" y="1054"/>
                    </a:cubicBezTo>
                    <a:lnTo>
                      <a:pt x="7811" y="1054"/>
                    </a:lnTo>
                    <a:cubicBezTo>
                      <a:pt x="7841" y="1054"/>
                      <a:pt x="7841" y="1054"/>
                      <a:pt x="7873" y="1085"/>
                    </a:cubicBezTo>
                    <a:lnTo>
                      <a:pt x="7873" y="1085"/>
                    </a:lnTo>
                    <a:cubicBezTo>
                      <a:pt x="7873" y="1085"/>
                      <a:pt x="7873" y="1085"/>
                      <a:pt x="7873" y="1054"/>
                    </a:cubicBezTo>
                    <a:cubicBezTo>
                      <a:pt x="7873" y="1054"/>
                      <a:pt x="7904" y="1054"/>
                      <a:pt x="7935" y="1054"/>
                    </a:cubicBezTo>
                    <a:lnTo>
                      <a:pt x="7965" y="1022"/>
                    </a:lnTo>
                    <a:lnTo>
                      <a:pt x="7965" y="1022"/>
                    </a:lnTo>
                    <a:cubicBezTo>
                      <a:pt x="7997" y="992"/>
                      <a:pt x="8089" y="961"/>
                      <a:pt x="8089" y="961"/>
                    </a:cubicBezTo>
                    <a:cubicBezTo>
                      <a:pt x="8121" y="961"/>
                      <a:pt x="8121" y="961"/>
                      <a:pt x="8121" y="961"/>
                    </a:cubicBezTo>
                    <a:lnTo>
                      <a:pt x="8121" y="961"/>
                    </a:lnTo>
                    <a:lnTo>
                      <a:pt x="8121" y="961"/>
                    </a:lnTo>
                    <a:cubicBezTo>
                      <a:pt x="8152" y="961"/>
                      <a:pt x="8152" y="961"/>
                      <a:pt x="8152" y="961"/>
                    </a:cubicBezTo>
                    <a:cubicBezTo>
                      <a:pt x="8183" y="961"/>
                      <a:pt x="8213" y="930"/>
                      <a:pt x="8213" y="930"/>
                    </a:cubicBezTo>
                    <a:lnTo>
                      <a:pt x="8245" y="898"/>
                    </a:lnTo>
                    <a:cubicBezTo>
                      <a:pt x="8276" y="898"/>
                      <a:pt x="8276" y="930"/>
                      <a:pt x="8307" y="930"/>
                    </a:cubicBezTo>
                    <a:lnTo>
                      <a:pt x="8307" y="930"/>
                    </a:lnTo>
                    <a:lnTo>
                      <a:pt x="8307" y="930"/>
                    </a:lnTo>
                    <a:lnTo>
                      <a:pt x="8337" y="930"/>
                    </a:lnTo>
                    <a:lnTo>
                      <a:pt x="8337" y="930"/>
                    </a:lnTo>
                    <a:lnTo>
                      <a:pt x="8337" y="898"/>
                    </a:lnTo>
                    <a:cubicBezTo>
                      <a:pt x="8337" y="868"/>
                      <a:pt x="8337" y="868"/>
                      <a:pt x="8307" y="837"/>
                    </a:cubicBezTo>
                    <a:cubicBezTo>
                      <a:pt x="8276" y="837"/>
                      <a:pt x="8276" y="837"/>
                      <a:pt x="8276" y="837"/>
                    </a:cubicBezTo>
                    <a:cubicBezTo>
                      <a:pt x="8276" y="837"/>
                      <a:pt x="8276" y="837"/>
                      <a:pt x="8245" y="837"/>
                    </a:cubicBezTo>
                    <a:lnTo>
                      <a:pt x="8245" y="837"/>
                    </a:lnTo>
                    <a:cubicBezTo>
                      <a:pt x="8213" y="837"/>
                      <a:pt x="8213" y="837"/>
                      <a:pt x="8183" y="837"/>
                    </a:cubicBezTo>
                    <a:lnTo>
                      <a:pt x="8183" y="837"/>
                    </a:lnTo>
                    <a:lnTo>
                      <a:pt x="8152" y="837"/>
                    </a:lnTo>
                    <a:cubicBezTo>
                      <a:pt x="8152" y="837"/>
                      <a:pt x="8152" y="837"/>
                      <a:pt x="8121" y="837"/>
                    </a:cubicBezTo>
                    <a:lnTo>
                      <a:pt x="8121" y="806"/>
                    </a:lnTo>
                    <a:cubicBezTo>
                      <a:pt x="8121" y="775"/>
                      <a:pt x="8121" y="775"/>
                      <a:pt x="8152" y="775"/>
                    </a:cubicBezTo>
                    <a:lnTo>
                      <a:pt x="8183" y="775"/>
                    </a:lnTo>
                    <a:cubicBezTo>
                      <a:pt x="8183" y="775"/>
                      <a:pt x="8213" y="744"/>
                      <a:pt x="8245" y="744"/>
                    </a:cubicBezTo>
                    <a:cubicBezTo>
                      <a:pt x="8276" y="744"/>
                      <a:pt x="8276" y="775"/>
                      <a:pt x="8307" y="775"/>
                    </a:cubicBezTo>
                    <a:cubicBezTo>
                      <a:pt x="8337" y="775"/>
                      <a:pt x="8369" y="775"/>
                      <a:pt x="8369" y="775"/>
                    </a:cubicBezTo>
                    <a:cubicBezTo>
                      <a:pt x="8400" y="775"/>
                      <a:pt x="8431" y="775"/>
                      <a:pt x="8431" y="775"/>
                    </a:cubicBezTo>
                    <a:cubicBezTo>
                      <a:pt x="8431" y="744"/>
                      <a:pt x="8493" y="744"/>
                      <a:pt x="8493" y="744"/>
                    </a:cubicBezTo>
                    <a:cubicBezTo>
                      <a:pt x="8524" y="744"/>
                      <a:pt x="8524" y="744"/>
                      <a:pt x="8524" y="744"/>
                    </a:cubicBezTo>
                    <a:cubicBezTo>
                      <a:pt x="8555" y="744"/>
                      <a:pt x="8585" y="744"/>
                      <a:pt x="8648" y="744"/>
                    </a:cubicBezTo>
                    <a:lnTo>
                      <a:pt x="8648" y="744"/>
                    </a:lnTo>
                    <a:cubicBezTo>
                      <a:pt x="8679" y="713"/>
                      <a:pt x="8679" y="713"/>
                      <a:pt x="8679" y="713"/>
                    </a:cubicBezTo>
                    <a:cubicBezTo>
                      <a:pt x="8709" y="713"/>
                      <a:pt x="8803" y="682"/>
                      <a:pt x="8865" y="682"/>
                    </a:cubicBezTo>
                    <a:lnTo>
                      <a:pt x="8833" y="682"/>
                    </a:lnTo>
                    <a:cubicBezTo>
                      <a:pt x="8833" y="682"/>
                      <a:pt x="8803" y="682"/>
                      <a:pt x="8772" y="6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2" name="Freeform 140"/>
              <p:cNvSpPr>
                <a:spLocks noChangeArrowheads="1"/>
              </p:cNvSpPr>
              <p:nvPr/>
            </p:nvSpPr>
            <p:spPr bwMode="auto">
              <a:xfrm>
                <a:off x="5510213" y="2003425"/>
                <a:ext cx="146050" cy="268288"/>
              </a:xfrm>
              <a:custGeom>
                <a:avLst/>
                <a:gdLst>
                  <a:gd name="T0" fmla="*/ 248 w 404"/>
                  <a:gd name="T1" fmla="*/ 588 h 745"/>
                  <a:gd name="T2" fmla="*/ 248 w 404"/>
                  <a:gd name="T3" fmla="*/ 526 h 745"/>
                  <a:gd name="T4" fmla="*/ 279 w 404"/>
                  <a:gd name="T5" fmla="*/ 496 h 745"/>
                  <a:gd name="T6" fmla="*/ 310 w 404"/>
                  <a:gd name="T7" fmla="*/ 496 h 745"/>
                  <a:gd name="T8" fmla="*/ 342 w 404"/>
                  <a:gd name="T9" fmla="*/ 496 h 745"/>
                  <a:gd name="T10" fmla="*/ 403 w 404"/>
                  <a:gd name="T11" fmla="*/ 464 h 745"/>
                  <a:gd name="T12" fmla="*/ 403 w 404"/>
                  <a:gd name="T13" fmla="*/ 464 h 745"/>
                  <a:gd name="T14" fmla="*/ 372 w 404"/>
                  <a:gd name="T15" fmla="*/ 402 h 745"/>
                  <a:gd name="T16" fmla="*/ 342 w 404"/>
                  <a:gd name="T17" fmla="*/ 372 h 745"/>
                  <a:gd name="T18" fmla="*/ 310 w 404"/>
                  <a:gd name="T19" fmla="*/ 309 h 745"/>
                  <a:gd name="T20" fmla="*/ 310 w 404"/>
                  <a:gd name="T21" fmla="*/ 278 h 745"/>
                  <a:gd name="T22" fmla="*/ 279 w 404"/>
                  <a:gd name="T23" fmla="*/ 309 h 745"/>
                  <a:gd name="T24" fmla="*/ 248 w 404"/>
                  <a:gd name="T25" fmla="*/ 278 h 745"/>
                  <a:gd name="T26" fmla="*/ 248 w 404"/>
                  <a:gd name="T27" fmla="*/ 278 h 745"/>
                  <a:gd name="T28" fmla="*/ 248 w 404"/>
                  <a:gd name="T29" fmla="*/ 216 h 745"/>
                  <a:gd name="T30" fmla="*/ 248 w 404"/>
                  <a:gd name="T31" fmla="*/ 185 h 745"/>
                  <a:gd name="T32" fmla="*/ 248 w 404"/>
                  <a:gd name="T33" fmla="*/ 155 h 745"/>
                  <a:gd name="T34" fmla="*/ 279 w 404"/>
                  <a:gd name="T35" fmla="*/ 155 h 745"/>
                  <a:gd name="T36" fmla="*/ 310 w 404"/>
                  <a:gd name="T37" fmla="*/ 124 h 745"/>
                  <a:gd name="T38" fmla="*/ 310 w 404"/>
                  <a:gd name="T39" fmla="*/ 92 h 745"/>
                  <a:gd name="T40" fmla="*/ 310 w 404"/>
                  <a:gd name="T41" fmla="*/ 61 h 745"/>
                  <a:gd name="T42" fmla="*/ 279 w 404"/>
                  <a:gd name="T43" fmla="*/ 0 h 745"/>
                  <a:gd name="T44" fmla="*/ 248 w 404"/>
                  <a:gd name="T45" fmla="*/ 0 h 745"/>
                  <a:gd name="T46" fmla="*/ 248 w 404"/>
                  <a:gd name="T47" fmla="*/ 31 h 745"/>
                  <a:gd name="T48" fmla="*/ 248 w 404"/>
                  <a:gd name="T49" fmla="*/ 92 h 745"/>
                  <a:gd name="T50" fmla="*/ 218 w 404"/>
                  <a:gd name="T51" fmla="*/ 92 h 745"/>
                  <a:gd name="T52" fmla="*/ 187 w 404"/>
                  <a:gd name="T53" fmla="*/ 92 h 745"/>
                  <a:gd name="T54" fmla="*/ 155 w 404"/>
                  <a:gd name="T55" fmla="*/ 124 h 745"/>
                  <a:gd name="T56" fmla="*/ 124 w 404"/>
                  <a:gd name="T57" fmla="*/ 185 h 745"/>
                  <a:gd name="T58" fmla="*/ 124 w 404"/>
                  <a:gd name="T59" fmla="*/ 216 h 745"/>
                  <a:gd name="T60" fmla="*/ 94 w 404"/>
                  <a:gd name="T61" fmla="*/ 309 h 745"/>
                  <a:gd name="T62" fmla="*/ 63 w 404"/>
                  <a:gd name="T63" fmla="*/ 278 h 745"/>
                  <a:gd name="T64" fmla="*/ 63 w 404"/>
                  <a:gd name="T65" fmla="*/ 309 h 745"/>
                  <a:gd name="T66" fmla="*/ 63 w 404"/>
                  <a:gd name="T67" fmla="*/ 340 h 745"/>
                  <a:gd name="T68" fmla="*/ 63 w 404"/>
                  <a:gd name="T69" fmla="*/ 402 h 745"/>
                  <a:gd name="T70" fmla="*/ 31 w 404"/>
                  <a:gd name="T71" fmla="*/ 433 h 745"/>
                  <a:gd name="T72" fmla="*/ 0 w 404"/>
                  <a:gd name="T73" fmla="*/ 464 h 745"/>
                  <a:gd name="T74" fmla="*/ 31 w 404"/>
                  <a:gd name="T75" fmla="*/ 464 h 745"/>
                  <a:gd name="T76" fmla="*/ 94 w 404"/>
                  <a:gd name="T77" fmla="*/ 526 h 745"/>
                  <a:gd name="T78" fmla="*/ 94 w 404"/>
                  <a:gd name="T79" fmla="*/ 588 h 745"/>
                  <a:gd name="T80" fmla="*/ 94 w 404"/>
                  <a:gd name="T81" fmla="*/ 744 h 745"/>
                  <a:gd name="T82" fmla="*/ 155 w 404"/>
                  <a:gd name="T83" fmla="*/ 744 h 745"/>
                  <a:gd name="T84" fmla="*/ 218 w 404"/>
                  <a:gd name="T85" fmla="*/ 712 h 745"/>
                  <a:gd name="T86" fmla="*/ 248 w 404"/>
                  <a:gd name="T87" fmla="*/ 650 h 745"/>
                  <a:gd name="T88" fmla="*/ 248 w 404"/>
                  <a:gd name="T89" fmla="*/ 620 h 745"/>
                  <a:gd name="T90" fmla="*/ 248 w 404"/>
                  <a:gd name="T91" fmla="*/ 588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04" h="745">
                    <a:moveTo>
                      <a:pt x="248" y="588"/>
                    </a:moveTo>
                    <a:lnTo>
                      <a:pt x="248" y="588"/>
                    </a:lnTo>
                    <a:lnTo>
                      <a:pt x="248" y="588"/>
                    </a:lnTo>
                    <a:cubicBezTo>
                      <a:pt x="248" y="557"/>
                      <a:pt x="248" y="557"/>
                      <a:pt x="248" y="557"/>
                    </a:cubicBezTo>
                    <a:lnTo>
                      <a:pt x="248" y="526"/>
                    </a:lnTo>
                    <a:lnTo>
                      <a:pt x="248" y="526"/>
                    </a:lnTo>
                    <a:lnTo>
                      <a:pt x="279" y="526"/>
                    </a:lnTo>
                    <a:cubicBezTo>
                      <a:pt x="279" y="526"/>
                      <a:pt x="279" y="526"/>
                      <a:pt x="279" y="496"/>
                    </a:cubicBezTo>
                    <a:lnTo>
                      <a:pt x="279" y="496"/>
                    </a:lnTo>
                    <a:cubicBezTo>
                      <a:pt x="279" y="496"/>
                      <a:pt x="279" y="496"/>
                      <a:pt x="310" y="496"/>
                    </a:cubicBezTo>
                    <a:lnTo>
                      <a:pt x="310" y="496"/>
                    </a:lnTo>
                    <a:lnTo>
                      <a:pt x="310" y="496"/>
                    </a:lnTo>
                    <a:lnTo>
                      <a:pt x="310" y="496"/>
                    </a:lnTo>
                    <a:lnTo>
                      <a:pt x="310" y="496"/>
                    </a:lnTo>
                    <a:cubicBezTo>
                      <a:pt x="342" y="496"/>
                      <a:pt x="342" y="496"/>
                      <a:pt x="342" y="496"/>
                    </a:cubicBezTo>
                    <a:cubicBezTo>
                      <a:pt x="342" y="464"/>
                      <a:pt x="372" y="464"/>
                      <a:pt x="403" y="464"/>
                    </a:cubicBezTo>
                    <a:lnTo>
                      <a:pt x="403" y="464"/>
                    </a:lnTo>
                    <a:lnTo>
                      <a:pt x="403" y="464"/>
                    </a:lnTo>
                    <a:lnTo>
                      <a:pt x="403" y="464"/>
                    </a:lnTo>
                    <a:lnTo>
                      <a:pt x="403" y="464"/>
                    </a:lnTo>
                    <a:lnTo>
                      <a:pt x="403" y="464"/>
                    </a:lnTo>
                    <a:cubicBezTo>
                      <a:pt x="403" y="464"/>
                      <a:pt x="403" y="464"/>
                      <a:pt x="403" y="433"/>
                    </a:cubicBezTo>
                    <a:cubicBezTo>
                      <a:pt x="403" y="433"/>
                      <a:pt x="372" y="433"/>
                      <a:pt x="372" y="402"/>
                    </a:cubicBezTo>
                    <a:lnTo>
                      <a:pt x="372" y="402"/>
                    </a:lnTo>
                    <a:lnTo>
                      <a:pt x="372" y="402"/>
                    </a:lnTo>
                    <a:cubicBezTo>
                      <a:pt x="342" y="402"/>
                      <a:pt x="342" y="372"/>
                      <a:pt x="342" y="372"/>
                    </a:cubicBezTo>
                    <a:lnTo>
                      <a:pt x="342" y="372"/>
                    </a:lnTo>
                    <a:cubicBezTo>
                      <a:pt x="342" y="340"/>
                      <a:pt x="342" y="340"/>
                      <a:pt x="342" y="340"/>
                    </a:cubicBezTo>
                    <a:lnTo>
                      <a:pt x="342" y="340"/>
                    </a:lnTo>
                    <a:lnTo>
                      <a:pt x="310" y="309"/>
                    </a:lnTo>
                    <a:lnTo>
                      <a:pt x="310" y="278"/>
                    </a:lnTo>
                    <a:lnTo>
                      <a:pt x="310" y="278"/>
                    </a:lnTo>
                    <a:lnTo>
                      <a:pt x="310" y="278"/>
                    </a:lnTo>
                    <a:cubicBezTo>
                      <a:pt x="279" y="278"/>
                      <a:pt x="279" y="278"/>
                      <a:pt x="279" y="278"/>
                    </a:cubicBezTo>
                    <a:lnTo>
                      <a:pt x="279" y="309"/>
                    </a:lnTo>
                    <a:lnTo>
                      <a:pt x="279" y="309"/>
                    </a:lnTo>
                    <a:lnTo>
                      <a:pt x="279" y="309"/>
                    </a:lnTo>
                    <a:cubicBezTo>
                      <a:pt x="248" y="309"/>
                      <a:pt x="248" y="278"/>
                      <a:pt x="248" y="278"/>
                    </a:cubicBezTo>
                    <a:lnTo>
                      <a:pt x="248" y="278"/>
                    </a:lnTo>
                    <a:lnTo>
                      <a:pt x="248" y="278"/>
                    </a:lnTo>
                    <a:lnTo>
                      <a:pt x="248" y="278"/>
                    </a:lnTo>
                    <a:lnTo>
                      <a:pt x="248" y="278"/>
                    </a:lnTo>
                    <a:cubicBezTo>
                      <a:pt x="248" y="248"/>
                      <a:pt x="248" y="248"/>
                      <a:pt x="248" y="248"/>
                    </a:cubicBezTo>
                    <a:lnTo>
                      <a:pt x="248" y="248"/>
                    </a:lnTo>
                    <a:cubicBezTo>
                      <a:pt x="248" y="216"/>
                      <a:pt x="248" y="216"/>
                      <a:pt x="248" y="216"/>
                    </a:cubicBezTo>
                    <a:lnTo>
                      <a:pt x="248" y="216"/>
                    </a:lnTo>
                    <a:lnTo>
                      <a:pt x="248" y="216"/>
                    </a:lnTo>
                    <a:lnTo>
                      <a:pt x="248" y="185"/>
                    </a:lnTo>
                    <a:lnTo>
                      <a:pt x="248" y="185"/>
                    </a:lnTo>
                    <a:lnTo>
                      <a:pt x="248" y="185"/>
                    </a:lnTo>
                    <a:lnTo>
                      <a:pt x="248" y="155"/>
                    </a:lnTo>
                    <a:cubicBezTo>
                      <a:pt x="279" y="155"/>
                      <a:pt x="279" y="155"/>
                      <a:pt x="279" y="155"/>
                    </a:cubicBezTo>
                    <a:lnTo>
                      <a:pt x="279" y="155"/>
                    </a:lnTo>
                    <a:lnTo>
                      <a:pt x="279" y="155"/>
                    </a:lnTo>
                    <a:lnTo>
                      <a:pt x="279" y="155"/>
                    </a:lnTo>
                    <a:lnTo>
                      <a:pt x="279" y="155"/>
                    </a:lnTo>
                    <a:lnTo>
                      <a:pt x="310" y="124"/>
                    </a:lnTo>
                    <a:lnTo>
                      <a:pt x="310" y="124"/>
                    </a:lnTo>
                    <a:cubicBezTo>
                      <a:pt x="310" y="124"/>
                      <a:pt x="310" y="124"/>
                      <a:pt x="310" y="92"/>
                    </a:cubicBezTo>
                    <a:lnTo>
                      <a:pt x="310" y="92"/>
                    </a:lnTo>
                    <a:lnTo>
                      <a:pt x="310" y="92"/>
                    </a:lnTo>
                    <a:lnTo>
                      <a:pt x="310" y="61"/>
                    </a:lnTo>
                    <a:lnTo>
                      <a:pt x="310" y="61"/>
                    </a:lnTo>
                    <a:cubicBezTo>
                      <a:pt x="310" y="31"/>
                      <a:pt x="310" y="31"/>
                      <a:pt x="310" y="31"/>
                    </a:cubicBezTo>
                    <a:lnTo>
                      <a:pt x="279" y="31"/>
                    </a:lnTo>
                    <a:cubicBezTo>
                      <a:pt x="279" y="31"/>
                      <a:pt x="279" y="31"/>
                      <a:pt x="279" y="0"/>
                    </a:cubicBezTo>
                    <a:lnTo>
                      <a:pt x="279" y="0"/>
                    </a:lnTo>
                    <a:cubicBezTo>
                      <a:pt x="248" y="0"/>
                      <a:pt x="248" y="0"/>
                      <a:pt x="248" y="0"/>
                    </a:cubicBezTo>
                    <a:lnTo>
                      <a:pt x="248" y="0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31"/>
                    </a:lnTo>
                    <a:cubicBezTo>
                      <a:pt x="279" y="61"/>
                      <a:pt x="279" y="61"/>
                      <a:pt x="279" y="61"/>
                    </a:cubicBezTo>
                    <a:lnTo>
                      <a:pt x="279" y="61"/>
                    </a:lnTo>
                    <a:lnTo>
                      <a:pt x="248" y="92"/>
                    </a:lnTo>
                    <a:lnTo>
                      <a:pt x="248" y="92"/>
                    </a:lnTo>
                    <a:lnTo>
                      <a:pt x="248" y="92"/>
                    </a:lnTo>
                    <a:cubicBezTo>
                      <a:pt x="248" y="92"/>
                      <a:pt x="248" y="92"/>
                      <a:pt x="218" y="92"/>
                    </a:cubicBezTo>
                    <a:lnTo>
                      <a:pt x="218" y="92"/>
                    </a:lnTo>
                    <a:lnTo>
                      <a:pt x="187" y="92"/>
                    </a:lnTo>
                    <a:lnTo>
                      <a:pt x="187" y="92"/>
                    </a:lnTo>
                    <a:lnTo>
                      <a:pt x="187" y="92"/>
                    </a:lnTo>
                    <a:cubicBezTo>
                      <a:pt x="187" y="92"/>
                      <a:pt x="187" y="124"/>
                      <a:pt x="155" y="124"/>
                    </a:cubicBezTo>
                    <a:lnTo>
                      <a:pt x="155" y="124"/>
                    </a:lnTo>
                    <a:cubicBezTo>
                      <a:pt x="155" y="124"/>
                      <a:pt x="155" y="124"/>
                      <a:pt x="155" y="155"/>
                    </a:cubicBezTo>
                    <a:cubicBezTo>
                      <a:pt x="155" y="155"/>
                      <a:pt x="155" y="185"/>
                      <a:pt x="124" y="185"/>
                    </a:cubicBezTo>
                    <a:lnTo>
                      <a:pt x="124" y="185"/>
                    </a:lnTo>
                    <a:lnTo>
                      <a:pt x="124" y="185"/>
                    </a:lnTo>
                    <a:lnTo>
                      <a:pt x="124" y="185"/>
                    </a:lnTo>
                    <a:lnTo>
                      <a:pt x="124" y="216"/>
                    </a:lnTo>
                    <a:cubicBezTo>
                      <a:pt x="124" y="248"/>
                      <a:pt x="124" y="248"/>
                      <a:pt x="124" y="278"/>
                    </a:cubicBezTo>
                    <a:lnTo>
                      <a:pt x="124" y="278"/>
                    </a:lnTo>
                    <a:lnTo>
                      <a:pt x="94" y="309"/>
                    </a:lnTo>
                    <a:lnTo>
                      <a:pt x="94" y="309"/>
                    </a:lnTo>
                    <a:lnTo>
                      <a:pt x="94" y="309"/>
                    </a:lnTo>
                    <a:cubicBezTo>
                      <a:pt x="63" y="309"/>
                      <a:pt x="63" y="309"/>
                      <a:pt x="63" y="278"/>
                    </a:cubicBezTo>
                    <a:lnTo>
                      <a:pt x="63" y="278"/>
                    </a:lnTo>
                    <a:cubicBezTo>
                      <a:pt x="63" y="309"/>
                      <a:pt x="63" y="309"/>
                      <a:pt x="63" y="309"/>
                    </a:cubicBezTo>
                    <a:lnTo>
                      <a:pt x="63" y="309"/>
                    </a:lnTo>
                    <a:lnTo>
                      <a:pt x="63" y="340"/>
                    </a:lnTo>
                    <a:lnTo>
                      <a:pt x="63" y="340"/>
                    </a:lnTo>
                    <a:lnTo>
                      <a:pt x="63" y="340"/>
                    </a:lnTo>
                    <a:lnTo>
                      <a:pt x="63" y="372"/>
                    </a:lnTo>
                    <a:lnTo>
                      <a:pt x="63" y="372"/>
                    </a:lnTo>
                    <a:cubicBezTo>
                      <a:pt x="63" y="372"/>
                      <a:pt x="63" y="372"/>
                      <a:pt x="63" y="402"/>
                    </a:cubicBezTo>
                    <a:lnTo>
                      <a:pt x="63" y="402"/>
                    </a:lnTo>
                    <a:cubicBezTo>
                      <a:pt x="63" y="402"/>
                      <a:pt x="63" y="402"/>
                      <a:pt x="31" y="402"/>
                    </a:cubicBezTo>
                    <a:cubicBezTo>
                      <a:pt x="31" y="433"/>
                      <a:pt x="31" y="433"/>
                      <a:pt x="31" y="433"/>
                    </a:cubicBezTo>
                    <a:cubicBezTo>
                      <a:pt x="31" y="433"/>
                      <a:pt x="31" y="433"/>
                      <a:pt x="0" y="433"/>
                    </a:cubicBezTo>
                    <a:cubicBezTo>
                      <a:pt x="0" y="464"/>
                      <a:pt x="0" y="464"/>
                      <a:pt x="0" y="464"/>
                    </a:cubicBezTo>
                    <a:lnTo>
                      <a:pt x="0" y="464"/>
                    </a:lnTo>
                    <a:lnTo>
                      <a:pt x="0" y="464"/>
                    </a:lnTo>
                    <a:lnTo>
                      <a:pt x="31" y="464"/>
                    </a:lnTo>
                    <a:lnTo>
                      <a:pt x="31" y="464"/>
                    </a:lnTo>
                    <a:lnTo>
                      <a:pt x="63" y="496"/>
                    </a:lnTo>
                    <a:lnTo>
                      <a:pt x="63" y="496"/>
                    </a:lnTo>
                    <a:cubicBezTo>
                      <a:pt x="94" y="496"/>
                      <a:pt x="94" y="526"/>
                      <a:pt x="94" y="526"/>
                    </a:cubicBezTo>
                    <a:cubicBezTo>
                      <a:pt x="94" y="526"/>
                      <a:pt x="94" y="526"/>
                      <a:pt x="94" y="557"/>
                    </a:cubicBezTo>
                    <a:lnTo>
                      <a:pt x="94" y="557"/>
                    </a:lnTo>
                    <a:cubicBezTo>
                      <a:pt x="94" y="588"/>
                      <a:pt x="94" y="588"/>
                      <a:pt x="94" y="588"/>
                    </a:cubicBezTo>
                    <a:cubicBezTo>
                      <a:pt x="94" y="620"/>
                      <a:pt x="124" y="620"/>
                      <a:pt x="124" y="620"/>
                    </a:cubicBezTo>
                    <a:cubicBezTo>
                      <a:pt x="124" y="681"/>
                      <a:pt x="124" y="712"/>
                      <a:pt x="94" y="712"/>
                    </a:cubicBezTo>
                    <a:cubicBezTo>
                      <a:pt x="94" y="744"/>
                      <a:pt x="94" y="744"/>
                      <a:pt x="94" y="744"/>
                    </a:cubicBezTo>
                    <a:lnTo>
                      <a:pt x="94" y="744"/>
                    </a:lnTo>
                    <a:lnTo>
                      <a:pt x="124" y="744"/>
                    </a:lnTo>
                    <a:lnTo>
                      <a:pt x="155" y="744"/>
                    </a:lnTo>
                    <a:cubicBezTo>
                      <a:pt x="155" y="744"/>
                      <a:pt x="155" y="744"/>
                      <a:pt x="187" y="744"/>
                    </a:cubicBezTo>
                    <a:cubicBezTo>
                      <a:pt x="187" y="712"/>
                      <a:pt x="187" y="712"/>
                      <a:pt x="218" y="712"/>
                    </a:cubicBezTo>
                    <a:lnTo>
                      <a:pt x="218" y="712"/>
                    </a:lnTo>
                    <a:cubicBezTo>
                      <a:pt x="218" y="681"/>
                      <a:pt x="218" y="681"/>
                      <a:pt x="218" y="650"/>
                    </a:cubicBezTo>
                    <a:cubicBezTo>
                      <a:pt x="218" y="650"/>
                      <a:pt x="218" y="650"/>
                      <a:pt x="248" y="650"/>
                    </a:cubicBezTo>
                    <a:lnTo>
                      <a:pt x="248" y="650"/>
                    </a:lnTo>
                    <a:lnTo>
                      <a:pt x="248" y="650"/>
                    </a:lnTo>
                    <a:lnTo>
                      <a:pt x="248" y="650"/>
                    </a:lnTo>
                    <a:lnTo>
                      <a:pt x="248" y="620"/>
                    </a:lnTo>
                    <a:cubicBezTo>
                      <a:pt x="218" y="620"/>
                      <a:pt x="218" y="620"/>
                      <a:pt x="218" y="620"/>
                    </a:cubicBezTo>
                    <a:lnTo>
                      <a:pt x="218" y="620"/>
                    </a:lnTo>
                    <a:cubicBezTo>
                      <a:pt x="218" y="588"/>
                      <a:pt x="248" y="588"/>
                      <a:pt x="248" y="58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3" name="Freeform 141"/>
              <p:cNvSpPr>
                <a:spLocks noChangeArrowheads="1"/>
              </p:cNvSpPr>
              <p:nvPr/>
            </p:nvSpPr>
            <p:spPr bwMode="auto">
              <a:xfrm>
                <a:off x="5510213" y="1981200"/>
                <a:ext cx="44450" cy="34925"/>
              </a:xfrm>
              <a:custGeom>
                <a:avLst/>
                <a:gdLst>
                  <a:gd name="T0" fmla="*/ 94 w 125"/>
                  <a:gd name="T1" fmla="*/ 0 h 95"/>
                  <a:gd name="T2" fmla="*/ 94 w 125"/>
                  <a:gd name="T3" fmla="*/ 0 h 95"/>
                  <a:gd name="T4" fmla="*/ 94 w 125"/>
                  <a:gd name="T5" fmla="*/ 0 h 95"/>
                  <a:gd name="T6" fmla="*/ 94 w 125"/>
                  <a:gd name="T7" fmla="*/ 0 h 95"/>
                  <a:gd name="T8" fmla="*/ 94 w 125"/>
                  <a:gd name="T9" fmla="*/ 0 h 95"/>
                  <a:gd name="T10" fmla="*/ 94 w 125"/>
                  <a:gd name="T11" fmla="*/ 0 h 95"/>
                  <a:gd name="T12" fmla="*/ 94 w 125"/>
                  <a:gd name="T13" fmla="*/ 31 h 95"/>
                  <a:gd name="T14" fmla="*/ 94 w 125"/>
                  <a:gd name="T15" fmla="*/ 31 h 95"/>
                  <a:gd name="T16" fmla="*/ 63 w 125"/>
                  <a:gd name="T17" fmla="*/ 63 h 95"/>
                  <a:gd name="T18" fmla="*/ 31 w 125"/>
                  <a:gd name="T19" fmla="*/ 63 h 95"/>
                  <a:gd name="T20" fmla="*/ 31 w 125"/>
                  <a:gd name="T21" fmla="*/ 63 h 95"/>
                  <a:gd name="T22" fmla="*/ 0 w 125"/>
                  <a:gd name="T23" fmla="*/ 94 h 95"/>
                  <a:gd name="T24" fmla="*/ 0 w 125"/>
                  <a:gd name="T25" fmla="*/ 94 h 95"/>
                  <a:gd name="T26" fmla="*/ 0 w 125"/>
                  <a:gd name="T27" fmla="*/ 94 h 95"/>
                  <a:gd name="T28" fmla="*/ 0 w 125"/>
                  <a:gd name="T29" fmla="*/ 94 h 95"/>
                  <a:gd name="T30" fmla="*/ 0 w 125"/>
                  <a:gd name="T31" fmla="*/ 94 h 95"/>
                  <a:gd name="T32" fmla="*/ 31 w 125"/>
                  <a:gd name="T33" fmla="*/ 94 h 95"/>
                  <a:gd name="T34" fmla="*/ 31 w 125"/>
                  <a:gd name="T35" fmla="*/ 94 h 95"/>
                  <a:gd name="T36" fmla="*/ 63 w 125"/>
                  <a:gd name="T37" fmla="*/ 94 h 95"/>
                  <a:gd name="T38" fmla="*/ 63 w 125"/>
                  <a:gd name="T39" fmla="*/ 94 h 95"/>
                  <a:gd name="T40" fmla="*/ 63 w 125"/>
                  <a:gd name="T41" fmla="*/ 63 h 95"/>
                  <a:gd name="T42" fmla="*/ 94 w 125"/>
                  <a:gd name="T43" fmla="*/ 63 h 95"/>
                  <a:gd name="T44" fmla="*/ 94 w 125"/>
                  <a:gd name="T45" fmla="*/ 31 h 95"/>
                  <a:gd name="T46" fmla="*/ 124 w 125"/>
                  <a:gd name="T47" fmla="*/ 31 h 95"/>
                  <a:gd name="T48" fmla="*/ 94 w 125"/>
                  <a:gd name="T4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5" h="95">
                    <a:moveTo>
                      <a:pt x="94" y="0"/>
                    </a:move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cubicBezTo>
                      <a:pt x="94" y="31"/>
                      <a:pt x="94" y="31"/>
                      <a:pt x="94" y="31"/>
                    </a:cubicBezTo>
                    <a:lnTo>
                      <a:pt x="94" y="31"/>
                    </a:lnTo>
                    <a:cubicBezTo>
                      <a:pt x="63" y="63"/>
                      <a:pt x="63" y="63"/>
                      <a:pt x="63" y="63"/>
                    </a:cubicBezTo>
                    <a:lnTo>
                      <a:pt x="31" y="63"/>
                    </a:lnTo>
                    <a:lnTo>
                      <a:pt x="31" y="63"/>
                    </a:lnTo>
                    <a:cubicBezTo>
                      <a:pt x="31" y="63"/>
                      <a:pt x="0" y="63"/>
                      <a:pt x="0" y="94"/>
                    </a:cubicBezTo>
                    <a:lnTo>
                      <a:pt x="0" y="9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4"/>
                    </a:lnTo>
                    <a:cubicBezTo>
                      <a:pt x="0" y="94"/>
                      <a:pt x="0" y="94"/>
                      <a:pt x="31" y="94"/>
                    </a:cubicBezTo>
                    <a:lnTo>
                      <a:pt x="31" y="94"/>
                    </a:lnTo>
                    <a:cubicBezTo>
                      <a:pt x="31" y="94"/>
                      <a:pt x="31" y="94"/>
                      <a:pt x="63" y="94"/>
                    </a:cubicBezTo>
                    <a:lnTo>
                      <a:pt x="63" y="94"/>
                    </a:lnTo>
                    <a:lnTo>
                      <a:pt x="63" y="63"/>
                    </a:lnTo>
                    <a:cubicBezTo>
                      <a:pt x="63" y="63"/>
                      <a:pt x="63" y="63"/>
                      <a:pt x="94" y="63"/>
                    </a:cubicBezTo>
                    <a:lnTo>
                      <a:pt x="94" y="31"/>
                    </a:lnTo>
                    <a:lnTo>
                      <a:pt x="124" y="31"/>
                    </a:lnTo>
                    <a:lnTo>
                      <a:pt x="94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4" name="Freeform 142"/>
              <p:cNvSpPr>
                <a:spLocks noChangeArrowheads="1"/>
              </p:cNvSpPr>
              <p:nvPr/>
            </p:nvSpPr>
            <p:spPr bwMode="auto">
              <a:xfrm>
                <a:off x="5922963" y="2917825"/>
                <a:ext cx="781050" cy="625475"/>
              </a:xfrm>
              <a:custGeom>
                <a:avLst/>
                <a:gdLst>
                  <a:gd name="T0" fmla="*/ 2170 w 2171"/>
                  <a:gd name="T1" fmla="*/ 1054 h 1736"/>
                  <a:gd name="T2" fmla="*/ 2170 w 2171"/>
                  <a:gd name="T3" fmla="*/ 930 h 1736"/>
                  <a:gd name="T4" fmla="*/ 2139 w 2171"/>
                  <a:gd name="T5" fmla="*/ 868 h 1736"/>
                  <a:gd name="T6" fmla="*/ 2015 w 2171"/>
                  <a:gd name="T7" fmla="*/ 744 h 1736"/>
                  <a:gd name="T8" fmla="*/ 1984 w 2171"/>
                  <a:gd name="T9" fmla="*/ 713 h 1736"/>
                  <a:gd name="T10" fmla="*/ 1953 w 2171"/>
                  <a:gd name="T11" fmla="*/ 650 h 1736"/>
                  <a:gd name="T12" fmla="*/ 1860 w 2171"/>
                  <a:gd name="T13" fmla="*/ 558 h 1736"/>
                  <a:gd name="T14" fmla="*/ 1767 w 2171"/>
                  <a:gd name="T15" fmla="*/ 402 h 1736"/>
                  <a:gd name="T16" fmla="*/ 1736 w 2171"/>
                  <a:gd name="T17" fmla="*/ 278 h 1736"/>
                  <a:gd name="T18" fmla="*/ 1705 w 2171"/>
                  <a:gd name="T19" fmla="*/ 186 h 1736"/>
                  <a:gd name="T20" fmla="*/ 1612 w 2171"/>
                  <a:gd name="T21" fmla="*/ 124 h 1736"/>
                  <a:gd name="T22" fmla="*/ 1581 w 2171"/>
                  <a:gd name="T23" fmla="*/ 0 h 1736"/>
                  <a:gd name="T24" fmla="*/ 1581 w 2171"/>
                  <a:gd name="T25" fmla="*/ 61 h 1736"/>
                  <a:gd name="T26" fmla="*/ 1550 w 2171"/>
                  <a:gd name="T27" fmla="*/ 278 h 1736"/>
                  <a:gd name="T28" fmla="*/ 1457 w 2171"/>
                  <a:gd name="T29" fmla="*/ 434 h 1736"/>
                  <a:gd name="T30" fmla="*/ 1364 w 2171"/>
                  <a:gd name="T31" fmla="*/ 372 h 1736"/>
                  <a:gd name="T32" fmla="*/ 1178 w 2171"/>
                  <a:gd name="T33" fmla="*/ 217 h 1736"/>
                  <a:gd name="T34" fmla="*/ 1240 w 2171"/>
                  <a:gd name="T35" fmla="*/ 93 h 1736"/>
                  <a:gd name="T36" fmla="*/ 1271 w 2171"/>
                  <a:gd name="T37" fmla="*/ 61 h 1736"/>
                  <a:gd name="T38" fmla="*/ 1147 w 2171"/>
                  <a:gd name="T39" fmla="*/ 61 h 1736"/>
                  <a:gd name="T40" fmla="*/ 1054 w 2171"/>
                  <a:gd name="T41" fmla="*/ 61 h 1736"/>
                  <a:gd name="T42" fmla="*/ 961 w 2171"/>
                  <a:gd name="T43" fmla="*/ 93 h 1736"/>
                  <a:gd name="T44" fmla="*/ 900 w 2171"/>
                  <a:gd name="T45" fmla="*/ 186 h 1736"/>
                  <a:gd name="T46" fmla="*/ 868 w 2171"/>
                  <a:gd name="T47" fmla="*/ 248 h 1736"/>
                  <a:gd name="T48" fmla="*/ 806 w 2171"/>
                  <a:gd name="T49" fmla="*/ 248 h 1736"/>
                  <a:gd name="T50" fmla="*/ 775 w 2171"/>
                  <a:gd name="T51" fmla="*/ 217 h 1736"/>
                  <a:gd name="T52" fmla="*/ 682 w 2171"/>
                  <a:gd name="T53" fmla="*/ 248 h 1736"/>
                  <a:gd name="T54" fmla="*/ 620 w 2171"/>
                  <a:gd name="T55" fmla="*/ 310 h 1736"/>
                  <a:gd name="T56" fmla="*/ 558 w 2171"/>
                  <a:gd name="T57" fmla="*/ 372 h 1736"/>
                  <a:gd name="T58" fmla="*/ 496 w 2171"/>
                  <a:gd name="T59" fmla="*/ 372 h 1736"/>
                  <a:gd name="T60" fmla="*/ 496 w 2171"/>
                  <a:gd name="T61" fmla="*/ 402 h 1736"/>
                  <a:gd name="T62" fmla="*/ 372 w 2171"/>
                  <a:gd name="T63" fmla="*/ 558 h 1736"/>
                  <a:gd name="T64" fmla="*/ 310 w 2171"/>
                  <a:gd name="T65" fmla="*/ 558 h 1736"/>
                  <a:gd name="T66" fmla="*/ 186 w 2171"/>
                  <a:gd name="T67" fmla="*/ 620 h 1736"/>
                  <a:gd name="T68" fmla="*/ 62 w 2171"/>
                  <a:gd name="T69" fmla="*/ 713 h 1736"/>
                  <a:gd name="T70" fmla="*/ 0 w 2171"/>
                  <a:gd name="T71" fmla="*/ 806 h 1736"/>
                  <a:gd name="T72" fmla="*/ 32 w 2171"/>
                  <a:gd name="T73" fmla="*/ 961 h 1736"/>
                  <a:gd name="T74" fmla="*/ 62 w 2171"/>
                  <a:gd name="T75" fmla="*/ 1085 h 1736"/>
                  <a:gd name="T76" fmla="*/ 124 w 2171"/>
                  <a:gd name="T77" fmla="*/ 1302 h 1736"/>
                  <a:gd name="T78" fmla="*/ 124 w 2171"/>
                  <a:gd name="T79" fmla="*/ 1457 h 1736"/>
                  <a:gd name="T80" fmla="*/ 217 w 2171"/>
                  <a:gd name="T81" fmla="*/ 1487 h 1736"/>
                  <a:gd name="T82" fmla="*/ 404 w 2171"/>
                  <a:gd name="T83" fmla="*/ 1426 h 1736"/>
                  <a:gd name="T84" fmla="*/ 528 w 2171"/>
                  <a:gd name="T85" fmla="*/ 1426 h 1736"/>
                  <a:gd name="T86" fmla="*/ 652 w 2171"/>
                  <a:gd name="T87" fmla="*/ 1333 h 1736"/>
                  <a:gd name="T88" fmla="*/ 837 w 2171"/>
                  <a:gd name="T89" fmla="*/ 1270 h 1736"/>
                  <a:gd name="T90" fmla="*/ 930 w 2171"/>
                  <a:gd name="T91" fmla="*/ 1270 h 1736"/>
                  <a:gd name="T92" fmla="*/ 1147 w 2171"/>
                  <a:gd name="T93" fmla="*/ 1364 h 1736"/>
                  <a:gd name="T94" fmla="*/ 1302 w 2171"/>
                  <a:gd name="T95" fmla="*/ 1394 h 1736"/>
                  <a:gd name="T96" fmla="*/ 1364 w 2171"/>
                  <a:gd name="T97" fmla="*/ 1364 h 1736"/>
                  <a:gd name="T98" fmla="*/ 1395 w 2171"/>
                  <a:gd name="T99" fmla="*/ 1518 h 1736"/>
                  <a:gd name="T100" fmla="*/ 1488 w 2171"/>
                  <a:gd name="T101" fmla="*/ 1674 h 1736"/>
                  <a:gd name="T102" fmla="*/ 1581 w 2171"/>
                  <a:gd name="T103" fmla="*/ 1705 h 1736"/>
                  <a:gd name="T104" fmla="*/ 1674 w 2171"/>
                  <a:gd name="T105" fmla="*/ 1705 h 1736"/>
                  <a:gd name="T106" fmla="*/ 1798 w 2171"/>
                  <a:gd name="T107" fmla="*/ 1735 h 1736"/>
                  <a:gd name="T108" fmla="*/ 1922 w 2171"/>
                  <a:gd name="T109" fmla="*/ 1674 h 1736"/>
                  <a:gd name="T110" fmla="*/ 1984 w 2171"/>
                  <a:gd name="T111" fmla="*/ 1674 h 1736"/>
                  <a:gd name="T112" fmla="*/ 2046 w 2171"/>
                  <a:gd name="T113" fmla="*/ 1457 h 1736"/>
                  <a:gd name="T114" fmla="*/ 2139 w 2171"/>
                  <a:gd name="T115" fmla="*/ 1333 h 1736"/>
                  <a:gd name="T116" fmla="*/ 2170 w 2171"/>
                  <a:gd name="T117" fmla="*/ 1116 h 1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71" h="1736">
                    <a:moveTo>
                      <a:pt x="2170" y="1054"/>
                    </a:moveTo>
                    <a:lnTo>
                      <a:pt x="2170" y="1054"/>
                    </a:lnTo>
                    <a:lnTo>
                      <a:pt x="2170" y="1054"/>
                    </a:lnTo>
                    <a:lnTo>
                      <a:pt x="2170" y="1054"/>
                    </a:lnTo>
                    <a:cubicBezTo>
                      <a:pt x="2139" y="1022"/>
                      <a:pt x="2139" y="1022"/>
                      <a:pt x="2139" y="992"/>
                    </a:cubicBezTo>
                    <a:cubicBezTo>
                      <a:pt x="2170" y="992"/>
                      <a:pt x="2170" y="992"/>
                      <a:pt x="2170" y="961"/>
                    </a:cubicBezTo>
                    <a:lnTo>
                      <a:pt x="2170" y="961"/>
                    </a:lnTo>
                    <a:cubicBezTo>
                      <a:pt x="2170" y="930"/>
                      <a:pt x="2170" y="930"/>
                      <a:pt x="2170" y="930"/>
                    </a:cubicBezTo>
                    <a:lnTo>
                      <a:pt x="2170" y="930"/>
                    </a:lnTo>
                    <a:lnTo>
                      <a:pt x="2170" y="898"/>
                    </a:lnTo>
                    <a:cubicBezTo>
                      <a:pt x="2139" y="898"/>
                      <a:pt x="2139" y="898"/>
                      <a:pt x="2139" y="898"/>
                    </a:cubicBezTo>
                    <a:lnTo>
                      <a:pt x="2139" y="868"/>
                    </a:lnTo>
                    <a:cubicBezTo>
                      <a:pt x="2108" y="868"/>
                      <a:pt x="2108" y="868"/>
                      <a:pt x="2108" y="837"/>
                    </a:cubicBezTo>
                    <a:lnTo>
                      <a:pt x="2108" y="837"/>
                    </a:lnTo>
                    <a:cubicBezTo>
                      <a:pt x="2108" y="837"/>
                      <a:pt x="2077" y="837"/>
                      <a:pt x="2077" y="806"/>
                    </a:cubicBezTo>
                    <a:cubicBezTo>
                      <a:pt x="2046" y="774"/>
                      <a:pt x="2046" y="774"/>
                      <a:pt x="2015" y="744"/>
                    </a:cubicBezTo>
                    <a:lnTo>
                      <a:pt x="2015" y="744"/>
                    </a:lnTo>
                    <a:lnTo>
                      <a:pt x="2015" y="744"/>
                    </a:lnTo>
                    <a:lnTo>
                      <a:pt x="2015" y="744"/>
                    </a:lnTo>
                    <a:cubicBezTo>
                      <a:pt x="1984" y="744"/>
                      <a:pt x="1984" y="744"/>
                      <a:pt x="1984" y="713"/>
                    </a:cubicBezTo>
                    <a:cubicBezTo>
                      <a:pt x="1953" y="713"/>
                      <a:pt x="1953" y="713"/>
                      <a:pt x="1953" y="682"/>
                    </a:cubicBezTo>
                    <a:lnTo>
                      <a:pt x="1953" y="682"/>
                    </a:lnTo>
                    <a:cubicBezTo>
                      <a:pt x="1953" y="650"/>
                      <a:pt x="1953" y="650"/>
                      <a:pt x="1953" y="650"/>
                    </a:cubicBezTo>
                    <a:lnTo>
                      <a:pt x="1953" y="650"/>
                    </a:lnTo>
                    <a:lnTo>
                      <a:pt x="1953" y="620"/>
                    </a:lnTo>
                    <a:cubicBezTo>
                      <a:pt x="1922" y="620"/>
                      <a:pt x="1922" y="620"/>
                      <a:pt x="1922" y="589"/>
                    </a:cubicBezTo>
                    <a:cubicBezTo>
                      <a:pt x="1922" y="589"/>
                      <a:pt x="1922" y="589"/>
                      <a:pt x="1891" y="558"/>
                    </a:cubicBezTo>
                    <a:cubicBezTo>
                      <a:pt x="1891" y="558"/>
                      <a:pt x="1891" y="558"/>
                      <a:pt x="1860" y="558"/>
                    </a:cubicBezTo>
                    <a:lnTo>
                      <a:pt x="1860" y="526"/>
                    </a:lnTo>
                    <a:lnTo>
                      <a:pt x="1860" y="526"/>
                    </a:lnTo>
                    <a:cubicBezTo>
                      <a:pt x="1829" y="526"/>
                      <a:pt x="1798" y="526"/>
                      <a:pt x="1798" y="496"/>
                    </a:cubicBezTo>
                    <a:cubicBezTo>
                      <a:pt x="1767" y="465"/>
                      <a:pt x="1767" y="434"/>
                      <a:pt x="1767" y="402"/>
                    </a:cubicBezTo>
                    <a:lnTo>
                      <a:pt x="1767" y="402"/>
                    </a:lnTo>
                    <a:cubicBezTo>
                      <a:pt x="1767" y="372"/>
                      <a:pt x="1767" y="372"/>
                      <a:pt x="1767" y="372"/>
                    </a:cubicBezTo>
                    <a:cubicBezTo>
                      <a:pt x="1736" y="341"/>
                      <a:pt x="1736" y="341"/>
                      <a:pt x="1736" y="341"/>
                    </a:cubicBezTo>
                    <a:cubicBezTo>
                      <a:pt x="1736" y="310"/>
                      <a:pt x="1736" y="310"/>
                      <a:pt x="1736" y="278"/>
                    </a:cubicBezTo>
                    <a:cubicBezTo>
                      <a:pt x="1736" y="278"/>
                      <a:pt x="1736" y="248"/>
                      <a:pt x="1705" y="217"/>
                    </a:cubicBezTo>
                    <a:lnTo>
                      <a:pt x="1705" y="217"/>
                    </a:lnTo>
                    <a:lnTo>
                      <a:pt x="1705" y="186"/>
                    </a:lnTo>
                    <a:lnTo>
                      <a:pt x="1705" y="186"/>
                    </a:lnTo>
                    <a:cubicBezTo>
                      <a:pt x="1674" y="217"/>
                      <a:pt x="1674" y="217"/>
                      <a:pt x="1674" y="217"/>
                    </a:cubicBezTo>
                    <a:cubicBezTo>
                      <a:pt x="1643" y="217"/>
                      <a:pt x="1643" y="186"/>
                      <a:pt x="1643" y="186"/>
                    </a:cubicBezTo>
                    <a:lnTo>
                      <a:pt x="1643" y="186"/>
                    </a:lnTo>
                    <a:cubicBezTo>
                      <a:pt x="1612" y="155"/>
                      <a:pt x="1612" y="155"/>
                      <a:pt x="1612" y="124"/>
                    </a:cubicBezTo>
                    <a:lnTo>
                      <a:pt x="1612" y="93"/>
                    </a:lnTo>
                    <a:lnTo>
                      <a:pt x="1612" y="93"/>
                    </a:lnTo>
                    <a:cubicBezTo>
                      <a:pt x="1612" y="93"/>
                      <a:pt x="1612" y="93"/>
                      <a:pt x="1612" y="61"/>
                    </a:cubicBezTo>
                    <a:cubicBezTo>
                      <a:pt x="1612" y="61"/>
                      <a:pt x="1581" y="31"/>
                      <a:pt x="1581" y="0"/>
                    </a:cubicBezTo>
                    <a:lnTo>
                      <a:pt x="1581" y="0"/>
                    </a:lnTo>
                    <a:lnTo>
                      <a:pt x="1581" y="31"/>
                    </a:lnTo>
                    <a:lnTo>
                      <a:pt x="1581" y="61"/>
                    </a:lnTo>
                    <a:lnTo>
                      <a:pt x="1581" y="61"/>
                    </a:lnTo>
                    <a:cubicBezTo>
                      <a:pt x="1581" y="93"/>
                      <a:pt x="1581" y="93"/>
                      <a:pt x="1581" y="93"/>
                    </a:cubicBezTo>
                    <a:cubicBezTo>
                      <a:pt x="1581" y="93"/>
                      <a:pt x="1581" y="93"/>
                      <a:pt x="1550" y="124"/>
                    </a:cubicBezTo>
                    <a:cubicBezTo>
                      <a:pt x="1550" y="124"/>
                      <a:pt x="1550" y="186"/>
                      <a:pt x="1581" y="217"/>
                    </a:cubicBezTo>
                    <a:cubicBezTo>
                      <a:pt x="1581" y="248"/>
                      <a:pt x="1581" y="278"/>
                      <a:pt x="1550" y="278"/>
                    </a:cubicBezTo>
                    <a:cubicBezTo>
                      <a:pt x="1550" y="278"/>
                      <a:pt x="1550" y="278"/>
                      <a:pt x="1550" y="310"/>
                    </a:cubicBezTo>
                    <a:cubicBezTo>
                      <a:pt x="1550" y="341"/>
                      <a:pt x="1519" y="372"/>
                      <a:pt x="1519" y="402"/>
                    </a:cubicBezTo>
                    <a:lnTo>
                      <a:pt x="1519" y="402"/>
                    </a:lnTo>
                    <a:cubicBezTo>
                      <a:pt x="1488" y="402"/>
                      <a:pt x="1457" y="434"/>
                      <a:pt x="1457" y="434"/>
                    </a:cubicBezTo>
                    <a:lnTo>
                      <a:pt x="1457" y="434"/>
                    </a:lnTo>
                    <a:cubicBezTo>
                      <a:pt x="1426" y="402"/>
                      <a:pt x="1395" y="402"/>
                      <a:pt x="1395" y="372"/>
                    </a:cubicBezTo>
                    <a:lnTo>
                      <a:pt x="1395" y="372"/>
                    </a:lnTo>
                    <a:cubicBezTo>
                      <a:pt x="1364" y="372"/>
                      <a:pt x="1364" y="372"/>
                      <a:pt x="1364" y="372"/>
                    </a:cubicBezTo>
                    <a:lnTo>
                      <a:pt x="1333" y="372"/>
                    </a:lnTo>
                    <a:lnTo>
                      <a:pt x="1302" y="341"/>
                    </a:lnTo>
                    <a:cubicBezTo>
                      <a:pt x="1271" y="310"/>
                      <a:pt x="1271" y="310"/>
                      <a:pt x="1271" y="310"/>
                    </a:cubicBezTo>
                    <a:cubicBezTo>
                      <a:pt x="1240" y="278"/>
                      <a:pt x="1209" y="248"/>
                      <a:pt x="1178" y="217"/>
                    </a:cubicBezTo>
                    <a:lnTo>
                      <a:pt x="1178" y="186"/>
                    </a:lnTo>
                    <a:cubicBezTo>
                      <a:pt x="1178" y="186"/>
                      <a:pt x="1178" y="186"/>
                      <a:pt x="1178" y="155"/>
                    </a:cubicBezTo>
                    <a:lnTo>
                      <a:pt x="1209" y="124"/>
                    </a:lnTo>
                    <a:cubicBezTo>
                      <a:pt x="1209" y="93"/>
                      <a:pt x="1209" y="93"/>
                      <a:pt x="1240" y="93"/>
                    </a:cubicBezTo>
                    <a:lnTo>
                      <a:pt x="1240" y="93"/>
                    </a:lnTo>
                    <a:cubicBezTo>
                      <a:pt x="1240" y="93"/>
                      <a:pt x="1240" y="93"/>
                      <a:pt x="1271" y="93"/>
                    </a:cubicBezTo>
                    <a:lnTo>
                      <a:pt x="1271" y="93"/>
                    </a:lnTo>
                    <a:lnTo>
                      <a:pt x="1271" y="61"/>
                    </a:lnTo>
                    <a:cubicBezTo>
                      <a:pt x="1240" y="61"/>
                      <a:pt x="1240" y="61"/>
                      <a:pt x="1240" y="61"/>
                    </a:cubicBezTo>
                    <a:lnTo>
                      <a:pt x="1209" y="61"/>
                    </a:lnTo>
                    <a:cubicBezTo>
                      <a:pt x="1178" y="61"/>
                      <a:pt x="1178" y="61"/>
                      <a:pt x="1178" y="61"/>
                    </a:cubicBezTo>
                    <a:lnTo>
                      <a:pt x="1147" y="61"/>
                    </a:lnTo>
                    <a:cubicBezTo>
                      <a:pt x="1147" y="61"/>
                      <a:pt x="1116" y="61"/>
                      <a:pt x="1116" y="31"/>
                    </a:cubicBezTo>
                    <a:cubicBezTo>
                      <a:pt x="1116" y="61"/>
                      <a:pt x="1116" y="61"/>
                      <a:pt x="1085" y="61"/>
                    </a:cubicBezTo>
                    <a:cubicBezTo>
                      <a:pt x="1085" y="61"/>
                      <a:pt x="1085" y="31"/>
                      <a:pt x="1054" y="31"/>
                    </a:cubicBezTo>
                    <a:lnTo>
                      <a:pt x="1054" y="61"/>
                    </a:lnTo>
                    <a:lnTo>
                      <a:pt x="1023" y="93"/>
                    </a:lnTo>
                    <a:cubicBezTo>
                      <a:pt x="1023" y="93"/>
                      <a:pt x="1023" y="61"/>
                      <a:pt x="992" y="61"/>
                    </a:cubicBezTo>
                    <a:cubicBezTo>
                      <a:pt x="992" y="61"/>
                      <a:pt x="992" y="61"/>
                      <a:pt x="961" y="61"/>
                    </a:cubicBezTo>
                    <a:lnTo>
                      <a:pt x="961" y="93"/>
                    </a:lnTo>
                    <a:cubicBezTo>
                      <a:pt x="961" y="93"/>
                      <a:pt x="961" y="124"/>
                      <a:pt x="930" y="124"/>
                    </a:cubicBezTo>
                    <a:cubicBezTo>
                      <a:pt x="930" y="155"/>
                      <a:pt x="930" y="155"/>
                      <a:pt x="900" y="155"/>
                    </a:cubicBezTo>
                    <a:lnTo>
                      <a:pt x="900" y="155"/>
                    </a:lnTo>
                    <a:lnTo>
                      <a:pt x="900" y="186"/>
                    </a:lnTo>
                    <a:cubicBezTo>
                      <a:pt x="900" y="217"/>
                      <a:pt x="900" y="217"/>
                      <a:pt x="900" y="217"/>
                    </a:cubicBezTo>
                    <a:cubicBezTo>
                      <a:pt x="900" y="278"/>
                      <a:pt x="900" y="278"/>
                      <a:pt x="900" y="278"/>
                    </a:cubicBezTo>
                    <a:cubicBezTo>
                      <a:pt x="868" y="248"/>
                      <a:pt x="868" y="248"/>
                      <a:pt x="868" y="248"/>
                    </a:cubicBezTo>
                    <a:lnTo>
                      <a:pt x="868" y="248"/>
                    </a:lnTo>
                    <a:cubicBezTo>
                      <a:pt x="837" y="248"/>
                      <a:pt x="837" y="248"/>
                      <a:pt x="837" y="248"/>
                    </a:cubicBezTo>
                    <a:lnTo>
                      <a:pt x="837" y="248"/>
                    </a:lnTo>
                    <a:lnTo>
                      <a:pt x="806" y="248"/>
                    </a:lnTo>
                    <a:lnTo>
                      <a:pt x="806" y="248"/>
                    </a:lnTo>
                    <a:lnTo>
                      <a:pt x="806" y="248"/>
                    </a:lnTo>
                    <a:cubicBezTo>
                      <a:pt x="775" y="248"/>
                      <a:pt x="775" y="248"/>
                      <a:pt x="775" y="248"/>
                    </a:cubicBezTo>
                    <a:lnTo>
                      <a:pt x="775" y="217"/>
                    </a:lnTo>
                    <a:lnTo>
                      <a:pt x="775" y="217"/>
                    </a:lnTo>
                    <a:cubicBezTo>
                      <a:pt x="775" y="186"/>
                      <a:pt x="744" y="186"/>
                      <a:pt x="744" y="186"/>
                    </a:cubicBezTo>
                    <a:cubicBezTo>
                      <a:pt x="744" y="186"/>
                      <a:pt x="744" y="186"/>
                      <a:pt x="713" y="186"/>
                    </a:cubicBezTo>
                    <a:cubicBezTo>
                      <a:pt x="713" y="186"/>
                      <a:pt x="713" y="186"/>
                      <a:pt x="682" y="186"/>
                    </a:cubicBezTo>
                    <a:cubicBezTo>
                      <a:pt x="682" y="186"/>
                      <a:pt x="682" y="217"/>
                      <a:pt x="682" y="248"/>
                    </a:cubicBezTo>
                    <a:cubicBezTo>
                      <a:pt x="682" y="248"/>
                      <a:pt x="652" y="248"/>
                      <a:pt x="652" y="278"/>
                    </a:cubicBezTo>
                    <a:lnTo>
                      <a:pt x="652" y="278"/>
                    </a:lnTo>
                    <a:cubicBezTo>
                      <a:pt x="652" y="278"/>
                      <a:pt x="652" y="278"/>
                      <a:pt x="620" y="310"/>
                    </a:cubicBezTo>
                    <a:lnTo>
                      <a:pt x="620" y="310"/>
                    </a:lnTo>
                    <a:cubicBezTo>
                      <a:pt x="620" y="310"/>
                      <a:pt x="620" y="310"/>
                      <a:pt x="589" y="310"/>
                    </a:cubicBezTo>
                    <a:lnTo>
                      <a:pt x="589" y="310"/>
                    </a:lnTo>
                    <a:cubicBezTo>
                      <a:pt x="589" y="310"/>
                      <a:pt x="589" y="310"/>
                      <a:pt x="558" y="310"/>
                    </a:cubicBezTo>
                    <a:cubicBezTo>
                      <a:pt x="558" y="341"/>
                      <a:pt x="558" y="372"/>
                      <a:pt x="558" y="372"/>
                    </a:cubicBezTo>
                    <a:cubicBezTo>
                      <a:pt x="558" y="526"/>
                      <a:pt x="558" y="526"/>
                      <a:pt x="558" y="526"/>
                    </a:cubicBezTo>
                    <a:cubicBezTo>
                      <a:pt x="528" y="402"/>
                      <a:pt x="528" y="402"/>
                      <a:pt x="528" y="402"/>
                    </a:cubicBezTo>
                    <a:cubicBezTo>
                      <a:pt x="528" y="372"/>
                      <a:pt x="528" y="372"/>
                      <a:pt x="496" y="372"/>
                    </a:cubicBezTo>
                    <a:lnTo>
                      <a:pt x="496" y="372"/>
                    </a:lnTo>
                    <a:lnTo>
                      <a:pt x="496" y="372"/>
                    </a:lnTo>
                    <a:lnTo>
                      <a:pt x="496" y="372"/>
                    </a:lnTo>
                    <a:lnTo>
                      <a:pt x="496" y="372"/>
                    </a:lnTo>
                    <a:lnTo>
                      <a:pt x="496" y="402"/>
                    </a:lnTo>
                    <a:cubicBezTo>
                      <a:pt x="496" y="434"/>
                      <a:pt x="496" y="434"/>
                      <a:pt x="465" y="465"/>
                    </a:cubicBezTo>
                    <a:lnTo>
                      <a:pt x="465" y="465"/>
                    </a:lnTo>
                    <a:cubicBezTo>
                      <a:pt x="465" y="465"/>
                      <a:pt x="434" y="496"/>
                      <a:pt x="404" y="526"/>
                    </a:cubicBezTo>
                    <a:cubicBezTo>
                      <a:pt x="404" y="558"/>
                      <a:pt x="404" y="558"/>
                      <a:pt x="372" y="558"/>
                    </a:cubicBezTo>
                    <a:lnTo>
                      <a:pt x="372" y="558"/>
                    </a:lnTo>
                    <a:lnTo>
                      <a:pt x="372" y="558"/>
                    </a:lnTo>
                    <a:cubicBezTo>
                      <a:pt x="341" y="558"/>
                      <a:pt x="341" y="558"/>
                      <a:pt x="341" y="558"/>
                    </a:cubicBezTo>
                    <a:cubicBezTo>
                      <a:pt x="310" y="558"/>
                      <a:pt x="310" y="558"/>
                      <a:pt x="310" y="558"/>
                    </a:cubicBezTo>
                    <a:cubicBezTo>
                      <a:pt x="280" y="558"/>
                      <a:pt x="280" y="589"/>
                      <a:pt x="248" y="589"/>
                    </a:cubicBezTo>
                    <a:cubicBezTo>
                      <a:pt x="248" y="620"/>
                      <a:pt x="217" y="620"/>
                      <a:pt x="217" y="620"/>
                    </a:cubicBezTo>
                    <a:cubicBezTo>
                      <a:pt x="186" y="620"/>
                      <a:pt x="186" y="620"/>
                      <a:pt x="186" y="620"/>
                    </a:cubicBezTo>
                    <a:lnTo>
                      <a:pt x="186" y="620"/>
                    </a:lnTo>
                    <a:lnTo>
                      <a:pt x="156" y="620"/>
                    </a:lnTo>
                    <a:lnTo>
                      <a:pt x="156" y="620"/>
                    </a:lnTo>
                    <a:cubicBezTo>
                      <a:pt x="124" y="650"/>
                      <a:pt x="93" y="682"/>
                      <a:pt x="62" y="682"/>
                    </a:cubicBezTo>
                    <a:cubicBezTo>
                      <a:pt x="62" y="682"/>
                      <a:pt x="62" y="682"/>
                      <a:pt x="62" y="713"/>
                    </a:cubicBezTo>
                    <a:cubicBezTo>
                      <a:pt x="62" y="713"/>
                      <a:pt x="62" y="713"/>
                      <a:pt x="32" y="713"/>
                    </a:cubicBezTo>
                    <a:lnTo>
                      <a:pt x="32" y="713"/>
                    </a:lnTo>
                    <a:cubicBezTo>
                      <a:pt x="32" y="744"/>
                      <a:pt x="32" y="744"/>
                      <a:pt x="32" y="744"/>
                    </a:cubicBezTo>
                    <a:cubicBezTo>
                      <a:pt x="32" y="774"/>
                      <a:pt x="32" y="774"/>
                      <a:pt x="0" y="806"/>
                    </a:cubicBezTo>
                    <a:lnTo>
                      <a:pt x="0" y="806"/>
                    </a:lnTo>
                    <a:cubicBezTo>
                      <a:pt x="0" y="837"/>
                      <a:pt x="0" y="837"/>
                      <a:pt x="32" y="868"/>
                    </a:cubicBezTo>
                    <a:cubicBezTo>
                      <a:pt x="32" y="868"/>
                      <a:pt x="62" y="898"/>
                      <a:pt x="62" y="930"/>
                    </a:cubicBezTo>
                    <a:cubicBezTo>
                      <a:pt x="32" y="930"/>
                      <a:pt x="32" y="961"/>
                      <a:pt x="32" y="961"/>
                    </a:cubicBezTo>
                    <a:cubicBezTo>
                      <a:pt x="32" y="961"/>
                      <a:pt x="32" y="961"/>
                      <a:pt x="0" y="961"/>
                    </a:cubicBezTo>
                    <a:cubicBezTo>
                      <a:pt x="0" y="992"/>
                      <a:pt x="32" y="992"/>
                      <a:pt x="32" y="992"/>
                    </a:cubicBezTo>
                    <a:cubicBezTo>
                      <a:pt x="32" y="992"/>
                      <a:pt x="32" y="1022"/>
                      <a:pt x="32" y="1054"/>
                    </a:cubicBezTo>
                    <a:lnTo>
                      <a:pt x="62" y="1085"/>
                    </a:lnTo>
                    <a:cubicBezTo>
                      <a:pt x="62" y="1116"/>
                      <a:pt x="93" y="1116"/>
                      <a:pt x="93" y="1146"/>
                    </a:cubicBezTo>
                    <a:lnTo>
                      <a:pt x="93" y="1209"/>
                    </a:lnTo>
                    <a:cubicBezTo>
                      <a:pt x="93" y="1209"/>
                      <a:pt x="93" y="1240"/>
                      <a:pt x="124" y="1302"/>
                    </a:cubicBezTo>
                    <a:lnTo>
                      <a:pt x="124" y="1302"/>
                    </a:lnTo>
                    <a:cubicBezTo>
                      <a:pt x="124" y="1333"/>
                      <a:pt x="124" y="1364"/>
                      <a:pt x="124" y="1364"/>
                    </a:cubicBezTo>
                    <a:cubicBezTo>
                      <a:pt x="124" y="1394"/>
                      <a:pt x="124" y="1394"/>
                      <a:pt x="124" y="1394"/>
                    </a:cubicBezTo>
                    <a:cubicBezTo>
                      <a:pt x="124" y="1426"/>
                      <a:pt x="124" y="1426"/>
                      <a:pt x="93" y="1426"/>
                    </a:cubicBezTo>
                    <a:cubicBezTo>
                      <a:pt x="93" y="1457"/>
                      <a:pt x="124" y="1457"/>
                      <a:pt x="124" y="1457"/>
                    </a:cubicBezTo>
                    <a:lnTo>
                      <a:pt x="124" y="1487"/>
                    </a:lnTo>
                    <a:cubicBezTo>
                      <a:pt x="156" y="1487"/>
                      <a:pt x="186" y="1487"/>
                      <a:pt x="186" y="1487"/>
                    </a:cubicBezTo>
                    <a:cubicBezTo>
                      <a:pt x="186" y="1487"/>
                      <a:pt x="186" y="1487"/>
                      <a:pt x="217" y="1487"/>
                    </a:cubicBezTo>
                    <a:lnTo>
                      <a:pt x="217" y="1487"/>
                    </a:lnTo>
                    <a:lnTo>
                      <a:pt x="248" y="1487"/>
                    </a:lnTo>
                    <a:lnTo>
                      <a:pt x="248" y="1487"/>
                    </a:lnTo>
                    <a:cubicBezTo>
                      <a:pt x="248" y="1457"/>
                      <a:pt x="310" y="1426"/>
                      <a:pt x="372" y="1426"/>
                    </a:cubicBezTo>
                    <a:cubicBezTo>
                      <a:pt x="372" y="1426"/>
                      <a:pt x="372" y="1426"/>
                      <a:pt x="404" y="1426"/>
                    </a:cubicBezTo>
                    <a:cubicBezTo>
                      <a:pt x="434" y="1426"/>
                      <a:pt x="465" y="1426"/>
                      <a:pt x="465" y="1426"/>
                    </a:cubicBezTo>
                    <a:lnTo>
                      <a:pt x="465" y="1426"/>
                    </a:lnTo>
                    <a:cubicBezTo>
                      <a:pt x="465" y="1426"/>
                      <a:pt x="496" y="1426"/>
                      <a:pt x="528" y="1426"/>
                    </a:cubicBezTo>
                    <a:lnTo>
                      <a:pt x="528" y="1426"/>
                    </a:lnTo>
                    <a:cubicBezTo>
                      <a:pt x="528" y="1426"/>
                      <a:pt x="528" y="1426"/>
                      <a:pt x="558" y="1426"/>
                    </a:cubicBezTo>
                    <a:cubicBezTo>
                      <a:pt x="558" y="1394"/>
                      <a:pt x="558" y="1394"/>
                      <a:pt x="558" y="1394"/>
                    </a:cubicBezTo>
                    <a:cubicBezTo>
                      <a:pt x="558" y="1394"/>
                      <a:pt x="558" y="1394"/>
                      <a:pt x="558" y="1364"/>
                    </a:cubicBezTo>
                    <a:cubicBezTo>
                      <a:pt x="558" y="1364"/>
                      <a:pt x="589" y="1333"/>
                      <a:pt x="652" y="1333"/>
                    </a:cubicBezTo>
                    <a:lnTo>
                      <a:pt x="652" y="1333"/>
                    </a:lnTo>
                    <a:cubicBezTo>
                      <a:pt x="682" y="1333"/>
                      <a:pt x="713" y="1302"/>
                      <a:pt x="775" y="1302"/>
                    </a:cubicBezTo>
                    <a:lnTo>
                      <a:pt x="806" y="1302"/>
                    </a:lnTo>
                    <a:cubicBezTo>
                      <a:pt x="806" y="1270"/>
                      <a:pt x="837" y="1270"/>
                      <a:pt x="837" y="1270"/>
                    </a:cubicBezTo>
                    <a:cubicBezTo>
                      <a:pt x="868" y="1270"/>
                      <a:pt x="868" y="1270"/>
                      <a:pt x="868" y="1270"/>
                    </a:cubicBezTo>
                    <a:lnTo>
                      <a:pt x="900" y="1270"/>
                    </a:lnTo>
                    <a:lnTo>
                      <a:pt x="900" y="1270"/>
                    </a:lnTo>
                    <a:lnTo>
                      <a:pt x="930" y="1270"/>
                    </a:lnTo>
                    <a:lnTo>
                      <a:pt x="961" y="1270"/>
                    </a:lnTo>
                    <a:cubicBezTo>
                      <a:pt x="992" y="1270"/>
                      <a:pt x="992" y="1270"/>
                      <a:pt x="1023" y="1270"/>
                    </a:cubicBezTo>
                    <a:cubicBezTo>
                      <a:pt x="1023" y="1302"/>
                      <a:pt x="1054" y="1302"/>
                      <a:pt x="1085" y="1302"/>
                    </a:cubicBezTo>
                    <a:cubicBezTo>
                      <a:pt x="1116" y="1302"/>
                      <a:pt x="1147" y="1333"/>
                      <a:pt x="1147" y="1364"/>
                    </a:cubicBezTo>
                    <a:lnTo>
                      <a:pt x="1178" y="1364"/>
                    </a:lnTo>
                    <a:cubicBezTo>
                      <a:pt x="1178" y="1394"/>
                      <a:pt x="1209" y="1426"/>
                      <a:pt x="1209" y="1457"/>
                    </a:cubicBezTo>
                    <a:cubicBezTo>
                      <a:pt x="1209" y="1457"/>
                      <a:pt x="1209" y="1457"/>
                      <a:pt x="1240" y="1457"/>
                    </a:cubicBezTo>
                    <a:cubicBezTo>
                      <a:pt x="1240" y="1426"/>
                      <a:pt x="1271" y="1394"/>
                      <a:pt x="1302" y="1394"/>
                    </a:cubicBezTo>
                    <a:lnTo>
                      <a:pt x="1302" y="1364"/>
                    </a:lnTo>
                    <a:cubicBezTo>
                      <a:pt x="1302" y="1333"/>
                      <a:pt x="1302" y="1333"/>
                      <a:pt x="1302" y="1333"/>
                    </a:cubicBezTo>
                    <a:cubicBezTo>
                      <a:pt x="1364" y="1333"/>
                      <a:pt x="1364" y="1333"/>
                      <a:pt x="1364" y="1333"/>
                    </a:cubicBezTo>
                    <a:cubicBezTo>
                      <a:pt x="1364" y="1364"/>
                      <a:pt x="1364" y="1364"/>
                      <a:pt x="1364" y="1364"/>
                    </a:cubicBezTo>
                    <a:cubicBezTo>
                      <a:pt x="1364" y="1394"/>
                      <a:pt x="1364" y="1394"/>
                      <a:pt x="1364" y="1426"/>
                    </a:cubicBezTo>
                    <a:lnTo>
                      <a:pt x="1364" y="1426"/>
                    </a:lnTo>
                    <a:cubicBezTo>
                      <a:pt x="1364" y="1457"/>
                      <a:pt x="1395" y="1487"/>
                      <a:pt x="1395" y="1487"/>
                    </a:cubicBezTo>
                    <a:cubicBezTo>
                      <a:pt x="1395" y="1518"/>
                      <a:pt x="1395" y="1518"/>
                      <a:pt x="1395" y="1518"/>
                    </a:cubicBezTo>
                    <a:lnTo>
                      <a:pt x="1426" y="1550"/>
                    </a:lnTo>
                    <a:cubicBezTo>
                      <a:pt x="1457" y="1581"/>
                      <a:pt x="1457" y="1611"/>
                      <a:pt x="1457" y="1642"/>
                    </a:cubicBezTo>
                    <a:lnTo>
                      <a:pt x="1457" y="1642"/>
                    </a:lnTo>
                    <a:lnTo>
                      <a:pt x="1488" y="1674"/>
                    </a:lnTo>
                    <a:cubicBezTo>
                      <a:pt x="1488" y="1674"/>
                      <a:pt x="1488" y="1705"/>
                      <a:pt x="1519" y="1705"/>
                    </a:cubicBezTo>
                    <a:cubicBezTo>
                      <a:pt x="1519" y="1705"/>
                      <a:pt x="1519" y="1705"/>
                      <a:pt x="1550" y="1705"/>
                    </a:cubicBezTo>
                    <a:cubicBezTo>
                      <a:pt x="1581" y="1705"/>
                      <a:pt x="1581" y="1705"/>
                      <a:pt x="1581" y="1705"/>
                    </a:cubicBezTo>
                    <a:lnTo>
                      <a:pt x="1581" y="1705"/>
                    </a:lnTo>
                    <a:cubicBezTo>
                      <a:pt x="1612" y="1705"/>
                      <a:pt x="1612" y="1705"/>
                      <a:pt x="1643" y="1735"/>
                    </a:cubicBezTo>
                    <a:lnTo>
                      <a:pt x="1643" y="1735"/>
                    </a:lnTo>
                    <a:cubicBezTo>
                      <a:pt x="1643" y="1735"/>
                      <a:pt x="1643" y="1735"/>
                      <a:pt x="1674" y="1735"/>
                    </a:cubicBezTo>
                    <a:lnTo>
                      <a:pt x="1674" y="1705"/>
                    </a:lnTo>
                    <a:cubicBezTo>
                      <a:pt x="1705" y="1705"/>
                      <a:pt x="1705" y="1705"/>
                      <a:pt x="1736" y="1705"/>
                    </a:cubicBezTo>
                    <a:lnTo>
                      <a:pt x="1736" y="1705"/>
                    </a:lnTo>
                    <a:lnTo>
                      <a:pt x="1736" y="1705"/>
                    </a:lnTo>
                    <a:cubicBezTo>
                      <a:pt x="1767" y="1705"/>
                      <a:pt x="1767" y="1705"/>
                      <a:pt x="1798" y="1735"/>
                    </a:cubicBezTo>
                    <a:lnTo>
                      <a:pt x="1798" y="1735"/>
                    </a:lnTo>
                    <a:cubicBezTo>
                      <a:pt x="1829" y="1735"/>
                      <a:pt x="1829" y="1705"/>
                      <a:pt x="1860" y="1705"/>
                    </a:cubicBezTo>
                    <a:lnTo>
                      <a:pt x="1860" y="1705"/>
                    </a:lnTo>
                    <a:cubicBezTo>
                      <a:pt x="1860" y="1674"/>
                      <a:pt x="1891" y="1674"/>
                      <a:pt x="1922" y="1674"/>
                    </a:cubicBezTo>
                    <a:lnTo>
                      <a:pt x="1922" y="1674"/>
                    </a:lnTo>
                    <a:lnTo>
                      <a:pt x="1922" y="1674"/>
                    </a:lnTo>
                    <a:cubicBezTo>
                      <a:pt x="1953" y="1674"/>
                      <a:pt x="1953" y="1674"/>
                      <a:pt x="1953" y="1674"/>
                    </a:cubicBezTo>
                    <a:cubicBezTo>
                      <a:pt x="1984" y="1674"/>
                      <a:pt x="1984" y="1674"/>
                      <a:pt x="1984" y="1674"/>
                    </a:cubicBezTo>
                    <a:cubicBezTo>
                      <a:pt x="1984" y="1674"/>
                      <a:pt x="1984" y="1674"/>
                      <a:pt x="1984" y="1642"/>
                    </a:cubicBezTo>
                    <a:lnTo>
                      <a:pt x="1984" y="1642"/>
                    </a:lnTo>
                    <a:cubicBezTo>
                      <a:pt x="1984" y="1642"/>
                      <a:pt x="1984" y="1611"/>
                      <a:pt x="1984" y="1581"/>
                    </a:cubicBezTo>
                    <a:cubicBezTo>
                      <a:pt x="2015" y="1518"/>
                      <a:pt x="2046" y="1487"/>
                      <a:pt x="2046" y="1457"/>
                    </a:cubicBezTo>
                    <a:lnTo>
                      <a:pt x="2046" y="1426"/>
                    </a:lnTo>
                    <a:lnTo>
                      <a:pt x="2046" y="1426"/>
                    </a:lnTo>
                    <a:cubicBezTo>
                      <a:pt x="2046" y="1394"/>
                      <a:pt x="2077" y="1364"/>
                      <a:pt x="2108" y="1364"/>
                    </a:cubicBezTo>
                    <a:cubicBezTo>
                      <a:pt x="2108" y="1333"/>
                      <a:pt x="2108" y="1333"/>
                      <a:pt x="2139" y="1333"/>
                    </a:cubicBezTo>
                    <a:cubicBezTo>
                      <a:pt x="2139" y="1302"/>
                      <a:pt x="2139" y="1270"/>
                      <a:pt x="2139" y="1270"/>
                    </a:cubicBezTo>
                    <a:cubicBezTo>
                      <a:pt x="2170" y="1240"/>
                      <a:pt x="2170" y="1209"/>
                      <a:pt x="2170" y="1209"/>
                    </a:cubicBezTo>
                    <a:cubicBezTo>
                      <a:pt x="2170" y="1209"/>
                      <a:pt x="2170" y="1146"/>
                      <a:pt x="2170" y="1116"/>
                    </a:cubicBezTo>
                    <a:lnTo>
                      <a:pt x="2170" y="1116"/>
                    </a:lnTo>
                    <a:lnTo>
                      <a:pt x="2170" y="1085"/>
                    </a:lnTo>
                    <a:cubicBezTo>
                      <a:pt x="2170" y="1085"/>
                      <a:pt x="2170" y="1085"/>
                      <a:pt x="2170" y="1054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5" name="Freeform 143"/>
              <p:cNvSpPr>
                <a:spLocks noChangeArrowheads="1"/>
              </p:cNvSpPr>
              <p:nvPr/>
            </p:nvSpPr>
            <p:spPr bwMode="auto">
              <a:xfrm>
                <a:off x="5565775" y="2538413"/>
                <a:ext cx="201613" cy="246062"/>
              </a:xfrm>
              <a:custGeom>
                <a:avLst/>
                <a:gdLst>
                  <a:gd name="T0" fmla="*/ 465 w 559"/>
                  <a:gd name="T1" fmla="*/ 403 h 683"/>
                  <a:gd name="T2" fmla="*/ 434 w 559"/>
                  <a:gd name="T3" fmla="*/ 372 h 683"/>
                  <a:gd name="T4" fmla="*/ 434 w 559"/>
                  <a:gd name="T5" fmla="*/ 310 h 683"/>
                  <a:gd name="T6" fmla="*/ 404 w 559"/>
                  <a:gd name="T7" fmla="*/ 279 h 683"/>
                  <a:gd name="T8" fmla="*/ 372 w 559"/>
                  <a:gd name="T9" fmla="*/ 279 h 683"/>
                  <a:gd name="T10" fmla="*/ 341 w 559"/>
                  <a:gd name="T11" fmla="*/ 248 h 683"/>
                  <a:gd name="T12" fmla="*/ 341 w 559"/>
                  <a:gd name="T13" fmla="*/ 217 h 683"/>
                  <a:gd name="T14" fmla="*/ 341 w 559"/>
                  <a:gd name="T15" fmla="*/ 217 h 683"/>
                  <a:gd name="T16" fmla="*/ 280 w 559"/>
                  <a:gd name="T17" fmla="*/ 186 h 683"/>
                  <a:gd name="T18" fmla="*/ 217 w 559"/>
                  <a:gd name="T19" fmla="*/ 124 h 683"/>
                  <a:gd name="T20" fmla="*/ 155 w 559"/>
                  <a:gd name="T21" fmla="*/ 62 h 683"/>
                  <a:gd name="T22" fmla="*/ 124 w 559"/>
                  <a:gd name="T23" fmla="*/ 31 h 683"/>
                  <a:gd name="T24" fmla="*/ 93 w 559"/>
                  <a:gd name="T25" fmla="*/ 0 h 683"/>
                  <a:gd name="T26" fmla="*/ 93 w 559"/>
                  <a:gd name="T27" fmla="*/ 0 h 683"/>
                  <a:gd name="T28" fmla="*/ 32 w 559"/>
                  <a:gd name="T29" fmla="*/ 0 h 683"/>
                  <a:gd name="T30" fmla="*/ 0 w 559"/>
                  <a:gd name="T31" fmla="*/ 0 h 683"/>
                  <a:gd name="T32" fmla="*/ 32 w 559"/>
                  <a:gd name="T33" fmla="*/ 31 h 683"/>
                  <a:gd name="T34" fmla="*/ 63 w 559"/>
                  <a:gd name="T35" fmla="*/ 62 h 683"/>
                  <a:gd name="T36" fmla="*/ 93 w 559"/>
                  <a:gd name="T37" fmla="*/ 93 h 683"/>
                  <a:gd name="T38" fmla="*/ 124 w 559"/>
                  <a:gd name="T39" fmla="*/ 155 h 683"/>
                  <a:gd name="T40" fmla="*/ 187 w 559"/>
                  <a:gd name="T41" fmla="*/ 186 h 683"/>
                  <a:gd name="T42" fmla="*/ 217 w 559"/>
                  <a:gd name="T43" fmla="*/ 248 h 683"/>
                  <a:gd name="T44" fmla="*/ 217 w 559"/>
                  <a:gd name="T45" fmla="*/ 279 h 683"/>
                  <a:gd name="T46" fmla="*/ 310 w 559"/>
                  <a:gd name="T47" fmla="*/ 403 h 683"/>
                  <a:gd name="T48" fmla="*/ 372 w 559"/>
                  <a:gd name="T49" fmla="*/ 527 h 683"/>
                  <a:gd name="T50" fmla="*/ 434 w 559"/>
                  <a:gd name="T51" fmla="*/ 589 h 683"/>
                  <a:gd name="T52" fmla="*/ 465 w 559"/>
                  <a:gd name="T53" fmla="*/ 620 h 683"/>
                  <a:gd name="T54" fmla="*/ 496 w 559"/>
                  <a:gd name="T55" fmla="*/ 651 h 683"/>
                  <a:gd name="T56" fmla="*/ 528 w 559"/>
                  <a:gd name="T57" fmla="*/ 651 h 683"/>
                  <a:gd name="T58" fmla="*/ 558 w 559"/>
                  <a:gd name="T59" fmla="*/ 651 h 683"/>
                  <a:gd name="T60" fmla="*/ 558 w 559"/>
                  <a:gd name="T61" fmla="*/ 589 h 683"/>
                  <a:gd name="T62" fmla="*/ 558 w 559"/>
                  <a:gd name="T63" fmla="*/ 558 h 683"/>
                  <a:gd name="T64" fmla="*/ 528 w 559"/>
                  <a:gd name="T65" fmla="*/ 527 h 683"/>
                  <a:gd name="T66" fmla="*/ 528 w 559"/>
                  <a:gd name="T67" fmla="*/ 496 h 683"/>
                  <a:gd name="T68" fmla="*/ 496 w 559"/>
                  <a:gd name="T69" fmla="*/ 46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9" h="683">
                    <a:moveTo>
                      <a:pt x="465" y="403"/>
                    </a:moveTo>
                    <a:lnTo>
                      <a:pt x="465" y="403"/>
                    </a:lnTo>
                    <a:lnTo>
                      <a:pt x="465" y="403"/>
                    </a:lnTo>
                    <a:cubicBezTo>
                      <a:pt x="465" y="403"/>
                      <a:pt x="434" y="403"/>
                      <a:pt x="434" y="372"/>
                    </a:cubicBezTo>
                    <a:cubicBezTo>
                      <a:pt x="434" y="372"/>
                      <a:pt x="434" y="372"/>
                      <a:pt x="434" y="341"/>
                    </a:cubicBezTo>
                    <a:cubicBezTo>
                      <a:pt x="434" y="341"/>
                      <a:pt x="404" y="341"/>
                      <a:pt x="434" y="310"/>
                    </a:cubicBezTo>
                    <a:lnTo>
                      <a:pt x="434" y="310"/>
                    </a:lnTo>
                    <a:cubicBezTo>
                      <a:pt x="404" y="310"/>
                      <a:pt x="404" y="310"/>
                      <a:pt x="404" y="279"/>
                    </a:cubicBezTo>
                    <a:lnTo>
                      <a:pt x="404" y="279"/>
                    </a:lnTo>
                    <a:lnTo>
                      <a:pt x="372" y="279"/>
                    </a:lnTo>
                    <a:lnTo>
                      <a:pt x="372" y="279"/>
                    </a:lnTo>
                    <a:cubicBezTo>
                      <a:pt x="341" y="248"/>
                      <a:pt x="341" y="248"/>
                      <a:pt x="341" y="248"/>
                    </a:cubicBezTo>
                    <a:lnTo>
                      <a:pt x="341" y="248"/>
                    </a:lnTo>
                    <a:lnTo>
                      <a:pt x="341" y="217"/>
                    </a:lnTo>
                    <a:lnTo>
                      <a:pt x="341" y="217"/>
                    </a:lnTo>
                    <a:lnTo>
                      <a:pt x="341" y="217"/>
                    </a:lnTo>
                    <a:cubicBezTo>
                      <a:pt x="310" y="217"/>
                      <a:pt x="310" y="186"/>
                      <a:pt x="310" y="186"/>
                    </a:cubicBezTo>
                    <a:cubicBezTo>
                      <a:pt x="280" y="186"/>
                      <a:pt x="280" y="186"/>
                      <a:pt x="280" y="186"/>
                    </a:cubicBezTo>
                    <a:cubicBezTo>
                      <a:pt x="280" y="186"/>
                      <a:pt x="248" y="186"/>
                      <a:pt x="217" y="186"/>
                    </a:cubicBezTo>
                    <a:cubicBezTo>
                      <a:pt x="217" y="155"/>
                      <a:pt x="217" y="155"/>
                      <a:pt x="217" y="124"/>
                    </a:cubicBezTo>
                    <a:lnTo>
                      <a:pt x="217" y="124"/>
                    </a:lnTo>
                    <a:cubicBezTo>
                      <a:pt x="187" y="124"/>
                      <a:pt x="155" y="93"/>
                      <a:pt x="155" y="62"/>
                    </a:cubicBezTo>
                    <a:cubicBezTo>
                      <a:pt x="124" y="62"/>
                      <a:pt x="124" y="62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93" y="0"/>
                      <a:pt x="93" y="0"/>
                      <a:pt x="63" y="0"/>
                    </a:cubicBezTo>
                    <a:cubicBezTo>
                      <a:pt x="63" y="0"/>
                      <a:pt x="63" y="0"/>
                      <a:pt x="32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32" y="0"/>
                      <a:pt x="32" y="0"/>
                      <a:pt x="32" y="31"/>
                    </a:cubicBezTo>
                    <a:cubicBezTo>
                      <a:pt x="32" y="31"/>
                      <a:pt x="32" y="62"/>
                      <a:pt x="63" y="62"/>
                    </a:cubicBezTo>
                    <a:lnTo>
                      <a:pt x="63" y="62"/>
                    </a:lnTo>
                    <a:lnTo>
                      <a:pt x="93" y="62"/>
                    </a:lnTo>
                    <a:lnTo>
                      <a:pt x="93" y="93"/>
                    </a:lnTo>
                    <a:cubicBezTo>
                      <a:pt x="124" y="124"/>
                      <a:pt x="124" y="124"/>
                      <a:pt x="124" y="155"/>
                    </a:cubicBezTo>
                    <a:lnTo>
                      <a:pt x="124" y="155"/>
                    </a:lnTo>
                    <a:lnTo>
                      <a:pt x="155" y="155"/>
                    </a:lnTo>
                    <a:lnTo>
                      <a:pt x="187" y="186"/>
                    </a:lnTo>
                    <a:lnTo>
                      <a:pt x="187" y="186"/>
                    </a:lnTo>
                    <a:cubicBezTo>
                      <a:pt x="187" y="217"/>
                      <a:pt x="217" y="217"/>
                      <a:pt x="217" y="248"/>
                    </a:cubicBezTo>
                    <a:lnTo>
                      <a:pt x="217" y="248"/>
                    </a:lnTo>
                    <a:lnTo>
                      <a:pt x="217" y="279"/>
                    </a:lnTo>
                    <a:cubicBezTo>
                      <a:pt x="217" y="279"/>
                      <a:pt x="217" y="279"/>
                      <a:pt x="248" y="310"/>
                    </a:cubicBezTo>
                    <a:cubicBezTo>
                      <a:pt x="248" y="310"/>
                      <a:pt x="280" y="372"/>
                      <a:pt x="310" y="403"/>
                    </a:cubicBezTo>
                    <a:cubicBezTo>
                      <a:pt x="310" y="434"/>
                      <a:pt x="310" y="465"/>
                      <a:pt x="310" y="465"/>
                    </a:cubicBezTo>
                    <a:cubicBezTo>
                      <a:pt x="310" y="465"/>
                      <a:pt x="341" y="496"/>
                      <a:pt x="372" y="527"/>
                    </a:cubicBezTo>
                    <a:lnTo>
                      <a:pt x="404" y="589"/>
                    </a:lnTo>
                    <a:cubicBezTo>
                      <a:pt x="434" y="589"/>
                      <a:pt x="434" y="589"/>
                      <a:pt x="434" y="589"/>
                    </a:cubicBezTo>
                    <a:lnTo>
                      <a:pt x="465" y="620"/>
                    </a:lnTo>
                    <a:lnTo>
                      <a:pt x="465" y="620"/>
                    </a:lnTo>
                    <a:lnTo>
                      <a:pt x="465" y="620"/>
                    </a:lnTo>
                    <a:cubicBezTo>
                      <a:pt x="465" y="651"/>
                      <a:pt x="496" y="651"/>
                      <a:pt x="496" y="651"/>
                    </a:cubicBezTo>
                    <a:lnTo>
                      <a:pt x="496" y="682"/>
                    </a:lnTo>
                    <a:cubicBezTo>
                      <a:pt x="528" y="682"/>
                      <a:pt x="528" y="651"/>
                      <a:pt x="528" y="651"/>
                    </a:cubicBezTo>
                    <a:cubicBezTo>
                      <a:pt x="528" y="651"/>
                      <a:pt x="528" y="651"/>
                      <a:pt x="558" y="651"/>
                    </a:cubicBezTo>
                    <a:lnTo>
                      <a:pt x="558" y="651"/>
                    </a:lnTo>
                    <a:lnTo>
                      <a:pt x="558" y="651"/>
                    </a:lnTo>
                    <a:cubicBezTo>
                      <a:pt x="558" y="651"/>
                      <a:pt x="558" y="620"/>
                      <a:pt x="558" y="589"/>
                    </a:cubicBezTo>
                    <a:lnTo>
                      <a:pt x="558" y="589"/>
                    </a:lnTo>
                    <a:lnTo>
                      <a:pt x="558" y="558"/>
                    </a:lnTo>
                    <a:lnTo>
                      <a:pt x="558" y="558"/>
                    </a:lnTo>
                    <a:cubicBezTo>
                      <a:pt x="528" y="527"/>
                      <a:pt x="528" y="527"/>
                      <a:pt x="528" y="527"/>
                    </a:cubicBezTo>
                    <a:cubicBezTo>
                      <a:pt x="558" y="527"/>
                      <a:pt x="558" y="527"/>
                      <a:pt x="558" y="527"/>
                    </a:cubicBezTo>
                    <a:cubicBezTo>
                      <a:pt x="528" y="527"/>
                      <a:pt x="528" y="496"/>
                      <a:pt x="528" y="496"/>
                    </a:cubicBezTo>
                    <a:lnTo>
                      <a:pt x="528" y="496"/>
                    </a:lnTo>
                    <a:cubicBezTo>
                      <a:pt x="528" y="496"/>
                      <a:pt x="496" y="496"/>
                      <a:pt x="496" y="465"/>
                    </a:cubicBezTo>
                    <a:cubicBezTo>
                      <a:pt x="465" y="465"/>
                      <a:pt x="465" y="434"/>
                      <a:pt x="465" y="40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6" name="Freeform 144"/>
              <p:cNvSpPr>
                <a:spLocks noChangeArrowheads="1"/>
              </p:cNvSpPr>
              <p:nvPr/>
            </p:nvSpPr>
            <p:spPr bwMode="auto">
              <a:xfrm>
                <a:off x="3513138" y="1377950"/>
                <a:ext cx="33337" cy="11113"/>
              </a:xfrm>
              <a:custGeom>
                <a:avLst/>
                <a:gdLst>
                  <a:gd name="T0" fmla="*/ 62 w 94"/>
                  <a:gd name="T1" fmla="*/ 0 h 33"/>
                  <a:gd name="T2" fmla="*/ 62 w 94"/>
                  <a:gd name="T3" fmla="*/ 0 h 33"/>
                  <a:gd name="T4" fmla="*/ 62 w 94"/>
                  <a:gd name="T5" fmla="*/ 0 h 33"/>
                  <a:gd name="T6" fmla="*/ 32 w 94"/>
                  <a:gd name="T7" fmla="*/ 0 h 33"/>
                  <a:gd name="T8" fmla="*/ 32 w 94"/>
                  <a:gd name="T9" fmla="*/ 0 h 33"/>
                  <a:gd name="T10" fmla="*/ 32 w 94"/>
                  <a:gd name="T11" fmla="*/ 0 h 33"/>
                  <a:gd name="T12" fmla="*/ 0 w 94"/>
                  <a:gd name="T13" fmla="*/ 0 h 33"/>
                  <a:gd name="T14" fmla="*/ 0 w 94"/>
                  <a:gd name="T15" fmla="*/ 0 h 33"/>
                  <a:gd name="T16" fmla="*/ 0 w 94"/>
                  <a:gd name="T17" fmla="*/ 0 h 33"/>
                  <a:gd name="T18" fmla="*/ 0 w 94"/>
                  <a:gd name="T19" fmla="*/ 32 h 33"/>
                  <a:gd name="T20" fmla="*/ 0 w 94"/>
                  <a:gd name="T21" fmla="*/ 32 h 33"/>
                  <a:gd name="T22" fmla="*/ 0 w 94"/>
                  <a:gd name="T23" fmla="*/ 32 h 33"/>
                  <a:gd name="T24" fmla="*/ 0 w 94"/>
                  <a:gd name="T25" fmla="*/ 32 h 33"/>
                  <a:gd name="T26" fmla="*/ 32 w 94"/>
                  <a:gd name="T27" fmla="*/ 32 h 33"/>
                  <a:gd name="T28" fmla="*/ 62 w 94"/>
                  <a:gd name="T29" fmla="*/ 32 h 33"/>
                  <a:gd name="T30" fmla="*/ 62 w 94"/>
                  <a:gd name="T31" fmla="*/ 32 h 33"/>
                  <a:gd name="T32" fmla="*/ 93 w 94"/>
                  <a:gd name="T33" fmla="*/ 32 h 33"/>
                  <a:gd name="T34" fmla="*/ 93 w 94"/>
                  <a:gd name="T35" fmla="*/ 32 h 33"/>
                  <a:gd name="T36" fmla="*/ 62 w 94"/>
                  <a:gd name="T3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4" h="33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cubicBezTo>
                      <a:pt x="32" y="32"/>
                      <a:pt x="32" y="32"/>
                      <a:pt x="32" y="32"/>
                    </a:cubicBezTo>
                    <a:cubicBezTo>
                      <a:pt x="62" y="32"/>
                      <a:pt x="62" y="32"/>
                      <a:pt x="62" y="32"/>
                    </a:cubicBezTo>
                    <a:lnTo>
                      <a:pt x="62" y="32"/>
                    </a:lnTo>
                    <a:lnTo>
                      <a:pt x="93" y="32"/>
                    </a:lnTo>
                    <a:lnTo>
                      <a:pt x="93" y="32"/>
                    </a:lnTo>
                    <a:cubicBezTo>
                      <a:pt x="93" y="32"/>
                      <a:pt x="62" y="32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7" name="Freeform 145"/>
              <p:cNvSpPr>
                <a:spLocks noChangeArrowheads="1"/>
              </p:cNvSpPr>
              <p:nvPr/>
            </p:nvSpPr>
            <p:spPr bwMode="auto">
              <a:xfrm>
                <a:off x="3467100" y="1401763"/>
                <a:ext cx="66675" cy="55562"/>
              </a:xfrm>
              <a:custGeom>
                <a:avLst/>
                <a:gdLst>
                  <a:gd name="T0" fmla="*/ 186 w 187"/>
                  <a:gd name="T1" fmla="*/ 62 h 155"/>
                  <a:gd name="T2" fmla="*/ 186 w 187"/>
                  <a:gd name="T3" fmla="*/ 62 h 155"/>
                  <a:gd name="T4" fmla="*/ 186 w 187"/>
                  <a:gd name="T5" fmla="*/ 30 h 155"/>
                  <a:gd name="T6" fmla="*/ 156 w 187"/>
                  <a:gd name="T7" fmla="*/ 30 h 155"/>
                  <a:gd name="T8" fmla="*/ 124 w 187"/>
                  <a:gd name="T9" fmla="*/ 30 h 155"/>
                  <a:gd name="T10" fmla="*/ 93 w 187"/>
                  <a:gd name="T11" fmla="*/ 0 h 155"/>
                  <a:gd name="T12" fmla="*/ 32 w 187"/>
                  <a:gd name="T13" fmla="*/ 0 h 155"/>
                  <a:gd name="T14" fmla="*/ 32 w 187"/>
                  <a:gd name="T15" fmla="*/ 0 h 155"/>
                  <a:gd name="T16" fmla="*/ 32 w 187"/>
                  <a:gd name="T17" fmla="*/ 0 h 155"/>
                  <a:gd name="T18" fmla="*/ 0 w 187"/>
                  <a:gd name="T19" fmla="*/ 0 h 155"/>
                  <a:gd name="T20" fmla="*/ 0 w 187"/>
                  <a:gd name="T21" fmla="*/ 0 h 155"/>
                  <a:gd name="T22" fmla="*/ 0 w 187"/>
                  <a:gd name="T23" fmla="*/ 0 h 155"/>
                  <a:gd name="T24" fmla="*/ 0 w 187"/>
                  <a:gd name="T25" fmla="*/ 0 h 155"/>
                  <a:gd name="T26" fmla="*/ 0 w 187"/>
                  <a:gd name="T27" fmla="*/ 30 h 155"/>
                  <a:gd name="T28" fmla="*/ 32 w 187"/>
                  <a:gd name="T29" fmla="*/ 30 h 155"/>
                  <a:gd name="T30" fmla="*/ 32 w 187"/>
                  <a:gd name="T31" fmla="*/ 30 h 155"/>
                  <a:gd name="T32" fmla="*/ 62 w 187"/>
                  <a:gd name="T33" fmla="*/ 62 h 155"/>
                  <a:gd name="T34" fmla="*/ 32 w 187"/>
                  <a:gd name="T35" fmla="*/ 93 h 155"/>
                  <a:gd name="T36" fmla="*/ 32 w 187"/>
                  <a:gd name="T37" fmla="*/ 124 h 155"/>
                  <a:gd name="T38" fmla="*/ 0 w 187"/>
                  <a:gd name="T39" fmla="*/ 124 h 155"/>
                  <a:gd name="T40" fmla="*/ 0 w 187"/>
                  <a:gd name="T41" fmla="*/ 154 h 155"/>
                  <a:gd name="T42" fmla="*/ 0 w 187"/>
                  <a:gd name="T43" fmla="*/ 154 h 155"/>
                  <a:gd name="T44" fmla="*/ 32 w 187"/>
                  <a:gd name="T45" fmla="*/ 154 h 155"/>
                  <a:gd name="T46" fmla="*/ 32 w 187"/>
                  <a:gd name="T47" fmla="*/ 154 h 155"/>
                  <a:gd name="T48" fmla="*/ 32 w 187"/>
                  <a:gd name="T49" fmla="*/ 154 h 155"/>
                  <a:gd name="T50" fmla="*/ 62 w 187"/>
                  <a:gd name="T51" fmla="*/ 154 h 155"/>
                  <a:gd name="T52" fmla="*/ 93 w 187"/>
                  <a:gd name="T53" fmla="*/ 124 h 155"/>
                  <a:gd name="T54" fmla="*/ 93 w 187"/>
                  <a:gd name="T55" fmla="*/ 124 h 155"/>
                  <a:gd name="T56" fmla="*/ 93 w 187"/>
                  <a:gd name="T57" fmla="*/ 124 h 155"/>
                  <a:gd name="T58" fmla="*/ 156 w 187"/>
                  <a:gd name="T59" fmla="*/ 93 h 155"/>
                  <a:gd name="T60" fmla="*/ 156 w 187"/>
                  <a:gd name="T61" fmla="*/ 93 h 155"/>
                  <a:gd name="T62" fmla="*/ 156 w 187"/>
                  <a:gd name="T63" fmla="*/ 93 h 155"/>
                  <a:gd name="T64" fmla="*/ 186 w 187"/>
                  <a:gd name="T65" fmla="*/ 93 h 155"/>
                  <a:gd name="T66" fmla="*/ 186 w 187"/>
                  <a:gd name="T67" fmla="*/ 93 h 155"/>
                  <a:gd name="T68" fmla="*/ 186 w 187"/>
                  <a:gd name="T69" fmla="*/ 93 h 155"/>
                  <a:gd name="T70" fmla="*/ 186 w 187"/>
                  <a:gd name="T71" fmla="*/ 6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7" h="155">
                    <a:moveTo>
                      <a:pt x="186" y="62"/>
                    </a:moveTo>
                    <a:lnTo>
                      <a:pt x="186" y="62"/>
                    </a:lnTo>
                    <a:lnTo>
                      <a:pt x="186" y="30"/>
                    </a:lnTo>
                    <a:lnTo>
                      <a:pt x="156" y="30"/>
                    </a:lnTo>
                    <a:lnTo>
                      <a:pt x="124" y="30"/>
                    </a:lnTo>
                    <a:cubicBezTo>
                      <a:pt x="124" y="30"/>
                      <a:pt x="93" y="30"/>
                      <a:pt x="93" y="0"/>
                    </a:cubicBezTo>
                    <a:cubicBezTo>
                      <a:pt x="62" y="0"/>
                      <a:pt x="62" y="0"/>
                      <a:pt x="32" y="0"/>
                    </a:cubicBez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0"/>
                      <a:pt x="32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32" y="30"/>
                    </a:cubicBezTo>
                    <a:lnTo>
                      <a:pt x="32" y="30"/>
                    </a:lnTo>
                    <a:cubicBezTo>
                      <a:pt x="32" y="62"/>
                      <a:pt x="62" y="62"/>
                      <a:pt x="62" y="62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4"/>
                      <a:pt x="0" y="124"/>
                      <a:pt x="0" y="154"/>
                    </a:cubicBezTo>
                    <a:lnTo>
                      <a:pt x="0" y="154"/>
                    </a:lnTo>
                    <a:lnTo>
                      <a:pt x="32" y="154"/>
                    </a:lnTo>
                    <a:lnTo>
                      <a:pt x="32" y="154"/>
                    </a:lnTo>
                    <a:lnTo>
                      <a:pt x="32" y="154"/>
                    </a:lnTo>
                    <a:lnTo>
                      <a:pt x="62" y="154"/>
                    </a:lnTo>
                    <a:cubicBezTo>
                      <a:pt x="62" y="124"/>
                      <a:pt x="62" y="124"/>
                      <a:pt x="93" y="124"/>
                    </a:cubicBezTo>
                    <a:lnTo>
                      <a:pt x="93" y="124"/>
                    </a:lnTo>
                    <a:lnTo>
                      <a:pt x="93" y="124"/>
                    </a:lnTo>
                    <a:cubicBezTo>
                      <a:pt x="124" y="93"/>
                      <a:pt x="124" y="93"/>
                      <a:pt x="156" y="93"/>
                    </a:cubicBezTo>
                    <a:lnTo>
                      <a:pt x="156" y="93"/>
                    </a:lnTo>
                    <a:lnTo>
                      <a:pt x="156" y="93"/>
                    </a:lnTo>
                    <a:lnTo>
                      <a:pt x="186" y="93"/>
                    </a:lnTo>
                    <a:lnTo>
                      <a:pt x="186" y="93"/>
                    </a:lnTo>
                    <a:lnTo>
                      <a:pt x="186" y="93"/>
                    </a:lnTo>
                    <a:lnTo>
                      <a:pt x="186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8" name="Freeform 146"/>
              <p:cNvSpPr>
                <a:spLocks noChangeArrowheads="1"/>
              </p:cNvSpPr>
              <p:nvPr/>
            </p:nvSpPr>
            <p:spPr bwMode="auto">
              <a:xfrm>
                <a:off x="3557588" y="1311275"/>
                <a:ext cx="134937" cy="168275"/>
              </a:xfrm>
              <a:custGeom>
                <a:avLst/>
                <a:gdLst>
                  <a:gd name="T0" fmla="*/ 248 w 373"/>
                  <a:gd name="T1" fmla="*/ 434 h 466"/>
                  <a:gd name="T2" fmla="*/ 310 w 373"/>
                  <a:gd name="T3" fmla="*/ 434 h 466"/>
                  <a:gd name="T4" fmla="*/ 341 w 373"/>
                  <a:gd name="T5" fmla="*/ 434 h 466"/>
                  <a:gd name="T6" fmla="*/ 341 w 373"/>
                  <a:gd name="T7" fmla="*/ 372 h 466"/>
                  <a:gd name="T8" fmla="*/ 372 w 373"/>
                  <a:gd name="T9" fmla="*/ 341 h 466"/>
                  <a:gd name="T10" fmla="*/ 341 w 373"/>
                  <a:gd name="T11" fmla="*/ 341 h 466"/>
                  <a:gd name="T12" fmla="*/ 310 w 373"/>
                  <a:gd name="T13" fmla="*/ 341 h 466"/>
                  <a:gd name="T14" fmla="*/ 280 w 373"/>
                  <a:gd name="T15" fmla="*/ 310 h 466"/>
                  <a:gd name="T16" fmla="*/ 280 w 373"/>
                  <a:gd name="T17" fmla="*/ 278 h 466"/>
                  <a:gd name="T18" fmla="*/ 280 w 373"/>
                  <a:gd name="T19" fmla="*/ 248 h 466"/>
                  <a:gd name="T20" fmla="*/ 217 w 373"/>
                  <a:gd name="T21" fmla="*/ 217 h 466"/>
                  <a:gd name="T22" fmla="*/ 186 w 373"/>
                  <a:gd name="T23" fmla="*/ 185 h 466"/>
                  <a:gd name="T24" fmla="*/ 156 w 373"/>
                  <a:gd name="T25" fmla="*/ 154 h 466"/>
                  <a:gd name="T26" fmla="*/ 124 w 373"/>
                  <a:gd name="T27" fmla="*/ 154 h 466"/>
                  <a:gd name="T28" fmla="*/ 93 w 373"/>
                  <a:gd name="T29" fmla="*/ 124 h 466"/>
                  <a:gd name="T30" fmla="*/ 124 w 373"/>
                  <a:gd name="T31" fmla="*/ 93 h 466"/>
                  <a:gd name="T32" fmla="*/ 156 w 373"/>
                  <a:gd name="T33" fmla="*/ 93 h 466"/>
                  <a:gd name="T34" fmla="*/ 156 w 373"/>
                  <a:gd name="T35" fmla="*/ 30 h 466"/>
                  <a:gd name="T36" fmla="*/ 93 w 373"/>
                  <a:gd name="T37" fmla="*/ 30 h 466"/>
                  <a:gd name="T38" fmla="*/ 62 w 373"/>
                  <a:gd name="T39" fmla="*/ 0 h 466"/>
                  <a:gd name="T40" fmla="*/ 31 w 373"/>
                  <a:gd name="T41" fmla="*/ 0 h 466"/>
                  <a:gd name="T42" fmla="*/ 31 w 373"/>
                  <a:gd name="T43" fmla="*/ 30 h 466"/>
                  <a:gd name="T44" fmla="*/ 0 w 373"/>
                  <a:gd name="T45" fmla="*/ 62 h 466"/>
                  <a:gd name="T46" fmla="*/ 0 w 373"/>
                  <a:gd name="T47" fmla="*/ 93 h 466"/>
                  <a:gd name="T48" fmla="*/ 0 w 373"/>
                  <a:gd name="T49" fmla="*/ 93 h 466"/>
                  <a:gd name="T50" fmla="*/ 31 w 373"/>
                  <a:gd name="T51" fmla="*/ 93 h 466"/>
                  <a:gd name="T52" fmla="*/ 31 w 373"/>
                  <a:gd name="T53" fmla="*/ 154 h 466"/>
                  <a:gd name="T54" fmla="*/ 31 w 373"/>
                  <a:gd name="T55" fmla="*/ 185 h 466"/>
                  <a:gd name="T56" fmla="*/ 62 w 373"/>
                  <a:gd name="T57" fmla="*/ 185 h 466"/>
                  <a:gd name="T58" fmla="*/ 62 w 373"/>
                  <a:gd name="T59" fmla="*/ 185 h 466"/>
                  <a:gd name="T60" fmla="*/ 124 w 373"/>
                  <a:gd name="T61" fmla="*/ 185 h 466"/>
                  <a:gd name="T62" fmla="*/ 124 w 373"/>
                  <a:gd name="T63" fmla="*/ 217 h 466"/>
                  <a:gd name="T64" fmla="*/ 156 w 373"/>
                  <a:gd name="T65" fmla="*/ 278 h 466"/>
                  <a:gd name="T66" fmla="*/ 93 w 373"/>
                  <a:gd name="T67" fmla="*/ 341 h 466"/>
                  <a:gd name="T68" fmla="*/ 62 w 373"/>
                  <a:gd name="T69" fmla="*/ 372 h 466"/>
                  <a:gd name="T70" fmla="*/ 124 w 373"/>
                  <a:gd name="T71" fmla="*/ 402 h 466"/>
                  <a:gd name="T72" fmla="*/ 156 w 373"/>
                  <a:gd name="T73" fmla="*/ 372 h 466"/>
                  <a:gd name="T74" fmla="*/ 156 w 373"/>
                  <a:gd name="T75" fmla="*/ 434 h 466"/>
                  <a:gd name="T76" fmla="*/ 156 w 373"/>
                  <a:gd name="T77" fmla="*/ 434 h 466"/>
                  <a:gd name="T78" fmla="*/ 186 w 373"/>
                  <a:gd name="T79" fmla="*/ 434 h 466"/>
                  <a:gd name="T80" fmla="*/ 248 w 373"/>
                  <a:gd name="T81" fmla="*/ 434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3" h="466">
                    <a:moveTo>
                      <a:pt x="248" y="434"/>
                    </a:moveTo>
                    <a:lnTo>
                      <a:pt x="248" y="434"/>
                    </a:lnTo>
                    <a:lnTo>
                      <a:pt x="280" y="434"/>
                    </a:lnTo>
                    <a:cubicBezTo>
                      <a:pt x="310" y="434"/>
                      <a:pt x="310" y="434"/>
                      <a:pt x="310" y="434"/>
                    </a:cubicBezTo>
                    <a:lnTo>
                      <a:pt x="341" y="434"/>
                    </a:lnTo>
                    <a:lnTo>
                      <a:pt x="341" y="434"/>
                    </a:lnTo>
                    <a:lnTo>
                      <a:pt x="341" y="402"/>
                    </a:lnTo>
                    <a:lnTo>
                      <a:pt x="341" y="372"/>
                    </a:lnTo>
                    <a:cubicBezTo>
                      <a:pt x="372" y="372"/>
                      <a:pt x="372" y="372"/>
                      <a:pt x="372" y="341"/>
                    </a:cubicBezTo>
                    <a:lnTo>
                      <a:pt x="372" y="341"/>
                    </a:lnTo>
                    <a:lnTo>
                      <a:pt x="372" y="341"/>
                    </a:lnTo>
                    <a:cubicBezTo>
                      <a:pt x="341" y="341"/>
                      <a:pt x="341" y="341"/>
                      <a:pt x="341" y="341"/>
                    </a:cubicBezTo>
                    <a:cubicBezTo>
                      <a:pt x="310" y="341"/>
                      <a:pt x="310" y="341"/>
                      <a:pt x="310" y="341"/>
                    </a:cubicBezTo>
                    <a:lnTo>
                      <a:pt x="310" y="341"/>
                    </a:lnTo>
                    <a:cubicBezTo>
                      <a:pt x="280" y="341"/>
                      <a:pt x="280" y="341"/>
                      <a:pt x="280" y="341"/>
                    </a:cubicBezTo>
                    <a:cubicBezTo>
                      <a:pt x="280" y="310"/>
                      <a:pt x="280" y="310"/>
                      <a:pt x="280" y="310"/>
                    </a:cubicBezTo>
                    <a:lnTo>
                      <a:pt x="280" y="310"/>
                    </a:lnTo>
                    <a:cubicBezTo>
                      <a:pt x="280" y="310"/>
                      <a:pt x="280" y="310"/>
                      <a:pt x="280" y="278"/>
                    </a:cubicBezTo>
                    <a:lnTo>
                      <a:pt x="280" y="278"/>
                    </a:lnTo>
                    <a:lnTo>
                      <a:pt x="280" y="248"/>
                    </a:lnTo>
                    <a:cubicBezTo>
                      <a:pt x="280" y="248"/>
                      <a:pt x="280" y="248"/>
                      <a:pt x="248" y="248"/>
                    </a:cubicBezTo>
                    <a:cubicBezTo>
                      <a:pt x="248" y="248"/>
                      <a:pt x="248" y="217"/>
                      <a:pt x="217" y="217"/>
                    </a:cubicBezTo>
                    <a:lnTo>
                      <a:pt x="186" y="185"/>
                    </a:lnTo>
                    <a:lnTo>
                      <a:pt x="186" y="185"/>
                    </a:lnTo>
                    <a:cubicBezTo>
                      <a:pt x="186" y="154"/>
                      <a:pt x="186" y="154"/>
                      <a:pt x="156" y="154"/>
                    </a:cubicBezTo>
                    <a:lnTo>
                      <a:pt x="156" y="154"/>
                    </a:lnTo>
                    <a:lnTo>
                      <a:pt x="124" y="154"/>
                    </a:lnTo>
                    <a:lnTo>
                      <a:pt x="124" y="154"/>
                    </a:lnTo>
                    <a:lnTo>
                      <a:pt x="93" y="154"/>
                    </a:lnTo>
                    <a:cubicBezTo>
                      <a:pt x="93" y="124"/>
                      <a:pt x="93" y="124"/>
                      <a:pt x="93" y="124"/>
                    </a:cubicBezTo>
                    <a:cubicBezTo>
                      <a:pt x="93" y="93"/>
                      <a:pt x="93" y="93"/>
                      <a:pt x="124" y="93"/>
                    </a:cubicBezTo>
                    <a:lnTo>
                      <a:pt x="124" y="93"/>
                    </a:lnTo>
                    <a:lnTo>
                      <a:pt x="124" y="93"/>
                    </a:ln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62"/>
                      <a:pt x="156" y="62"/>
                      <a:pt x="156" y="62"/>
                    </a:cubicBezTo>
                    <a:lnTo>
                      <a:pt x="156" y="30"/>
                    </a:lnTo>
                    <a:cubicBezTo>
                      <a:pt x="156" y="30"/>
                      <a:pt x="124" y="30"/>
                      <a:pt x="93" y="30"/>
                    </a:cubicBezTo>
                    <a:lnTo>
                      <a:pt x="93" y="30"/>
                    </a:lnTo>
                    <a:cubicBezTo>
                      <a:pt x="62" y="30"/>
                      <a:pt x="62" y="3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30"/>
                    </a:lnTo>
                    <a:cubicBezTo>
                      <a:pt x="31" y="30"/>
                      <a:pt x="31" y="62"/>
                      <a:pt x="0" y="62"/>
                    </a:cubicBezTo>
                    <a:lnTo>
                      <a:pt x="0" y="62"/>
                    </a:lnTo>
                    <a:cubicBezTo>
                      <a:pt x="0" y="62"/>
                      <a:pt x="0" y="62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93"/>
                      <a:pt x="0" y="93"/>
                      <a:pt x="31" y="93"/>
                    </a:cubicBezTo>
                    <a:lnTo>
                      <a:pt x="31" y="93"/>
                    </a:lnTo>
                    <a:cubicBezTo>
                      <a:pt x="31" y="93"/>
                      <a:pt x="62" y="124"/>
                      <a:pt x="31" y="124"/>
                    </a:cubicBezTo>
                    <a:cubicBezTo>
                      <a:pt x="31" y="124"/>
                      <a:pt x="31" y="124"/>
                      <a:pt x="31" y="154"/>
                    </a:cubicBezTo>
                    <a:lnTo>
                      <a:pt x="31" y="154"/>
                    </a:lnTo>
                    <a:lnTo>
                      <a:pt x="31" y="185"/>
                    </a:lnTo>
                    <a:lnTo>
                      <a:pt x="31" y="185"/>
                    </a:lnTo>
                    <a:cubicBezTo>
                      <a:pt x="31" y="185"/>
                      <a:pt x="31" y="185"/>
                      <a:pt x="62" y="185"/>
                    </a:cubicBezTo>
                    <a:lnTo>
                      <a:pt x="62" y="185"/>
                    </a:lnTo>
                    <a:lnTo>
                      <a:pt x="62" y="185"/>
                    </a:lnTo>
                    <a:cubicBezTo>
                      <a:pt x="62" y="185"/>
                      <a:pt x="93" y="154"/>
                      <a:pt x="124" y="154"/>
                    </a:cubicBezTo>
                    <a:cubicBezTo>
                      <a:pt x="124" y="154"/>
                      <a:pt x="124" y="154"/>
                      <a:pt x="124" y="185"/>
                    </a:cubicBez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156" y="217"/>
                      <a:pt x="156" y="217"/>
                      <a:pt x="156" y="248"/>
                    </a:cubicBezTo>
                    <a:lnTo>
                      <a:pt x="156" y="278"/>
                    </a:lnTo>
                    <a:cubicBezTo>
                      <a:pt x="156" y="310"/>
                      <a:pt x="124" y="341"/>
                      <a:pt x="93" y="341"/>
                    </a:cubicBezTo>
                    <a:lnTo>
                      <a:pt x="93" y="341"/>
                    </a:lnTo>
                    <a:lnTo>
                      <a:pt x="93" y="341"/>
                    </a:lnTo>
                    <a:cubicBezTo>
                      <a:pt x="93" y="372"/>
                      <a:pt x="93" y="372"/>
                      <a:pt x="62" y="372"/>
                    </a:cubicBezTo>
                    <a:cubicBezTo>
                      <a:pt x="93" y="372"/>
                      <a:pt x="93" y="372"/>
                      <a:pt x="93" y="372"/>
                    </a:cubicBezTo>
                    <a:cubicBezTo>
                      <a:pt x="93" y="372"/>
                      <a:pt x="93" y="372"/>
                      <a:pt x="124" y="402"/>
                    </a:cubicBezTo>
                    <a:lnTo>
                      <a:pt x="124" y="372"/>
                    </a:lnTo>
                    <a:lnTo>
                      <a:pt x="156" y="372"/>
                    </a:lnTo>
                    <a:cubicBezTo>
                      <a:pt x="156" y="372"/>
                      <a:pt x="186" y="372"/>
                      <a:pt x="186" y="402"/>
                    </a:cubicBezTo>
                    <a:cubicBezTo>
                      <a:pt x="186" y="402"/>
                      <a:pt x="186" y="402"/>
                      <a:pt x="156" y="434"/>
                    </a:cubicBezTo>
                    <a:lnTo>
                      <a:pt x="156" y="434"/>
                    </a:lnTo>
                    <a:lnTo>
                      <a:pt x="156" y="434"/>
                    </a:lnTo>
                    <a:cubicBezTo>
                      <a:pt x="156" y="434"/>
                      <a:pt x="156" y="465"/>
                      <a:pt x="186" y="465"/>
                    </a:cubicBezTo>
                    <a:lnTo>
                      <a:pt x="186" y="434"/>
                    </a:lnTo>
                    <a:lnTo>
                      <a:pt x="217" y="434"/>
                    </a:lnTo>
                    <a:lnTo>
                      <a:pt x="248" y="43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79" name="Freeform 147"/>
              <p:cNvSpPr>
                <a:spLocks noChangeArrowheads="1"/>
              </p:cNvSpPr>
              <p:nvPr/>
            </p:nvSpPr>
            <p:spPr bwMode="auto">
              <a:xfrm>
                <a:off x="2206625" y="2549525"/>
                <a:ext cx="758825" cy="849313"/>
              </a:xfrm>
              <a:custGeom>
                <a:avLst/>
                <a:gdLst>
                  <a:gd name="T0" fmla="*/ 1085 w 2108"/>
                  <a:gd name="T1" fmla="*/ 155 h 2357"/>
                  <a:gd name="T2" fmla="*/ 992 w 2108"/>
                  <a:gd name="T3" fmla="*/ 155 h 2357"/>
                  <a:gd name="T4" fmla="*/ 898 w 2108"/>
                  <a:gd name="T5" fmla="*/ 186 h 2357"/>
                  <a:gd name="T6" fmla="*/ 774 w 2108"/>
                  <a:gd name="T7" fmla="*/ 217 h 2357"/>
                  <a:gd name="T8" fmla="*/ 713 w 2108"/>
                  <a:gd name="T9" fmla="*/ 124 h 2357"/>
                  <a:gd name="T10" fmla="*/ 682 w 2108"/>
                  <a:gd name="T11" fmla="*/ 0 h 2357"/>
                  <a:gd name="T12" fmla="*/ 620 w 2108"/>
                  <a:gd name="T13" fmla="*/ 62 h 2357"/>
                  <a:gd name="T14" fmla="*/ 558 w 2108"/>
                  <a:gd name="T15" fmla="*/ 62 h 2357"/>
                  <a:gd name="T16" fmla="*/ 526 w 2108"/>
                  <a:gd name="T17" fmla="*/ 93 h 2357"/>
                  <a:gd name="T18" fmla="*/ 558 w 2108"/>
                  <a:gd name="T19" fmla="*/ 155 h 2357"/>
                  <a:gd name="T20" fmla="*/ 496 w 2108"/>
                  <a:gd name="T21" fmla="*/ 217 h 2357"/>
                  <a:gd name="T22" fmla="*/ 372 w 2108"/>
                  <a:gd name="T23" fmla="*/ 248 h 2357"/>
                  <a:gd name="T24" fmla="*/ 310 w 2108"/>
                  <a:gd name="T25" fmla="*/ 186 h 2357"/>
                  <a:gd name="T26" fmla="*/ 248 w 2108"/>
                  <a:gd name="T27" fmla="*/ 186 h 2357"/>
                  <a:gd name="T28" fmla="*/ 217 w 2108"/>
                  <a:gd name="T29" fmla="*/ 248 h 2357"/>
                  <a:gd name="T30" fmla="*/ 217 w 2108"/>
                  <a:gd name="T31" fmla="*/ 341 h 2357"/>
                  <a:gd name="T32" fmla="*/ 186 w 2108"/>
                  <a:gd name="T33" fmla="*/ 589 h 2357"/>
                  <a:gd name="T34" fmla="*/ 93 w 2108"/>
                  <a:gd name="T35" fmla="*/ 589 h 2357"/>
                  <a:gd name="T36" fmla="*/ 30 w 2108"/>
                  <a:gd name="T37" fmla="*/ 651 h 2357"/>
                  <a:gd name="T38" fmla="*/ 0 w 2108"/>
                  <a:gd name="T39" fmla="*/ 744 h 2357"/>
                  <a:gd name="T40" fmla="*/ 0 w 2108"/>
                  <a:gd name="T41" fmla="*/ 806 h 2357"/>
                  <a:gd name="T42" fmla="*/ 62 w 2108"/>
                  <a:gd name="T43" fmla="*/ 899 h 2357"/>
                  <a:gd name="T44" fmla="*/ 154 w 2108"/>
                  <a:gd name="T45" fmla="*/ 775 h 2357"/>
                  <a:gd name="T46" fmla="*/ 217 w 2108"/>
                  <a:gd name="T47" fmla="*/ 961 h 2357"/>
                  <a:gd name="T48" fmla="*/ 248 w 2108"/>
                  <a:gd name="T49" fmla="*/ 961 h 2357"/>
                  <a:gd name="T50" fmla="*/ 402 w 2108"/>
                  <a:gd name="T51" fmla="*/ 899 h 2357"/>
                  <a:gd name="T52" fmla="*/ 465 w 2108"/>
                  <a:gd name="T53" fmla="*/ 930 h 2357"/>
                  <a:gd name="T54" fmla="*/ 465 w 2108"/>
                  <a:gd name="T55" fmla="*/ 992 h 2357"/>
                  <a:gd name="T56" fmla="*/ 496 w 2108"/>
                  <a:gd name="T57" fmla="*/ 1054 h 2357"/>
                  <a:gd name="T58" fmla="*/ 589 w 2108"/>
                  <a:gd name="T59" fmla="*/ 1084 h 2357"/>
                  <a:gd name="T60" fmla="*/ 713 w 2108"/>
                  <a:gd name="T61" fmla="*/ 1178 h 2357"/>
                  <a:gd name="T62" fmla="*/ 744 w 2108"/>
                  <a:gd name="T63" fmla="*/ 1271 h 2357"/>
                  <a:gd name="T64" fmla="*/ 806 w 2108"/>
                  <a:gd name="T65" fmla="*/ 1301 h 2357"/>
                  <a:gd name="T66" fmla="*/ 837 w 2108"/>
                  <a:gd name="T67" fmla="*/ 1364 h 2357"/>
                  <a:gd name="T68" fmla="*/ 868 w 2108"/>
                  <a:gd name="T69" fmla="*/ 1425 h 2357"/>
                  <a:gd name="T70" fmla="*/ 868 w 2108"/>
                  <a:gd name="T71" fmla="*/ 1549 h 2357"/>
                  <a:gd name="T72" fmla="*/ 868 w 2108"/>
                  <a:gd name="T73" fmla="*/ 1673 h 2357"/>
                  <a:gd name="T74" fmla="*/ 898 w 2108"/>
                  <a:gd name="T75" fmla="*/ 1673 h 2357"/>
                  <a:gd name="T76" fmla="*/ 961 w 2108"/>
                  <a:gd name="T77" fmla="*/ 1673 h 2357"/>
                  <a:gd name="T78" fmla="*/ 1022 w 2108"/>
                  <a:gd name="T79" fmla="*/ 1767 h 2357"/>
                  <a:gd name="T80" fmla="*/ 1054 w 2108"/>
                  <a:gd name="T81" fmla="*/ 1860 h 2357"/>
                  <a:gd name="T82" fmla="*/ 1116 w 2108"/>
                  <a:gd name="T83" fmla="*/ 1984 h 2357"/>
                  <a:gd name="T84" fmla="*/ 1022 w 2108"/>
                  <a:gd name="T85" fmla="*/ 2077 h 2357"/>
                  <a:gd name="T86" fmla="*/ 930 w 2108"/>
                  <a:gd name="T87" fmla="*/ 2201 h 2357"/>
                  <a:gd name="T88" fmla="*/ 992 w 2108"/>
                  <a:gd name="T89" fmla="*/ 2263 h 2357"/>
                  <a:gd name="T90" fmla="*/ 1116 w 2108"/>
                  <a:gd name="T91" fmla="*/ 2356 h 2357"/>
                  <a:gd name="T92" fmla="*/ 1364 w 2108"/>
                  <a:gd name="T93" fmla="*/ 2045 h 2357"/>
                  <a:gd name="T94" fmla="*/ 1394 w 2108"/>
                  <a:gd name="T95" fmla="*/ 1891 h 2357"/>
                  <a:gd name="T96" fmla="*/ 1518 w 2108"/>
                  <a:gd name="T97" fmla="*/ 1797 h 2357"/>
                  <a:gd name="T98" fmla="*/ 1674 w 2108"/>
                  <a:gd name="T99" fmla="*/ 1736 h 2357"/>
                  <a:gd name="T100" fmla="*/ 1798 w 2108"/>
                  <a:gd name="T101" fmla="*/ 1549 h 2357"/>
                  <a:gd name="T102" fmla="*/ 1890 w 2108"/>
                  <a:gd name="T103" fmla="*/ 1271 h 2357"/>
                  <a:gd name="T104" fmla="*/ 1922 w 2108"/>
                  <a:gd name="T105" fmla="*/ 1054 h 2357"/>
                  <a:gd name="T106" fmla="*/ 2046 w 2108"/>
                  <a:gd name="T107" fmla="*/ 899 h 2357"/>
                  <a:gd name="T108" fmla="*/ 2107 w 2108"/>
                  <a:gd name="T109" fmla="*/ 682 h 2357"/>
                  <a:gd name="T110" fmla="*/ 1890 w 2108"/>
                  <a:gd name="T111" fmla="*/ 527 h 2357"/>
                  <a:gd name="T112" fmla="*/ 1735 w 2108"/>
                  <a:gd name="T113" fmla="*/ 465 h 2357"/>
                  <a:gd name="T114" fmla="*/ 1611 w 2108"/>
                  <a:gd name="T115" fmla="*/ 465 h 2357"/>
                  <a:gd name="T116" fmla="*/ 1487 w 2108"/>
                  <a:gd name="T117" fmla="*/ 372 h 2357"/>
                  <a:gd name="T118" fmla="*/ 1333 w 2108"/>
                  <a:gd name="T119" fmla="*/ 372 h 2357"/>
                  <a:gd name="T120" fmla="*/ 1270 w 2108"/>
                  <a:gd name="T121" fmla="*/ 310 h 2357"/>
                  <a:gd name="T122" fmla="*/ 1209 w 2108"/>
                  <a:gd name="T123" fmla="*/ 124 h 2357"/>
                  <a:gd name="T124" fmla="*/ 1178 w 2108"/>
                  <a:gd name="T125" fmla="*/ 93 h 2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8" h="2357">
                    <a:moveTo>
                      <a:pt x="1178" y="93"/>
                    </a:moveTo>
                    <a:lnTo>
                      <a:pt x="1178" y="93"/>
                    </a:lnTo>
                    <a:lnTo>
                      <a:pt x="1178" y="93"/>
                    </a:lnTo>
                    <a:cubicBezTo>
                      <a:pt x="1178" y="124"/>
                      <a:pt x="1178" y="124"/>
                      <a:pt x="1146" y="155"/>
                    </a:cubicBezTo>
                    <a:lnTo>
                      <a:pt x="1146" y="155"/>
                    </a:lnTo>
                    <a:lnTo>
                      <a:pt x="1116" y="155"/>
                    </a:lnTo>
                    <a:cubicBezTo>
                      <a:pt x="1085" y="155"/>
                      <a:pt x="1085" y="155"/>
                      <a:pt x="1085" y="155"/>
                    </a:cubicBezTo>
                    <a:lnTo>
                      <a:pt x="1085" y="155"/>
                    </a:lnTo>
                    <a:lnTo>
                      <a:pt x="1085" y="155"/>
                    </a:lnTo>
                    <a:cubicBezTo>
                      <a:pt x="1054" y="155"/>
                      <a:pt x="1054" y="155"/>
                      <a:pt x="1054" y="155"/>
                    </a:cubicBezTo>
                    <a:lnTo>
                      <a:pt x="1054" y="155"/>
                    </a:lnTo>
                    <a:cubicBezTo>
                      <a:pt x="1054" y="155"/>
                      <a:pt x="1054" y="155"/>
                      <a:pt x="1022" y="155"/>
                    </a:cubicBezTo>
                    <a:cubicBezTo>
                      <a:pt x="1022" y="155"/>
                      <a:pt x="1022" y="155"/>
                      <a:pt x="992" y="155"/>
                    </a:cubicBezTo>
                    <a:lnTo>
                      <a:pt x="992" y="155"/>
                    </a:lnTo>
                    <a:lnTo>
                      <a:pt x="992" y="155"/>
                    </a:lnTo>
                    <a:lnTo>
                      <a:pt x="992" y="155"/>
                    </a:lnTo>
                    <a:cubicBezTo>
                      <a:pt x="961" y="155"/>
                      <a:pt x="961" y="186"/>
                      <a:pt x="961" y="186"/>
                    </a:cubicBezTo>
                    <a:cubicBezTo>
                      <a:pt x="930" y="186"/>
                      <a:pt x="930" y="186"/>
                      <a:pt x="930" y="186"/>
                    </a:cubicBezTo>
                    <a:lnTo>
                      <a:pt x="930" y="186"/>
                    </a:lnTo>
                    <a:cubicBezTo>
                      <a:pt x="930" y="186"/>
                      <a:pt x="930" y="186"/>
                      <a:pt x="898" y="186"/>
                    </a:cubicBezTo>
                    <a:lnTo>
                      <a:pt x="898" y="186"/>
                    </a:lnTo>
                    <a:cubicBezTo>
                      <a:pt x="898" y="186"/>
                      <a:pt x="898" y="186"/>
                      <a:pt x="868" y="186"/>
                    </a:cubicBezTo>
                    <a:lnTo>
                      <a:pt x="868" y="186"/>
                    </a:lnTo>
                    <a:cubicBezTo>
                      <a:pt x="868" y="217"/>
                      <a:pt x="868" y="217"/>
                      <a:pt x="837" y="217"/>
                    </a:cubicBezTo>
                    <a:lnTo>
                      <a:pt x="837" y="217"/>
                    </a:lnTo>
                    <a:cubicBezTo>
                      <a:pt x="837" y="217"/>
                      <a:pt x="837" y="217"/>
                      <a:pt x="806" y="217"/>
                    </a:cubicBezTo>
                    <a:lnTo>
                      <a:pt x="806" y="217"/>
                    </a:lnTo>
                    <a:cubicBezTo>
                      <a:pt x="806" y="217"/>
                      <a:pt x="806" y="217"/>
                      <a:pt x="774" y="217"/>
                    </a:cubicBezTo>
                    <a:cubicBezTo>
                      <a:pt x="774" y="217"/>
                      <a:pt x="774" y="217"/>
                      <a:pt x="744" y="217"/>
                    </a:cubicBezTo>
                    <a:lnTo>
                      <a:pt x="744" y="217"/>
                    </a:lnTo>
                    <a:lnTo>
                      <a:pt x="744" y="217"/>
                    </a:lnTo>
                    <a:cubicBezTo>
                      <a:pt x="713" y="186"/>
                      <a:pt x="713" y="186"/>
                      <a:pt x="713" y="155"/>
                    </a:cubicBezTo>
                    <a:lnTo>
                      <a:pt x="713" y="155"/>
                    </a:lnTo>
                    <a:lnTo>
                      <a:pt x="713" y="155"/>
                    </a:lnTo>
                    <a:lnTo>
                      <a:pt x="713" y="124"/>
                    </a:lnTo>
                    <a:lnTo>
                      <a:pt x="713" y="124"/>
                    </a:lnTo>
                    <a:lnTo>
                      <a:pt x="713" y="93"/>
                    </a:lnTo>
                    <a:lnTo>
                      <a:pt x="713" y="93"/>
                    </a:lnTo>
                    <a:lnTo>
                      <a:pt x="713" y="93"/>
                    </a:lnTo>
                    <a:lnTo>
                      <a:pt x="713" y="62"/>
                    </a:lnTo>
                    <a:lnTo>
                      <a:pt x="713" y="31"/>
                    </a:lnTo>
                    <a:cubicBezTo>
                      <a:pt x="713" y="31"/>
                      <a:pt x="713" y="31"/>
                      <a:pt x="682" y="0"/>
                    </a:cubicBezTo>
                    <a:cubicBezTo>
                      <a:pt x="682" y="31"/>
                      <a:pt x="682" y="31"/>
                      <a:pt x="682" y="31"/>
                    </a:cubicBezTo>
                    <a:lnTo>
                      <a:pt x="650" y="31"/>
                    </a:lnTo>
                    <a:lnTo>
                      <a:pt x="650" y="31"/>
                    </a:lnTo>
                    <a:lnTo>
                      <a:pt x="650" y="31"/>
                    </a:lnTo>
                    <a:lnTo>
                      <a:pt x="620" y="62"/>
                    </a:lnTo>
                    <a:lnTo>
                      <a:pt x="620" y="62"/>
                    </a:lnTo>
                    <a:lnTo>
                      <a:pt x="620" y="62"/>
                    </a:lnTo>
                    <a:cubicBezTo>
                      <a:pt x="589" y="62"/>
                      <a:pt x="589" y="62"/>
                      <a:pt x="589" y="62"/>
                    </a:cubicBezTo>
                    <a:lnTo>
                      <a:pt x="589" y="62"/>
                    </a:lnTo>
                    <a:lnTo>
                      <a:pt x="589" y="62"/>
                    </a:lnTo>
                    <a:lnTo>
                      <a:pt x="589" y="93"/>
                    </a:lnTo>
                    <a:lnTo>
                      <a:pt x="589" y="93"/>
                    </a:lnTo>
                    <a:cubicBezTo>
                      <a:pt x="558" y="93"/>
                      <a:pt x="558" y="93"/>
                      <a:pt x="558" y="93"/>
                    </a:cubicBezTo>
                    <a:lnTo>
                      <a:pt x="558" y="62"/>
                    </a:lnTo>
                    <a:lnTo>
                      <a:pt x="558" y="62"/>
                    </a:lnTo>
                    <a:cubicBezTo>
                      <a:pt x="558" y="62"/>
                      <a:pt x="558" y="62"/>
                      <a:pt x="526" y="62"/>
                    </a:cubicBezTo>
                    <a:lnTo>
                      <a:pt x="526" y="62"/>
                    </a:lnTo>
                    <a:lnTo>
                      <a:pt x="526" y="62"/>
                    </a:lnTo>
                    <a:lnTo>
                      <a:pt x="526" y="62"/>
                    </a:lnTo>
                    <a:lnTo>
                      <a:pt x="526" y="62"/>
                    </a:lnTo>
                    <a:lnTo>
                      <a:pt x="526" y="93"/>
                    </a:lnTo>
                    <a:lnTo>
                      <a:pt x="526" y="93"/>
                    </a:lnTo>
                    <a:lnTo>
                      <a:pt x="558" y="93"/>
                    </a:lnTo>
                    <a:lnTo>
                      <a:pt x="558" y="93"/>
                    </a:lnTo>
                    <a:lnTo>
                      <a:pt x="589" y="124"/>
                    </a:lnTo>
                    <a:lnTo>
                      <a:pt x="589" y="124"/>
                    </a:lnTo>
                    <a:lnTo>
                      <a:pt x="589" y="124"/>
                    </a:lnTo>
                    <a:lnTo>
                      <a:pt x="558" y="155"/>
                    </a:lnTo>
                    <a:lnTo>
                      <a:pt x="558" y="155"/>
                    </a:lnTo>
                    <a:lnTo>
                      <a:pt x="526" y="155"/>
                    </a:lnTo>
                    <a:lnTo>
                      <a:pt x="526" y="155"/>
                    </a:lnTo>
                    <a:cubicBezTo>
                      <a:pt x="526" y="186"/>
                      <a:pt x="526" y="186"/>
                      <a:pt x="526" y="186"/>
                    </a:cubicBezTo>
                    <a:cubicBezTo>
                      <a:pt x="526" y="186"/>
                      <a:pt x="526" y="186"/>
                      <a:pt x="526" y="217"/>
                    </a:cubicBezTo>
                    <a:cubicBezTo>
                      <a:pt x="496" y="217"/>
                      <a:pt x="496" y="217"/>
                      <a:pt x="496" y="217"/>
                    </a:cubicBezTo>
                    <a:lnTo>
                      <a:pt x="496" y="217"/>
                    </a:lnTo>
                    <a:cubicBezTo>
                      <a:pt x="465" y="217"/>
                      <a:pt x="465" y="217"/>
                      <a:pt x="465" y="248"/>
                    </a:cubicBezTo>
                    <a:lnTo>
                      <a:pt x="465" y="248"/>
                    </a:lnTo>
                    <a:lnTo>
                      <a:pt x="434" y="248"/>
                    </a:lnTo>
                    <a:lnTo>
                      <a:pt x="434" y="248"/>
                    </a:lnTo>
                    <a:lnTo>
                      <a:pt x="402" y="248"/>
                    </a:lnTo>
                    <a:cubicBezTo>
                      <a:pt x="402" y="248"/>
                      <a:pt x="402" y="248"/>
                      <a:pt x="372" y="248"/>
                    </a:cubicBezTo>
                    <a:lnTo>
                      <a:pt x="372" y="248"/>
                    </a:lnTo>
                    <a:cubicBezTo>
                      <a:pt x="372" y="248"/>
                      <a:pt x="372" y="248"/>
                      <a:pt x="341" y="248"/>
                    </a:cubicBezTo>
                    <a:lnTo>
                      <a:pt x="341" y="248"/>
                    </a:lnTo>
                    <a:lnTo>
                      <a:pt x="341" y="248"/>
                    </a:lnTo>
                    <a:cubicBezTo>
                      <a:pt x="341" y="248"/>
                      <a:pt x="341" y="248"/>
                      <a:pt x="310" y="217"/>
                    </a:cubicBezTo>
                    <a:lnTo>
                      <a:pt x="310" y="217"/>
                    </a:lnTo>
                    <a:cubicBezTo>
                      <a:pt x="310" y="186"/>
                      <a:pt x="310" y="186"/>
                      <a:pt x="310" y="186"/>
                    </a:cubicBezTo>
                    <a:lnTo>
                      <a:pt x="310" y="186"/>
                    </a:lnTo>
                    <a:lnTo>
                      <a:pt x="310" y="186"/>
                    </a:lnTo>
                    <a:lnTo>
                      <a:pt x="310" y="186"/>
                    </a:lnTo>
                    <a:cubicBezTo>
                      <a:pt x="310" y="186"/>
                      <a:pt x="310" y="186"/>
                      <a:pt x="278" y="186"/>
                    </a:cubicBezTo>
                    <a:lnTo>
                      <a:pt x="278" y="186"/>
                    </a:lnTo>
                    <a:lnTo>
                      <a:pt x="278" y="186"/>
                    </a:lnTo>
                    <a:lnTo>
                      <a:pt x="248" y="186"/>
                    </a:lnTo>
                    <a:lnTo>
                      <a:pt x="248" y="186"/>
                    </a:lnTo>
                    <a:cubicBezTo>
                      <a:pt x="248" y="217"/>
                      <a:pt x="248" y="217"/>
                      <a:pt x="248" y="217"/>
                    </a:cubicBezTo>
                    <a:lnTo>
                      <a:pt x="248" y="248"/>
                    </a:lnTo>
                    <a:lnTo>
                      <a:pt x="248" y="248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7" y="248"/>
                    </a:lnTo>
                    <a:cubicBezTo>
                      <a:pt x="217" y="279"/>
                      <a:pt x="186" y="279"/>
                      <a:pt x="186" y="279"/>
                    </a:cubicBezTo>
                    <a:lnTo>
                      <a:pt x="186" y="279"/>
                    </a:lnTo>
                    <a:lnTo>
                      <a:pt x="186" y="279"/>
                    </a:lnTo>
                    <a:lnTo>
                      <a:pt x="186" y="279"/>
                    </a:lnTo>
                    <a:cubicBezTo>
                      <a:pt x="217" y="279"/>
                      <a:pt x="217" y="310"/>
                      <a:pt x="217" y="341"/>
                    </a:cubicBezTo>
                    <a:lnTo>
                      <a:pt x="217" y="341"/>
                    </a:lnTo>
                    <a:lnTo>
                      <a:pt x="217" y="341"/>
                    </a:lnTo>
                    <a:cubicBezTo>
                      <a:pt x="217" y="372"/>
                      <a:pt x="217" y="434"/>
                      <a:pt x="217" y="527"/>
                    </a:cubicBezTo>
                    <a:lnTo>
                      <a:pt x="217" y="527"/>
                    </a:lnTo>
                    <a:cubicBezTo>
                      <a:pt x="217" y="527"/>
                      <a:pt x="217" y="527"/>
                      <a:pt x="217" y="558"/>
                    </a:cubicBezTo>
                    <a:cubicBezTo>
                      <a:pt x="248" y="558"/>
                      <a:pt x="248" y="558"/>
                      <a:pt x="248" y="558"/>
                    </a:cubicBezTo>
                    <a:cubicBezTo>
                      <a:pt x="186" y="558"/>
                      <a:pt x="186" y="558"/>
                      <a:pt x="186" y="558"/>
                    </a:cubicBezTo>
                    <a:cubicBezTo>
                      <a:pt x="186" y="558"/>
                      <a:pt x="186" y="558"/>
                      <a:pt x="186" y="589"/>
                    </a:cubicBezTo>
                    <a:lnTo>
                      <a:pt x="186" y="589"/>
                    </a:lnTo>
                    <a:lnTo>
                      <a:pt x="154" y="589"/>
                    </a:lnTo>
                    <a:lnTo>
                      <a:pt x="154" y="589"/>
                    </a:lnTo>
                    <a:lnTo>
                      <a:pt x="154" y="589"/>
                    </a:lnTo>
                    <a:lnTo>
                      <a:pt x="154" y="589"/>
                    </a:lnTo>
                    <a:lnTo>
                      <a:pt x="154" y="589"/>
                    </a:lnTo>
                    <a:cubicBezTo>
                      <a:pt x="124" y="589"/>
                      <a:pt x="124" y="589"/>
                      <a:pt x="93" y="589"/>
                    </a:cubicBezTo>
                    <a:lnTo>
                      <a:pt x="93" y="589"/>
                    </a:lnTo>
                    <a:lnTo>
                      <a:pt x="93" y="589"/>
                    </a:lnTo>
                    <a:cubicBezTo>
                      <a:pt x="62" y="589"/>
                      <a:pt x="62" y="589"/>
                      <a:pt x="62" y="589"/>
                    </a:cubicBezTo>
                    <a:lnTo>
                      <a:pt x="62" y="589"/>
                    </a:lnTo>
                    <a:cubicBezTo>
                      <a:pt x="62" y="620"/>
                      <a:pt x="30" y="620"/>
                      <a:pt x="30" y="620"/>
                    </a:cubicBezTo>
                    <a:lnTo>
                      <a:pt x="30" y="620"/>
                    </a:lnTo>
                    <a:cubicBezTo>
                      <a:pt x="30" y="651"/>
                      <a:pt x="30" y="651"/>
                      <a:pt x="30" y="651"/>
                    </a:cubicBezTo>
                    <a:lnTo>
                      <a:pt x="30" y="651"/>
                    </a:lnTo>
                    <a:cubicBezTo>
                      <a:pt x="30" y="651"/>
                      <a:pt x="30" y="651"/>
                      <a:pt x="30" y="682"/>
                    </a:cubicBezTo>
                    <a:lnTo>
                      <a:pt x="30" y="682"/>
                    </a:lnTo>
                    <a:lnTo>
                      <a:pt x="30" y="682"/>
                    </a:lnTo>
                    <a:lnTo>
                      <a:pt x="30" y="682"/>
                    </a:lnTo>
                    <a:lnTo>
                      <a:pt x="30" y="682"/>
                    </a:lnTo>
                    <a:cubicBezTo>
                      <a:pt x="30" y="713"/>
                      <a:pt x="30" y="713"/>
                      <a:pt x="0" y="744"/>
                    </a:cubicBezTo>
                    <a:lnTo>
                      <a:pt x="0" y="744"/>
                    </a:lnTo>
                    <a:lnTo>
                      <a:pt x="0" y="744"/>
                    </a:lnTo>
                    <a:lnTo>
                      <a:pt x="0" y="744"/>
                    </a:lnTo>
                    <a:lnTo>
                      <a:pt x="0" y="775"/>
                    </a:lnTo>
                    <a:lnTo>
                      <a:pt x="0" y="775"/>
                    </a:lnTo>
                    <a:lnTo>
                      <a:pt x="0" y="806"/>
                    </a:lnTo>
                    <a:lnTo>
                      <a:pt x="0" y="806"/>
                    </a:lnTo>
                    <a:lnTo>
                      <a:pt x="0" y="806"/>
                    </a:lnTo>
                    <a:lnTo>
                      <a:pt x="0" y="806"/>
                    </a:lnTo>
                    <a:cubicBezTo>
                      <a:pt x="30" y="837"/>
                      <a:pt x="30" y="837"/>
                      <a:pt x="30" y="868"/>
                    </a:cubicBezTo>
                    <a:lnTo>
                      <a:pt x="30" y="868"/>
                    </a:lnTo>
                    <a:lnTo>
                      <a:pt x="30" y="868"/>
                    </a:lnTo>
                    <a:lnTo>
                      <a:pt x="62" y="868"/>
                    </a:lnTo>
                    <a:cubicBezTo>
                      <a:pt x="62" y="899"/>
                      <a:pt x="62" y="899"/>
                      <a:pt x="62" y="899"/>
                    </a:cubicBezTo>
                    <a:lnTo>
                      <a:pt x="62" y="899"/>
                    </a:lnTo>
                    <a:lnTo>
                      <a:pt x="62" y="899"/>
                    </a:lnTo>
                    <a:cubicBezTo>
                      <a:pt x="93" y="899"/>
                      <a:pt x="93" y="899"/>
                      <a:pt x="93" y="899"/>
                    </a:cubicBezTo>
                    <a:lnTo>
                      <a:pt x="93" y="899"/>
                    </a:lnTo>
                    <a:lnTo>
                      <a:pt x="93" y="899"/>
                    </a:lnTo>
                    <a:cubicBezTo>
                      <a:pt x="93" y="899"/>
                      <a:pt x="93" y="899"/>
                      <a:pt x="124" y="868"/>
                    </a:cubicBezTo>
                    <a:lnTo>
                      <a:pt x="124" y="868"/>
                    </a:lnTo>
                    <a:cubicBezTo>
                      <a:pt x="154" y="775"/>
                      <a:pt x="154" y="775"/>
                      <a:pt x="154" y="775"/>
                    </a:cubicBezTo>
                    <a:cubicBezTo>
                      <a:pt x="154" y="899"/>
                      <a:pt x="154" y="899"/>
                      <a:pt x="154" y="899"/>
                    </a:cubicBezTo>
                    <a:cubicBezTo>
                      <a:pt x="154" y="899"/>
                      <a:pt x="154" y="930"/>
                      <a:pt x="154" y="961"/>
                    </a:cubicBezTo>
                    <a:lnTo>
                      <a:pt x="186" y="961"/>
                    </a:lnTo>
                    <a:lnTo>
                      <a:pt x="186" y="961"/>
                    </a:lnTo>
                    <a:lnTo>
                      <a:pt x="186" y="961"/>
                    </a:lnTo>
                    <a:cubicBezTo>
                      <a:pt x="217" y="961"/>
                      <a:pt x="217" y="961"/>
                      <a:pt x="217" y="961"/>
                    </a:cubicBezTo>
                    <a:lnTo>
                      <a:pt x="217" y="961"/>
                    </a:lnTo>
                    <a:lnTo>
                      <a:pt x="217" y="961"/>
                    </a:lnTo>
                    <a:lnTo>
                      <a:pt x="217" y="961"/>
                    </a:lnTo>
                    <a:cubicBezTo>
                      <a:pt x="217" y="961"/>
                      <a:pt x="217" y="961"/>
                      <a:pt x="248" y="961"/>
                    </a:cubicBezTo>
                    <a:lnTo>
                      <a:pt x="248" y="961"/>
                    </a:lnTo>
                    <a:lnTo>
                      <a:pt x="248" y="961"/>
                    </a:lnTo>
                    <a:lnTo>
                      <a:pt x="248" y="961"/>
                    </a:lnTo>
                    <a:lnTo>
                      <a:pt x="248" y="961"/>
                    </a:lnTo>
                    <a:lnTo>
                      <a:pt x="248" y="961"/>
                    </a:lnTo>
                    <a:cubicBezTo>
                      <a:pt x="278" y="961"/>
                      <a:pt x="278" y="930"/>
                      <a:pt x="278" y="930"/>
                    </a:cubicBezTo>
                    <a:lnTo>
                      <a:pt x="278" y="930"/>
                    </a:lnTo>
                    <a:cubicBezTo>
                      <a:pt x="310" y="930"/>
                      <a:pt x="310" y="899"/>
                      <a:pt x="341" y="899"/>
                    </a:cubicBezTo>
                    <a:lnTo>
                      <a:pt x="341" y="899"/>
                    </a:lnTo>
                    <a:cubicBezTo>
                      <a:pt x="341" y="868"/>
                      <a:pt x="372" y="868"/>
                      <a:pt x="372" y="868"/>
                    </a:cubicBezTo>
                    <a:cubicBezTo>
                      <a:pt x="372" y="868"/>
                      <a:pt x="402" y="868"/>
                      <a:pt x="402" y="899"/>
                    </a:cubicBezTo>
                    <a:lnTo>
                      <a:pt x="402" y="899"/>
                    </a:lnTo>
                    <a:cubicBezTo>
                      <a:pt x="402" y="868"/>
                      <a:pt x="402" y="868"/>
                      <a:pt x="434" y="868"/>
                    </a:cubicBezTo>
                    <a:lnTo>
                      <a:pt x="434" y="868"/>
                    </a:lnTo>
                    <a:cubicBezTo>
                      <a:pt x="434" y="868"/>
                      <a:pt x="434" y="868"/>
                      <a:pt x="465" y="899"/>
                    </a:cubicBezTo>
                    <a:lnTo>
                      <a:pt x="465" y="899"/>
                    </a:lnTo>
                    <a:lnTo>
                      <a:pt x="465" y="899"/>
                    </a:lnTo>
                    <a:cubicBezTo>
                      <a:pt x="465" y="930"/>
                      <a:pt x="465" y="930"/>
                      <a:pt x="465" y="930"/>
                    </a:cubicBezTo>
                    <a:lnTo>
                      <a:pt x="465" y="930"/>
                    </a:lnTo>
                    <a:lnTo>
                      <a:pt x="465" y="961"/>
                    </a:lnTo>
                    <a:cubicBezTo>
                      <a:pt x="465" y="961"/>
                      <a:pt x="465" y="961"/>
                      <a:pt x="465" y="992"/>
                    </a:cubicBezTo>
                    <a:lnTo>
                      <a:pt x="465" y="992"/>
                    </a:lnTo>
                    <a:lnTo>
                      <a:pt x="465" y="992"/>
                    </a:lnTo>
                    <a:lnTo>
                      <a:pt x="465" y="992"/>
                    </a:lnTo>
                    <a:lnTo>
                      <a:pt x="465" y="992"/>
                    </a:lnTo>
                    <a:cubicBezTo>
                      <a:pt x="465" y="1023"/>
                      <a:pt x="465" y="1023"/>
                      <a:pt x="465" y="1023"/>
                    </a:cubicBezTo>
                    <a:lnTo>
                      <a:pt x="465" y="1023"/>
                    </a:lnTo>
                    <a:lnTo>
                      <a:pt x="465" y="1023"/>
                    </a:lnTo>
                    <a:lnTo>
                      <a:pt x="465" y="1023"/>
                    </a:lnTo>
                    <a:lnTo>
                      <a:pt x="496" y="1023"/>
                    </a:lnTo>
                    <a:lnTo>
                      <a:pt x="496" y="1054"/>
                    </a:lnTo>
                    <a:lnTo>
                      <a:pt x="496" y="1054"/>
                    </a:lnTo>
                    <a:lnTo>
                      <a:pt x="496" y="1054"/>
                    </a:lnTo>
                    <a:cubicBezTo>
                      <a:pt x="526" y="1054"/>
                      <a:pt x="526" y="1054"/>
                      <a:pt x="526" y="1054"/>
                    </a:cubicBezTo>
                    <a:lnTo>
                      <a:pt x="526" y="1054"/>
                    </a:lnTo>
                    <a:cubicBezTo>
                      <a:pt x="526" y="1084"/>
                      <a:pt x="558" y="1084"/>
                      <a:pt x="558" y="1084"/>
                    </a:cubicBezTo>
                    <a:lnTo>
                      <a:pt x="558" y="1084"/>
                    </a:lnTo>
                    <a:lnTo>
                      <a:pt x="589" y="1084"/>
                    </a:lnTo>
                    <a:lnTo>
                      <a:pt x="589" y="1084"/>
                    </a:lnTo>
                    <a:cubicBezTo>
                      <a:pt x="620" y="1084"/>
                      <a:pt x="620" y="1084"/>
                      <a:pt x="620" y="1084"/>
                    </a:cubicBezTo>
                    <a:lnTo>
                      <a:pt x="620" y="1084"/>
                    </a:lnTo>
                    <a:cubicBezTo>
                      <a:pt x="620" y="1084"/>
                      <a:pt x="620" y="1116"/>
                      <a:pt x="650" y="1116"/>
                    </a:cubicBezTo>
                    <a:lnTo>
                      <a:pt x="650" y="1116"/>
                    </a:lnTo>
                    <a:lnTo>
                      <a:pt x="650" y="1116"/>
                    </a:lnTo>
                    <a:cubicBezTo>
                      <a:pt x="682" y="1116"/>
                      <a:pt x="682" y="1116"/>
                      <a:pt x="682" y="1116"/>
                    </a:cubicBezTo>
                    <a:cubicBezTo>
                      <a:pt x="713" y="1116"/>
                      <a:pt x="713" y="1147"/>
                      <a:pt x="713" y="1178"/>
                    </a:cubicBezTo>
                    <a:lnTo>
                      <a:pt x="713" y="1178"/>
                    </a:lnTo>
                    <a:cubicBezTo>
                      <a:pt x="744" y="1178"/>
                      <a:pt x="744" y="1178"/>
                      <a:pt x="744" y="1209"/>
                    </a:cubicBezTo>
                    <a:lnTo>
                      <a:pt x="744" y="1209"/>
                    </a:lnTo>
                    <a:cubicBezTo>
                      <a:pt x="744" y="1209"/>
                      <a:pt x="713" y="1209"/>
                      <a:pt x="713" y="1240"/>
                    </a:cubicBezTo>
                    <a:lnTo>
                      <a:pt x="713" y="1240"/>
                    </a:lnTo>
                    <a:cubicBezTo>
                      <a:pt x="744" y="1240"/>
                      <a:pt x="744" y="1240"/>
                      <a:pt x="744" y="1240"/>
                    </a:cubicBezTo>
                    <a:cubicBezTo>
                      <a:pt x="744" y="1271"/>
                      <a:pt x="744" y="1271"/>
                      <a:pt x="744" y="1271"/>
                    </a:cubicBezTo>
                    <a:lnTo>
                      <a:pt x="744" y="1271"/>
                    </a:lnTo>
                    <a:lnTo>
                      <a:pt x="744" y="1301"/>
                    </a:lnTo>
                    <a:lnTo>
                      <a:pt x="744" y="1301"/>
                    </a:lnTo>
                    <a:lnTo>
                      <a:pt x="744" y="1301"/>
                    </a:lnTo>
                    <a:lnTo>
                      <a:pt x="744" y="1301"/>
                    </a:lnTo>
                    <a:lnTo>
                      <a:pt x="774" y="1301"/>
                    </a:lnTo>
                    <a:cubicBezTo>
                      <a:pt x="806" y="1301"/>
                      <a:pt x="806" y="1301"/>
                      <a:pt x="806" y="1301"/>
                    </a:cubicBezTo>
                    <a:cubicBezTo>
                      <a:pt x="837" y="1301"/>
                      <a:pt x="837" y="1301"/>
                      <a:pt x="837" y="1301"/>
                    </a:cubicBezTo>
                    <a:lnTo>
                      <a:pt x="837" y="1333"/>
                    </a:lnTo>
                    <a:lnTo>
                      <a:pt x="837" y="1333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68" y="1364"/>
                    </a:lnTo>
                    <a:cubicBezTo>
                      <a:pt x="868" y="1395"/>
                      <a:pt x="868" y="1395"/>
                      <a:pt x="868" y="1425"/>
                    </a:cubicBezTo>
                    <a:lnTo>
                      <a:pt x="868" y="1425"/>
                    </a:lnTo>
                    <a:lnTo>
                      <a:pt x="898" y="1457"/>
                    </a:lnTo>
                    <a:lnTo>
                      <a:pt x="898" y="1457"/>
                    </a:lnTo>
                    <a:lnTo>
                      <a:pt x="898" y="1457"/>
                    </a:lnTo>
                    <a:cubicBezTo>
                      <a:pt x="898" y="1488"/>
                      <a:pt x="898" y="1488"/>
                      <a:pt x="868" y="1488"/>
                    </a:cubicBezTo>
                    <a:lnTo>
                      <a:pt x="868" y="1519"/>
                    </a:lnTo>
                    <a:cubicBezTo>
                      <a:pt x="868" y="1549"/>
                      <a:pt x="868" y="1549"/>
                      <a:pt x="868" y="1549"/>
                    </a:cubicBezTo>
                    <a:lnTo>
                      <a:pt x="868" y="1549"/>
                    </a:lnTo>
                    <a:lnTo>
                      <a:pt x="868" y="1549"/>
                    </a:lnTo>
                    <a:lnTo>
                      <a:pt x="868" y="1549"/>
                    </a:lnTo>
                    <a:lnTo>
                      <a:pt x="868" y="1549"/>
                    </a:lnTo>
                    <a:cubicBezTo>
                      <a:pt x="868" y="1581"/>
                      <a:pt x="868" y="1581"/>
                      <a:pt x="868" y="1612"/>
                    </a:cubicBezTo>
                    <a:lnTo>
                      <a:pt x="868" y="1612"/>
                    </a:lnTo>
                    <a:lnTo>
                      <a:pt x="868" y="1643"/>
                    </a:lnTo>
                    <a:lnTo>
                      <a:pt x="868" y="1673"/>
                    </a:lnTo>
                    <a:lnTo>
                      <a:pt x="868" y="1673"/>
                    </a:lnTo>
                    <a:lnTo>
                      <a:pt x="868" y="1673"/>
                    </a:lnTo>
                    <a:lnTo>
                      <a:pt x="868" y="1673"/>
                    </a:lnTo>
                    <a:lnTo>
                      <a:pt x="868" y="1673"/>
                    </a:lnTo>
                    <a:cubicBezTo>
                      <a:pt x="898" y="1673"/>
                      <a:pt x="898" y="1673"/>
                      <a:pt x="898" y="1673"/>
                    </a:cubicBezTo>
                    <a:lnTo>
                      <a:pt x="898" y="1673"/>
                    </a:lnTo>
                    <a:lnTo>
                      <a:pt x="898" y="1673"/>
                    </a:lnTo>
                    <a:lnTo>
                      <a:pt x="898" y="1673"/>
                    </a:lnTo>
                    <a:lnTo>
                      <a:pt x="898" y="1673"/>
                    </a:lnTo>
                    <a:cubicBezTo>
                      <a:pt x="898" y="1673"/>
                      <a:pt x="898" y="1673"/>
                      <a:pt x="930" y="1673"/>
                    </a:cubicBezTo>
                    <a:lnTo>
                      <a:pt x="930" y="1673"/>
                    </a:lnTo>
                    <a:lnTo>
                      <a:pt x="930" y="1673"/>
                    </a:lnTo>
                    <a:lnTo>
                      <a:pt x="930" y="1673"/>
                    </a:lnTo>
                    <a:cubicBezTo>
                      <a:pt x="930" y="1673"/>
                      <a:pt x="930" y="1673"/>
                      <a:pt x="961" y="1673"/>
                    </a:cubicBezTo>
                    <a:lnTo>
                      <a:pt x="961" y="1705"/>
                    </a:lnTo>
                    <a:lnTo>
                      <a:pt x="961" y="1705"/>
                    </a:lnTo>
                    <a:lnTo>
                      <a:pt x="992" y="1705"/>
                    </a:lnTo>
                    <a:cubicBezTo>
                      <a:pt x="992" y="1736"/>
                      <a:pt x="992" y="1767"/>
                      <a:pt x="992" y="1767"/>
                    </a:cubicBezTo>
                    <a:cubicBezTo>
                      <a:pt x="992" y="1767"/>
                      <a:pt x="992" y="1767"/>
                      <a:pt x="992" y="1797"/>
                    </a:cubicBezTo>
                    <a:cubicBezTo>
                      <a:pt x="992" y="1797"/>
                      <a:pt x="992" y="1797"/>
                      <a:pt x="992" y="1767"/>
                    </a:cubicBezTo>
                    <a:cubicBezTo>
                      <a:pt x="1022" y="1767"/>
                      <a:pt x="1022" y="1767"/>
                      <a:pt x="1022" y="1767"/>
                    </a:cubicBezTo>
                    <a:lnTo>
                      <a:pt x="1022" y="1767"/>
                    </a:lnTo>
                    <a:cubicBezTo>
                      <a:pt x="1054" y="1767"/>
                      <a:pt x="1085" y="1797"/>
                      <a:pt x="1085" y="1829"/>
                    </a:cubicBezTo>
                    <a:lnTo>
                      <a:pt x="1085" y="1829"/>
                    </a:lnTo>
                    <a:cubicBezTo>
                      <a:pt x="1085" y="1860"/>
                      <a:pt x="1054" y="1860"/>
                      <a:pt x="1054" y="1860"/>
                    </a:cubicBezTo>
                    <a:lnTo>
                      <a:pt x="1054" y="1860"/>
                    </a:lnTo>
                    <a:lnTo>
                      <a:pt x="1054" y="1860"/>
                    </a:lnTo>
                    <a:lnTo>
                      <a:pt x="1054" y="1860"/>
                    </a:lnTo>
                    <a:cubicBezTo>
                      <a:pt x="1054" y="1891"/>
                      <a:pt x="1054" y="1891"/>
                      <a:pt x="1054" y="1891"/>
                    </a:cubicBezTo>
                    <a:cubicBezTo>
                      <a:pt x="1085" y="1891"/>
                      <a:pt x="1085" y="1891"/>
                      <a:pt x="1085" y="1921"/>
                    </a:cubicBezTo>
                    <a:lnTo>
                      <a:pt x="1085" y="1953"/>
                    </a:lnTo>
                    <a:lnTo>
                      <a:pt x="1085" y="1953"/>
                    </a:lnTo>
                    <a:cubicBezTo>
                      <a:pt x="1085" y="1953"/>
                      <a:pt x="1085" y="1953"/>
                      <a:pt x="1085" y="1984"/>
                    </a:cubicBezTo>
                    <a:lnTo>
                      <a:pt x="1116" y="1984"/>
                    </a:lnTo>
                    <a:lnTo>
                      <a:pt x="1116" y="1984"/>
                    </a:lnTo>
                    <a:cubicBezTo>
                      <a:pt x="1116" y="2015"/>
                      <a:pt x="1085" y="2015"/>
                      <a:pt x="1085" y="2015"/>
                    </a:cubicBezTo>
                    <a:lnTo>
                      <a:pt x="1085" y="2015"/>
                    </a:lnTo>
                    <a:lnTo>
                      <a:pt x="1085" y="2015"/>
                    </a:lnTo>
                    <a:cubicBezTo>
                      <a:pt x="1085" y="2045"/>
                      <a:pt x="1054" y="2077"/>
                      <a:pt x="1054" y="2077"/>
                    </a:cubicBezTo>
                    <a:lnTo>
                      <a:pt x="1022" y="2077"/>
                    </a:lnTo>
                    <a:lnTo>
                      <a:pt x="1022" y="2077"/>
                    </a:lnTo>
                    <a:lnTo>
                      <a:pt x="1022" y="2077"/>
                    </a:lnTo>
                    <a:cubicBezTo>
                      <a:pt x="1022" y="2077"/>
                      <a:pt x="1022" y="2077"/>
                      <a:pt x="992" y="2108"/>
                    </a:cubicBezTo>
                    <a:cubicBezTo>
                      <a:pt x="961" y="2108"/>
                      <a:pt x="961" y="2139"/>
                      <a:pt x="961" y="2139"/>
                    </a:cubicBezTo>
                    <a:lnTo>
                      <a:pt x="930" y="2169"/>
                    </a:lnTo>
                    <a:lnTo>
                      <a:pt x="930" y="2169"/>
                    </a:lnTo>
                    <a:cubicBezTo>
                      <a:pt x="930" y="2169"/>
                      <a:pt x="930" y="2169"/>
                      <a:pt x="930" y="2201"/>
                    </a:cubicBezTo>
                    <a:lnTo>
                      <a:pt x="930" y="2201"/>
                    </a:lnTo>
                    <a:lnTo>
                      <a:pt x="930" y="2201"/>
                    </a:lnTo>
                    <a:cubicBezTo>
                      <a:pt x="961" y="2201"/>
                      <a:pt x="961" y="2232"/>
                      <a:pt x="961" y="2232"/>
                    </a:cubicBezTo>
                    <a:lnTo>
                      <a:pt x="961" y="2232"/>
                    </a:lnTo>
                    <a:lnTo>
                      <a:pt x="961" y="2232"/>
                    </a:lnTo>
                    <a:lnTo>
                      <a:pt x="961" y="2232"/>
                    </a:lnTo>
                    <a:cubicBezTo>
                      <a:pt x="992" y="2232"/>
                      <a:pt x="992" y="2232"/>
                      <a:pt x="992" y="2263"/>
                    </a:cubicBezTo>
                    <a:lnTo>
                      <a:pt x="992" y="2263"/>
                    </a:lnTo>
                    <a:lnTo>
                      <a:pt x="992" y="2263"/>
                    </a:lnTo>
                    <a:cubicBezTo>
                      <a:pt x="1022" y="2263"/>
                      <a:pt x="1054" y="2293"/>
                      <a:pt x="1054" y="2293"/>
                    </a:cubicBezTo>
                    <a:lnTo>
                      <a:pt x="1054" y="2325"/>
                    </a:lnTo>
                    <a:cubicBezTo>
                      <a:pt x="1085" y="2325"/>
                      <a:pt x="1085" y="2325"/>
                      <a:pt x="1085" y="2325"/>
                    </a:cubicBezTo>
                    <a:cubicBezTo>
                      <a:pt x="1085" y="2325"/>
                      <a:pt x="1116" y="2325"/>
                      <a:pt x="1116" y="2356"/>
                    </a:cubicBezTo>
                    <a:lnTo>
                      <a:pt x="1116" y="2356"/>
                    </a:lnTo>
                    <a:lnTo>
                      <a:pt x="1116" y="2356"/>
                    </a:lnTo>
                    <a:lnTo>
                      <a:pt x="1116" y="2356"/>
                    </a:lnTo>
                    <a:cubicBezTo>
                      <a:pt x="1146" y="2325"/>
                      <a:pt x="1178" y="2325"/>
                      <a:pt x="1178" y="2293"/>
                    </a:cubicBezTo>
                    <a:lnTo>
                      <a:pt x="1178" y="2293"/>
                    </a:lnTo>
                    <a:cubicBezTo>
                      <a:pt x="1209" y="2293"/>
                      <a:pt x="1240" y="2232"/>
                      <a:pt x="1240" y="2232"/>
                    </a:cubicBezTo>
                    <a:lnTo>
                      <a:pt x="1240" y="2232"/>
                    </a:lnTo>
                    <a:cubicBezTo>
                      <a:pt x="1270" y="2169"/>
                      <a:pt x="1270" y="2139"/>
                      <a:pt x="1301" y="2139"/>
                    </a:cubicBezTo>
                    <a:lnTo>
                      <a:pt x="1333" y="2108"/>
                    </a:lnTo>
                    <a:cubicBezTo>
                      <a:pt x="1333" y="2077"/>
                      <a:pt x="1333" y="2045"/>
                      <a:pt x="1364" y="2045"/>
                    </a:cubicBezTo>
                    <a:cubicBezTo>
                      <a:pt x="1364" y="2045"/>
                      <a:pt x="1333" y="2045"/>
                      <a:pt x="1333" y="2015"/>
                    </a:cubicBezTo>
                    <a:lnTo>
                      <a:pt x="1333" y="2015"/>
                    </a:lnTo>
                    <a:cubicBezTo>
                      <a:pt x="1333" y="1984"/>
                      <a:pt x="1333" y="1984"/>
                      <a:pt x="1333" y="1984"/>
                    </a:cubicBezTo>
                    <a:lnTo>
                      <a:pt x="1333" y="1953"/>
                    </a:lnTo>
                    <a:cubicBezTo>
                      <a:pt x="1333" y="1921"/>
                      <a:pt x="1333" y="1921"/>
                      <a:pt x="1333" y="1921"/>
                    </a:cubicBezTo>
                    <a:cubicBezTo>
                      <a:pt x="1333" y="1921"/>
                      <a:pt x="1333" y="1891"/>
                      <a:pt x="1364" y="1891"/>
                    </a:cubicBezTo>
                    <a:cubicBezTo>
                      <a:pt x="1364" y="1891"/>
                      <a:pt x="1364" y="1891"/>
                      <a:pt x="1394" y="1891"/>
                    </a:cubicBezTo>
                    <a:cubicBezTo>
                      <a:pt x="1394" y="1891"/>
                      <a:pt x="1426" y="1860"/>
                      <a:pt x="1426" y="1829"/>
                    </a:cubicBezTo>
                    <a:lnTo>
                      <a:pt x="1426" y="1829"/>
                    </a:lnTo>
                    <a:cubicBezTo>
                      <a:pt x="1457" y="1829"/>
                      <a:pt x="1457" y="1797"/>
                      <a:pt x="1487" y="1797"/>
                    </a:cubicBezTo>
                    <a:lnTo>
                      <a:pt x="1487" y="1797"/>
                    </a:lnTo>
                    <a:lnTo>
                      <a:pt x="1487" y="1797"/>
                    </a:lnTo>
                    <a:cubicBezTo>
                      <a:pt x="1518" y="1797"/>
                      <a:pt x="1518" y="1797"/>
                      <a:pt x="1518" y="1797"/>
                    </a:cubicBezTo>
                    <a:lnTo>
                      <a:pt x="1518" y="1797"/>
                    </a:lnTo>
                    <a:lnTo>
                      <a:pt x="1518" y="1797"/>
                    </a:lnTo>
                    <a:lnTo>
                      <a:pt x="1550" y="1767"/>
                    </a:lnTo>
                    <a:lnTo>
                      <a:pt x="1550" y="1767"/>
                    </a:lnTo>
                    <a:cubicBezTo>
                      <a:pt x="1581" y="1736"/>
                      <a:pt x="1581" y="1736"/>
                      <a:pt x="1611" y="1736"/>
                    </a:cubicBezTo>
                    <a:cubicBezTo>
                      <a:pt x="1611" y="1736"/>
                      <a:pt x="1642" y="1736"/>
                      <a:pt x="1642" y="1705"/>
                    </a:cubicBezTo>
                    <a:cubicBezTo>
                      <a:pt x="1674" y="1705"/>
                      <a:pt x="1674" y="1705"/>
                      <a:pt x="1674" y="1705"/>
                    </a:cubicBezTo>
                    <a:cubicBezTo>
                      <a:pt x="1674" y="1736"/>
                      <a:pt x="1674" y="1736"/>
                      <a:pt x="1674" y="1736"/>
                    </a:cubicBezTo>
                    <a:lnTo>
                      <a:pt x="1674" y="1736"/>
                    </a:lnTo>
                    <a:lnTo>
                      <a:pt x="1705" y="1736"/>
                    </a:lnTo>
                    <a:cubicBezTo>
                      <a:pt x="1705" y="1705"/>
                      <a:pt x="1735" y="1705"/>
                      <a:pt x="1735" y="1705"/>
                    </a:cubicBezTo>
                    <a:cubicBezTo>
                      <a:pt x="1735" y="1673"/>
                      <a:pt x="1735" y="1673"/>
                      <a:pt x="1766" y="1673"/>
                    </a:cubicBezTo>
                    <a:cubicBezTo>
                      <a:pt x="1766" y="1643"/>
                      <a:pt x="1766" y="1612"/>
                      <a:pt x="1798" y="1581"/>
                    </a:cubicBezTo>
                    <a:cubicBezTo>
                      <a:pt x="1798" y="1581"/>
                      <a:pt x="1798" y="1581"/>
                      <a:pt x="1798" y="1549"/>
                    </a:cubicBezTo>
                    <a:lnTo>
                      <a:pt x="1798" y="1549"/>
                    </a:lnTo>
                    <a:cubicBezTo>
                      <a:pt x="1829" y="1549"/>
                      <a:pt x="1829" y="1519"/>
                      <a:pt x="1829" y="1519"/>
                    </a:cubicBezTo>
                    <a:lnTo>
                      <a:pt x="1829" y="1519"/>
                    </a:lnTo>
                    <a:cubicBezTo>
                      <a:pt x="1829" y="1488"/>
                      <a:pt x="1829" y="1457"/>
                      <a:pt x="1829" y="1425"/>
                    </a:cubicBezTo>
                    <a:lnTo>
                      <a:pt x="1859" y="1395"/>
                    </a:lnTo>
                    <a:cubicBezTo>
                      <a:pt x="1859" y="1395"/>
                      <a:pt x="1859" y="1364"/>
                      <a:pt x="1859" y="1333"/>
                    </a:cubicBezTo>
                    <a:cubicBezTo>
                      <a:pt x="1859" y="1333"/>
                      <a:pt x="1859" y="1333"/>
                      <a:pt x="1859" y="1301"/>
                    </a:cubicBezTo>
                    <a:cubicBezTo>
                      <a:pt x="1859" y="1301"/>
                      <a:pt x="1890" y="1301"/>
                      <a:pt x="1890" y="1271"/>
                    </a:cubicBezTo>
                    <a:cubicBezTo>
                      <a:pt x="1890" y="1271"/>
                      <a:pt x="1890" y="1240"/>
                      <a:pt x="1859" y="1240"/>
                    </a:cubicBezTo>
                    <a:cubicBezTo>
                      <a:pt x="1859" y="1240"/>
                      <a:pt x="1859" y="1209"/>
                      <a:pt x="1859" y="1147"/>
                    </a:cubicBezTo>
                    <a:cubicBezTo>
                      <a:pt x="1859" y="1116"/>
                      <a:pt x="1859" y="1116"/>
                      <a:pt x="1859" y="1116"/>
                    </a:cubicBezTo>
                    <a:cubicBezTo>
                      <a:pt x="1859" y="1084"/>
                      <a:pt x="1859" y="1084"/>
                      <a:pt x="1859" y="1084"/>
                    </a:cubicBezTo>
                    <a:cubicBezTo>
                      <a:pt x="1890" y="1084"/>
                      <a:pt x="1890" y="1084"/>
                      <a:pt x="1890" y="1084"/>
                    </a:cubicBezTo>
                    <a:cubicBezTo>
                      <a:pt x="1890" y="1084"/>
                      <a:pt x="1890" y="1084"/>
                      <a:pt x="1922" y="1084"/>
                    </a:cubicBezTo>
                    <a:cubicBezTo>
                      <a:pt x="1922" y="1084"/>
                      <a:pt x="1922" y="1084"/>
                      <a:pt x="1922" y="1054"/>
                    </a:cubicBezTo>
                    <a:cubicBezTo>
                      <a:pt x="1953" y="1054"/>
                      <a:pt x="1953" y="1054"/>
                      <a:pt x="1953" y="1054"/>
                    </a:cubicBezTo>
                    <a:cubicBezTo>
                      <a:pt x="1953" y="1054"/>
                      <a:pt x="1953" y="1054"/>
                      <a:pt x="1953" y="1023"/>
                    </a:cubicBezTo>
                    <a:lnTo>
                      <a:pt x="1953" y="1023"/>
                    </a:lnTo>
                    <a:lnTo>
                      <a:pt x="1953" y="992"/>
                    </a:lnTo>
                    <a:cubicBezTo>
                      <a:pt x="1953" y="961"/>
                      <a:pt x="1983" y="961"/>
                      <a:pt x="2014" y="930"/>
                    </a:cubicBezTo>
                    <a:lnTo>
                      <a:pt x="2014" y="930"/>
                    </a:lnTo>
                    <a:cubicBezTo>
                      <a:pt x="2046" y="930"/>
                      <a:pt x="2046" y="899"/>
                      <a:pt x="2046" y="899"/>
                    </a:cubicBezTo>
                    <a:cubicBezTo>
                      <a:pt x="2046" y="868"/>
                      <a:pt x="2046" y="868"/>
                      <a:pt x="2077" y="868"/>
                    </a:cubicBezTo>
                    <a:lnTo>
                      <a:pt x="2077" y="868"/>
                    </a:lnTo>
                    <a:lnTo>
                      <a:pt x="2077" y="837"/>
                    </a:lnTo>
                    <a:cubicBezTo>
                      <a:pt x="2107" y="837"/>
                      <a:pt x="2107" y="806"/>
                      <a:pt x="2107" y="806"/>
                    </a:cubicBezTo>
                    <a:cubicBezTo>
                      <a:pt x="2107" y="806"/>
                      <a:pt x="2107" y="806"/>
                      <a:pt x="2107" y="775"/>
                    </a:cubicBezTo>
                    <a:cubicBezTo>
                      <a:pt x="2107" y="775"/>
                      <a:pt x="2107" y="744"/>
                      <a:pt x="2107" y="713"/>
                    </a:cubicBezTo>
                    <a:lnTo>
                      <a:pt x="2107" y="682"/>
                    </a:lnTo>
                    <a:lnTo>
                      <a:pt x="2107" y="682"/>
                    </a:lnTo>
                    <a:cubicBezTo>
                      <a:pt x="2077" y="682"/>
                      <a:pt x="2077" y="682"/>
                      <a:pt x="2077" y="682"/>
                    </a:cubicBezTo>
                    <a:cubicBezTo>
                      <a:pt x="2077" y="651"/>
                      <a:pt x="2077" y="651"/>
                      <a:pt x="2077" y="651"/>
                    </a:cubicBezTo>
                    <a:lnTo>
                      <a:pt x="2046" y="651"/>
                    </a:lnTo>
                    <a:cubicBezTo>
                      <a:pt x="2046" y="651"/>
                      <a:pt x="2014" y="620"/>
                      <a:pt x="1983" y="620"/>
                    </a:cubicBezTo>
                    <a:cubicBezTo>
                      <a:pt x="1953" y="589"/>
                      <a:pt x="1922" y="589"/>
                      <a:pt x="1922" y="558"/>
                    </a:cubicBezTo>
                    <a:cubicBezTo>
                      <a:pt x="1890" y="527"/>
                      <a:pt x="1890" y="527"/>
                      <a:pt x="1890" y="527"/>
                    </a:cubicBezTo>
                    <a:cubicBezTo>
                      <a:pt x="1890" y="527"/>
                      <a:pt x="1890" y="527"/>
                      <a:pt x="1859" y="527"/>
                    </a:cubicBezTo>
                    <a:cubicBezTo>
                      <a:pt x="1859" y="496"/>
                      <a:pt x="1829" y="496"/>
                      <a:pt x="1829" y="496"/>
                    </a:cubicBezTo>
                    <a:lnTo>
                      <a:pt x="1798" y="496"/>
                    </a:lnTo>
                    <a:cubicBezTo>
                      <a:pt x="1766" y="496"/>
                      <a:pt x="1766" y="496"/>
                      <a:pt x="1766" y="496"/>
                    </a:cubicBezTo>
                    <a:lnTo>
                      <a:pt x="1735" y="496"/>
                    </a:lnTo>
                    <a:lnTo>
                      <a:pt x="1735" y="465"/>
                    </a:lnTo>
                    <a:lnTo>
                      <a:pt x="1735" y="465"/>
                    </a:lnTo>
                    <a:lnTo>
                      <a:pt x="1735" y="465"/>
                    </a:lnTo>
                    <a:cubicBezTo>
                      <a:pt x="1735" y="496"/>
                      <a:pt x="1705" y="496"/>
                      <a:pt x="1705" y="496"/>
                    </a:cubicBezTo>
                    <a:lnTo>
                      <a:pt x="1705" y="496"/>
                    </a:lnTo>
                    <a:cubicBezTo>
                      <a:pt x="1674" y="496"/>
                      <a:pt x="1674" y="496"/>
                      <a:pt x="1674" y="465"/>
                    </a:cubicBezTo>
                    <a:cubicBezTo>
                      <a:pt x="1674" y="465"/>
                      <a:pt x="1674" y="465"/>
                      <a:pt x="1642" y="465"/>
                    </a:cubicBezTo>
                    <a:cubicBezTo>
                      <a:pt x="1642" y="465"/>
                      <a:pt x="1642" y="465"/>
                      <a:pt x="1611" y="465"/>
                    </a:cubicBezTo>
                    <a:lnTo>
                      <a:pt x="1611" y="465"/>
                    </a:lnTo>
                    <a:cubicBezTo>
                      <a:pt x="1518" y="589"/>
                      <a:pt x="1518" y="589"/>
                      <a:pt x="1518" y="589"/>
                    </a:cubicBezTo>
                    <a:cubicBezTo>
                      <a:pt x="1550" y="496"/>
                      <a:pt x="1550" y="496"/>
                      <a:pt x="1550" y="496"/>
                    </a:cubicBezTo>
                    <a:cubicBezTo>
                      <a:pt x="1550" y="496"/>
                      <a:pt x="1550" y="465"/>
                      <a:pt x="1550" y="434"/>
                    </a:cubicBezTo>
                    <a:cubicBezTo>
                      <a:pt x="1550" y="434"/>
                      <a:pt x="1550" y="434"/>
                      <a:pt x="1550" y="403"/>
                    </a:cubicBezTo>
                    <a:lnTo>
                      <a:pt x="1550" y="403"/>
                    </a:lnTo>
                    <a:lnTo>
                      <a:pt x="1518" y="403"/>
                    </a:lnTo>
                    <a:cubicBezTo>
                      <a:pt x="1487" y="403"/>
                      <a:pt x="1487" y="372"/>
                      <a:pt x="1487" y="372"/>
                    </a:cubicBezTo>
                    <a:cubicBezTo>
                      <a:pt x="1457" y="372"/>
                      <a:pt x="1457" y="372"/>
                      <a:pt x="1457" y="372"/>
                    </a:cubicBezTo>
                    <a:lnTo>
                      <a:pt x="1457" y="372"/>
                    </a:lnTo>
                    <a:lnTo>
                      <a:pt x="1457" y="341"/>
                    </a:lnTo>
                    <a:cubicBezTo>
                      <a:pt x="1457" y="341"/>
                      <a:pt x="1457" y="341"/>
                      <a:pt x="1426" y="341"/>
                    </a:cubicBezTo>
                    <a:lnTo>
                      <a:pt x="1394" y="341"/>
                    </a:lnTo>
                    <a:cubicBezTo>
                      <a:pt x="1394" y="372"/>
                      <a:pt x="1394" y="372"/>
                      <a:pt x="1394" y="372"/>
                    </a:cubicBezTo>
                    <a:cubicBezTo>
                      <a:pt x="1333" y="372"/>
                      <a:pt x="1333" y="372"/>
                      <a:pt x="1333" y="372"/>
                    </a:cubicBezTo>
                    <a:cubicBezTo>
                      <a:pt x="1333" y="310"/>
                      <a:pt x="1333" y="310"/>
                      <a:pt x="1333" y="310"/>
                    </a:cubicBezTo>
                    <a:lnTo>
                      <a:pt x="1333" y="310"/>
                    </a:lnTo>
                    <a:cubicBezTo>
                      <a:pt x="1301" y="341"/>
                      <a:pt x="1301" y="341"/>
                      <a:pt x="1301" y="341"/>
                    </a:cubicBezTo>
                    <a:cubicBezTo>
                      <a:pt x="1270" y="341"/>
                      <a:pt x="1270" y="310"/>
                      <a:pt x="1270" y="310"/>
                    </a:cubicBezTo>
                    <a:lnTo>
                      <a:pt x="1270" y="310"/>
                    </a:lnTo>
                    <a:lnTo>
                      <a:pt x="1270" y="310"/>
                    </a:lnTo>
                    <a:lnTo>
                      <a:pt x="1270" y="310"/>
                    </a:lnTo>
                    <a:lnTo>
                      <a:pt x="1240" y="310"/>
                    </a:lnTo>
                    <a:cubicBezTo>
                      <a:pt x="1240" y="310"/>
                      <a:pt x="1240" y="310"/>
                      <a:pt x="1209" y="279"/>
                    </a:cubicBezTo>
                    <a:lnTo>
                      <a:pt x="1240" y="248"/>
                    </a:lnTo>
                    <a:lnTo>
                      <a:pt x="1240" y="248"/>
                    </a:lnTo>
                    <a:cubicBezTo>
                      <a:pt x="1240" y="217"/>
                      <a:pt x="1240" y="217"/>
                      <a:pt x="1270" y="217"/>
                    </a:cubicBezTo>
                    <a:cubicBezTo>
                      <a:pt x="1240" y="186"/>
                      <a:pt x="1240" y="186"/>
                      <a:pt x="1240" y="186"/>
                    </a:cubicBezTo>
                    <a:cubicBezTo>
                      <a:pt x="1240" y="186"/>
                      <a:pt x="1209" y="155"/>
                      <a:pt x="1209" y="124"/>
                    </a:cubicBezTo>
                    <a:cubicBezTo>
                      <a:pt x="1209" y="93"/>
                      <a:pt x="1209" y="93"/>
                      <a:pt x="1209" y="62"/>
                    </a:cubicBezTo>
                    <a:lnTo>
                      <a:pt x="1209" y="62"/>
                    </a:lnTo>
                    <a:lnTo>
                      <a:pt x="1209" y="62"/>
                    </a:lnTo>
                    <a:lnTo>
                      <a:pt x="1178" y="62"/>
                    </a:lnTo>
                    <a:lnTo>
                      <a:pt x="1178" y="62"/>
                    </a:lnTo>
                    <a:lnTo>
                      <a:pt x="1178" y="62"/>
                    </a:lnTo>
                    <a:cubicBezTo>
                      <a:pt x="1178" y="93"/>
                      <a:pt x="1178" y="93"/>
                      <a:pt x="1178" y="9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0" name="Freeform 148"/>
              <p:cNvSpPr>
                <a:spLocks noChangeArrowheads="1"/>
              </p:cNvSpPr>
              <p:nvPr/>
            </p:nvSpPr>
            <p:spPr bwMode="auto">
              <a:xfrm>
                <a:off x="2574925" y="3263900"/>
                <a:ext cx="11113" cy="11113"/>
              </a:xfrm>
              <a:custGeom>
                <a:avLst/>
                <a:gdLst>
                  <a:gd name="T0" fmla="*/ 0 w 33"/>
                  <a:gd name="T1" fmla="*/ 31 h 32"/>
                  <a:gd name="T2" fmla="*/ 0 w 33"/>
                  <a:gd name="T3" fmla="*/ 31 h 32"/>
                  <a:gd name="T4" fmla="*/ 0 w 33"/>
                  <a:gd name="T5" fmla="*/ 31 h 32"/>
                  <a:gd name="T6" fmla="*/ 0 w 33"/>
                  <a:gd name="T7" fmla="*/ 31 h 32"/>
                  <a:gd name="T8" fmla="*/ 32 w 33"/>
                  <a:gd name="T9" fmla="*/ 31 h 32"/>
                  <a:gd name="T10" fmla="*/ 32 w 33"/>
                  <a:gd name="T11" fmla="*/ 0 h 32"/>
                  <a:gd name="T12" fmla="*/ 32 w 33"/>
                  <a:gd name="T13" fmla="*/ 0 h 32"/>
                  <a:gd name="T14" fmla="*/ 32 w 33"/>
                  <a:gd name="T15" fmla="*/ 0 h 32"/>
                  <a:gd name="T16" fmla="*/ 0 w 33"/>
                  <a:gd name="T17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2" y="31"/>
                      <a:pt x="32" y="31"/>
                      <a:pt x="32" y="31"/>
                    </a:cubicBez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0"/>
                      <a:pt x="32" y="0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1" name="Freeform 149"/>
              <p:cNvSpPr>
                <a:spLocks noChangeArrowheads="1"/>
              </p:cNvSpPr>
              <p:nvPr/>
            </p:nvSpPr>
            <p:spPr bwMode="auto">
              <a:xfrm>
                <a:off x="2206625" y="3175000"/>
                <a:ext cx="346075" cy="669925"/>
              </a:xfrm>
              <a:custGeom>
                <a:avLst/>
                <a:gdLst>
                  <a:gd name="T0" fmla="*/ 837 w 962"/>
                  <a:gd name="T1" fmla="*/ 837 h 1861"/>
                  <a:gd name="T2" fmla="*/ 806 w 962"/>
                  <a:gd name="T3" fmla="*/ 713 h 1861"/>
                  <a:gd name="T4" fmla="*/ 806 w 962"/>
                  <a:gd name="T5" fmla="*/ 557 h 1861"/>
                  <a:gd name="T6" fmla="*/ 806 w 962"/>
                  <a:gd name="T7" fmla="*/ 496 h 1861"/>
                  <a:gd name="T8" fmla="*/ 837 w 962"/>
                  <a:gd name="T9" fmla="*/ 465 h 1861"/>
                  <a:gd name="T10" fmla="*/ 930 w 962"/>
                  <a:gd name="T11" fmla="*/ 372 h 1861"/>
                  <a:gd name="T12" fmla="*/ 868 w 962"/>
                  <a:gd name="T13" fmla="*/ 341 h 1861"/>
                  <a:gd name="T14" fmla="*/ 806 w 962"/>
                  <a:gd name="T15" fmla="*/ 309 h 1861"/>
                  <a:gd name="T16" fmla="*/ 774 w 962"/>
                  <a:gd name="T17" fmla="*/ 279 h 1861"/>
                  <a:gd name="T18" fmla="*/ 806 w 962"/>
                  <a:gd name="T19" fmla="*/ 248 h 1861"/>
                  <a:gd name="T20" fmla="*/ 837 w 962"/>
                  <a:gd name="T21" fmla="*/ 185 h 1861"/>
                  <a:gd name="T22" fmla="*/ 713 w 962"/>
                  <a:gd name="T23" fmla="*/ 124 h 1861"/>
                  <a:gd name="T24" fmla="*/ 620 w 962"/>
                  <a:gd name="T25" fmla="*/ 61 h 1861"/>
                  <a:gd name="T26" fmla="*/ 589 w 962"/>
                  <a:gd name="T27" fmla="*/ 31 h 1861"/>
                  <a:gd name="T28" fmla="*/ 526 w 962"/>
                  <a:gd name="T29" fmla="*/ 0 h 1861"/>
                  <a:gd name="T30" fmla="*/ 434 w 962"/>
                  <a:gd name="T31" fmla="*/ 0 h 1861"/>
                  <a:gd name="T32" fmla="*/ 372 w 962"/>
                  <a:gd name="T33" fmla="*/ 0 h 1861"/>
                  <a:gd name="T34" fmla="*/ 341 w 962"/>
                  <a:gd name="T35" fmla="*/ 124 h 1861"/>
                  <a:gd name="T36" fmla="*/ 310 w 962"/>
                  <a:gd name="T37" fmla="*/ 124 h 1861"/>
                  <a:gd name="T38" fmla="*/ 278 w 962"/>
                  <a:gd name="T39" fmla="*/ 185 h 1861"/>
                  <a:gd name="T40" fmla="*/ 278 w 962"/>
                  <a:gd name="T41" fmla="*/ 217 h 1861"/>
                  <a:gd name="T42" fmla="*/ 310 w 962"/>
                  <a:gd name="T43" fmla="*/ 279 h 1861"/>
                  <a:gd name="T44" fmla="*/ 217 w 962"/>
                  <a:gd name="T45" fmla="*/ 403 h 1861"/>
                  <a:gd name="T46" fmla="*/ 217 w 962"/>
                  <a:gd name="T47" fmla="*/ 433 h 1861"/>
                  <a:gd name="T48" fmla="*/ 186 w 962"/>
                  <a:gd name="T49" fmla="*/ 527 h 1861"/>
                  <a:gd name="T50" fmla="*/ 186 w 962"/>
                  <a:gd name="T51" fmla="*/ 620 h 1861"/>
                  <a:gd name="T52" fmla="*/ 217 w 962"/>
                  <a:gd name="T53" fmla="*/ 744 h 1861"/>
                  <a:gd name="T54" fmla="*/ 154 w 962"/>
                  <a:gd name="T55" fmla="*/ 898 h 1861"/>
                  <a:gd name="T56" fmla="*/ 124 w 962"/>
                  <a:gd name="T57" fmla="*/ 929 h 1861"/>
                  <a:gd name="T58" fmla="*/ 154 w 962"/>
                  <a:gd name="T59" fmla="*/ 1022 h 1861"/>
                  <a:gd name="T60" fmla="*/ 124 w 962"/>
                  <a:gd name="T61" fmla="*/ 1085 h 1861"/>
                  <a:gd name="T62" fmla="*/ 93 w 962"/>
                  <a:gd name="T63" fmla="*/ 1146 h 1861"/>
                  <a:gd name="T64" fmla="*/ 93 w 962"/>
                  <a:gd name="T65" fmla="*/ 1270 h 1861"/>
                  <a:gd name="T66" fmla="*/ 93 w 962"/>
                  <a:gd name="T67" fmla="*/ 1364 h 1861"/>
                  <a:gd name="T68" fmla="*/ 124 w 962"/>
                  <a:gd name="T69" fmla="*/ 1425 h 1861"/>
                  <a:gd name="T70" fmla="*/ 124 w 962"/>
                  <a:gd name="T71" fmla="*/ 1488 h 1861"/>
                  <a:gd name="T72" fmla="*/ 93 w 962"/>
                  <a:gd name="T73" fmla="*/ 1518 h 1861"/>
                  <a:gd name="T74" fmla="*/ 93 w 962"/>
                  <a:gd name="T75" fmla="*/ 1581 h 1861"/>
                  <a:gd name="T76" fmla="*/ 62 w 962"/>
                  <a:gd name="T77" fmla="*/ 1612 h 1861"/>
                  <a:gd name="T78" fmla="*/ 30 w 962"/>
                  <a:gd name="T79" fmla="*/ 1705 h 1861"/>
                  <a:gd name="T80" fmla="*/ 0 w 962"/>
                  <a:gd name="T81" fmla="*/ 1766 h 1861"/>
                  <a:gd name="T82" fmla="*/ 93 w 962"/>
                  <a:gd name="T83" fmla="*/ 1797 h 1861"/>
                  <a:gd name="T84" fmla="*/ 124 w 962"/>
                  <a:gd name="T85" fmla="*/ 1860 h 1861"/>
                  <a:gd name="T86" fmla="*/ 217 w 962"/>
                  <a:gd name="T87" fmla="*/ 1860 h 1861"/>
                  <a:gd name="T88" fmla="*/ 217 w 962"/>
                  <a:gd name="T89" fmla="*/ 1766 h 1861"/>
                  <a:gd name="T90" fmla="*/ 278 w 962"/>
                  <a:gd name="T91" fmla="*/ 1705 h 1861"/>
                  <a:gd name="T92" fmla="*/ 372 w 962"/>
                  <a:gd name="T93" fmla="*/ 1581 h 1861"/>
                  <a:gd name="T94" fmla="*/ 278 w 962"/>
                  <a:gd name="T95" fmla="*/ 1488 h 1861"/>
                  <a:gd name="T96" fmla="*/ 402 w 962"/>
                  <a:gd name="T97" fmla="*/ 1425 h 1861"/>
                  <a:gd name="T98" fmla="*/ 465 w 962"/>
                  <a:gd name="T99" fmla="*/ 1301 h 1861"/>
                  <a:gd name="T100" fmla="*/ 434 w 962"/>
                  <a:gd name="T101" fmla="*/ 1209 h 1861"/>
                  <a:gd name="T102" fmla="*/ 526 w 962"/>
                  <a:gd name="T103" fmla="*/ 1177 h 1861"/>
                  <a:gd name="T104" fmla="*/ 589 w 962"/>
                  <a:gd name="T105" fmla="*/ 1146 h 1861"/>
                  <a:gd name="T106" fmla="*/ 434 w 962"/>
                  <a:gd name="T107" fmla="*/ 929 h 1861"/>
                  <a:gd name="T108" fmla="*/ 837 w 962"/>
                  <a:gd name="T109" fmla="*/ 992 h 1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62" h="1861">
                    <a:moveTo>
                      <a:pt x="868" y="898"/>
                    </a:moveTo>
                    <a:lnTo>
                      <a:pt x="868" y="898"/>
                    </a:lnTo>
                    <a:cubicBezTo>
                      <a:pt x="837" y="868"/>
                      <a:pt x="837" y="868"/>
                      <a:pt x="868" y="837"/>
                    </a:cubicBezTo>
                    <a:lnTo>
                      <a:pt x="868" y="837"/>
                    </a:lnTo>
                    <a:cubicBezTo>
                      <a:pt x="868" y="837"/>
                      <a:pt x="868" y="837"/>
                      <a:pt x="837" y="837"/>
                    </a:cubicBezTo>
                    <a:cubicBezTo>
                      <a:pt x="837" y="805"/>
                      <a:pt x="837" y="805"/>
                      <a:pt x="837" y="805"/>
                    </a:cubicBezTo>
                    <a:cubicBezTo>
                      <a:pt x="837" y="805"/>
                      <a:pt x="806" y="805"/>
                      <a:pt x="806" y="774"/>
                    </a:cubicBezTo>
                    <a:lnTo>
                      <a:pt x="806" y="744"/>
                    </a:lnTo>
                    <a:lnTo>
                      <a:pt x="774" y="713"/>
                    </a:lnTo>
                    <a:cubicBezTo>
                      <a:pt x="774" y="713"/>
                      <a:pt x="774" y="713"/>
                      <a:pt x="806" y="713"/>
                    </a:cubicBezTo>
                    <a:cubicBezTo>
                      <a:pt x="806" y="681"/>
                      <a:pt x="806" y="681"/>
                      <a:pt x="806" y="681"/>
                    </a:cubicBezTo>
                    <a:lnTo>
                      <a:pt x="806" y="681"/>
                    </a:lnTo>
                    <a:lnTo>
                      <a:pt x="806" y="681"/>
                    </a:lnTo>
                    <a:cubicBezTo>
                      <a:pt x="806" y="651"/>
                      <a:pt x="806" y="620"/>
                      <a:pt x="806" y="589"/>
                    </a:cubicBezTo>
                    <a:cubicBezTo>
                      <a:pt x="806" y="589"/>
                      <a:pt x="806" y="589"/>
                      <a:pt x="806" y="557"/>
                    </a:cubicBezTo>
                    <a:cubicBezTo>
                      <a:pt x="806" y="589"/>
                      <a:pt x="806" y="589"/>
                      <a:pt x="806" y="589"/>
                    </a:cubicBezTo>
                    <a:cubicBezTo>
                      <a:pt x="806" y="496"/>
                      <a:pt x="806" y="496"/>
                      <a:pt x="806" y="496"/>
                    </a:cubicBezTo>
                    <a:lnTo>
                      <a:pt x="806" y="496"/>
                    </a:lnTo>
                    <a:lnTo>
                      <a:pt x="806" y="496"/>
                    </a:lnTo>
                    <a:lnTo>
                      <a:pt x="806" y="496"/>
                    </a:lnTo>
                    <a:lnTo>
                      <a:pt x="806" y="496"/>
                    </a:lnTo>
                    <a:cubicBezTo>
                      <a:pt x="837" y="496"/>
                      <a:pt x="837" y="496"/>
                      <a:pt x="837" y="496"/>
                    </a:cubicBezTo>
                    <a:cubicBezTo>
                      <a:pt x="837" y="465"/>
                      <a:pt x="837" y="465"/>
                      <a:pt x="837" y="465"/>
                    </a:cubicBezTo>
                    <a:lnTo>
                      <a:pt x="837" y="465"/>
                    </a:lnTo>
                    <a:lnTo>
                      <a:pt x="837" y="465"/>
                    </a:lnTo>
                    <a:cubicBezTo>
                      <a:pt x="868" y="433"/>
                      <a:pt x="868" y="433"/>
                      <a:pt x="868" y="433"/>
                    </a:cubicBezTo>
                    <a:lnTo>
                      <a:pt x="868" y="403"/>
                    </a:lnTo>
                    <a:cubicBezTo>
                      <a:pt x="898" y="403"/>
                      <a:pt x="898" y="372"/>
                      <a:pt x="898" y="372"/>
                    </a:cubicBezTo>
                    <a:lnTo>
                      <a:pt x="898" y="372"/>
                    </a:lnTo>
                    <a:cubicBezTo>
                      <a:pt x="930" y="372"/>
                      <a:pt x="930" y="372"/>
                      <a:pt x="930" y="372"/>
                    </a:cubicBezTo>
                    <a:cubicBezTo>
                      <a:pt x="930" y="341"/>
                      <a:pt x="930" y="341"/>
                      <a:pt x="961" y="341"/>
                    </a:cubicBezTo>
                    <a:cubicBezTo>
                      <a:pt x="961" y="341"/>
                      <a:pt x="961" y="341"/>
                      <a:pt x="930" y="341"/>
                    </a:cubicBezTo>
                    <a:cubicBezTo>
                      <a:pt x="930" y="341"/>
                      <a:pt x="930" y="341"/>
                      <a:pt x="898" y="341"/>
                    </a:cubicBezTo>
                    <a:cubicBezTo>
                      <a:pt x="898" y="341"/>
                      <a:pt x="868" y="341"/>
                      <a:pt x="868" y="309"/>
                    </a:cubicBezTo>
                    <a:lnTo>
                      <a:pt x="868" y="341"/>
                    </a:lnTo>
                    <a:lnTo>
                      <a:pt x="837" y="341"/>
                    </a:lnTo>
                    <a:lnTo>
                      <a:pt x="806" y="309"/>
                    </a:lnTo>
                    <a:lnTo>
                      <a:pt x="806" y="309"/>
                    </a:lnTo>
                    <a:lnTo>
                      <a:pt x="806" y="309"/>
                    </a:lnTo>
                    <a:lnTo>
                      <a:pt x="806" y="309"/>
                    </a:lnTo>
                    <a:cubicBezTo>
                      <a:pt x="774" y="309"/>
                      <a:pt x="774" y="309"/>
                      <a:pt x="774" y="279"/>
                    </a:cubicBezTo>
                    <a:lnTo>
                      <a:pt x="774" y="279"/>
                    </a:lnTo>
                    <a:lnTo>
                      <a:pt x="774" y="279"/>
                    </a:lnTo>
                    <a:lnTo>
                      <a:pt x="774" y="279"/>
                    </a:lnTo>
                    <a:lnTo>
                      <a:pt x="774" y="279"/>
                    </a:lnTo>
                    <a:lnTo>
                      <a:pt x="774" y="279"/>
                    </a:lnTo>
                    <a:cubicBezTo>
                      <a:pt x="774" y="279"/>
                      <a:pt x="774" y="248"/>
                      <a:pt x="806" y="248"/>
                    </a:cubicBezTo>
                    <a:lnTo>
                      <a:pt x="806" y="248"/>
                    </a:lnTo>
                    <a:lnTo>
                      <a:pt x="806" y="248"/>
                    </a:lnTo>
                    <a:lnTo>
                      <a:pt x="806" y="248"/>
                    </a:lnTo>
                    <a:lnTo>
                      <a:pt x="806" y="217"/>
                    </a:lnTo>
                    <a:lnTo>
                      <a:pt x="806" y="217"/>
                    </a:lnTo>
                    <a:lnTo>
                      <a:pt x="806" y="217"/>
                    </a:lnTo>
                    <a:cubicBezTo>
                      <a:pt x="806" y="217"/>
                      <a:pt x="806" y="217"/>
                      <a:pt x="837" y="217"/>
                    </a:cubicBezTo>
                    <a:cubicBezTo>
                      <a:pt x="837" y="217"/>
                      <a:pt x="837" y="217"/>
                      <a:pt x="837" y="185"/>
                    </a:cubicBezTo>
                    <a:lnTo>
                      <a:pt x="837" y="185"/>
                    </a:lnTo>
                    <a:cubicBezTo>
                      <a:pt x="806" y="185"/>
                      <a:pt x="806" y="155"/>
                      <a:pt x="806" y="155"/>
                    </a:cubicBezTo>
                    <a:cubicBezTo>
                      <a:pt x="806" y="155"/>
                      <a:pt x="806" y="155"/>
                      <a:pt x="774" y="155"/>
                    </a:cubicBezTo>
                    <a:cubicBezTo>
                      <a:pt x="774" y="155"/>
                      <a:pt x="774" y="155"/>
                      <a:pt x="744" y="155"/>
                    </a:cubicBezTo>
                    <a:cubicBezTo>
                      <a:pt x="744" y="124"/>
                      <a:pt x="713" y="124"/>
                      <a:pt x="713" y="124"/>
                    </a:cubicBezTo>
                    <a:lnTo>
                      <a:pt x="713" y="124"/>
                    </a:lnTo>
                    <a:cubicBezTo>
                      <a:pt x="682" y="93"/>
                      <a:pt x="682" y="93"/>
                      <a:pt x="682" y="93"/>
                    </a:cubicBezTo>
                    <a:lnTo>
                      <a:pt x="682" y="93"/>
                    </a:lnTo>
                    <a:lnTo>
                      <a:pt x="650" y="93"/>
                    </a:lnTo>
                    <a:cubicBezTo>
                      <a:pt x="650" y="93"/>
                      <a:pt x="650" y="93"/>
                      <a:pt x="620" y="61"/>
                    </a:cubicBezTo>
                    <a:lnTo>
                      <a:pt x="620" y="61"/>
                    </a:lnTo>
                    <a:lnTo>
                      <a:pt x="620" y="61"/>
                    </a:lnTo>
                    <a:cubicBezTo>
                      <a:pt x="589" y="31"/>
                      <a:pt x="589" y="31"/>
                      <a:pt x="589" y="31"/>
                    </a:cubicBezTo>
                    <a:lnTo>
                      <a:pt x="589" y="31"/>
                    </a:lnTo>
                    <a:lnTo>
                      <a:pt x="589" y="31"/>
                    </a:lnTo>
                    <a:lnTo>
                      <a:pt x="589" y="31"/>
                    </a:lnTo>
                    <a:cubicBezTo>
                      <a:pt x="589" y="0"/>
                      <a:pt x="558" y="0"/>
                      <a:pt x="558" y="0"/>
                    </a:cubicBezTo>
                    <a:cubicBezTo>
                      <a:pt x="526" y="0"/>
                      <a:pt x="526" y="0"/>
                      <a:pt x="526" y="0"/>
                    </a:cubicBezTo>
                    <a:lnTo>
                      <a:pt x="526" y="0"/>
                    </a:lnTo>
                    <a:lnTo>
                      <a:pt x="526" y="0"/>
                    </a:lnTo>
                    <a:cubicBezTo>
                      <a:pt x="526" y="31"/>
                      <a:pt x="496" y="31"/>
                      <a:pt x="496" y="31"/>
                    </a:cubicBezTo>
                    <a:lnTo>
                      <a:pt x="496" y="31"/>
                    </a:lnTo>
                    <a:cubicBezTo>
                      <a:pt x="465" y="31"/>
                      <a:pt x="465" y="31"/>
                      <a:pt x="465" y="31"/>
                    </a:cubicBezTo>
                    <a:lnTo>
                      <a:pt x="465" y="31"/>
                    </a:lnTo>
                    <a:cubicBezTo>
                      <a:pt x="465" y="0"/>
                      <a:pt x="434" y="0"/>
                      <a:pt x="434" y="0"/>
                    </a:cubicBezTo>
                    <a:lnTo>
                      <a:pt x="434" y="0"/>
                    </a:lnTo>
                    <a:lnTo>
                      <a:pt x="434" y="0"/>
                    </a:lnTo>
                    <a:lnTo>
                      <a:pt x="402" y="0"/>
                    </a:lnTo>
                    <a:lnTo>
                      <a:pt x="402" y="0"/>
                    </a:lnTo>
                    <a:lnTo>
                      <a:pt x="372" y="0"/>
                    </a:lnTo>
                    <a:lnTo>
                      <a:pt x="372" y="0"/>
                    </a:lnTo>
                    <a:lnTo>
                      <a:pt x="372" y="0"/>
                    </a:lnTo>
                    <a:cubicBezTo>
                      <a:pt x="372" y="0"/>
                      <a:pt x="372" y="0"/>
                      <a:pt x="372" y="31"/>
                    </a:cubicBezTo>
                    <a:cubicBezTo>
                      <a:pt x="372" y="31"/>
                      <a:pt x="372" y="61"/>
                      <a:pt x="341" y="93"/>
                    </a:cubicBezTo>
                    <a:cubicBezTo>
                      <a:pt x="341" y="93"/>
                      <a:pt x="341" y="93"/>
                      <a:pt x="341" y="124"/>
                    </a:cubicBezTo>
                    <a:cubicBezTo>
                      <a:pt x="341" y="124"/>
                      <a:pt x="341" y="124"/>
                      <a:pt x="310" y="124"/>
                    </a:cubicBezTo>
                    <a:lnTo>
                      <a:pt x="310" y="124"/>
                    </a:lnTo>
                    <a:lnTo>
                      <a:pt x="310" y="124"/>
                    </a:lnTo>
                    <a:lnTo>
                      <a:pt x="310" y="124"/>
                    </a:lnTo>
                    <a:lnTo>
                      <a:pt x="310" y="124"/>
                    </a:lnTo>
                    <a:lnTo>
                      <a:pt x="278" y="124"/>
                    </a:lnTo>
                    <a:lnTo>
                      <a:pt x="278" y="124"/>
                    </a:lnTo>
                    <a:cubicBezTo>
                      <a:pt x="278" y="155"/>
                      <a:pt x="278" y="155"/>
                      <a:pt x="278" y="155"/>
                    </a:cubicBezTo>
                    <a:lnTo>
                      <a:pt x="278" y="155"/>
                    </a:lnTo>
                    <a:cubicBezTo>
                      <a:pt x="278" y="155"/>
                      <a:pt x="278" y="155"/>
                      <a:pt x="278" y="185"/>
                    </a:cubicBezTo>
                    <a:lnTo>
                      <a:pt x="278" y="185"/>
                    </a:lnTo>
                    <a:lnTo>
                      <a:pt x="278" y="185"/>
                    </a:lnTo>
                    <a:lnTo>
                      <a:pt x="278" y="185"/>
                    </a:lnTo>
                    <a:cubicBezTo>
                      <a:pt x="278" y="185"/>
                      <a:pt x="278" y="185"/>
                      <a:pt x="278" y="217"/>
                    </a:cubicBezTo>
                    <a:lnTo>
                      <a:pt x="278" y="217"/>
                    </a:lnTo>
                    <a:lnTo>
                      <a:pt x="278" y="217"/>
                    </a:lnTo>
                    <a:lnTo>
                      <a:pt x="278" y="217"/>
                    </a:lnTo>
                    <a:cubicBezTo>
                      <a:pt x="278" y="248"/>
                      <a:pt x="278" y="248"/>
                      <a:pt x="278" y="248"/>
                    </a:cubicBezTo>
                    <a:cubicBezTo>
                      <a:pt x="278" y="248"/>
                      <a:pt x="310" y="248"/>
                      <a:pt x="310" y="279"/>
                    </a:cubicBezTo>
                    <a:lnTo>
                      <a:pt x="310" y="279"/>
                    </a:lnTo>
                    <a:lnTo>
                      <a:pt x="310" y="279"/>
                    </a:lnTo>
                    <a:cubicBezTo>
                      <a:pt x="278" y="309"/>
                      <a:pt x="278" y="309"/>
                      <a:pt x="278" y="309"/>
                    </a:cubicBezTo>
                    <a:cubicBezTo>
                      <a:pt x="278" y="309"/>
                      <a:pt x="278" y="309"/>
                      <a:pt x="248" y="309"/>
                    </a:cubicBezTo>
                    <a:lnTo>
                      <a:pt x="248" y="341"/>
                    </a:lnTo>
                    <a:cubicBezTo>
                      <a:pt x="217" y="372"/>
                      <a:pt x="217" y="372"/>
                      <a:pt x="217" y="403"/>
                    </a:cubicBezTo>
                    <a:cubicBezTo>
                      <a:pt x="217" y="403"/>
                      <a:pt x="217" y="403"/>
                      <a:pt x="217" y="433"/>
                    </a:cubicBezTo>
                    <a:lnTo>
                      <a:pt x="217" y="433"/>
                    </a:lnTo>
                    <a:lnTo>
                      <a:pt x="217" y="433"/>
                    </a:lnTo>
                    <a:lnTo>
                      <a:pt x="217" y="433"/>
                    </a:lnTo>
                    <a:lnTo>
                      <a:pt x="217" y="433"/>
                    </a:lnTo>
                    <a:lnTo>
                      <a:pt x="217" y="433"/>
                    </a:lnTo>
                    <a:cubicBezTo>
                      <a:pt x="217" y="465"/>
                      <a:pt x="217" y="465"/>
                      <a:pt x="217" y="465"/>
                    </a:cubicBezTo>
                    <a:cubicBezTo>
                      <a:pt x="217" y="465"/>
                      <a:pt x="217" y="465"/>
                      <a:pt x="217" y="496"/>
                    </a:cubicBezTo>
                    <a:lnTo>
                      <a:pt x="217" y="496"/>
                    </a:lnTo>
                    <a:lnTo>
                      <a:pt x="186" y="527"/>
                    </a:lnTo>
                    <a:lnTo>
                      <a:pt x="186" y="527"/>
                    </a:lnTo>
                    <a:cubicBezTo>
                      <a:pt x="186" y="557"/>
                      <a:pt x="186" y="557"/>
                      <a:pt x="154" y="557"/>
                    </a:cubicBezTo>
                    <a:cubicBezTo>
                      <a:pt x="154" y="557"/>
                      <a:pt x="186" y="557"/>
                      <a:pt x="186" y="589"/>
                    </a:cubicBezTo>
                    <a:lnTo>
                      <a:pt x="186" y="589"/>
                    </a:lnTo>
                    <a:cubicBezTo>
                      <a:pt x="186" y="589"/>
                      <a:pt x="186" y="589"/>
                      <a:pt x="186" y="620"/>
                    </a:cubicBezTo>
                    <a:lnTo>
                      <a:pt x="186" y="651"/>
                    </a:lnTo>
                    <a:lnTo>
                      <a:pt x="186" y="651"/>
                    </a:lnTo>
                    <a:lnTo>
                      <a:pt x="186" y="651"/>
                    </a:lnTo>
                    <a:cubicBezTo>
                      <a:pt x="217" y="651"/>
                      <a:pt x="217" y="681"/>
                      <a:pt x="217" y="713"/>
                    </a:cubicBezTo>
                    <a:cubicBezTo>
                      <a:pt x="217" y="713"/>
                      <a:pt x="217" y="713"/>
                      <a:pt x="217" y="744"/>
                    </a:cubicBezTo>
                    <a:cubicBezTo>
                      <a:pt x="217" y="744"/>
                      <a:pt x="186" y="774"/>
                      <a:pt x="186" y="805"/>
                    </a:cubicBezTo>
                    <a:lnTo>
                      <a:pt x="186" y="805"/>
                    </a:lnTo>
                    <a:lnTo>
                      <a:pt x="186" y="837"/>
                    </a:lnTo>
                    <a:lnTo>
                      <a:pt x="186" y="837"/>
                    </a:lnTo>
                    <a:cubicBezTo>
                      <a:pt x="186" y="868"/>
                      <a:pt x="186" y="868"/>
                      <a:pt x="154" y="898"/>
                    </a:cubicBezTo>
                    <a:lnTo>
                      <a:pt x="154" y="898"/>
                    </a:lnTo>
                    <a:lnTo>
                      <a:pt x="154" y="898"/>
                    </a:lnTo>
                    <a:cubicBezTo>
                      <a:pt x="154" y="898"/>
                      <a:pt x="154" y="898"/>
                      <a:pt x="124" y="898"/>
                    </a:cubicBez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61"/>
                    </a:lnTo>
                    <a:cubicBezTo>
                      <a:pt x="154" y="961"/>
                      <a:pt x="154" y="992"/>
                      <a:pt x="154" y="1022"/>
                    </a:cubicBezTo>
                    <a:lnTo>
                      <a:pt x="154" y="1022"/>
                    </a:lnTo>
                    <a:cubicBezTo>
                      <a:pt x="154" y="1053"/>
                      <a:pt x="124" y="1053"/>
                      <a:pt x="124" y="1053"/>
                    </a:cubicBezTo>
                    <a:cubicBezTo>
                      <a:pt x="124" y="1085"/>
                      <a:pt x="124" y="1085"/>
                      <a:pt x="124" y="1085"/>
                    </a:cubicBezTo>
                    <a:lnTo>
                      <a:pt x="124" y="1085"/>
                    </a:lnTo>
                    <a:lnTo>
                      <a:pt x="124" y="1085"/>
                    </a:lnTo>
                    <a:lnTo>
                      <a:pt x="124" y="1116"/>
                    </a:lnTo>
                    <a:cubicBezTo>
                      <a:pt x="124" y="1116"/>
                      <a:pt x="93" y="1116"/>
                      <a:pt x="93" y="1146"/>
                    </a:cubicBezTo>
                    <a:lnTo>
                      <a:pt x="93" y="1146"/>
                    </a:lnTo>
                    <a:lnTo>
                      <a:pt x="93" y="1146"/>
                    </a:lnTo>
                    <a:lnTo>
                      <a:pt x="93" y="1146"/>
                    </a:lnTo>
                    <a:lnTo>
                      <a:pt x="93" y="1146"/>
                    </a:lnTo>
                    <a:cubicBezTo>
                      <a:pt x="93" y="1177"/>
                      <a:pt x="93" y="1209"/>
                      <a:pt x="93" y="1209"/>
                    </a:cubicBezTo>
                    <a:cubicBezTo>
                      <a:pt x="93" y="1240"/>
                      <a:pt x="93" y="1240"/>
                      <a:pt x="93" y="1240"/>
                    </a:cubicBezTo>
                    <a:cubicBezTo>
                      <a:pt x="93" y="1270"/>
                      <a:pt x="93" y="1270"/>
                      <a:pt x="93" y="1270"/>
                    </a:cubicBezTo>
                    <a:lnTo>
                      <a:pt x="93" y="1270"/>
                    </a:lnTo>
                    <a:cubicBezTo>
                      <a:pt x="93" y="1301"/>
                      <a:pt x="93" y="1301"/>
                      <a:pt x="93" y="1301"/>
                    </a:cubicBezTo>
                    <a:lnTo>
                      <a:pt x="93" y="1301"/>
                    </a:lnTo>
                    <a:cubicBezTo>
                      <a:pt x="93" y="1333"/>
                      <a:pt x="93" y="1333"/>
                      <a:pt x="93" y="1333"/>
                    </a:cubicBezTo>
                    <a:lnTo>
                      <a:pt x="93" y="1364"/>
                    </a:lnTo>
                    <a:lnTo>
                      <a:pt x="93" y="1364"/>
                    </a:lnTo>
                    <a:lnTo>
                      <a:pt x="93" y="1364"/>
                    </a:lnTo>
                    <a:lnTo>
                      <a:pt x="124" y="1364"/>
                    </a:lnTo>
                    <a:lnTo>
                      <a:pt x="124" y="1394"/>
                    </a:lnTo>
                    <a:lnTo>
                      <a:pt x="124" y="1394"/>
                    </a:lnTo>
                    <a:lnTo>
                      <a:pt x="124" y="1425"/>
                    </a:lnTo>
                    <a:lnTo>
                      <a:pt x="124" y="1425"/>
                    </a:lnTo>
                    <a:cubicBezTo>
                      <a:pt x="124" y="1425"/>
                      <a:pt x="124" y="1425"/>
                      <a:pt x="124" y="1457"/>
                    </a:cubicBezTo>
                    <a:lnTo>
                      <a:pt x="124" y="1457"/>
                    </a:lnTo>
                    <a:lnTo>
                      <a:pt x="124" y="1457"/>
                    </a:lnTo>
                    <a:lnTo>
                      <a:pt x="124" y="1488"/>
                    </a:lnTo>
                    <a:lnTo>
                      <a:pt x="124" y="1488"/>
                    </a:lnTo>
                    <a:lnTo>
                      <a:pt x="124" y="1488"/>
                    </a:lnTo>
                    <a:cubicBezTo>
                      <a:pt x="124" y="1518"/>
                      <a:pt x="93" y="1518"/>
                      <a:pt x="93" y="1518"/>
                    </a:cubicBezTo>
                    <a:lnTo>
                      <a:pt x="93" y="1518"/>
                    </a:lnTo>
                    <a:lnTo>
                      <a:pt x="93" y="1518"/>
                    </a:lnTo>
                    <a:cubicBezTo>
                      <a:pt x="93" y="1549"/>
                      <a:pt x="93" y="1549"/>
                      <a:pt x="93" y="1549"/>
                    </a:cubicBezTo>
                    <a:lnTo>
                      <a:pt x="93" y="1549"/>
                    </a:lnTo>
                    <a:lnTo>
                      <a:pt x="93" y="1549"/>
                    </a:lnTo>
                    <a:lnTo>
                      <a:pt x="93" y="1549"/>
                    </a:lnTo>
                    <a:cubicBezTo>
                      <a:pt x="93" y="1581"/>
                      <a:pt x="93" y="1581"/>
                      <a:pt x="93" y="1581"/>
                    </a:cubicBezTo>
                    <a:lnTo>
                      <a:pt x="93" y="1581"/>
                    </a:lnTo>
                    <a:lnTo>
                      <a:pt x="93" y="1581"/>
                    </a:lnTo>
                    <a:lnTo>
                      <a:pt x="93" y="1612"/>
                    </a:lnTo>
                    <a:cubicBezTo>
                      <a:pt x="62" y="1612"/>
                      <a:pt x="62" y="1612"/>
                      <a:pt x="62" y="1612"/>
                    </a:cubicBezTo>
                    <a:lnTo>
                      <a:pt x="62" y="1612"/>
                    </a:lnTo>
                    <a:cubicBezTo>
                      <a:pt x="93" y="1612"/>
                      <a:pt x="93" y="1642"/>
                      <a:pt x="93" y="1642"/>
                    </a:cubicBezTo>
                    <a:lnTo>
                      <a:pt x="62" y="1673"/>
                    </a:lnTo>
                    <a:lnTo>
                      <a:pt x="62" y="1673"/>
                    </a:lnTo>
                    <a:lnTo>
                      <a:pt x="62" y="1673"/>
                    </a:lnTo>
                    <a:cubicBezTo>
                      <a:pt x="30" y="1705"/>
                      <a:pt x="30" y="1705"/>
                      <a:pt x="30" y="1705"/>
                    </a:cubicBezTo>
                    <a:lnTo>
                      <a:pt x="30" y="1705"/>
                    </a:lnTo>
                    <a:lnTo>
                      <a:pt x="30" y="1705"/>
                    </a:lnTo>
                    <a:cubicBezTo>
                      <a:pt x="0" y="1705"/>
                      <a:pt x="0" y="1705"/>
                      <a:pt x="0" y="1736"/>
                    </a:cubicBezTo>
                    <a:lnTo>
                      <a:pt x="0" y="1736"/>
                    </a:lnTo>
                    <a:cubicBezTo>
                      <a:pt x="0" y="1736"/>
                      <a:pt x="0" y="1736"/>
                      <a:pt x="0" y="1766"/>
                    </a:cubicBezTo>
                    <a:lnTo>
                      <a:pt x="30" y="1766"/>
                    </a:lnTo>
                    <a:lnTo>
                      <a:pt x="30" y="1766"/>
                    </a:lnTo>
                    <a:lnTo>
                      <a:pt x="30" y="1766"/>
                    </a:lnTo>
                    <a:cubicBezTo>
                      <a:pt x="62" y="1766"/>
                      <a:pt x="62" y="1766"/>
                      <a:pt x="62" y="1766"/>
                    </a:cubicBezTo>
                    <a:cubicBezTo>
                      <a:pt x="62" y="1766"/>
                      <a:pt x="93" y="1766"/>
                      <a:pt x="93" y="1797"/>
                    </a:cubicBezTo>
                    <a:lnTo>
                      <a:pt x="93" y="1829"/>
                    </a:lnTo>
                    <a:cubicBezTo>
                      <a:pt x="62" y="1829"/>
                      <a:pt x="62" y="1829"/>
                      <a:pt x="62" y="1860"/>
                    </a:cubicBezTo>
                    <a:cubicBezTo>
                      <a:pt x="93" y="1860"/>
                      <a:pt x="93" y="1860"/>
                      <a:pt x="93" y="1860"/>
                    </a:cubicBezTo>
                    <a:lnTo>
                      <a:pt x="93" y="1860"/>
                    </a:lnTo>
                    <a:cubicBezTo>
                      <a:pt x="124" y="1860"/>
                      <a:pt x="124" y="1860"/>
                      <a:pt x="124" y="1860"/>
                    </a:cubicBezTo>
                    <a:cubicBezTo>
                      <a:pt x="154" y="1860"/>
                      <a:pt x="154" y="1860"/>
                      <a:pt x="154" y="1860"/>
                    </a:cubicBezTo>
                    <a:lnTo>
                      <a:pt x="186" y="1860"/>
                    </a:lnTo>
                    <a:lnTo>
                      <a:pt x="186" y="1860"/>
                    </a:lnTo>
                    <a:lnTo>
                      <a:pt x="186" y="1860"/>
                    </a:lnTo>
                    <a:cubicBezTo>
                      <a:pt x="217" y="1860"/>
                      <a:pt x="217" y="1860"/>
                      <a:pt x="217" y="1860"/>
                    </a:cubicBezTo>
                    <a:lnTo>
                      <a:pt x="217" y="1860"/>
                    </a:lnTo>
                    <a:lnTo>
                      <a:pt x="217" y="1860"/>
                    </a:lnTo>
                    <a:lnTo>
                      <a:pt x="217" y="1860"/>
                    </a:lnTo>
                    <a:cubicBezTo>
                      <a:pt x="217" y="1860"/>
                      <a:pt x="186" y="1829"/>
                      <a:pt x="186" y="1797"/>
                    </a:cubicBezTo>
                    <a:cubicBezTo>
                      <a:pt x="186" y="1797"/>
                      <a:pt x="217" y="1797"/>
                      <a:pt x="217" y="1766"/>
                    </a:cubicBezTo>
                    <a:cubicBezTo>
                      <a:pt x="62" y="1736"/>
                      <a:pt x="62" y="1736"/>
                      <a:pt x="62" y="1736"/>
                    </a:cubicBezTo>
                    <a:cubicBezTo>
                      <a:pt x="248" y="1736"/>
                      <a:pt x="248" y="1736"/>
                      <a:pt x="248" y="1736"/>
                    </a:cubicBezTo>
                    <a:lnTo>
                      <a:pt x="278" y="1736"/>
                    </a:lnTo>
                    <a:lnTo>
                      <a:pt x="278" y="1736"/>
                    </a:lnTo>
                    <a:cubicBezTo>
                      <a:pt x="278" y="1705"/>
                      <a:pt x="278" y="1705"/>
                      <a:pt x="278" y="1705"/>
                    </a:cubicBezTo>
                    <a:cubicBezTo>
                      <a:pt x="278" y="1673"/>
                      <a:pt x="278" y="1673"/>
                      <a:pt x="278" y="1673"/>
                    </a:cubicBezTo>
                    <a:cubicBezTo>
                      <a:pt x="310" y="1673"/>
                      <a:pt x="310" y="1673"/>
                      <a:pt x="310" y="1673"/>
                    </a:cubicBezTo>
                    <a:cubicBezTo>
                      <a:pt x="310" y="1642"/>
                      <a:pt x="310" y="1642"/>
                      <a:pt x="310" y="1642"/>
                    </a:cubicBezTo>
                    <a:cubicBezTo>
                      <a:pt x="154" y="1642"/>
                      <a:pt x="154" y="1642"/>
                      <a:pt x="154" y="1642"/>
                    </a:cubicBezTo>
                    <a:cubicBezTo>
                      <a:pt x="372" y="1581"/>
                      <a:pt x="372" y="1581"/>
                      <a:pt x="372" y="1581"/>
                    </a:cubicBezTo>
                    <a:cubicBezTo>
                      <a:pt x="372" y="1581"/>
                      <a:pt x="372" y="1581"/>
                      <a:pt x="341" y="1581"/>
                    </a:cubicBezTo>
                    <a:lnTo>
                      <a:pt x="341" y="1581"/>
                    </a:lnTo>
                    <a:cubicBezTo>
                      <a:pt x="310" y="1581"/>
                      <a:pt x="310" y="1581"/>
                      <a:pt x="310" y="1581"/>
                    </a:cubicBezTo>
                    <a:lnTo>
                      <a:pt x="310" y="1549"/>
                    </a:lnTo>
                    <a:cubicBezTo>
                      <a:pt x="278" y="1518"/>
                      <a:pt x="278" y="1488"/>
                      <a:pt x="278" y="1488"/>
                    </a:cubicBezTo>
                    <a:cubicBezTo>
                      <a:pt x="278" y="1488"/>
                      <a:pt x="278" y="1488"/>
                      <a:pt x="341" y="1425"/>
                    </a:cubicBezTo>
                    <a:lnTo>
                      <a:pt x="341" y="1425"/>
                    </a:lnTo>
                    <a:lnTo>
                      <a:pt x="341" y="1425"/>
                    </a:lnTo>
                    <a:lnTo>
                      <a:pt x="372" y="1425"/>
                    </a:lnTo>
                    <a:cubicBezTo>
                      <a:pt x="372" y="1425"/>
                      <a:pt x="372" y="1425"/>
                      <a:pt x="402" y="1425"/>
                    </a:cubicBezTo>
                    <a:cubicBezTo>
                      <a:pt x="402" y="1394"/>
                      <a:pt x="402" y="1394"/>
                      <a:pt x="402" y="1394"/>
                    </a:cubicBezTo>
                    <a:lnTo>
                      <a:pt x="402" y="1333"/>
                    </a:lnTo>
                    <a:cubicBezTo>
                      <a:pt x="402" y="1301"/>
                      <a:pt x="402" y="1301"/>
                      <a:pt x="402" y="1301"/>
                    </a:cubicBezTo>
                    <a:cubicBezTo>
                      <a:pt x="434" y="1301"/>
                      <a:pt x="434" y="1301"/>
                      <a:pt x="434" y="1301"/>
                    </a:cubicBezTo>
                    <a:cubicBezTo>
                      <a:pt x="434" y="1301"/>
                      <a:pt x="434" y="1301"/>
                      <a:pt x="465" y="1301"/>
                    </a:cubicBezTo>
                    <a:cubicBezTo>
                      <a:pt x="465" y="1301"/>
                      <a:pt x="465" y="1301"/>
                      <a:pt x="465" y="1270"/>
                    </a:cubicBezTo>
                    <a:cubicBezTo>
                      <a:pt x="434" y="1270"/>
                      <a:pt x="434" y="1270"/>
                      <a:pt x="434" y="1270"/>
                    </a:cubicBezTo>
                    <a:lnTo>
                      <a:pt x="434" y="1270"/>
                    </a:lnTo>
                    <a:cubicBezTo>
                      <a:pt x="434" y="1240"/>
                      <a:pt x="434" y="1240"/>
                      <a:pt x="434" y="1240"/>
                    </a:cubicBezTo>
                    <a:cubicBezTo>
                      <a:pt x="434" y="1240"/>
                      <a:pt x="434" y="1240"/>
                      <a:pt x="434" y="1209"/>
                    </a:cubicBezTo>
                    <a:lnTo>
                      <a:pt x="434" y="1209"/>
                    </a:lnTo>
                    <a:lnTo>
                      <a:pt x="434" y="1177"/>
                    </a:lnTo>
                    <a:cubicBezTo>
                      <a:pt x="434" y="1146"/>
                      <a:pt x="465" y="1146"/>
                      <a:pt x="465" y="1146"/>
                    </a:cubicBezTo>
                    <a:cubicBezTo>
                      <a:pt x="465" y="1146"/>
                      <a:pt x="465" y="1146"/>
                      <a:pt x="496" y="1146"/>
                    </a:cubicBezTo>
                    <a:cubicBezTo>
                      <a:pt x="496" y="1177"/>
                      <a:pt x="526" y="1177"/>
                      <a:pt x="526" y="1177"/>
                    </a:cubicBezTo>
                    <a:lnTo>
                      <a:pt x="558" y="1177"/>
                    </a:lnTo>
                    <a:lnTo>
                      <a:pt x="558" y="1177"/>
                    </a:lnTo>
                    <a:lnTo>
                      <a:pt x="589" y="1146"/>
                    </a:lnTo>
                    <a:lnTo>
                      <a:pt x="589" y="1146"/>
                    </a:lnTo>
                    <a:lnTo>
                      <a:pt x="589" y="1146"/>
                    </a:lnTo>
                    <a:cubicBezTo>
                      <a:pt x="589" y="1146"/>
                      <a:pt x="589" y="1146"/>
                      <a:pt x="589" y="1116"/>
                    </a:cubicBezTo>
                    <a:lnTo>
                      <a:pt x="589" y="1116"/>
                    </a:lnTo>
                    <a:lnTo>
                      <a:pt x="589" y="1085"/>
                    </a:lnTo>
                    <a:cubicBezTo>
                      <a:pt x="589" y="1085"/>
                      <a:pt x="589" y="1085"/>
                      <a:pt x="589" y="1053"/>
                    </a:cubicBezTo>
                    <a:cubicBezTo>
                      <a:pt x="434" y="929"/>
                      <a:pt x="434" y="929"/>
                      <a:pt x="434" y="929"/>
                    </a:cubicBezTo>
                    <a:cubicBezTo>
                      <a:pt x="620" y="1022"/>
                      <a:pt x="620" y="1022"/>
                      <a:pt x="620" y="1022"/>
                    </a:cubicBezTo>
                    <a:lnTo>
                      <a:pt x="650" y="1022"/>
                    </a:lnTo>
                    <a:cubicBezTo>
                      <a:pt x="650" y="1022"/>
                      <a:pt x="713" y="1022"/>
                      <a:pt x="744" y="1022"/>
                    </a:cubicBezTo>
                    <a:lnTo>
                      <a:pt x="774" y="1022"/>
                    </a:lnTo>
                    <a:cubicBezTo>
                      <a:pt x="806" y="992"/>
                      <a:pt x="837" y="992"/>
                      <a:pt x="837" y="992"/>
                    </a:cubicBezTo>
                    <a:lnTo>
                      <a:pt x="837" y="992"/>
                    </a:lnTo>
                    <a:lnTo>
                      <a:pt x="868" y="961"/>
                    </a:lnTo>
                    <a:cubicBezTo>
                      <a:pt x="868" y="961"/>
                      <a:pt x="868" y="929"/>
                      <a:pt x="898" y="929"/>
                    </a:cubicBezTo>
                    <a:cubicBezTo>
                      <a:pt x="868" y="929"/>
                      <a:pt x="868" y="898"/>
                      <a:pt x="868" y="89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2" name="Freeform 150"/>
              <p:cNvSpPr>
                <a:spLocks noChangeArrowheads="1"/>
              </p:cNvSpPr>
              <p:nvPr/>
            </p:nvSpPr>
            <p:spPr bwMode="auto">
              <a:xfrm>
                <a:off x="2508250" y="3352800"/>
                <a:ext cx="77788" cy="100013"/>
              </a:xfrm>
              <a:custGeom>
                <a:avLst/>
                <a:gdLst>
                  <a:gd name="T0" fmla="*/ 217 w 218"/>
                  <a:gd name="T1" fmla="*/ 124 h 279"/>
                  <a:gd name="T2" fmla="*/ 217 w 218"/>
                  <a:gd name="T3" fmla="*/ 124 h 279"/>
                  <a:gd name="T4" fmla="*/ 155 w 218"/>
                  <a:gd name="T5" fmla="*/ 93 h 279"/>
                  <a:gd name="T6" fmla="*/ 155 w 218"/>
                  <a:gd name="T7" fmla="*/ 93 h 279"/>
                  <a:gd name="T8" fmla="*/ 124 w 218"/>
                  <a:gd name="T9" fmla="*/ 61 h 279"/>
                  <a:gd name="T10" fmla="*/ 124 w 218"/>
                  <a:gd name="T11" fmla="*/ 61 h 279"/>
                  <a:gd name="T12" fmla="*/ 124 w 218"/>
                  <a:gd name="T13" fmla="*/ 61 h 279"/>
                  <a:gd name="T14" fmla="*/ 124 w 218"/>
                  <a:gd name="T15" fmla="*/ 61 h 279"/>
                  <a:gd name="T16" fmla="*/ 124 w 218"/>
                  <a:gd name="T17" fmla="*/ 61 h 279"/>
                  <a:gd name="T18" fmla="*/ 124 w 218"/>
                  <a:gd name="T19" fmla="*/ 61 h 279"/>
                  <a:gd name="T20" fmla="*/ 93 w 218"/>
                  <a:gd name="T21" fmla="*/ 61 h 279"/>
                  <a:gd name="T22" fmla="*/ 93 w 218"/>
                  <a:gd name="T23" fmla="*/ 31 h 279"/>
                  <a:gd name="T24" fmla="*/ 93 w 218"/>
                  <a:gd name="T25" fmla="*/ 31 h 279"/>
                  <a:gd name="T26" fmla="*/ 61 w 218"/>
                  <a:gd name="T27" fmla="*/ 0 h 279"/>
                  <a:gd name="T28" fmla="*/ 61 w 218"/>
                  <a:gd name="T29" fmla="*/ 0 h 279"/>
                  <a:gd name="T30" fmla="*/ 61 w 218"/>
                  <a:gd name="T31" fmla="*/ 0 h 279"/>
                  <a:gd name="T32" fmla="*/ 61 w 218"/>
                  <a:gd name="T33" fmla="*/ 31 h 279"/>
                  <a:gd name="T34" fmla="*/ 31 w 218"/>
                  <a:gd name="T35" fmla="*/ 31 h 279"/>
                  <a:gd name="T36" fmla="*/ 31 w 218"/>
                  <a:gd name="T37" fmla="*/ 31 h 279"/>
                  <a:gd name="T38" fmla="*/ 31 w 218"/>
                  <a:gd name="T39" fmla="*/ 61 h 279"/>
                  <a:gd name="T40" fmla="*/ 31 w 218"/>
                  <a:gd name="T41" fmla="*/ 61 h 279"/>
                  <a:gd name="T42" fmla="*/ 31 w 218"/>
                  <a:gd name="T43" fmla="*/ 93 h 279"/>
                  <a:gd name="T44" fmla="*/ 31 w 218"/>
                  <a:gd name="T45" fmla="*/ 93 h 279"/>
                  <a:gd name="T46" fmla="*/ 31 w 218"/>
                  <a:gd name="T47" fmla="*/ 124 h 279"/>
                  <a:gd name="T48" fmla="*/ 0 w 218"/>
                  <a:gd name="T49" fmla="*/ 185 h 279"/>
                  <a:gd name="T50" fmla="*/ 0 w 218"/>
                  <a:gd name="T51" fmla="*/ 217 h 279"/>
                  <a:gd name="T52" fmla="*/ 0 w 218"/>
                  <a:gd name="T53" fmla="*/ 217 h 279"/>
                  <a:gd name="T54" fmla="*/ 0 w 218"/>
                  <a:gd name="T55" fmla="*/ 217 h 279"/>
                  <a:gd name="T56" fmla="*/ 0 w 218"/>
                  <a:gd name="T57" fmla="*/ 217 h 279"/>
                  <a:gd name="T58" fmla="*/ 31 w 218"/>
                  <a:gd name="T59" fmla="*/ 248 h 279"/>
                  <a:gd name="T60" fmla="*/ 31 w 218"/>
                  <a:gd name="T61" fmla="*/ 248 h 279"/>
                  <a:gd name="T62" fmla="*/ 61 w 218"/>
                  <a:gd name="T63" fmla="*/ 278 h 279"/>
                  <a:gd name="T64" fmla="*/ 93 w 218"/>
                  <a:gd name="T65" fmla="*/ 278 h 279"/>
                  <a:gd name="T66" fmla="*/ 93 w 218"/>
                  <a:gd name="T67" fmla="*/ 278 h 279"/>
                  <a:gd name="T68" fmla="*/ 124 w 218"/>
                  <a:gd name="T69" fmla="*/ 278 h 279"/>
                  <a:gd name="T70" fmla="*/ 155 w 218"/>
                  <a:gd name="T71" fmla="*/ 278 h 279"/>
                  <a:gd name="T72" fmla="*/ 185 w 218"/>
                  <a:gd name="T73" fmla="*/ 278 h 279"/>
                  <a:gd name="T74" fmla="*/ 185 w 218"/>
                  <a:gd name="T75" fmla="*/ 278 h 279"/>
                  <a:gd name="T76" fmla="*/ 217 w 218"/>
                  <a:gd name="T77" fmla="*/ 248 h 279"/>
                  <a:gd name="T78" fmla="*/ 217 w 218"/>
                  <a:gd name="T79" fmla="*/ 217 h 279"/>
                  <a:gd name="T80" fmla="*/ 217 w 218"/>
                  <a:gd name="T81" fmla="*/ 217 h 279"/>
                  <a:gd name="T82" fmla="*/ 217 w 218"/>
                  <a:gd name="T83" fmla="*/ 185 h 279"/>
                  <a:gd name="T84" fmla="*/ 217 w 218"/>
                  <a:gd name="T85" fmla="*/ 155 h 279"/>
                  <a:gd name="T86" fmla="*/ 217 w 218"/>
                  <a:gd name="T87" fmla="*/ 12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8" h="279">
                    <a:moveTo>
                      <a:pt x="217" y="124"/>
                    </a:moveTo>
                    <a:lnTo>
                      <a:pt x="217" y="124"/>
                    </a:lnTo>
                    <a:cubicBezTo>
                      <a:pt x="185" y="124"/>
                      <a:pt x="185" y="124"/>
                      <a:pt x="155" y="93"/>
                    </a:cubicBezTo>
                    <a:lnTo>
                      <a:pt x="155" y="93"/>
                    </a:lnTo>
                    <a:cubicBezTo>
                      <a:pt x="155" y="93"/>
                      <a:pt x="124" y="93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93" y="61"/>
                      <a:pt x="93" y="61"/>
                      <a:pt x="93" y="6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61" y="31"/>
                      <a:pt x="61" y="31"/>
                      <a:pt x="61" y="0"/>
                    </a:cubicBezTo>
                    <a:lnTo>
                      <a:pt x="61" y="0"/>
                    </a:lnTo>
                    <a:lnTo>
                      <a:pt x="61" y="0"/>
                    </a:lnTo>
                    <a:lnTo>
                      <a:pt x="6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31" y="61"/>
                    </a:cubicBezTo>
                    <a:lnTo>
                      <a:pt x="31" y="61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lnTo>
                      <a:pt x="31" y="124"/>
                    </a:lnTo>
                    <a:cubicBezTo>
                      <a:pt x="0" y="155"/>
                      <a:pt x="0" y="155"/>
                      <a:pt x="0" y="185"/>
                    </a:cubicBezTo>
                    <a:lnTo>
                      <a:pt x="0" y="217"/>
                    </a:lnTo>
                    <a:lnTo>
                      <a:pt x="0" y="217"/>
                    </a:lnTo>
                    <a:lnTo>
                      <a:pt x="0" y="217"/>
                    </a:lnTo>
                    <a:lnTo>
                      <a:pt x="0" y="217"/>
                    </a:lnTo>
                    <a:cubicBezTo>
                      <a:pt x="0" y="217"/>
                      <a:pt x="0" y="217"/>
                      <a:pt x="31" y="248"/>
                    </a:cubicBezTo>
                    <a:lnTo>
                      <a:pt x="31" y="248"/>
                    </a:lnTo>
                    <a:cubicBezTo>
                      <a:pt x="31" y="248"/>
                      <a:pt x="61" y="248"/>
                      <a:pt x="61" y="278"/>
                    </a:cubicBezTo>
                    <a:cubicBezTo>
                      <a:pt x="93" y="278"/>
                      <a:pt x="93" y="278"/>
                      <a:pt x="93" y="278"/>
                    </a:cubicBezTo>
                    <a:lnTo>
                      <a:pt x="93" y="278"/>
                    </a:lnTo>
                    <a:cubicBezTo>
                      <a:pt x="124" y="278"/>
                      <a:pt x="124" y="278"/>
                      <a:pt x="124" y="278"/>
                    </a:cubicBezTo>
                    <a:cubicBezTo>
                      <a:pt x="155" y="278"/>
                      <a:pt x="155" y="278"/>
                      <a:pt x="155" y="278"/>
                    </a:cubicBezTo>
                    <a:lnTo>
                      <a:pt x="185" y="278"/>
                    </a:lnTo>
                    <a:lnTo>
                      <a:pt x="185" y="278"/>
                    </a:lnTo>
                    <a:cubicBezTo>
                      <a:pt x="185" y="248"/>
                      <a:pt x="217" y="248"/>
                      <a:pt x="217" y="248"/>
                    </a:cubicBezTo>
                    <a:lnTo>
                      <a:pt x="217" y="217"/>
                    </a:lnTo>
                    <a:lnTo>
                      <a:pt x="217" y="217"/>
                    </a:lnTo>
                    <a:lnTo>
                      <a:pt x="217" y="185"/>
                    </a:lnTo>
                    <a:lnTo>
                      <a:pt x="217" y="155"/>
                    </a:lnTo>
                    <a:cubicBezTo>
                      <a:pt x="217" y="155"/>
                      <a:pt x="217" y="155"/>
                      <a:pt x="217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3" name="Freeform 151"/>
              <p:cNvSpPr>
                <a:spLocks noChangeArrowheads="1"/>
              </p:cNvSpPr>
              <p:nvPr/>
            </p:nvSpPr>
            <p:spPr bwMode="auto">
              <a:xfrm>
                <a:off x="2430463" y="3106738"/>
                <a:ext cx="144462" cy="168275"/>
              </a:xfrm>
              <a:custGeom>
                <a:avLst/>
                <a:gdLst>
                  <a:gd name="T0" fmla="*/ 186 w 403"/>
                  <a:gd name="T1" fmla="*/ 124 h 467"/>
                  <a:gd name="T2" fmla="*/ 186 w 403"/>
                  <a:gd name="T3" fmla="*/ 94 h 467"/>
                  <a:gd name="T4" fmla="*/ 186 w 403"/>
                  <a:gd name="T5" fmla="*/ 63 h 467"/>
                  <a:gd name="T6" fmla="*/ 186 w 403"/>
                  <a:gd name="T7" fmla="*/ 0 h 467"/>
                  <a:gd name="T8" fmla="*/ 186 w 403"/>
                  <a:gd name="T9" fmla="*/ 0 h 467"/>
                  <a:gd name="T10" fmla="*/ 124 w 403"/>
                  <a:gd name="T11" fmla="*/ 0 h 467"/>
                  <a:gd name="T12" fmla="*/ 124 w 403"/>
                  <a:gd name="T13" fmla="*/ 0 h 467"/>
                  <a:gd name="T14" fmla="*/ 93 w 403"/>
                  <a:gd name="T15" fmla="*/ 0 h 467"/>
                  <a:gd name="T16" fmla="*/ 30 w 403"/>
                  <a:gd name="T17" fmla="*/ 32 h 467"/>
                  <a:gd name="T18" fmla="*/ 0 w 403"/>
                  <a:gd name="T19" fmla="*/ 94 h 467"/>
                  <a:gd name="T20" fmla="*/ 0 w 403"/>
                  <a:gd name="T21" fmla="*/ 124 h 467"/>
                  <a:gd name="T22" fmla="*/ 0 w 403"/>
                  <a:gd name="T23" fmla="*/ 156 h 467"/>
                  <a:gd name="T24" fmla="*/ 0 w 403"/>
                  <a:gd name="T25" fmla="*/ 156 h 467"/>
                  <a:gd name="T26" fmla="*/ 0 w 403"/>
                  <a:gd name="T27" fmla="*/ 156 h 467"/>
                  <a:gd name="T28" fmla="*/ 0 w 403"/>
                  <a:gd name="T29" fmla="*/ 187 h 467"/>
                  <a:gd name="T30" fmla="*/ 62 w 403"/>
                  <a:gd name="T31" fmla="*/ 218 h 467"/>
                  <a:gd name="T32" fmla="*/ 62 w 403"/>
                  <a:gd name="T33" fmla="*/ 218 h 467"/>
                  <a:gd name="T34" fmla="*/ 62 w 403"/>
                  <a:gd name="T35" fmla="*/ 218 h 467"/>
                  <a:gd name="T36" fmla="*/ 93 w 403"/>
                  <a:gd name="T37" fmla="*/ 248 h 467"/>
                  <a:gd name="T38" fmla="*/ 154 w 403"/>
                  <a:gd name="T39" fmla="*/ 280 h 467"/>
                  <a:gd name="T40" fmla="*/ 186 w 403"/>
                  <a:gd name="T41" fmla="*/ 311 h 467"/>
                  <a:gd name="T42" fmla="*/ 217 w 403"/>
                  <a:gd name="T43" fmla="*/ 311 h 467"/>
                  <a:gd name="T44" fmla="*/ 248 w 403"/>
                  <a:gd name="T45" fmla="*/ 311 h 467"/>
                  <a:gd name="T46" fmla="*/ 278 w 403"/>
                  <a:gd name="T47" fmla="*/ 372 h 467"/>
                  <a:gd name="T48" fmla="*/ 248 w 403"/>
                  <a:gd name="T49" fmla="*/ 404 h 467"/>
                  <a:gd name="T50" fmla="*/ 217 w 403"/>
                  <a:gd name="T51" fmla="*/ 435 h 467"/>
                  <a:gd name="T52" fmla="*/ 217 w 403"/>
                  <a:gd name="T53" fmla="*/ 435 h 467"/>
                  <a:gd name="T54" fmla="*/ 217 w 403"/>
                  <a:gd name="T55" fmla="*/ 466 h 467"/>
                  <a:gd name="T56" fmla="*/ 217 w 403"/>
                  <a:gd name="T57" fmla="*/ 466 h 467"/>
                  <a:gd name="T58" fmla="*/ 248 w 403"/>
                  <a:gd name="T59" fmla="*/ 466 h 467"/>
                  <a:gd name="T60" fmla="*/ 278 w 403"/>
                  <a:gd name="T61" fmla="*/ 466 h 467"/>
                  <a:gd name="T62" fmla="*/ 310 w 403"/>
                  <a:gd name="T63" fmla="*/ 466 h 467"/>
                  <a:gd name="T64" fmla="*/ 372 w 403"/>
                  <a:gd name="T65" fmla="*/ 435 h 467"/>
                  <a:gd name="T66" fmla="*/ 372 w 403"/>
                  <a:gd name="T67" fmla="*/ 435 h 467"/>
                  <a:gd name="T68" fmla="*/ 372 w 403"/>
                  <a:gd name="T69" fmla="*/ 435 h 467"/>
                  <a:gd name="T70" fmla="*/ 372 w 403"/>
                  <a:gd name="T71" fmla="*/ 404 h 467"/>
                  <a:gd name="T72" fmla="*/ 372 w 403"/>
                  <a:gd name="T73" fmla="*/ 372 h 467"/>
                  <a:gd name="T74" fmla="*/ 402 w 403"/>
                  <a:gd name="T75" fmla="*/ 311 h 467"/>
                  <a:gd name="T76" fmla="*/ 402 w 403"/>
                  <a:gd name="T77" fmla="*/ 311 h 467"/>
                  <a:gd name="T78" fmla="*/ 402 w 403"/>
                  <a:gd name="T79" fmla="*/ 311 h 467"/>
                  <a:gd name="T80" fmla="*/ 341 w 403"/>
                  <a:gd name="T81" fmla="*/ 280 h 467"/>
                  <a:gd name="T82" fmla="*/ 341 w 403"/>
                  <a:gd name="T83" fmla="*/ 248 h 467"/>
                  <a:gd name="T84" fmla="*/ 341 w 403"/>
                  <a:gd name="T85" fmla="*/ 218 h 467"/>
                  <a:gd name="T86" fmla="*/ 310 w 403"/>
                  <a:gd name="T87" fmla="*/ 187 h 467"/>
                  <a:gd name="T88" fmla="*/ 310 w 403"/>
                  <a:gd name="T89" fmla="*/ 187 h 467"/>
                  <a:gd name="T90" fmla="*/ 278 w 403"/>
                  <a:gd name="T91" fmla="*/ 187 h 467"/>
                  <a:gd name="T92" fmla="*/ 278 w 403"/>
                  <a:gd name="T93" fmla="*/ 187 h 467"/>
                  <a:gd name="T94" fmla="*/ 278 w 403"/>
                  <a:gd name="T95" fmla="*/ 187 h 467"/>
                  <a:gd name="T96" fmla="*/ 248 w 403"/>
                  <a:gd name="T97" fmla="*/ 187 h 467"/>
                  <a:gd name="T98" fmla="*/ 217 w 403"/>
                  <a:gd name="T99" fmla="*/ 156 h 467"/>
                  <a:gd name="T100" fmla="*/ 186 w 403"/>
                  <a:gd name="T101" fmla="*/ 156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3" h="467">
                    <a:moveTo>
                      <a:pt x="186" y="124"/>
                    </a:move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94"/>
                    </a:lnTo>
                    <a:lnTo>
                      <a:pt x="186" y="94"/>
                    </a:lnTo>
                    <a:cubicBezTo>
                      <a:pt x="186" y="94"/>
                      <a:pt x="186" y="94"/>
                      <a:pt x="186" y="63"/>
                    </a:cubicBezTo>
                    <a:lnTo>
                      <a:pt x="186" y="63"/>
                    </a:lnTo>
                    <a:cubicBezTo>
                      <a:pt x="186" y="63"/>
                      <a:pt x="186" y="32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5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93" y="0"/>
                    </a:lnTo>
                    <a:cubicBezTo>
                      <a:pt x="62" y="0"/>
                      <a:pt x="30" y="0"/>
                      <a:pt x="30" y="0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63"/>
                      <a:pt x="0" y="63"/>
                      <a:pt x="0" y="63"/>
                    </a:cubicBezTo>
                    <a:cubicBezTo>
                      <a:pt x="0" y="63"/>
                      <a:pt x="0" y="63"/>
                      <a:pt x="0" y="94"/>
                    </a:cubicBezTo>
                    <a:cubicBezTo>
                      <a:pt x="0" y="94"/>
                      <a:pt x="0" y="9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6"/>
                    </a:cubicBez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87"/>
                    </a:lnTo>
                    <a:lnTo>
                      <a:pt x="0" y="187"/>
                    </a:lnTo>
                    <a:cubicBezTo>
                      <a:pt x="30" y="187"/>
                      <a:pt x="30" y="187"/>
                      <a:pt x="30" y="187"/>
                    </a:cubicBezTo>
                    <a:cubicBezTo>
                      <a:pt x="30" y="187"/>
                      <a:pt x="30" y="187"/>
                      <a:pt x="62" y="218"/>
                    </a:cubicBezTo>
                    <a:lnTo>
                      <a:pt x="62" y="218"/>
                    </a:lnTo>
                    <a:lnTo>
                      <a:pt x="62" y="218"/>
                    </a:lnTo>
                    <a:lnTo>
                      <a:pt x="62" y="218"/>
                    </a:lnTo>
                    <a:lnTo>
                      <a:pt x="62" y="218"/>
                    </a:lnTo>
                    <a:cubicBezTo>
                      <a:pt x="93" y="218"/>
                      <a:pt x="93" y="218"/>
                      <a:pt x="93" y="218"/>
                    </a:cubicBezTo>
                    <a:lnTo>
                      <a:pt x="93" y="248"/>
                    </a:ln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24" y="248"/>
                      <a:pt x="124" y="280"/>
                      <a:pt x="154" y="280"/>
                    </a:cubicBezTo>
                    <a:lnTo>
                      <a:pt x="186" y="280"/>
                    </a:lnTo>
                    <a:lnTo>
                      <a:pt x="186" y="311"/>
                    </a:lnTo>
                    <a:cubicBezTo>
                      <a:pt x="217" y="311"/>
                      <a:pt x="217" y="311"/>
                      <a:pt x="217" y="311"/>
                    </a:cubicBezTo>
                    <a:lnTo>
                      <a:pt x="217" y="311"/>
                    </a:lnTo>
                    <a:cubicBezTo>
                      <a:pt x="248" y="311"/>
                      <a:pt x="248" y="311"/>
                      <a:pt x="248" y="311"/>
                    </a:cubicBezTo>
                    <a:lnTo>
                      <a:pt x="248" y="311"/>
                    </a:lnTo>
                    <a:cubicBezTo>
                      <a:pt x="248" y="311"/>
                      <a:pt x="248" y="342"/>
                      <a:pt x="278" y="342"/>
                    </a:cubicBezTo>
                    <a:cubicBezTo>
                      <a:pt x="278" y="342"/>
                      <a:pt x="278" y="342"/>
                      <a:pt x="278" y="372"/>
                    </a:cubicBezTo>
                    <a:cubicBezTo>
                      <a:pt x="278" y="372"/>
                      <a:pt x="278" y="372"/>
                      <a:pt x="248" y="404"/>
                    </a:cubicBezTo>
                    <a:lnTo>
                      <a:pt x="248" y="404"/>
                    </a:lnTo>
                    <a:lnTo>
                      <a:pt x="248" y="404"/>
                    </a:lnTo>
                    <a:cubicBezTo>
                      <a:pt x="248" y="435"/>
                      <a:pt x="248" y="435"/>
                      <a:pt x="217" y="435"/>
                    </a:cubicBezTo>
                    <a:lnTo>
                      <a:pt x="217" y="435"/>
                    </a:lnTo>
                    <a:lnTo>
                      <a:pt x="217" y="435"/>
                    </a:lnTo>
                    <a:lnTo>
                      <a:pt x="217" y="466"/>
                    </a:lnTo>
                    <a:lnTo>
                      <a:pt x="217" y="466"/>
                    </a:lnTo>
                    <a:lnTo>
                      <a:pt x="217" y="466"/>
                    </a:lnTo>
                    <a:lnTo>
                      <a:pt x="217" y="466"/>
                    </a:lnTo>
                    <a:cubicBezTo>
                      <a:pt x="248" y="466"/>
                      <a:pt x="248" y="466"/>
                      <a:pt x="248" y="466"/>
                    </a:cubicBezTo>
                    <a:lnTo>
                      <a:pt x="248" y="466"/>
                    </a:lnTo>
                    <a:lnTo>
                      <a:pt x="248" y="466"/>
                    </a:lnTo>
                    <a:cubicBezTo>
                      <a:pt x="278" y="466"/>
                      <a:pt x="278" y="466"/>
                      <a:pt x="278" y="466"/>
                    </a:cubicBezTo>
                    <a:lnTo>
                      <a:pt x="278" y="466"/>
                    </a:lnTo>
                    <a:cubicBezTo>
                      <a:pt x="310" y="466"/>
                      <a:pt x="310" y="466"/>
                      <a:pt x="310" y="466"/>
                    </a:cubicBezTo>
                    <a:cubicBezTo>
                      <a:pt x="341" y="466"/>
                      <a:pt x="341" y="466"/>
                      <a:pt x="341" y="466"/>
                    </a:cubicBezTo>
                    <a:cubicBezTo>
                      <a:pt x="341" y="435"/>
                      <a:pt x="341" y="435"/>
                      <a:pt x="372" y="435"/>
                    </a:cubicBezTo>
                    <a:lnTo>
                      <a:pt x="372" y="435"/>
                    </a:lnTo>
                    <a:lnTo>
                      <a:pt x="372" y="435"/>
                    </a:lnTo>
                    <a:lnTo>
                      <a:pt x="372" y="435"/>
                    </a:lnTo>
                    <a:lnTo>
                      <a:pt x="372" y="435"/>
                    </a:lnTo>
                    <a:cubicBezTo>
                      <a:pt x="372" y="404"/>
                      <a:pt x="372" y="404"/>
                      <a:pt x="372" y="404"/>
                    </a:cubicBezTo>
                    <a:lnTo>
                      <a:pt x="372" y="404"/>
                    </a:lnTo>
                    <a:lnTo>
                      <a:pt x="372" y="404"/>
                    </a:lnTo>
                    <a:lnTo>
                      <a:pt x="372" y="372"/>
                    </a:lnTo>
                    <a:cubicBezTo>
                      <a:pt x="372" y="372"/>
                      <a:pt x="372" y="342"/>
                      <a:pt x="402" y="342"/>
                    </a:cubicBezTo>
                    <a:lnTo>
                      <a:pt x="402" y="311"/>
                    </a:lnTo>
                    <a:lnTo>
                      <a:pt x="402" y="311"/>
                    </a:lnTo>
                    <a:lnTo>
                      <a:pt x="402" y="311"/>
                    </a:lnTo>
                    <a:lnTo>
                      <a:pt x="402" y="311"/>
                    </a:lnTo>
                    <a:lnTo>
                      <a:pt x="402" y="311"/>
                    </a:lnTo>
                    <a:lnTo>
                      <a:pt x="372" y="311"/>
                    </a:lnTo>
                    <a:cubicBezTo>
                      <a:pt x="372" y="311"/>
                      <a:pt x="372" y="311"/>
                      <a:pt x="341" y="280"/>
                    </a:cubicBezTo>
                    <a:cubicBezTo>
                      <a:pt x="341" y="280"/>
                      <a:pt x="341" y="280"/>
                      <a:pt x="341" y="248"/>
                    </a:cubicBezTo>
                    <a:lnTo>
                      <a:pt x="341" y="248"/>
                    </a:lnTo>
                    <a:lnTo>
                      <a:pt x="341" y="248"/>
                    </a:lnTo>
                    <a:cubicBezTo>
                      <a:pt x="341" y="218"/>
                      <a:pt x="341" y="218"/>
                      <a:pt x="341" y="218"/>
                    </a:cubicBezTo>
                    <a:lnTo>
                      <a:pt x="341" y="187"/>
                    </a:lnTo>
                    <a:lnTo>
                      <a:pt x="310" y="187"/>
                    </a:lnTo>
                    <a:lnTo>
                      <a:pt x="310" y="187"/>
                    </a:lnTo>
                    <a:lnTo>
                      <a:pt x="310" y="187"/>
                    </a:lnTo>
                    <a:lnTo>
                      <a:pt x="310" y="187"/>
                    </a:lnTo>
                    <a:cubicBezTo>
                      <a:pt x="278" y="187"/>
                      <a:pt x="278" y="187"/>
                      <a:pt x="278" y="187"/>
                    </a:cubicBezTo>
                    <a:lnTo>
                      <a:pt x="278" y="187"/>
                    </a:lnTo>
                    <a:lnTo>
                      <a:pt x="278" y="187"/>
                    </a:lnTo>
                    <a:lnTo>
                      <a:pt x="278" y="187"/>
                    </a:lnTo>
                    <a:lnTo>
                      <a:pt x="278" y="187"/>
                    </a:lnTo>
                    <a:cubicBezTo>
                      <a:pt x="278" y="187"/>
                      <a:pt x="278" y="187"/>
                      <a:pt x="248" y="187"/>
                    </a:cubicBezTo>
                    <a:lnTo>
                      <a:pt x="248" y="187"/>
                    </a:lnTo>
                    <a:cubicBezTo>
                      <a:pt x="217" y="187"/>
                      <a:pt x="217" y="187"/>
                      <a:pt x="217" y="156"/>
                    </a:cubicBezTo>
                    <a:lnTo>
                      <a:pt x="217" y="156"/>
                    </a:lnTo>
                    <a:lnTo>
                      <a:pt x="217" y="156"/>
                    </a:lnTo>
                    <a:lnTo>
                      <a:pt x="186" y="156"/>
                    </a:lnTo>
                    <a:cubicBezTo>
                      <a:pt x="186" y="156"/>
                      <a:pt x="186" y="156"/>
                      <a:pt x="186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4" name="Freeform 152"/>
              <p:cNvSpPr>
                <a:spLocks noChangeArrowheads="1"/>
              </p:cNvSpPr>
              <p:nvPr/>
            </p:nvSpPr>
            <p:spPr bwMode="auto">
              <a:xfrm>
                <a:off x="2062163" y="2627313"/>
                <a:ext cx="100012" cy="123825"/>
              </a:xfrm>
              <a:custGeom>
                <a:avLst/>
                <a:gdLst>
                  <a:gd name="T0" fmla="*/ 62 w 280"/>
                  <a:gd name="T1" fmla="*/ 186 h 342"/>
                  <a:gd name="T2" fmla="*/ 62 w 280"/>
                  <a:gd name="T3" fmla="*/ 186 h 342"/>
                  <a:gd name="T4" fmla="*/ 62 w 280"/>
                  <a:gd name="T5" fmla="*/ 248 h 342"/>
                  <a:gd name="T6" fmla="*/ 62 w 280"/>
                  <a:gd name="T7" fmla="*/ 248 h 342"/>
                  <a:gd name="T8" fmla="*/ 31 w 280"/>
                  <a:gd name="T9" fmla="*/ 279 h 342"/>
                  <a:gd name="T10" fmla="*/ 31 w 280"/>
                  <a:gd name="T11" fmla="*/ 279 h 342"/>
                  <a:gd name="T12" fmla="*/ 31 w 280"/>
                  <a:gd name="T13" fmla="*/ 310 h 342"/>
                  <a:gd name="T14" fmla="*/ 31 w 280"/>
                  <a:gd name="T15" fmla="*/ 310 h 342"/>
                  <a:gd name="T16" fmla="*/ 31 w 280"/>
                  <a:gd name="T17" fmla="*/ 310 h 342"/>
                  <a:gd name="T18" fmla="*/ 31 w 280"/>
                  <a:gd name="T19" fmla="*/ 310 h 342"/>
                  <a:gd name="T20" fmla="*/ 31 w 280"/>
                  <a:gd name="T21" fmla="*/ 310 h 342"/>
                  <a:gd name="T22" fmla="*/ 62 w 280"/>
                  <a:gd name="T23" fmla="*/ 341 h 342"/>
                  <a:gd name="T24" fmla="*/ 62 w 280"/>
                  <a:gd name="T25" fmla="*/ 341 h 342"/>
                  <a:gd name="T26" fmla="*/ 92 w 280"/>
                  <a:gd name="T27" fmla="*/ 341 h 342"/>
                  <a:gd name="T28" fmla="*/ 124 w 280"/>
                  <a:gd name="T29" fmla="*/ 248 h 342"/>
                  <a:gd name="T30" fmla="*/ 186 w 280"/>
                  <a:gd name="T31" fmla="*/ 186 h 342"/>
                  <a:gd name="T32" fmla="*/ 248 w 280"/>
                  <a:gd name="T33" fmla="*/ 155 h 342"/>
                  <a:gd name="T34" fmla="*/ 248 w 280"/>
                  <a:gd name="T35" fmla="*/ 155 h 342"/>
                  <a:gd name="T36" fmla="*/ 248 w 280"/>
                  <a:gd name="T37" fmla="*/ 155 h 342"/>
                  <a:gd name="T38" fmla="*/ 248 w 280"/>
                  <a:gd name="T39" fmla="*/ 155 h 342"/>
                  <a:gd name="T40" fmla="*/ 248 w 280"/>
                  <a:gd name="T41" fmla="*/ 155 h 342"/>
                  <a:gd name="T42" fmla="*/ 248 w 280"/>
                  <a:gd name="T43" fmla="*/ 155 h 342"/>
                  <a:gd name="T44" fmla="*/ 248 w 280"/>
                  <a:gd name="T45" fmla="*/ 124 h 342"/>
                  <a:gd name="T46" fmla="*/ 248 w 280"/>
                  <a:gd name="T47" fmla="*/ 124 h 342"/>
                  <a:gd name="T48" fmla="*/ 279 w 280"/>
                  <a:gd name="T49" fmla="*/ 124 h 342"/>
                  <a:gd name="T50" fmla="*/ 279 w 280"/>
                  <a:gd name="T51" fmla="*/ 93 h 342"/>
                  <a:gd name="T52" fmla="*/ 248 w 280"/>
                  <a:gd name="T53" fmla="*/ 93 h 342"/>
                  <a:gd name="T54" fmla="*/ 248 w 280"/>
                  <a:gd name="T55" fmla="*/ 93 h 342"/>
                  <a:gd name="T56" fmla="*/ 248 w 280"/>
                  <a:gd name="T57" fmla="*/ 93 h 342"/>
                  <a:gd name="T58" fmla="*/ 248 w 280"/>
                  <a:gd name="T59" fmla="*/ 93 h 342"/>
                  <a:gd name="T60" fmla="*/ 248 w 280"/>
                  <a:gd name="T61" fmla="*/ 62 h 342"/>
                  <a:gd name="T62" fmla="*/ 248 w 280"/>
                  <a:gd name="T63" fmla="*/ 62 h 342"/>
                  <a:gd name="T64" fmla="*/ 217 w 280"/>
                  <a:gd name="T65" fmla="*/ 93 h 342"/>
                  <a:gd name="T66" fmla="*/ 186 w 280"/>
                  <a:gd name="T67" fmla="*/ 62 h 342"/>
                  <a:gd name="T68" fmla="*/ 186 w 280"/>
                  <a:gd name="T69" fmla="*/ 62 h 342"/>
                  <a:gd name="T70" fmla="*/ 186 w 280"/>
                  <a:gd name="T71" fmla="*/ 62 h 342"/>
                  <a:gd name="T72" fmla="*/ 155 w 280"/>
                  <a:gd name="T73" fmla="*/ 62 h 342"/>
                  <a:gd name="T74" fmla="*/ 155 w 280"/>
                  <a:gd name="T75" fmla="*/ 62 h 342"/>
                  <a:gd name="T76" fmla="*/ 124 w 280"/>
                  <a:gd name="T77" fmla="*/ 31 h 342"/>
                  <a:gd name="T78" fmla="*/ 92 w 280"/>
                  <a:gd name="T79" fmla="*/ 31 h 342"/>
                  <a:gd name="T80" fmla="*/ 92 w 280"/>
                  <a:gd name="T81" fmla="*/ 0 h 342"/>
                  <a:gd name="T82" fmla="*/ 92 w 280"/>
                  <a:gd name="T83" fmla="*/ 0 h 342"/>
                  <a:gd name="T84" fmla="*/ 62 w 280"/>
                  <a:gd name="T85" fmla="*/ 31 h 342"/>
                  <a:gd name="T86" fmla="*/ 31 w 280"/>
                  <a:gd name="T87" fmla="*/ 31 h 342"/>
                  <a:gd name="T88" fmla="*/ 31 w 280"/>
                  <a:gd name="T89" fmla="*/ 62 h 342"/>
                  <a:gd name="T90" fmla="*/ 31 w 280"/>
                  <a:gd name="T91" fmla="*/ 62 h 342"/>
                  <a:gd name="T92" fmla="*/ 31 w 280"/>
                  <a:gd name="T93" fmla="*/ 93 h 342"/>
                  <a:gd name="T94" fmla="*/ 31 w 280"/>
                  <a:gd name="T95" fmla="*/ 93 h 342"/>
                  <a:gd name="T96" fmla="*/ 0 w 280"/>
                  <a:gd name="T97" fmla="*/ 155 h 342"/>
                  <a:gd name="T98" fmla="*/ 0 w 280"/>
                  <a:gd name="T99" fmla="*/ 186 h 342"/>
                  <a:gd name="T100" fmla="*/ 0 w 280"/>
                  <a:gd name="T101" fmla="*/ 186 h 342"/>
                  <a:gd name="T102" fmla="*/ 31 w 280"/>
                  <a:gd name="T103" fmla="*/ 186 h 342"/>
                  <a:gd name="T104" fmla="*/ 62 w 280"/>
                  <a:gd name="T105" fmla="*/ 186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0" h="342">
                    <a:moveTo>
                      <a:pt x="62" y="186"/>
                    </a:moveTo>
                    <a:lnTo>
                      <a:pt x="62" y="186"/>
                    </a:lnTo>
                    <a:cubicBezTo>
                      <a:pt x="62" y="217"/>
                      <a:pt x="62" y="217"/>
                      <a:pt x="62" y="248"/>
                    </a:cubicBezTo>
                    <a:lnTo>
                      <a:pt x="62" y="248"/>
                    </a:lnTo>
                    <a:cubicBezTo>
                      <a:pt x="31" y="248"/>
                      <a:pt x="31" y="248"/>
                      <a:pt x="31" y="279"/>
                    </a:cubicBezTo>
                    <a:lnTo>
                      <a:pt x="31" y="279"/>
                    </a:lnTo>
                    <a:cubicBezTo>
                      <a:pt x="31" y="310"/>
                      <a:pt x="31" y="310"/>
                      <a:pt x="31" y="310"/>
                    </a:cubicBezTo>
                    <a:lnTo>
                      <a:pt x="31" y="310"/>
                    </a:lnTo>
                    <a:lnTo>
                      <a:pt x="31" y="310"/>
                    </a:lnTo>
                    <a:lnTo>
                      <a:pt x="31" y="310"/>
                    </a:lnTo>
                    <a:lnTo>
                      <a:pt x="31" y="310"/>
                    </a:lnTo>
                    <a:cubicBezTo>
                      <a:pt x="62" y="310"/>
                      <a:pt x="62" y="341"/>
                      <a:pt x="62" y="341"/>
                    </a:cubicBezTo>
                    <a:lnTo>
                      <a:pt x="62" y="341"/>
                    </a:lnTo>
                    <a:cubicBezTo>
                      <a:pt x="62" y="341"/>
                      <a:pt x="62" y="341"/>
                      <a:pt x="92" y="341"/>
                    </a:cubicBezTo>
                    <a:cubicBezTo>
                      <a:pt x="92" y="310"/>
                      <a:pt x="92" y="279"/>
                      <a:pt x="124" y="248"/>
                    </a:cubicBezTo>
                    <a:cubicBezTo>
                      <a:pt x="124" y="217"/>
                      <a:pt x="155" y="217"/>
                      <a:pt x="186" y="186"/>
                    </a:cubicBezTo>
                    <a:cubicBezTo>
                      <a:pt x="217" y="186"/>
                      <a:pt x="217" y="186"/>
                      <a:pt x="248" y="155"/>
                    </a:cubicBez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24"/>
                    </a:lnTo>
                    <a:lnTo>
                      <a:pt x="248" y="124"/>
                    </a:lnTo>
                    <a:cubicBezTo>
                      <a:pt x="248" y="124"/>
                      <a:pt x="248" y="124"/>
                      <a:pt x="279" y="124"/>
                    </a:cubicBezTo>
                    <a:cubicBezTo>
                      <a:pt x="279" y="124"/>
                      <a:pt x="279" y="124"/>
                      <a:pt x="279" y="93"/>
                    </a:cubicBez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62"/>
                    </a:lnTo>
                    <a:lnTo>
                      <a:pt x="248" y="62"/>
                    </a:lnTo>
                    <a:cubicBezTo>
                      <a:pt x="217" y="62"/>
                      <a:pt x="217" y="93"/>
                      <a:pt x="217" y="93"/>
                    </a:cubicBezTo>
                    <a:cubicBezTo>
                      <a:pt x="217" y="93"/>
                      <a:pt x="186" y="93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cubicBezTo>
                      <a:pt x="155" y="62"/>
                      <a:pt x="155" y="62"/>
                      <a:pt x="155" y="62"/>
                    </a:cubicBezTo>
                    <a:lnTo>
                      <a:pt x="155" y="62"/>
                    </a:lnTo>
                    <a:cubicBezTo>
                      <a:pt x="155" y="62"/>
                      <a:pt x="124" y="62"/>
                      <a:pt x="124" y="31"/>
                    </a:cubicBezTo>
                    <a:cubicBezTo>
                      <a:pt x="124" y="31"/>
                      <a:pt x="124" y="31"/>
                      <a:pt x="92" y="31"/>
                    </a:cubicBezTo>
                    <a:lnTo>
                      <a:pt x="92" y="0"/>
                    </a:lnTo>
                    <a:lnTo>
                      <a:pt x="92" y="0"/>
                    </a:lnTo>
                    <a:cubicBezTo>
                      <a:pt x="62" y="0"/>
                      <a:pt x="62" y="0"/>
                      <a:pt x="62" y="31"/>
                    </a:cubicBezTo>
                    <a:lnTo>
                      <a:pt x="31" y="31"/>
                    </a:lnTo>
                    <a:cubicBezTo>
                      <a:pt x="31" y="31"/>
                      <a:pt x="31" y="31"/>
                      <a:pt x="31" y="62"/>
                    </a:cubicBezTo>
                    <a:lnTo>
                      <a:pt x="31" y="62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31" y="124"/>
                      <a:pt x="0" y="124"/>
                      <a:pt x="0" y="155"/>
                    </a:cubicBezTo>
                    <a:cubicBezTo>
                      <a:pt x="0" y="155"/>
                      <a:pt x="0" y="155"/>
                      <a:pt x="0" y="186"/>
                    </a:cubicBezTo>
                    <a:lnTo>
                      <a:pt x="0" y="186"/>
                    </a:lnTo>
                    <a:lnTo>
                      <a:pt x="31" y="186"/>
                    </a:lnTo>
                    <a:cubicBezTo>
                      <a:pt x="31" y="155"/>
                      <a:pt x="31" y="186"/>
                      <a:pt x="62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5" name="Freeform 153"/>
              <p:cNvSpPr>
                <a:spLocks noChangeArrowheads="1"/>
              </p:cNvSpPr>
              <p:nvPr/>
            </p:nvSpPr>
            <p:spPr bwMode="auto">
              <a:xfrm>
                <a:off x="2106613" y="2393950"/>
                <a:ext cx="201612" cy="312738"/>
              </a:xfrm>
              <a:custGeom>
                <a:avLst/>
                <a:gdLst>
                  <a:gd name="T0" fmla="*/ 62 w 558"/>
                  <a:gd name="T1" fmla="*/ 310 h 869"/>
                  <a:gd name="T2" fmla="*/ 62 w 558"/>
                  <a:gd name="T3" fmla="*/ 403 h 869"/>
                  <a:gd name="T4" fmla="*/ 62 w 558"/>
                  <a:gd name="T5" fmla="*/ 434 h 869"/>
                  <a:gd name="T6" fmla="*/ 62 w 558"/>
                  <a:gd name="T7" fmla="*/ 527 h 869"/>
                  <a:gd name="T8" fmla="*/ 0 w 558"/>
                  <a:gd name="T9" fmla="*/ 589 h 869"/>
                  <a:gd name="T10" fmla="*/ 0 w 558"/>
                  <a:gd name="T11" fmla="*/ 589 h 869"/>
                  <a:gd name="T12" fmla="*/ 0 w 558"/>
                  <a:gd name="T13" fmla="*/ 620 h 869"/>
                  <a:gd name="T14" fmla="*/ 62 w 558"/>
                  <a:gd name="T15" fmla="*/ 651 h 869"/>
                  <a:gd name="T16" fmla="*/ 93 w 558"/>
                  <a:gd name="T17" fmla="*/ 682 h 869"/>
                  <a:gd name="T18" fmla="*/ 124 w 558"/>
                  <a:gd name="T19" fmla="*/ 651 h 869"/>
                  <a:gd name="T20" fmla="*/ 155 w 558"/>
                  <a:gd name="T21" fmla="*/ 682 h 869"/>
                  <a:gd name="T22" fmla="*/ 155 w 558"/>
                  <a:gd name="T23" fmla="*/ 682 h 869"/>
                  <a:gd name="T24" fmla="*/ 217 w 558"/>
                  <a:gd name="T25" fmla="*/ 713 h 869"/>
                  <a:gd name="T26" fmla="*/ 248 w 558"/>
                  <a:gd name="T27" fmla="*/ 775 h 869"/>
                  <a:gd name="T28" fmla="*/ 279 w 558"/>
                  <a:gd name="T29" fmla="*/ 806 h 869"/>
                  <a:gd name="T30" fmla="*/ 309 w 558"/>
                  <a:gd name="T31" fmla="*/ 837 h 869"/>
                  <a:gd name="T32" fmla="*/ 309 w 558"/>
                  <a:gd name="T33" fmla="*/ 837 h 869"/>
                  <a:gd name="T34" fmla="*/ 341 w 558"/>
                  <a:gd name="T35" fmla="*/ 837 h 869"/>
                  <a:gd name="T36" fmla="*/ 433 w 558"/>
                  <a:gd name="T37" fmla="*/ 837 h 869"/>
                  <a:gd name="T38" fmla="*/ 433 w 558"/>
                  <a:gd name="T39" fmla="*/ 744 h 869"/>
                  <a:gd name="T40" fmla="*/ 433 w 558"/>
                  <a:gd name="T41" fmla="*/ 713 h 869"/>
                  <a:gd name="T42" fmla="*/ 433 w 558"/>
                  <a:gd name="T43" fmla="*/ 682 h 869"/>
                  <a:gd name="T44" fmla="*/ 433 w 558"/>
                  <a:gd name="T45" fmla="*/ 651 h 869"/>
                  <a:gd name="T46" fmla="*/ 433 w 558"/>
                  <a:gd name="T47" fmla="*/ 589 h 869"/>
                  <a:gd name="T48" fmla="*/ 465 w 558"/>
                  <a:gd name="T49" fmla="*/ 558 h 869"/>
                  <a:gd name="T50" fmla="*/ 527 w 558"/>
                  <a:gd name="T51" fmla="*/ 589 h 869"/>
                  <a:gd name="T52" fmla="*/ 527 w 558"/>
                  <a:gd name="T53" fmla="*/ 589 h 869"/>
                  <a:gd name="T54" fmla="*/ 557 w 558"/>
                  <a:gd name="T55" fmla="*/ 558 h 869"/>
                  <a:gd name="T56" fmla="*/ 557 w 558"/>
                  <a:gd name="T57" fmla="*/ 527 h 869"/>
                  <a:gd name="T58" fmla="*/ 557 w 558"/>
                  <a:gd name="T59" fmla="*/ 434 h 869"/>
                  <a:gd name="T60" fmla="*/ 557 w 558"/>
                  <a:gd name="T61" fmla="*/ 403 h 869"/>
                  <a:gd name="T62" fmla="*/ 557 w 558"/>
                  <a:gd name="T63" fmla="*/ 372 h 869"/>
                  <a:gd name="T64" fmla="*/ 527 w 558"/>
                  <a:gd name="T65" fmla="*/ 341 h 869"/>
                  <a:gd name="T66" fmla="*/ 496 w 558"/>
                  <a:gd name="T67" fmla="*/ 341 h 869"/>
                  <a:gd name="T68" fmla="*/ 465 w 558"/>
                  <a:gd name="T69" fmla="*/ 310 h 869"/>
                  <a:gd name="T70" fmla="*/ 403 w 558"/>
                  <a:gd name="T71" fmla="*/ 280 h 869"/>
                  <a:gd name="T72" fmla="*/ 341 w 558"/>
                  <a:gd name="T73" fmla="*/ 280 h 869"/>
                  <a:gd name="T74" fmla="*/ 279 w 558"/>
                  <a:gd name="T75" fmla="*/ 217 h 869"/>
                  <a:gd name="T76" fmla="*/ 309 w 558"/>
                  <a:gd name="T77" fmla="*/ 186 h 869"/>
                  <a:gd name="T78" fmla="*/ 279 w 558"/>
                  <a:gd name="T79" fmla="*/ 156 h 869"/>
                  <a:gd name="T80" fmla="*/ 248 w 558"/>
                  <a:gd name="T81" fmla="*/ 124 h 869"/>
                  <a:gd name="T82" fmla="*/ 248 w 558"/>
                  <a:gd name="T83" fmla="*/ 124 h 869"/>
                  <a:gd name="T84" fmla="*/ 279 w 558"/>
                  <a:gd name="T85" fmla="*/ 93 h 869"/>
                  <a:gd name="T86" fmla="*/ 279 w 558"/>
                  <a:gd name="T87" fmla="*/ 0 h 869"/>
                  <a:gd name="T88" fmla="*/ 248 w 558"/>
                  <a:gd name="T89" fmla="*/ 0 h 869"/>
                  <a:gd name="T90" fmla="*/ 185 w 558"/>
                  <a:gd name="T91" fmla="*/ 32 h 869"/>
                  <a:gd name="T92" fmla="*/ 155 w 558"/>
                  <a:gd name="T93" fmla="*/ 93 h 869"/>
                  <a:gd name="T94" fmla="*/ 93 w 558"/>
                  <a:gd name="T95" fmla="*/ 186 h 869"/>
                  <a:gd name="T96" fmla="*/ 93 w 558"/>
                  <a:gd name="T97" fmla="*/ 186 h 869"/>
                  <a:gd name="T98" fmla="*/ 62 w 558"/>
                  <a:gd name="T99" fmla="*/ 248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8" h="869">
                    <a:moveTo>
                      <a:pt x="31" y="248"/>
                    </a:moveTo>
                    <a:lnTo>
                      <a:pt x="31" y="248"/>
                    </a:lnTo>
                    <a:lnTo>
                      <a:pt x="62" y="310"/>
                    </a:lnTo>
                    <a:cubicBezTo>
                      <a:pt x="93" y="341"/>
                      <a:pt x="62" y="372"/>
                      <a:pt x="62" y="372"/>
                    </a:cubicBezTo>
                    <a:lnTo>
                      <a:pt x="62" y="372"/>
                    </a:lnTo>
                    <a:lnTo>
                      <a:pt x="62" y="403"/>
                    </a:lnTo>
                    <a:lnTo>
                      <a:pt x="62" y="403"/>
                    </a:lnTo>
                    <a:lnTo>
                      <a:pt x="62" y="434"/>
                    </a:lnTo>
                    <a:lnTo>
                      <a:pt x="62" y="434"/>
                    </a:lnTo>
                    <a:cubicBezTo>
                      <a:pt x="93" y="465"/>
                      <a:pt x="62" y="496"/>
                      <a:pt x="62" y="496"/>
                    </a:cubicBezTo>
                    <a:lnTo>
                      <a:pt x="62" y="496"/>
                    </a:lnTo>
                    <a:cubicBezTo>
                      <a:pt x="62" y="527"/>
                      <a:pt x="62" y="527"/>
                      <a:pt x="62" y="527"/>
                    </a:cubicBezTo>
                    <a:cubicBezTo>
                      <a:pt x="62" y="558"/>
                      <a:pt x="31" y="558"/>
                      <a:pt x="31" y="558"/>
                    </a:cubicBezTo>
                    <a:cubicBezTo>
                      <a:pt x="31" y="558"/>
                      <a:pt x="31" y="589"/>
                      <a:pt x="0" y="589"/>
                    </a:cubicBezTo>
                    <a:lnTo>
                      <a:pt x="0" y="589"/>
                    </a:lnTo>
                    <a:lnTo>
                      <a:pt x="0" y="589"/>
                    </a:lnTo>
                    <a:lnTo>
                      <a:pt x="0" y="589"/>
                    </a:lnTo>
                    <a:lnTo>
                      <a:pt x="0" y="589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cubicBezTo>
                      <a:pt x="31" y="620"/>
                      <a:pt x="31" y="651"/>
                      <a:pt x="31" y="651"/>
                    </a:cubicBezTo>
                    <a:cubicBezTo>
                      <a:pt x="31" y="651"/>
                      <a:pt x="31" y="651"/>
                      <a:pt x="62" y="651"/>
                    </a:cubicBezTo>
                    <a:lnTo>
                      <a:pt x="62" y="651"/>
                    </a:lnTo>
                    <a:cubicBezTo>
                      <a:pt x="62" y="651"/>
                      <a:pt x="62" y="651"/>
                      <a:pt x="62" y="682"/>
                    </a:cubicBezTo>
                    <a:lnTo>
                      <a:pt x="62" y="682"/>
                    </a:lnTo>
                    <a:lnTo>
                      <a:pt x="93" y="682"/>
                    </a:lnTo>
                    <a:cubicBezTo>
                      <a:pt x="93" y="651"/>
                      <a:pt x="93" y="651"/>
                      <a:pt x="93" y="651"/>
                    </a:cubicBezTo>
                    <a:cubicBezTo>
                      <a:pt x="124" y="651"/>
                      <a:pt x="124" y="651"/>
                      <a:pt x="124" y="651"/>
                    </a:cubicBezTo>
                    <a:lnTo>
                      <a:pt x="124" y="651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cubicBezTo>
                      <a:pt x="185" y="682"/>
                      <a:pt x="185" y="682"/>
                      <a:pt x="185" y="682"/>
                    </a:cubicBezTo>
                    <a:lnTo>
                      <a:pt x="185" y="682"/>
                    </a:lnTo>
                    <a:cubicBezTo>
                      <a:pt x="185" y="713"/>
                      <a:pt x="185" y="713"/>
                      <a:pt x="217" y="713"/>
                    </a:cubicBezTo>
                    <a:cubicBezTo>
                      <a:pt x="217" y="713"/>
                      <a:pt x="217" y="713"/>
                      <a:pt x="217" y="744"/>
                    </a:cubicBezTo>
                    <a:lnTo>
                      <a:pt x="217" y="744"/>
                    </a:lnTo>
                    <a:cubicBezTo>
                      <a:pt x="248" y="744"/>
                      <a:pt x="248" y="775"/>
                      <a:pt x="248" y="775"/>
                    </a:cubicBezTo>
                    <a:cubicBezTo>
                      <a:pt x="279" y="775"/>
                      <a:pt x="279" y="775"/>
                      <a:pt x="279" y="775"/>
                    </a:cubicBezTo>
                    <a:lnTo>
                      <a:pt x="279" y="775"/>
                    </a:lnTo>
                    <a:cubicBezTo>
                      <a:pt x="279" y="806"/>
                      <a:pt x="279" y="806"/>
                      <a:pt x="279" y="806"/>
                    </a:cubicBezTo>
                    <a:cubicBezTo>
                      <a:pt x="309" y="806"/>
                      <a:pt x="309" y="837"/>
                      <a:pt x="309" y="837"/>
                    </a:cubicBez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cubicBezTo>
                      <a:pt x="341" y="837"/>
                      <a:pt x="341" y="837"/>
                      <a:pt x="341" y="837"/>
                    </a:cubicBezTo>
                    <a:lnTo>
                      <a:pt x="341" y="837"/>
                    </a:lnTo>
                    <a:cubicBezTo>
                      <a:pt x="372" y="837"/>
                      <a:pt x="372" y="837"/>
                      <a:pt x="372" y="837"/>
                    </a:cubicBezTo>
                    <a:lnTo>
                      <a:pt x="403" y="837"/>
                    </a:lnTo>
                    <a:cubicBezTo>
                      <a:pt x="433" y="837"/>
                      <a:pt x="433" y="837"/>
                      <a:pt x="433" y="837"/>
                    </a:cubicBezTo>
                    <a:cubicBezTo>
                      <a:pt x="433" y="837"/>
                      <a:pt x="433" y="868"/>
                      <a:pt x="465" y="868"/>
                    </a:cubicBezTo>
                    <a:cubicBezTo>
                      <a:pt x="465" y="837"/>
                      <a:pt x="465" y="806"/>
                      <a:pt x="465" y="775"/>
                    </a:cubicBezTo>
                    <a:cubicBezTo>
                      <a:pt x="465" y="775"/>
                      <a:pt x="433" y="775"/>
                      <a:pt x="433" y="744"/>
                    </a:cubicBezTo>
                    <a:cubicBezTo>
                      <a:pt x="433" y="744"/>
                      <a:pt x="433" y="744"/>
                      <a:pt x="433" y="713"/>
                    </a:cubicBezTo>
                    <a:lnTo>
                      <a:pt x="433" y="713"/>
                    </a:lnTo>
                    <a:lnTo>
                      <a:pt x="433" y="713"/>
                    </a:lnTo>
                    <a:lnTo>
                      <a:pt x="433" y="713"/>
                    </a:lnTo>
                    <a:cubicBezTo>
                      <a:pt x="433" y="682"/>
                      <a:pt x="433" y="682"/>
                      <a:pt x="433" y="682"/>
                    </a:cubicBezTo>
                    <a:lnTo>
                      <a:pt x="433" y="682"/>
                    </a:lnTo>
                    <a:lnTo>
                      <a:pt x="433" y="682"/>
                    </a:lnTo>
                    <a:lnTo>
                      <a:pt x="433" y="651"/>
                    </a:lnTo>
                    <a:lnTo>
                      <a:pt x="433" y="651"/>
                    </a:lnTo>
                    <a:lnTo>
                      <a:pt x="433" y="651"/>
                    </a:lnTo>
                    <a:cubicBezTo>
                      <a:pt x="433" y="620"/>
                      <a:pt x="433" y="620"/>
                      <a:pt x="433" y="620"/>
                    </a:cubicBezTo>
                    <a:cubicBezTo>
                      <a:pt x="433" y="620"/>
                      <a:pt x="433" y="620"/>
                      <a:pt x="433" y="589"/>
                    </a:cubicBezTo>
                    <a:lnTo>
                      <a:pt x="433" y="589"/>
                    </a:lnTo>
                    <a:lnTo>
                      <a:pt x="465" y="558"/>
                    </a:lnTo>
                    <a:lnTo>
                      <a:pt x="465" y="558"/>
                    </a:lnTo>
                    <a:cubicBezTo>
                      <a:pt x="465" y="558"/>
                      <a:pt x="465" y="558"/>
                      <a:pt x="496" y="589"/>
                    </a:cubicBezTo>
                    <a:lnTo>
                      <a:pt x="496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cubicBezTo>
                      <a:pt x="527" y="558"/>
                      <a:pt x="557" y="558"/>
                      <a:pt x="557" y="558"/>
                    </a:cubicBezTo>
                    <a:lnTo>
                      <a:pt x="557" y="558"/>
                    </a:lnTo>
                    <a:lnTo>
                      <a:pt x="557" y="558"/>
                    </a:lnTo>
                    <a:lnTo>
                      <a:pt x="557" y="558"/>
                    </a:lnTo>
                    <a:lnTo>
                      <a:pt x="557" y="527"/>
                    </a:lnTo>
                    <a:lnTo>
                      <a:pt x="557" y="527"/>
                    </a:lnTo>
                    <a:lnTo>
                      <a:pt x="557" y="496"/>
                    </a:lnTo>
                    <a:lnTo>
                      <a:pt x="557" y="496"/>
                    </a:lnTo>
                    <a:cubicBezTo>
                      <a:pt x="557" y="465"/>
                      <a:pt x="557" y="434"/>
                      <a:pt x="557" y="434"/>
                    </a:cubicBezTo>
                    <a:lnTo>
                      <a:pt x="557" y="403"/>
                    </a:lnTo>
                    <a:lnTo>
                      <a:pt x="557" y="403"/>
                    </a:lnTo>
                    <a:lnTo>
                      <a:pt x="557" y="403"/>
                    </a:lnTo>
                    <a:lnTo>
                      <a:pt x="557" y="372"/>
                    </a:lnTo>
                    <a:lnTo>
                      <a:pt x="557" y="372"/>
                    </a:lnTo>
                    <a:lnTo>
                      <a:pt x="557" y="372"/>
                    </a:lnTo>
                    <a:cubicBezTo>
                      <a:pt x="557" y="341"/>
                      <a:pt x="557" y="341"/>
                      <a:pt x="557" y="341"/>
                    </a:cubicBezTo>
                    <a:cubicBezTo>
                      <a:pt x="557" y="341"/>
                      <a:pt x="557" y="341"/>
                      <a:pt x="527" y="341"/>
                    </a:cubicBezTo>
                    <a:lnTo>
                      <a:pt x="527" y="341"/>
                    </a:lnTo>
                    <a:lnTo>
                      <a:pt x="527" y="341"/>
                    </a:lnTo>
                    <a:lnTo>
                      <a:pt x="527" y="341"/>
                    </a:lnTo>
                    <a:cubicBezTo>
                      <a:pt x="496" y="341"/>
                      <a:pt x="496" y="341"/>
                      <a:pt x="496" y="341"/>
                    </a:cubicBezTo>
                    <a:lnTo>
                      <a:pt x="496" y="341"/>
                    </a:lnTo>
                    <a:cubicBezTo>
                      <a:pt x="465" y="341"/>
                      <a:pt x="465" y="341"/>
                      <a:pt x="465" y="341"/>
                    </a:cubicBezTo>
                    <a:cubicBezTo>
                      <a:pt x="465" y="341"/>
                      <a:pt x="465" y="341"/>
                      <a:pt x="465" y="310"/>
                    </a:cubicBezTo>
                    <a:cubicBezTo>
                      <a:pt x="465" y="310"/>
                      <a:pt x="465" y="310"/>
                      <a:pt x="433" y="310"/>
                    </a:cubicBezTo>
                    <a:lnTo>
                      <a:pt x="433" y="280"/>
                    </a:lnTo>
                    <a:lnTo>
                      <a:pt x="403" y="280"/>
                    </a:lnTo>
                    <a:lnTo>
                      <a:pt x="403" y="280"/>
                    </a:lnTo>
                    <a:lnTo>
                      <a:pt x="372" y="310"/>
                    </a:lnTo>
                    <a:cubicBezTo>
                      <a:pt x="341" y="310"/>
                      <a:pt x="341" y="280"/>
                      <a:pt x="341" y="280"/>
                    </a:cubicBezTo>
                    <a:cubicBezTo>
                      <a:pt x="309" y="280"/>
                      <a:pt x="309" y="280"/>
                      <a:pt x="309" y="248"/>
                    </a:cubicBezTo>
                    <a:cubicBezTo>
                      <a:pt x="309" y="248"/>
                      <a:pt x="279" y="248"/>
                      <a:pt x="279" y="217"/>
                    </a:cubicBezTo>
                    <a:lnTo>
                      <a:pt x="279" y="217"/>
                    </a:lnTo>
                    <a:lnTo>
                      <a:pt x="279" y="217"/>
                    </a:lnTo>
                    <a:cubicBezTo>
                      <a:pt x="279" y="217"/>
                      <a:pt x="279" y="217"/>
                      <a:pt x="309" y="217"/>
                    </a:cubicBezTo>
                    <a:cubicBezTo>
                      <a:pt x="309" y="186"/>
                      <a:pt x="309" y="186"/>
                      <a:pt x="309" y="186"/>
                    </a:cubicBezTo>
                    <a:cubicBezTo>
                      <a:pt x="279" y="186"/>
                      <a:pt x="279" y="186"/>
                      <a:pt x="279" y="156"/>
                    </a:cubicBezTo>
                    <a:lnTo>
                      <a:pt x="279" y="156"/>
                    </a:lnTo>
                    <a:lnTo>
                      <a:pt x="279" y="156"/>
                    </a:lnTo>
                    <a:lnTo>
                      <a:pt x="279" y="156"/>
                    </a:lnTo>
                    <a:cubicBezTo>
                      <a:pt x="248" y="156"/>
                      <a:pt x="248" y="124"/>
                      <a:pt x="248" y="124"/>
                    </a:cubicBez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93"/>
                    </a:lnTo>
                    <a:lnTo>
                      <a:pt x="248" y="93"/>
                    </a:lnTo>
                    <a:cubicBezTo>
                      <a:pt x="248" y="93"/>
                      <a:pt x="248" y="93"/>
                      <a:pt x="279" y="93"/>
                    </a:cubicBezTo>
                    <a:lnTo>
                      <a:pt x="279" y="62"/>
                    </a:lnTo>
                    <a:cubicBezTo>
                      <a:pt x="279" y="62"/>
                      <a:pt x="279" y="32"/>
                      <a:pt x="279" y="0"/>
                    </a:cubicBezTo>
                    <a:lnTo>
                      <a:pt x="279" y="0"/>
                    </a:lnTo>
                    <a:lnTo>
                      <a:pt x="279" y="0"/>
                    </a:lnTo>
                    <a:lnTo>
                      <a:pt x="248" y="0"/>
                    </a:lnTo>
                    <a:lnTo>
                      <a:pt x="248" y="0"/>
                    </a:lnTo>
                    <a:cubicBezTo>
                      <a:pt x="217" y="124"/>
                      <a:pt x="217" y="124"/>
                      <a:pt x="217" y="124"/>
                    </a:cubicBezTo>
                    <a:cubicBezTo>
                      <a:pt x="185" y="32"/>
                      <a:pt x="185" y="32"/>
                      <a:pt x="185" y="32"/>
                    </a:cubicBezTo>
                    <a:lnTo>
                      <a:pt x="185" y="32"/>
                    </a:lnTo>
                    <a:lnTo>
                      <a:pt x="185" y="62"/>
                    </a:lnTo>
                    <a:lnTo>
                      <a:pt x="155" y="93"/>
                    </a:lnTo>
                    <a:lnTo>
                      <a:pt x="155" y="93"/>
                    </a:lnTo>
                    <a:cubicBezTo>
                      <a:pt x="155" y="124"/>
                      <a:pt x="155" y="124"/>
                      <a:pt x="155" y="156"/>
                    </a:cubicBezTo>
                    <a:lnTo>
                      <a:pt x="124" y="156"/>
                    </a:lnTo>
                    <a:cubicBezTo>
                      <a:pt x="93" y="156"/>
                      <a:pt x="93" y="156"/>
                      <a:pt x="93" y="186"/>
                    </a:cubicBezTo>
                    <a:lnTo>
                      <a:pt x="93" y="186"/>
                    </a:lnTo>
                    <a:lnTo>
                      <a:pt x="93" y="186"/>
                    </a:lnTo>
                    <a:lnTo>
                      <a:pt x="93" y="186"/>
                    </a:lnTo>
                    <a:cubicBezTo>
                      <a:pt x="93" y="217"/>
                      <a:pt x="93" y="217"/>
                      <a:pt x="93" y="217"/>
                    </a:cubicBezTo>
                    <a:lnTo>
                      <a:pt x="93" y="217"/>
                    </a:lnTo>
                    <a:cubicBezTo>
                      <a:pt x="93" y="248"/>
                      <a:pt x="62" y="248"/>
                      <a:pt x="62" y="248"/>
                    </a:cubicBezTo>
                    <a:cubicBezTo>
                      <a:pt x="62" y="248"/>
                      <a:pt x="62" y="248"/>
                      <a:pt x="31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6" name="Freeform 154"/>
              <p:cNvSpPr>
                <a:spLocks noChangeArrowheads="1"/>
              </p:cNvSpPr>
              <p:nvPr/>
            </p:nvSpPr>
            <p:spPr bwMode="auto">
              <a:xfrm>
                <a:off x="2228850" y="2393950"/>
                <a:ext cx="223838" cy="223838"/>
              </a:xfrm>
              <a:custGeom>
                <a:avLst/>
                <a:gdLst>
                  <a:gd name="T0" fmla="*/ 62 w 621"/>
                  <a:gd name="T1" fmla="*/ 124 h 621"/>
                  <a:gd name="T2" fmla="*/ 0 w 621"/>
                  <a:gd name="T3" fmla="*/ 124 h 621"/>
                  <a:gd name="T4" fmla="*/ 0 w 621"/>
                  <a:gd name="T5" fmla="*/ 186 h 621"/>
                  <a:gd name="T6" fmla="*/ 0 w 621"/>
                  <a:gd name="T7" fmla="*/ 217 h 621"/>
                  <a:gd name="T8" fmla="*/ 31 w 621"/>
                  <a:gd name="T9" fmla="*/ 248 h 621"/>
                  <a:gd name="T10" fmla="*/ 92 w 621"/>
                  <a:gd name="T11" fmla="*/ 248 h 621"/>
                  <a:gd name="T12" fmla="*/ 155 w 621"/>
                  <a:gd name="T13" fmla="*/ 280 h 621"/>
                  <a:gd name="T14" fmla="*/ 186 w 621"/>
                  <a:gd name="T15" fmla="*/ 280 h 621"/>
                  <a:gd name="T16" fmla="*/ 248 w 621"/>
                  <a:gd name="T17" fmla="*/ 280 h 621"/>
                  <a:gd name="T18" fmla="*/ 279 w 621"/>
                  <a:gd name="T19" fmla="*/ 310 h 621"/>
                  <a:gd name="T20" fmla="*/ 279 w 621"/>
                  <a:gd name="T21" fmla="*/ 341 h 621"/>
                  <a:gd name="T22" fmla="*/ 248 w 621"/>
                  <a:gd name="T23" fmla="*/ 403 h 621"/>
                  <a:gd name="T24" fmla="*/ 279 w 621"/>
                  <a:gd name="T25" fmla="*/ 465 h 621"/>
                  <a:gd name="T26" fmla="*/ 279 w 621"/>
                  <a:gd name="T27" fmla="*/ 527 h 621"/>
                  <a:gd name="T28" fmla="*/ 279 w 621"/>
                  <a:gd name="T29" fmla="*/ 527 h 621"/>
                  <a:gd name="T30" fmla="*/ 279 w 621"/>
                  <a:gd name="T31" fmla="*/ 589 h 621"/>
                  <a:gd name="T32" fmla="*/ 310 w 621"/>
                  <a:gd name="T33" fmla="*/ 620 h 621"/>
                  <a:gd name="T34" fmla="*/ 310 w 621"/>
                  <a:gd name="T35" fmla="*/ 620 h 621"/>
                  <a:gd name="T36" fmla="*/ 372 w 621"/>
                  <a:gd name="T37" fmla="*/ 620 h 621"/>
                  <a:gd name="T38" fmla="*/ 372 w 621"/>
                  <a:gd name="T39" fmla="*/ 620 h 621"/>
                  <a:gd name="T40" fmla="*/ 434 w 621"/>
                  <a:gd name="T41" fmla="*/ 558 h 621"/>
                  <a:gd name="T42" fmla="*/ 403 w 621"/>
                  <a:gd name="T43" fmla="*/ 496 h 621"/>
                  <a:gd name="T44" fmla="*/ 403 w 621"/>
                  <a:gd name="T45" fmla="*/ 465 h 621"/>
                  <a:gd name="T46" fmla="*/ 403 w 621"/>
                  <a:gd name="T47" fmla="*/ 434 h 621"/>
                  <a:gd name="T48" fmla="*/ 434 w 621"/>
                  <a:gd name="T49" fmla="*/ 403 h 621"/>
                  <a:gd name="T50" fmla="*/ 464 w 621"/>
                  <a:gd name="T51" fmla="*/ 403 h 621"/>
                  <a:gd name="T52" fmla="*/ 464 w 621"/>
                  <a:gd name="T53" fmla="*/ 434 h 621"/>
                  <a:gd name="T54" fmla="*/ 527 w 621"/>
                  <a:gd name="T55" fmla="*/ 434 h 621"/>
                  <a:gd name="T56" fmla="*/ 527 w 621"/>
                  <a:gd name="T57" fmla="*/ 434 h 621"/>
                  <a:gd name="T58" fmla="*/ 558 w 621"/>
                  <a:gd name="T59" fmla="*/ 434 h 621"/>
                  <a:gd name="T60" fmla="*/ 588 w 621"/>
                  <a:gd name="T61" fmla="*/ 403 h 621"/>
                  <a:gd name="T62" fmla="*/ 588 w 621"/>
                  <a:gd name="T63" fmla="*/ 403 h 621"/>
                  <a:gd name="T64" fmla="*/ 588 w 621"/>
                  <a:gd name="T65" fmla="*/ 403 h 621"/>
                  <a:gd name="T66" fmla="*/ 588 w 621"/>
                  <a:gd name="T67" fmla="*/ 372 h 621"/>
                  <a:gd name="T68" fmla="*/ 558 w 621"/>
                  <a:gd name="T69" fmla="*/ 310 h 621"/>
                  <a:gd name="T70" fmla="*/ 588 w 621"/>
                  <a:gd name="T71" fmla="*/ 280 h 621"/>
                  <a:gd name="T72" fmla="*/ 620 w 621"/>
                  <a:gd name="T73" fmla="*/ 217 h 621"/>
                  <a:gd name="T74" fmla="*/ 588 w 621"/>
                  <a:gd name="T75" fmla="*/ 156 h 621"/>
                  <a:gd name="T76" fmla="*/ 588 w 621"/>
                  <a:gd name="T77" fmla="*/ 124 h 621"/>
                  <a:gd name="T78" fmla="*/ 496 w 621"/>
                  <a:gd name="T79" fmla="*/ 62 h 621"/>
                  <a:gd name="T80" fmla="*/ 464 w 621"/>
                  <a:gd name="T81" fmla="*/ 62 h 621"/>
                  <a:gd name="T82" fmla="*/ 403 w 621"/>
                  <a:gd name="T83" fmla="*/ 93 h 621"/>
                  <a:gd name="T84" fmla="*/ 310 w 621"/>
                  <a:gd name="T85" fmla="*/ 62 h 621"/>
                  <a:gd name="T86" fmla="*/ 248 w 621"/>
                  <a:gd name="T87" fmla="*/ 62 h 621"/>
                  <a:gd name="T88" fmla="*/ 186 w 621"/>
                  <a:gd name="T89" fmla="*/ 0 h 621"/>
                  <a:gd name="T90" fmla="*/ 92 w 621"/>
                  <a:gd name="T91" fmla="*/ 0 h 621"/>
                  <a:gd name="T92" fmla="*/ 62 w 621"/>
                  <a:gd name="T93" fmla="*/ 32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21" h="621">
                    <a:moveTo>
                      <a:pt x="62" y="62"/>
                    </a:moveTo>
                    <a:lnTo>
                      <a:pt x="62" y="62"/>
                    </a:lnTo>
                    <a:cubicBezTo>
                      <a:pt x="62" y="93"/>
                      <a:pt x="62" y="124"/>
                      <a:pt x="62" y="124"/>
                    </a:cubicBezTo>
                    <a:lnTo>
                      <a:pt x="31" y="156"/>
                    </a:lnTo>
                    <a:lnTo>
                      <a:pt x="0" y="156"/>
                    </a:lnTo>
                    <a:cubicBezTo>
                      <a:pt x="0" y="156"/>
                      <a:pt x="0" y="156"/>
                      <a:pt x="0" y="124"/>
                    </a:cubicBezTo>
                    <a:cubicBezTo>
                      <a:pt x="0" y="156"/>
                      <a:pt x="0" y="156"/>
                      <a:pt x="0" y="156"/>
                    </a:cubicBezTo>
                    <a:lnTo>
                      <a:pt x="0" y="156"/>
                    </a:lnTo>
                    <a:cubicBezTo>
                      <a:pt x="0" y="186"/>
                      <a:pt x="0" y="186"/>
                      <a:pt x="0" y="186"/>
                    </a:cubicBezTo>
                    <a:lnTo>
                      <a:pt x="0" y="217"/>
                    </a:lnTo>
                    <a:lnTo>
                      <a:pt x="0" y="217"/>
                    </a:lnTo>
                    <a:lnTo>
                      <a:pt x="0" y="217"/>
                    </a:lnTo>
                    <a:cubicBezTo>
                      <a:pt x="0" y="217"/>
                      <a:pt x="0" y="248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cubicBezTo>
                      <a:pt x="62" y="217"/>
                      <a:pt x="62" y="217"/>
                      <a:pt x="62" y="217"/>
                    </a:cubicBezTo>
                    <a:cubicBezTo>
                      <a:pt x="62" y="217"/>
                      <a:pt x="92" y="217"/>
                      <a:pt x="92" y="248"/>
                    </a:cubicBezTo>
                    <a:lnTo>
                      <a:pt x="92" y="248"/>
                    </a:lnTo>
                    <a:cubicBezTo>
                      <a:pt x="124" y="248"/>
                      <a:pt x="155" y="280"/>
                      <a:pt x="155" y="280"/>
                    </a:cubicBezTo>
                    <a:lnTo>
                      <a:pt x="155" y="280"/>
                    </a:lnTo>
                    <a:lnTo>
                      <a:pt x="155" y="280"/>
                    </a:lnTo>
                    <a:lnTo>
                      <a:pt x="155" y="280"/>
                    </a:lnTo>
                    <a:lnTo>
                      <a:pt x="186" y="280"/>
                    </a:lnTo>
                    <a:lnTo>
                      <a:pt x="186" y="280"/>
                    </a:lnTo>
                    <a:lnTo>
                      <a:pt x="186" y="280"/>
                    </a:lnTo>
                    <a:cubicBezTo>
                      <a:pt x="216" y="280"/>
                      <a:pt x="216" y="280"/>
                      <a:pt x="216" y="280"/>
                    </a:cubicBezTo>
                    <a:cubicBezTo>
                      <a:pt x="216" y="280"/>
                      <a:pt x="216" y="280"/>
                      <a:pt x="248" y="280"/>
                    </a:cubicBezTo>
                    <a:lnTo>
                      <a:pt x="248" y="280"/>
                    </a:lnTo>
                    <a:lnTo>
                      <a:pt x="248" y="280"/>
                    </a:lnTo>
                    <a:cubicBezTo>
                      <a:pt x="248" y="280"/>
                      <a:pt x="279" y="280"/>
                      <a:pt x="279" y="310"/>
                    </a:cubicBezTo>
                    <a:lnTo>
                      <a:pt x="279" y="310"/>
                    </a:lnTo>
                    <a:cubicBezTo>
                      <a:pt x="279" y="341"/>
                      <a:pt x="279" y="341"/>
                      <a:pt x="279" y="341"/>
                    </a:cubicBezTo>
                    <a:lnTo>
                      <a:pt x="279" y="341"/>
                    </a:lnTo>
                    <a:cubicBezTo>
                      <a:pt x="279" y="372"/>
                      <a:pt x="248" y="372"/>
                      <a:pt x="248" y="372"/>
                    </a:cubicBezTo>
                    <a:lnTo>
                      <a:pt x="248" y="372"/>
                    </a:lnTo>
                    <a:lnTo>
                      <a:pt x="248" y="403"/>
                    </a:lnTo>
                    <a:lnTo>
                      <a:pt x="248" y="403"/>
                    </a:lnTo>
                    <a:cubicBezTo>
                      <a:pt x="248" y="403"/>
                      <a:pt x="248" y="403"/>
                      <a:pt x="248" y="434"/>
                    </a:cubicBezTo>
                    <a:cubicBezTo>
                      <a:pt x="248" y="434"/>
                      <a:pt x="279" y="434"/>
                      <a:pt x="279" y="465"/>
                    </a:cubicBezTo>
                    <a:lnTo>
                      <a:pt x="279" y="465"/>
                    </a:lnTo>
                    <a:cubicBezTo>
                      <a:pt x="279" y="496"/>
                      <a:pt x="279" y="496"/>
                      <a:pt x="279" y="496"/>
                    </a:cubicBezTo>
                    <a:lnTo>
                      <a:pt x="279" y="527"/>
                    </a:lnTo>
                    <a:lnTo>
                      <a:pt x="279" y="527"/>
                    </a:lnTo>
                    <a:lnTo>
                      <a:pt x="279" y="527"/>
                    </a:lnTo>
                    <a:lnTo>
                      <a:pt x="279" y="527"/>
                    </a:lnTo>
                    <a:cubicBezTo>
                      <a:pt x="279" y="558"/>
                      <a:pt x="279" y="558"/>
                      <a:pt x="279" y="558"/>
                    </a:cubicBezTo>
                    <a:cubicBezTo>
                      <a:pt x="279" y="558"/>
                      <a:pt x="279" y="558"/>
                      <a:pt x="279" y="589"/>
                    </a:cubicBezTo>
                    <a:lnTo>
                      <a:pt x="279" y="589"/>
                    </a:lnTo>
                    <a:lnTo>
                      <a:pt x="279" y="589"/>
                    </a:lnTo>
                    <a:cubicBezTo>
                      <a:pt x="310" y="589"/>
                      <a:pt x="310" y="589"/>
                      <a:pt x="310" y="620"/>
                    </a:cubicBezTo>
                    <a:lnTo>
                      <a:pt x="310" y="620"/>
                    </a:lnTo>
                    <a:lnTo>
                      <a:pt x="310" y="620"/>
                    </a:lnTo>
                    <a:lnTo>
                      <a:pt x="310" y="620"/>
                    </a:lnTo>
                    <a:lnTo>
                      <a:pt x="310" y="620"/>
                    </a:lnTo>
                    <a:cubicBezTo>
                      <a:pt x="340" y="620"/>
                      <a:pt x="340" y="620"/>
                      <a:pt x="340" y="620"/>
                    </a:cubicBezTo>
                    <a:lnTo>
                      <a:pt x="372" y="620"/>
                    </a:lnTo>
                    <a:lnTo>
                      <a:pt x="372" y="620"/>
                    </a:lnTo>
                    <a:lnTo>
                      <a:pt x="372" y="620"/>
                    </a:lnTo>
                    <a:lnTo>
                      <a:pt x="372" y="620"/>
                    </a:lnTo>
                    <a:lnTo>
                      <a:pt x="372" y="620"/>
                    </a:lnTo>
                    <a:cubicBezTo>
                      <a:pt x="403" y="589"/>
                      <a:pt x="403" y="589"/>
                      <a:pt x="403" y="589"/>
                    </a:cubicBezTo>
                    <a:lnTo>
                      <a:pt x="403" y="589"/>
                    </a:lnTo>
                    <a:cubicBezTo>
                      <a:pt x="434" y="589"/>
                      <a:pt x="434" y="589"/>
                      <a:pt x="434" y="558"/>
                    </a:cubicBezTo>
                    <a:cubicBezTo>
                      <a:pt x="434" y="558"/>
                      <a:pt x="403" y="558"/>
                      <a:pt x="403" y="527"/>
                    </a:cubicBezTo>
                    <a:lnTo>
                      <a:pt x="403" y="527"/>
                    </a:lnTo>
                    <a:cubicBezTo>
                      <a:pt x="403" y="527"/>
                      <a:pt x="403" y="527"/>
                      <a:pt x="403" y="496"/>
                    </a:cubicBezTo>
                    <a:lnTo>
                      <a:pt x="403" y="496"/>
                    </a:lnTo>
                    <a:cubicBezTo>
                      <a:pt x="403" y="496"/>
                      <a:pt x="403" y="496"/>
                      <a:pt x="403" y="465"/>
                    </a:cubicBezTo>
                    <a:lnTo>
                      <a:pt x="403" y="465"/>
                    </a:lnTo>
                    <a:cubicBezTo>
                      <a:pt x="403" y="465"/>
                      <a:pt x="372" y="465"/>
                      <a:pt x="372" y="434"/>
                    </a:cubicBezTo>
                    <a:lnTo>
                      <a:pt x="372" y="434"/>
                    </a:lnTo>
                    <a:lnTo>
                      <a:pt x="403" y="434"/>
                    </a:lnTo>
                    <a:cubicBezTo>
                      <a:pt x="403" y="403"/>
                      <a:pt x="403" y="403"/>
                      <a:pt x="403" y="403"/>
                    </a:cubicBezTo>
                    <a:lnTo>
                      <a:pt x="403" y="403"/>
                    </a:lnTo>
                    <a:lnTo>
                      <a:pt x="434" y="403"/>
                    </a:lnTo>
                    <a:lnTo>
                      <a:pt x="434" y="403"/>
                    </a:lnTo>
                    <a:cubicBezTo>
                      <a:pt x="434" y="434"/>
                      <a:pt x="434" y="434"/>
                      <a:pt x="434" y="434"/>
                    </a:cubicBezTo>
                    <a:cubicBezTo>
                      <a:pt x="434" y="434"/>
                      <a:pt x="434" y="403"/>
                      <a:pt x="464" y="403"/>
                    </a:cubicBezTo>
                    <a:lnTo>
                      <a:pt x="464" y="403"/>
                    </a:lnTo>
                    <a:lnTo>
                      <a:pt x="464" y="434"/>
                    </a:lnTo>
                    <a:lnTo>
                      <a:pt x="464" y="434"/>
                    </a:lnTo>
                    <a:lnTo>
                      <a:pt x="464" y="434"/>
                    </a:lnTo>
                    <a:cubicBezTo>
                      <a:pt x="496" y="434"/>
                      <a:pt x="496" y="434"/>
                      <a:pt x="496" y="434"/>
                    </a:cubicBez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cubicBezTo>
                      <a:pt x="527" y="434"/>
                      <a:pt x="527" y="434"/>
                      <a:pt x="558" y="434"/>
                    </a:cubicBezTo>
                    <a:lnTo>
                      <a:pt x="558" y="434"/>
                    </a:lnTo>
                    <a:lnTo>
                      <a:pt x="558" y="434"/>
                    </a:lnTo>
                    <a:lnTo>
                      <a:pt x="558" y="434"/>
                    </a:lnTo>
                    <a:cubicBezTo>
                      <a:pt x="558" y="403"/>
                      <a:pt x="588" y="403"/>
                      <a:pt x="588" y="403"/>
                    </a:cubicBezTo>
                    <a:lnTo>
                      <a:pt x="588" y="403"/>
                    </a:lnTo>
                    <a:lnTo>
                      <a:pt x="588" y="403"/>
                    </a:lnTo>
                    <a:lnTo>
                      <a:pt x="588" y="403"/>
                    </a:lnTo>
                    <a:lnTo>
                      <a:pt x="588" y="403"/>
                    </a:lnTo>
                    <a:cubicBezTo>
                      <a:pt x="588" y="403"/>
                      <a:pt x="588" y="403"/>
                      <a:pt x="620" y="403"/>
                    </a:cubicBezTo>
                    <a:cubicBezTo>
                      <a:pt x="588" y="403"/>
                      <a:pt x="588" y="403"/>
                      <a:pt x="588" y="403"/>
                    </a:cubicBezTo>
                    <a:lnTo>
                      <a:pt x="588" y="403"/>
                    </a:lnTo>
                    <a:lnTo>
                      <a:pt x="588" y="403"/>
                    </a:lnTo>
                    <a:cubicBezTo>
                      <a:pt x="588" y="403"/>
                      <a:pt x="588" y="403"/>
                      <a:pt x="588" y="372"/>
                    </a:cubicBezTo>
                    <a:lnTo>
                      <a:pt x="588" y="372"/>
                    </a:lnTo>
                    <a:cubicBezTo>
                      <a:pt x="588" y="341"/>
                      <a:pt x="558" y="341"/>
                      <a:pt x="558" y="341"/>
                    </a:cubicBezTo>
                    <a:cubicBezTo>
                      <a:pt x="558" y="341"/>
                      <a:pt x="558" y="341"/>
                      <a:pt x="558" y="310"/>
                    </a:cubicBezTo>
                    <a:lnTo>
                      <a:pt x="558" y="310"/>
                    </a:lnTo>
                    <a:cubicBezTo>
                      <a:pt x="558" y="310"/>
                      <a:pt x="558" y="310"/>
                      <a:pt x="588" y="280"/>
                    </a:cubicBezTo>
                    <a:lnTo>
                      <a:pt x="588" y="280"/>
                    </a:lnTo>
                    <a:lnTo>
                      <a:pt x="588" y="280"/>
                    </a:lnTo>
                    <a:cubicBezTo>
                      <a:pt x="588" y="280"/>
                      <a:pt x="588" y="248"/>
                      <a:pt x="620" y="248"/>
                    </a:cubicBezTo>
                    <a:lnTo>
                      <a:pt x="620" y="217"/>
                    </a:lnTo>
                    <a:lnTo>
                      <a:pt x="620" y="217"/>
                    </a:lnTo>
                    <a:lnTo>
                      <a:pt x="620" y="217"/>
                    </a:lnTo>
                    <a:cubicBezTo>
                      <a:pt x="620" y="186"/>
                      <a:pt x="620" y="186"/>
                      <a:pt x="620" y="186"/>
                    </a:cubicBezTo>
                    <a:cubicBezTo>
                      <a:pt x="620" y="186"/>
                      <a:pt x="588" y="186"/>
                      <a:pt x="588" y="156"/>
                    </a:cubicBezTo>
                    <a:cubicBezTo>
                      <a:pt x="558" y="186"/>
                      <a:pt x="558" y="186"/>
                      <a:pt x="558" y="186"/>
                    </a:cubicBezTo>
                    <a:cubicBezTo>
                      <a:pt x="588" y="124"/>
                      <a:pt x="588" y="124"/>
                      <a:pt x="588" y="124"/>
                    </a:cubicBezTo>
                    <a:lnTo>
                      <a:pt x="588" y="124"/>
                    </a:lnTo>
                    <a:lnTo>
                      <a:pt x="588" y="124"/>
                    </a:lnTo>
                    <a:cubicBezTo>
                      <a:pt x="558" y="124"/>
                      <a:pt x="527" y="93"/>
                      <a:pt x="527" y="93"/>
                    </a:cubicBezTo>
                    <a:cubicBezTo>
                      <a:pt x="496" y="93"/>
                      <a:pt x="496" y="62"/>
                      <a:pt x="496" y="62"/>
                    </a:cubicBezTo>
                    <a:lnTo>
                      <a:pt x="496" y="62"/>
                    </a:lnTo>
                    <a:cubicBezTo>
                      <a:pt x="496" y="62"/>
                      <a:pt x="496" y="62"/>
                      <a:pt x="464" y="62"/>
                    </a:cubicBezTo>
                    <a:lnTo>
                      <a:pt x="464" y="62"/>
                    </a:lnTo>
                    <a:lnTo>
                      <a:pt x="464" y="62"/>
                    </a:lnTo>
                    <a:cubicBezTo>
                      <a:pt x="403" y="93"/>
                      <a:pt x="403" y="93"/>
                      <a:pt x="403" y="93"/>
                    </a:cubicBezTo>
                    <a:lnTo>
                      <a:pt x="403" y="93"/>
                    </a:lnTo>
                    <a:cubicBezTo>
                      <a:pt x="403" y="93"/>
                      <a:pt x="372" y="62"/>
                      <a:pt x="340" y="62"/>
                    </a:cubicBezTo>
                    <a:cubicBezTo>
                      <a:pt x="340" y="62"/>
                      <a:pt x="340" y="62"/>
                      <a:pt x="310" y="62"/>
                    </a:cubicBezTo>
                    <a:lnTo>
                      <a:pt x="310" y="62"/>
                    </a:lnTo>
                    <a:cubicBezTo>
                      <a:pt x="279" y="62"/>
                      <a:pt x="279" y="62"/>
                      <a:pt x="248" y="62"/>
                    </a:cubicBezTo>
                    <a:lnTo>
                      <a:pt x="248" y="62"/>
                    </a:lnTo>
                    <a:lnTo>
                      <a:pt x="248" y="62"/>
                    </a:lnTo>
                    <a:cubicBezTo>
                      <a:pt x="216" y="62"/>
                      <a:pt x="216" y="62"/>
                      <a:pt x="216" y="62"/>
                    </a:cubicBezTo>
                    <a:cubicBezTo>
                      <a:pt x="216" y="62"/>
                      <a:pt x="186" y="62"/>
                      <a:pt x="186" y="32"/>
                    </a:cubicBezTo>
                    <a:cubicBezTo>
                      <a:pt x="186" y="32"/>
                      <a:pt x="186" y="32"/>
                      <a:pt x="186" y="0"/>
                    </a:cubicBezTo>
                    <a:cubicBezTo>
                      <a:pt x="186" y="0"/>
                      <a:pt x="155" y="0"/>
                      <a:pt x="124" y="0"/>
                    </a:cubicBezTo>
                    <a:lnTo>
                      <a:pt x="124" y="0"/>
                    </a:lnTo>
                    <a:lnTo>
                      <a:pt x="92" y="0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2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7" name="Freeform 155"/>
              <p:cNvSpPr>
                <a:spLocks noChangeArrowheads="1"/>
              </p:cNvSpPr>
              <p:nvPr/>
            </p:nvSpPr>
            <p:spPr bwMode="auto">
              <a:xfrm>
                <a:off x="2486025" y="2605088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8" name="Freeform 156"/>
              <p:cNvSpPr>
                <a:spLocks noChangeArrowheads="1"/>
              </p:cNvSpPr>
              <p:nvPr/>
            </p:nvSpPr>
            <p:spPr bwMode="auto">
              <a:xfrm>
                <a:off x="2452688" y="2471738"/>
                <a:ext cx="66675" cy="134937"/>
              </a:xfrm>
              <a:custGeom>
                <a:avLst/>
                <a:gdLst>
                  <a:gd name="T0" fmla="*/ 31 w 187"/>
                  <a:gd name="T1" fmla="*/ 0 h 373"/>
                  <a:gd name="T2" fmla="*/ 62 w 187"/>
                  <a:gd name="T3" fmla="*/ 63 h 373"/>
                  <a:gd name="T4" fmla="*/ 31 w 187"/>
                  <a:gd name="T5" fmla="*/ 93 h 373"/>
                  <a:gd name="T6" fmla="*/ 31 w 187"/>
                  <a:gd name="T7" fmla="*/ 93 h 373"/>
                  <a:gd name="T8" fmla="*/ 0 w 187"/>
                  <a:gd name="T9" fmla="*/ 93 h 373"/>
                  <a:gd name="T10" fmla="*/ 0 w 187"/>
                  <a:gd name="T11" fmla="*/ 93 h 373"/>
                  <a:gd name="T12" fmla="*/ 31 w 187"/>
                  <a:gd name="T13" fmla="*/ 124 h 373"/>
                  <a:gd name="T14" fmla="*/ 31 w 187"/>
                  <a:gd name="T15" fmla="*/ 124 h 373"/>
                  <a:gd name="T16" fmla="*/ 92 w 187"/>
                  <a:gd name="T17" fmla="*/ 155 h 373"/>
                  <a:gd name="T18" fmla="*/ 62 w 187"/>
                  <a:gd name="T19" fmla="*/ 186 h 373"/>
                  <a:gd name="T20" fmla="*/ 92 w 187"/>
                  <a:gd name="T21" fmla="*/ 248 h 373"/>
                  <a:gd name="T22" fmla="*/ 62 w 187"/>
                  <a:gd name="T23" fmla="*/ 279 h 373"/>
                  <a:gd name="T24" fmla="*/ 92 w 187"/>
                  <a:gd name="T25" fmla="*/ 310 h 373"/>
                  <a:gd name="T26" fmla="*/ 92 w 187"/>
                  <a:gd name="T27" fmla="*/ 372 h 373"/>
                  <a:gd name="T28" fmla="*/ 92 w 187"/>
                  <a:gd name="T29" fmla="*/ 372 h 373"/>
                  <a:gd name="T30" fmla="*/ 92 w 187"/>
                  <a:gd name="T31" fmla="*/ 372 h 373"/>
                  <a:gd name="T32" fmla="*/ 124 w 187"/>
                  <a:gd name="T33" fmla="*/ 372 h 373"/>
                  <a:gd name="T34" fmla="*/ 155 w 187"/>
                  <a:gd name="T35" fmla="*/ 372 h 373"/>
                  <a:gd name="T36" fmla="*/ 186 w 187"/>
                  <a:gd name="T37" fmla="*/ 341 h 373"/>
                  <a:gd name="T38" fmla="*/ 186 w 187"/>
                  <a:gd name="T39" fmla="*/ 341 h 373"/>
                  <a:gd name="T40" fmla="*/ 155 w 187"/>
                  <a:gd name="T41" fmla="*/ 310 h 373"/>
                  <a:gd name="T42" fmla="*/ 124 w 187"/>
                  <a:gd name="T43" fmla="*/ 248 h 373"/>
                  <a:gd name="T44" fmla="*/ 124 w 187"/>
                  <a:gd name="T45" fmla="*/ 186 h 373"/>
                  <a:gd name="T46" fmla="*/ 124 w 187"/>
                  <a:gd name="T47" fmla="*/ 186 h 373"/>
                  <a:gd name="T48" fmla="*/ 124 w 187"/>
                  <a:gd name="T49" fmla="*/ 186 h 373"/>
                  <a:gd name="T50" fmla="*/ 155 w 187"/>
                  <a:gd name="T51" fmla="*/ 155 h 373"/>
                  <a:gd name="T52" fmla="*/ 186 w 187"/>
                  <a:gd name="T53" fmla="*/ 155 h 373"/>
                  <a:gd name="T54" fmla="*/ 186 w 187"/>
                  <a:gd name="T55" fmla="*/ 124 h 373"/>
                  <a:gd name="T56" fmla="*/ 186 w 187"/>
                  <a:gd name="T57" fmla="*/ 124 h 373"/>
                  <a:gd name="T58" fmla="*/ 186 w 187"/>
                  <a:gd name="T59" fmla="*/ 124 h 373"/>
                  <a:gd name="T60" fmla="*/ 155 w 187"/>
                  <a:gd name="T61" fmla="*/ 93 h 373"/>
                  <a:gd name="T62" fmla="*/ 92 w 187"/>
                  <a:gd name="T63" fmla="*/ 31 h 373"/>
                  <a:gd name="T64" fmla="*/ 62 w 187"/>
                  <a:gd name="T65" fmla="*/ 0 h 373"/>
                  <a:gd name="T66" fmla="*/ 62 w 187"/>
                  <a:gd name="T6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" h="373">
                    <a:moveTo>
                      <a:pt x="31" y="0"/>
                    </a:moveTo>
                    <a:lnTo>
                      <a:pt x="31" y="0"/>
                    </a:lnTo>
                    <a:cubicBezTo>
                      <a:pt x="62" y="31"/>
                      <a:pt x="62" y="31"/>
                      <a:pt x="62" y="63"/>
                    </a:cubicBezTo>
                    <a:lnTo>
                      <a:pt x="62" y="63"/>
                    </a:lnTo>
                    <a:lnTo>
                      <a:pt x="62" y="63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lnTo>
                      <a:pt x="31" y="93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124"/>
                      <a:pt x="0" y="124"/>
                      <a:pt x="0" y="124"/>
                    </a:cubicBez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cubicBezTo>
                      <a:pt x="62" y="124"/>
                      <a:pt x="62" y="124"/>
                      <a:pt x="62" y="155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92" y="186"/>
                      <a:pt x="92" y="186"/>
                      <a:pt x="92" y="186"/>
                    </a:cubicBezTo>
                    <a:lnTo>
                      <a:pt x="62" y="186"/>
                    </a:lnTo>
                    <a:cubicBezTo>
                      <a:pt x="92" y="217"/>
                      <a:pt x="92" y="217"/>
                      <a:pt x="92" y="248"/>
                    </a:cubicBezTo>
                    <a:lnTo>
                      <a:pt x="92" y="248"/>
                    </a:lnTo>
                    <a:lnTo>
                      <a:pt x="92" y="248"/>
                    </a:lnTo>
                    <a:cubicBezTo>
                      <a:pt x="92" y="248"/>
                      <a:pt x="92" y="279"/>
                      <a:pt x="62" y="279"/>
                    </a:cubicBezTo>
                    <a:lnTo>
                      <a:pt x="62" y="279"/>
                    </a:lnTo>
                    <a:cubicBezTo>
                      <a:pt x="62" y="310"/>
                      <a:pt x="92" y="310"/>
                      <a:pt x="92" y="310"/>
                    </a:cubicBezTo>
                    <a:cubicBezTo>
                      <a:pt x="92" y="310"/>
                      <a:pt x="62" y="310"/>
                      <a:pt x="62" y="341"/>
                    </a:cubicBezTo>
                    <a:cubicBezTo>
                      <a:pt x="92" y="341"/>
                      <a:pt x="92" y="372"/>
                      <a:pt x="92" y="372"/>
                    </a:cubicBezTo>
                    <a:lnTo>
                      <a:pt x="92" y="372"/>
                    </a:lnTo>
                    <a:lnTo>
                      <a:pt x="92" y="372"/>
                    </a:lnTo>
                    <a:lnTo>
                      <a:pt x="92" y="372"/>
                    </a:lnTo>
                    <a:lnTo>
                      <a:pt x="92" y="372"/>
                    </a:lnTo>
                    <a:cubicBezTo>
                      <a:pt x="124" y="372"/>
                      <a:pt x="124" y="372"/>
                      <a:pt x="124" y="372"/>
                    </a:cubicBezTo>
                    <a:lnTo>
                      <a:pt x="124" y="372"/>
                    </a:lnTo>
                    <a:lnTo>
                      <a:pt x="124" y="372"/>
                    </a:lnTo>
                    <a:cubicBezTo>
                      <a:pt x="155" y="372"/>
                      <a:pt x="155" y="372"/>
                      <a:pt x="155" y="372"/>
                    </a:cubicBezTo>
                    <a:lnTo>
                      <a:pt x="155" y="372"/>
                    </a:lnTo>
                    <a:cubicBezTo>
                      <a:pt x="155" y="372"/>
                      <a:pt x="155" y="341"/>
                      <a:pt x="186" y="341"/>
                    </a:cubicBezTo>
                    <a:lnTo>
                      <a:pt x="186" y="341"/>
                    </a:lnTo>
                    <a:lnTo>
                      <a:pt x="186" y="341"/>
                    </a:lnTo>
                    <a:lnTo>
                      <a:pt x="155" y="310"/>
                    </a:lnTo>
                    <a:lnTo>
                      <a:pt x="155" y="310"/>
                    </a:lnTo>
                    <a:lnTo>
                      <a:pt x="155" y="279"/>
                    </a:lnTo>
                    <a:cubicBezTo>
                      <a:pt x="124" y="279"/>
                      <a:pt x="124" y="248"/>
                      <a:pt x="124" y="248"/>
                    </a:cubicBezTo>
                    <a:cubicBezTo>
                      <a:pt x="124" y="217"/>
                      <a:pt x="124" y="217"/>
                      <a:pt x="124" y="217"/>
                    </a:cubicBezTo>
                    <a:cubicBezTo>
                      <a:pt x="124" y="217"/>
                      <a:pt x="124" y="217"/>
                      <a:pt x="124" y="186"/>
                    </a:cubicBezTo>
                    <a:lnTo>
                      <a:pt x="124" y="186"/>
                    </a:lnTo>
                    <a:lnTo>
                      <a:pt x="124" y="186"/>
                    </a:lnTo>
                    <a:lnTo>
                      <a:pt x="124" y="186"/>
                    </a:lnTo>
                    <a:lnTo>
                      <a:pt x="124" y="186"/>
                    </a:lnTo>
                    <a:lnTo>
                      <a:pt x="155" y="155"/>
                    </a:lnTo>
                    <a:lnTo>
                      <a:pt x="155" y="155"/>
                    </a:lnTo>
                    <a:cubicBezTo>
                      <a:pt x="155" y="155"/>
                      <a:pt x="155" y="155"/>
                      <a:pt x="186" y="155"/>
                    </a:cubicBezTo>
                    <a:lnTo>
                      <a:pt x="186" y="155"/>
                    </a:lnTo>
                    <a:lnTo>
                      <a:pt x="186" y="155"/>
                    </a:lnTo>
                    <a:cubicBezTo>
                      <a:pt x="186" y="124"/>
                      <a:pt x="186" y="124"/>
                      <a:pt x="186" y="124"/>
                    </a:cubicBez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55" y="93"/>
                      <a:pt x="155" y="93"/>
                      <a:pt x="155" y="93"/>
                    </a:cubicBezTo>
                    <a:lnTo>
                      <a:pt x="155" y="93"/>
                    </a:lnTo>
                    <a:cubicBezTo>
                      <a:pt x="124" y="93"/>
                      <a:pt x="124" y="93"/>
                      <a:pt x="124" y="93"/>
                    </a:cubicBezTo>
                    <a:cubicBezTo>
                      <a:pt x="92" y="63"/>
                      <a:pt x="92" y="63"/>
                      <a:pt x="92" y="31"/>
                    </a:cubicBezTo>
                    <a:cubicBezTo>
                      <a:pt x="92" y="31"/>
                      <a:pt x="9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89" name="Freeform 157"/>
              <p:cNvSpPr>
                <a:spLocks noChangeArrowheads="1"/>
              </p:cNvSpPr>
              <p:nvPr/>
            </p:nvSpPr>
            <p:spPr bwMode="auto">
              <a:xfrm>
                <a:off x="2519363" y="2527300"/>
                <a:ext cx="100012" cy="66675"/>
              </a:xfrm>
              <a:custGeom>
                <a:avLst/>
                <a:gdLst>
                  <a:gd name="T0" fmla="*/ 0 w 279"/>
                  <a:gd name="T1" fmla="*/ 62 h 187"/>
                  <a:gd name="T2" fmla="*/ 0 w 279"/>
                  <a:gd name="T3" fmla="*/ 62 h 187"/>
                  <a:gd name="T4" fmla="*/ 0 w 279"/>
                  <a:gd name="T5" fmla="*/ 62 h 187"/>
                  <a:gd name="T6" fmla="*/ 0 w 279"/>
                  <a:gd name="T7" fmla="*/ 93 h 187"/>
                  <a:gd name="T8" fmla="*/ 0 w 279"/>
                  <a:gd name="T9" fmla="*/ 93 h 187"/>
                  <a:gd name="T10" fmla="*/ 30 w 279"/>
                  <a:gd name="T11" fmla="*/ 93 h 187"/>
                  <a:gd name="T12" fmla="*/ 30 w 279"/>
                  <a:gd name="T13" fmla="*/ 93 h 187"/>
                  <a:gd name="T14" fmla="*/ 30 w 279"/>
                  <a:gd name="T15" fmla="*/ 155 h 187"/>
                  <a:gd name="T16" fmla="*/ 30 w 279"/>
                  <a:gd name="T17" fmla="*/ 155 h 187"/>
                  <a:gd name="T18" fmla="*/ 30 w 279"/>
                  <a:gd name="T19" fmla="*/ 155 h 187"/>
                  <a:gd name="T20" fmla="*/ 30 w 279"/>
                  <a:gd name="T21" fmla="*/ 155 h 187"/>
                  <a:gd name="T22" fmla="*/ 30 w 279"/>
                  <a:gd name="T23" fmla="*/ 155 h 187"/>
                  <a:gd name="T24" fmla="*/ 30 w 279"/>
                  <a:gd name="T25" fmla="*/ 155 h 187"/>
                  <a:gd name="T26" fmla="*/ 62 w 279"/>
                  <a:gd name="T27" fmla="*/ 155 h 187"/>
                  <a:gd name="T28" fmla="*/ 62 w 279"/>
                  <a:gd name="T29" fmla="*/ 155 h 187"/>
                  <a:gd name="T30" fmla="*/ 93 w 279"/>
                  <a:gd name="T31" fmla="*/ 155 h 187"/>
                  <a:gd name="T32" fmla="*/ 93 w 279"/>
                  <a:gd name="T33" fmla="*/ 155 h 187"/>
                  <a:gd name="T34" fmla="*/ 124 w 279"/>
                  <a:gd name="T35" fmla="*/ 155 h 187"/>
                  <a:gd name="T36" fmla="*/ 154 w 279"/>
                  <a:gd name="T37" fmla="*/ 155 h 187"/>
                  <a:gd name="T38" fmla="*/ 154 w 279"/>
                  <a:gd name="T39" fmla="*/ 155 h 187"/>
                  <a:gd name="T40" fmla="*/ 154 w 279"/>
                  <a:gd name="T41" fmla="*/ 155 h 187"/>
                  <a:gd name="T42" fmla="*/ 186 w 279"/>
                  <a:gd name="T43" fmla="*/ 186 h 187"/>
                  <a:gd name="T44" fmla="*/ 186 w 279"/>
                  <a:gd name="T45" fmla="*/ 186 h 187"/>
                  <a:gd name="T46" fmla="*/ 186 w 279"/>
                  <a:gd name="T47" fmla="*/ 186 h 187"/>
                  <a:gd name="T48" fmla="*/ 217 w 279"/>
                  <a:gd name="T49" fmla="*/ 186 h 187"/>
                  <a:gd name="T50" fmla="*/ 248 w 279"/>
                  <a:gd name="T51" fmla="*/ 186 h 187"/>
                  <a:gd name="T52" fmla="*/ 248 w 279"/>
                  <a:gd name="T53" fmla="*/ 186 h 187"/>
                  <a:gd name="T54" fmla="*/ 248 w 279"/>
                  <a:gd name="T55" fmla="*/ 186 h 187"/>
                  <a:gd name="T56" fmla="*/ 248 w 279"/>
                  <a:gd name="T57" fmla="*/ 155 h 187"/>
                  <a:gd name="T58" fmla="*/ 248 w 279"/>
                  <a:gd name="T59" fmla="*/ 155 h 187"/>
                  <a:gd name="T60" fmla="*/ 248 w 279"/>
                  <a:gd name="T61" fmla="*/ 155 h 187"/>
                  <a:gd name="T62" fmla="*/ 278 w 279"/>
                  <a:gd name="T63" fmla="*/ 93 h 187"/>
                  <a:gd name="T64" fmla="*/ 278 w 279"/>
                  <a:gd name="T65" fmla="*/ 93 h 187"/>
                  <a:gd name="T66" fmla="*/ 278 w 279"/>
                  <a:gd name="T67" fmla="*/ 93 h 187"/>
                  <a:gd name="T68" fmla="*/ 278 w 279"/>
                  <a:gd name="T69" fmla="*/ 62 h 187"/>
                  <a:gd name="T70" fmla="*/ 278 w 279"/>
                  <a:gd name="T71" fmla="*/ 62 h 187"/>
                  <a:gd name="T72" fmla="*/ 278 w 279"/>
                  <a:gd name="T73" fmla="*/ 62 h 187"/>
                  <a:gd name="T74" fmla="*/ 278 w 279"/>
                  <a:gd name="T75" fmla="*/ 31 h 187"/>
                  <a:gd name="T76" fmla="*/ 248 w 279"/>
                  <a:gd name="T77" fmla="*/ 31 h 187"/>
                  <a:gd name="T78" fmla="*/ 248 w 279"/>
                  <a:gd name="T79" fmla="*/ 31 h 187"/>
                  <a:gd name="T80" fmla="*/ 217 w 279"/>
                  <a:gd name="T81" fmla="*/ 31 h 187"/>
                  <a:gd name="T82" fmla="*/ 154 w 279"/>
                  <a:gd name="T83" fmla="*/ 62 h 187"/>
                  <a:gd name="T84" fmla="*/ 154 w 279"/>
                  <a:gd name="T85" fmla="*/ 31 h 187"/>
                  <a:gd name="T86" fmla="*/ 124 w 279"/>
                  <a:gd name="T87" fmla="*/ 0 h 187"/>
                  <a:gd name="T88" fmla="*/ 124 w 279"/>
                  <a:gd name="T89" fmla="*/ 0 h 187"/>
                  <a:gd name="T90" fmla="*/ 93 w 279"/>
                  <a:gd name="T91" fmla="*/ 0 h 187"/>
                  <a:gd name="T92" fmla="*/ 62 w 279"/>
                  <a:gd name="T93" fmla="*/ 0 h 187"/>
                  <a:gd name="T94" fmla="*/ 30 w 279"/>
                  <a:gd name="T95" fmla="*/ 0 h 187"/>
                  <a:gd name="T96" fmla="*/ 30 w 279"/>
                  <a:gd name="T97" fmla="*/ 0 h 187"/>
                  <a:gd name="T98" fmla="*/ 30 w 279"/>
                  <a:gd name="T99" fmla="*/ 31 h 187"/>
                  <a:gd name="T100" fmla="*/ 0 w 279"/>
                  <a:gd name="T101" fmla="*/ 6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9" h="187">
                    <a:moveTo>
                      <a:pt x="0" y="62"/>
                    </a:move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cubicBezTo>
                      <a:pt x="0" y="93"/>
                      <a:pt x="0" y="93"/>
                      <a:pt x="30" y="93"/>
                    </a:cubicBezTo>
                    <a:lnTo>
                      <a:pt x="30" y="93"/>
                    </a:lnTo>
                    <a:cubicBezTo>
                      <a:pt x="30" y="124"/>
                      <a:pt x="30" y="124"/>
                      <a:pt x="30" y="155"/>
                    </a:cubicBez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62" y="155"/>
                    </a:lnTo>
                    <a:lnTo>
                      <a:pt x="62" y="155"/>
                    </a:lnTo>
                    <a:lnTo>
                      <a:pt x="93" y="155"/>
                    </a:lnTo>
                    <a:lnTo>
                      <a:pt x="93" y="155"/>
                    </a:lnTo>
                    <a:cubicBezTo>
                      <a:pt x="124" y="155"/>
                      <a:pt x="124" y="155"/>
                      <a:pt x="124" y="155"/>
                    </a:cubicBez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cubicBezTo>
                      <a:pt x="154" y="155"/>
                      <a:pt x="186" y="155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217" y="186"/>
                      <a:pt x="217" y="186"/>
                      <a:pt x="217" y="186"/>
                    </a:cubicBezTo>
                    <a:lnTo>
                      <a:pt x="248" y="186"/>
                    </a:lnTo>
                    <a:lnTo>
                      <a:pt x="248" y="186"/>
                    </a:lnTo>
                    <a:lnTo>
                      <a:pt x="248" y="186"/>
                    </a:lnTo>
                    <a:cubicBezTo>
                      <a:pt x="248" y="155"/>
                      <a:pt x="248" y="155"/>
                      <a:pt x="248" y="155"/>
                    </a:cubicBezTo>
                    <a:lnTo>
                      <a:pt x="248" y="155"/>
                    </a:lnTo>
                    <a:lnTo>
                      <a:pt x="248" y="155"/>
                    </a:lnTo>
                    <a:cubicBezTo>
                      <a:pt x="248" y="124"/>
                      <a:pt x="278" y="124"/>
                      <a:pt x="278" y="93"/>
                    </a:cubicBezTo>
                    <a:lnTo>
                      <a:pt x="278" y="93"/>
                    </a:lnTo>
                    <a:lnTo>
                      <a:pt x="278" y="93"/>
                    </a:lnTo>
                    <a:lnTo>
                      <a:pt x="278" y="62"/>
                    </a:lnTo>
                    <a:lnTo>
                      <a:pt x="278" y="62"/>
                    </a:lnTo>
                    <a:lnTo>
                      <a:pt x="278" y="62"/>
                    </a:lnTo>
                    <a:cubicBezTo>
                      <a:pt x="278" y="31"/>
                      <a:pt x="278" y="31"/>
                      <a:pt x="278" y="31"/>
                    </a:cubicBez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lnTo>
                      <a:pt x="217" y="31"/>
                    </a:lnTo>
                    <a:cubicBezTo>
                      <a:pt x="154" y="62"/>
                      <a:pt x="154" y="62"/>
                      <a:pt x="154" y="62"/>
                    </a:cubicBezTo>
                    <a:cubicBezTo>
                      <a:pt x="154" y="31"/>
                      <a:pt x="154" y="31"/>
                      <a:pt x="154" y="31"/>
                    </a:cubicBezTo>
                    <a:cubicBezTo>
                      <a:pt x="154" y="0"/>
                      <a:pt x="154" y="0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  <a:cubicBezTo>
                      <a:pt x="62" y="0"/>
                      <a:pt x="62" y="0"/>
                      <a:pt x="30" y="0"/>
                    </a:cubicBezTo>
                    <a:lnTo>
                      <a:pt x="30" y="0"/>
                    </a:lnTo>
                    <a:lnTo>
                      <a:pt x="30" y="31"/>
                    </a:ln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0" name="Freeform 158"/>
              <p:cNvSpPr>
                <a:spLocks noChangeArrowheads="1"/>
              </p:cNvSpPr>
              <p:nvPr/>
            </p:nvSpPr>
            <p:spPr bwMode="auto">
              <a:xfrm>
                <a:off x="2286000" y="2884488"/>
                <a:ext cx="223838" cy="279400"/>
              </a:xfrm>
              <a:custGeom>
                <a:avLst/>
                <a:gdLst>
                  <a:gd name="T0" fmla="*/ 185 w 621"/>
                  <a:gd name="T1" fmla="*/ 31 h 776"/>
                  <a:gd name="T2" fmla="*/ 185 w 621"/>
                  <a:gd name="T3" fmla="*/ 0 h 776"/>
                  <a:gd name="T4" fmla="*/ 124 w 621"/>
                  <a:gd name="T5" fmla="*/ 31 h 776"/>
                  <a:gd name="T6" fmla="*/ 93 w 621"/>
                  <a:gd name="T7" fmla="*/ 62 h 776"/>
                  <a:gd name="T8" fmla="*/ 61 w 621"/>
                  <a:gd name="T9" fmla="*/ 93 h 776"/>
                  <a:gd name="T10" fmla="*/ 31 w 621"/>
                  <a:gd name="T11" fmla="*/ 93 h 776"/>
                  <a:gd name="T12" fmla="*/ 61 w 621"/>
                  <a:gd name="T13" fmla="*/ 154 h 776"/>
                  <a:gd name="T14" fmla="*/ 31 w 621"/>
                  <a:gd name="T15" fmla="*/ 217 h 776"/>
                  <a:gd name="T16" fmla="*/ 31 w 621"/>
                  <a:gd name="T17" fmla="*/ 248 h 776"/>
                  <a:gd name="T18" fmla="*/ 31 w 621"/>
                  <a:gd name="T19" fmla="*/ 310 h 776"/>
                  <a:gd name="T20" fmla="*/ 31 w 621"/>
                  <a:gd name="T21" fmla="*/ 341 h 776"/>
                  <a:gd name="T22" fmla="*/ 31 w 621"/>
                  <a:gd name="T23" fmla="*/ 403 h 776"/>
                  <a:gd name="T24" fmla="*/ 0 w 621"/>
                  <a:gd name="T25" fmla="*/ 465 h 776"/>
                  <a:gd name="T26" fmla="*/ 0 w 621"/>
                  <a:gd name="T27" fmla="*/ 465 h 776"/>
                  <a:gd name="T28" fmla="*/ 61 w 621"/>
                  <a:gd name="T29" fmla="*/ 558 h 776"/>
                  <a:gd name="T30" fmla="*/ 61 w 621"/>
                  <a:gd name="T31" fmla="*/ 619 h 776"/>
                  <a:gd name="T32" fmla="*/ 61 w 621"/>
                  <a:gd name="T33" fmla="*/ 651 h 776"/>
                  <a:gd name="T34" fmla="*/ 61 w 621"/>
                  <a:gd name="T35" fmla="*/ 651 h 776"/>
                  <a:gd name="T36" fmla="*/ 93 w 621"/>
                  <a:gd name="T37" fmla="*/ 743 h 776"/>
                  <a:gd name="T38" fmla="*/ 93 w 621"/>
                  <a:gd name="T39" fmla="*/ 775 h 776"/>
                  <a:gd name="T40" fmla="*/ 124 w 621"/>
                  <a:gd name="T41" fmla="*/ 743 h 776"/>
                  <a:gd name="T42" fmla="*/ 155 w 621"/>
                  <a:gd name="T43" fmla="*/ 743 h 776"/>
                  <a:gd name="T44" fmla="*/ 185 w 621"/>
                  <a:gd name="T45" fmla="*/ 743 h 776"/>
                  <a:gd name="T46" fmla="*/ 217 w 621"/>
                  <a:gd name="T47" fmla="*/ 743 h 776"/>
                  <a:gd name="T48" fmla="*/ 217 w 621"/>
                  <a:gd name="T49" fmla="*/ 743 h 776"/>
                  <a:gd name="T50" fmla="*/ 309 w 621"/>
                  <a:gd name="T51" fmla="*/ 743 h 776"/>
                  <a:gd name="T52" fmla="*/ 341 w 621"/>
                  <a:gd name="T53" fmla="*/ 743 h 776"/>
                  <a:gd name="T54" fmla="*/ 372 w 621"/>
                  <a:gd name="T55" fmla="*/ 713 h 776"/>
                  <a:gd name="T56" fmla="*/ 372 w 621"/>
                  <a:gd name="T57" fmla="*/ 682 h 776"/>
                  <a:gd name="T58" fmla="*/ 372 w 621"/>
                  <a:gd name="T59" fmla="*/ 651 h 776"/>
                  <a:gd name="T60" fmla="*/ 403 w 621"/>
                  <a:gd name="T61" fmla="*/ 589 h 776"/>
                  <a:gd name="T62" fmla="*/ 496 w 621"/>
                  <a:gd name="T63" fmla="*/ 558 h 776"/>
                  <a:gd name="T64" fmla="*/ 589 w 621"/>
                  <a:gd name="T65" fmla="*/ 558 h 776"/>
                  <a:gd name="T66" fmla="*/ 620 w 621"/>
                  <a:gd name="T67" fmla="*/ 527 h 776"/>
                  <a:gd name="T68" fmla="*/ 620 w 621"/>
                  <a:gd name="T69" fmla="*/ 495 h 776"/>
                  <a:gd name="T70" fmla="*/ 557 w 621"/>
                  <a:gd name="T71" fmla="*/ 434 h 776"/>
                  <a:gd name="T72" fmla="*/ 527 w 621"/>
                  <a:gd name="T73" fmla="*/ 434 h 776"/>
                  <a:gd name="T74" fmla="*/ 496 w 621"/>
                  <a:gd name="T75" fmla="*/ 434 h 776"/>
                  <a:gd name="T76" fmla="*/ 465 w 621"/>
                  <a:gd name="T77" fmla="*/ 341 h 776"/>
                  <a:gd name="T78" fmla="*/ 465 w 621"/>
                  <a:gd name="T79" fmla="*/ 310 h 776"/>
                  <a:gd name="T80" fmla="*/ 465 w 621"/>
                  <a:gd name="T81" fmla="*/ 279 h 776"/>
                  <a:gd name="T82" fmla="*/ 465 w 621"/>
                  <a:gd name="T83" fmla="*/ 248 h 776"/>
                  <a:gd name="T84" fmla="*/ 403 w 621"/>
                  <a:gd name="T85" fmla="*/ 248 h 776"/>
                  <a:gd name="T86" fmla="*/ 341 w 621"/>
                  <a:gd name="T87" fmla="*/ 186 h 776"/>
                  <a:gd name="T88" fmla="*/ 279 w 621"/>
                  <a:gd name="T89" fmla="*/ 186 h 776"/>
                  <a:gd name="T90" fmla="*/ 279 w 621"/>
                  <a:gd name="T91" fmla="*/ 186 h 776"/>
                  <a:gd name="T92" fmla="*/ 248 w 621"/>
                  <a:gd name="T93" fmla="*/ 154 h 776"/>
                  <a:gd name="T94" fmla="*/ 217 w 621"/>
                  <a:gd name="T95" fmla="*/ 124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1" h="776">
                    <a:moveTo>
                      <a:pt x="185" y="62"/>
                    </a:moveTo>
                    <a:lnTo>
                      <a:pt x="185" y="62"/>
                    </a:lnTo>
                    <a:cubicBezTo>
                      <a:pt x="185" y="31"/>
                      <a:pt x="185" y="31"/>
                      <a:pt x="185" y="31"/>
                    </a:cubicBezTo>
                    <a:lnTo>
                      <a:pt x="185" y="31"/>
                    </a:lnTo>
                    <a:lnTo>
                      <a:pt x="185" y="0"/>
                    </a:lnTo>
                    <a:lnTo>
                      <a:pt x="185" y="0"/>
                    </a:lnTo>
                    <a:cubicBezTo>
                      <a:pt x="185" y="0"/>
                      <a:pt x="185" y="0"/>
                      <a:pt x="155" y="0"/>
                    </a:cubicBezTo>
                    <a:lnTo>
                      <a:pt x="155" y="0"/>
                    </a:lnTo>
                    <a:cubicBezTo>
                      <a:pt x="155" y="0"/>
                      <a:pt x="155" y="31"/>
                      <a:pt x="124" y="31"/>
                    </a:cubicBezTo>
                    <a:lnTo>
                      <a:pt x="124" y="31"/>
                    </a:lnTo>
                    <a:cubicBezTo>
                      <a:pt x="93" y="62"/>
                      <a:pt x="93" y="62"/>
                      <a:pt x="93" y="62"/>
                    </a:cubicBezTo>
                    <a:lnTo>
                      <a:pt x="93" y="62"/>
                    </a:lnTo>
                    <a:cubicBezTo>
                      <a:pt x="93" y="62"/>
                      <a:pt x="93" y="62"/>
                      <a:pt x="61" y="62"/>
                    </a:cubicBezTo>
                    <a:lnTo>
                      <a:pt x="61" y="62"/>
                    </a:lnTo>
                    <a:lnTo>
                      <a:pt x="61" y="93"/>
                    </a:lnTo>
                    <a:cubicBezTo>
                      <a:pt x="61" y="93"/>
                      <a:pt x="61" y="93"/>
                      <a:pt x="31" y="93"/>
                    </a:cubicBezTo>
                    <a:lnTo>
                      <a:pt x="31" y="93"/>
                    </a:lnTo>
                    <a:lnTo>
                      <a:pt x="31" y="93"/>
                    </a:lnTo>
                    <a:cubicBezTo>
                      <a:pt x="31" y="93"/>
                      <a:pt x="31" y="93"/>
                      <a:pt x="31" y="124"/>
                    </a:cubicBezTo>
                    <a:cubicBezTo>
                      <a:pt x="31" y="124"/>
                      <a:pt x="61" y="124"/>
                      <a:pt x="61" y="154"/>
                    </a:cubicBezTo>
                    <a:lnTo>
                      <a:pt x="61" y="154"/>
                    </a:lnTo>
                    <a:cubicBezTo>
                      <a:pt x="61" y="154"/>
                      <a:pt x="61" y="186"/>
                      <a:pt x="31" y="186"/>
                    </a:cubicBezTo>
                    <a:lnTo>
                      <a:pt x="31" y="186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31" y="248"/>
                    </a:lnTo>
                    <a:cubicBezTo>
                      <a:pt x="31" y="248"/>
                      <a:pt x="31" y="248"/>
                      <a:pt x="31" y="279"/>
                    </a:cubicBezTo>
                    <a:lnTo>
                      <a:pt x="31" y="310"/>
                    </a:lnTo>
                    <a:lnTo>
                      <a:pt x="31" y="310"/>
                    </a:lnTo>
                    <a:lnTo>
                      <a:pt x="31" y="341"/>
                    </a:lnTo>
                    <a:lnTo>
                      <a:pt x="31" y="341"/>
                    </a:lnTo>
                    <a:lnTo>
                      <a:pt x="31" y="341"/>
                    </a:lnTo>
                    <a:cubicBezTo>
                      <a:pt x="31" y="341"/>
                      <a:pt x="31" y="341"/>
                      <a:pt x="31" y="371"/>
                    </a:cubicBezTo>
                    <a:cubicBezTo>
                      <a:pt x="31" y="371"/>
                      <a:pt x="31" y="371"/>
                      <a:pt x="31" y="403"/>
                    </a:cubicBezTo>
                    <a:lnTo>
                      <a:pt x="31" y="403"/>
                    </a:lnTo>
                    <a:cubicBezTo>
                      <a:pt x="31" y="403"/>
                      <a:pt x="31" y="403"/>
                      <a:pt x="31" y="434"/>
                    </a:cubicBezTo>
                    <a:lnTo>
                      <a:pt x="31" y="434"/>
                    </a:lnTo>
                    <a:cubicBezTo>
                      <a:pt x="31" y="434"/>
                      <a:pt x="31" y="434"/>
                      <a:pt x="0" y="465"/>
                    </a:cubicBezTo>
                    <a:lnTo>
                      <a:pt x="0" y="465"/>
                    </a:lnTo>
                    <a:lnTo>
                      <a:pt x="0" y="465"/>
                    </a:lnTo>
                    <a:lnTo>
                      <a:pt x="0" y="465"/>
                    </a:lnTo>
                    <a:cubicBezTo>
                      <a:pt x="0" y="495"/>
                      <a:pt x="31" y="495"/>
                      <a:pt x="31" y="495"/>
                    </a:cubicBezTo>
                    <a:cubicBezTo>
                      <a:pt x="31" y="527"/>
                      <a:pt x="31" y="527"/>
                      <a:pt x="31" y="558"/>
                    </a:cubicBezTo>
                    <a:cubicBezTo>
                      <a:pt x="31" y="558"/>
                      <a:pt x="31" y="558"/>
                      <a:pt x="61" y="558"/>
                    </a:cubicBezTo>
                    <a:lnTo>
                      <a:pt x="61" y="558"/>
                    </a:lnTo>
                    <a:lnTo>
                      <a:pt x="61" y="589"/>
                    </a:lnTo>
                    <a:cubicBezTo>
                      <a:pt x="61" y="589"/>
                      <a:pt x="61" y="589"/>
                      <a:pt x="61" y="619"/>
                    </a:cubicBezTo>
                    <a:cubicBezTo>
                      <a:pt x="61" y="619"/>
                      <a:pt x="61" y="619"/>
                      <a:pt x="61" y="651"/>
                    </a:cubicBezTo>
                    <a:lnTo>
                      <a:pt x="61" y="651"/>
                    </a:lnTo>
                    <a:lnTo>
                      <a:pt x="61" y="651"/>
                    </a:lnTo>
                    <a:lnTo>
                      <a:pt x="61" y="651"/>
                    </a:lnTo>
                    <a:lnTo>
                      <a:pt x="61" y="651"/>
                    </a:lnTo>
                    <a:lnTo>
                      <a:pt x="61" y="651"/>
                    </a:lnTo>
                    <a:cubicBezTo>
                      <a:pt x="61" y="682"/>
                      <a:pt x="61" y="682"/>
                      <a:pt x="61" y="713"/>
                    </a:cubicBezTo>
                    <a:lnTo>
                      <a:pt x="61" y="713"/>
                    </a:lnTo>
                    <a:cubicBezTo>
                      <a:pt x="93" y="713"/>
                      <a:pt x="93" y="743"/>
                      <a:pt x="93" y="743"/>
                    </a:cubicBezTo>
                    <a:lnTo>
                      <a:pt x="93" y="775"/>
                    </a:lnTo>
                    <a:lnTo>
                      <a:pt x="93" y="775"/>
                    </a:lnTo>
                    <a:lnTo>
                      <a:pt x="93" y="775"/>
                    </a:lnTo>
                    <a:lnTo>
                      <a:pt x="93" y="775"/>
                    </a:lnTo>
                    <a:lnTo>
                      <a:pt x="93" y="775"/>
                    </a:lnTo>
                    <a:cubicBezTo>
                      <a:pt x="124" y="775"/>
                      <a:pt x="124" y="743"/>
                      <a:pt x="124" y="743"/>
                    </a:cubicBezTo>
                    <a:cubicBezTo>
                      <a:pt x="124" y="743"/>
                      <a:pt x="124" y="743"/>
                      <a:pt x="155" y="743"/>
                    </a:cubicBezTo>
                    <a:lnTo>
                      <a:pt x="155" y="743"/>
                    </a:lnTo>
                    <a:lnTo>
                      <a:pt x="155" y="743"/>
                    </a:lnTo>
                    <a:cubicBezTo>
                      <a:pt x="185" y="713"/>
                      <a:pt x="185" y="713"/>
                      <a:pt x="185" y="713"/>
                    </a:cubicBezTo>
                    <a:cubicBezTo>
                      <a:pt x="185" y="743"/>
                      <a:pt x="185" y="743"/>
                      <a:pt x="185" y="743"/>
                    </a:cubicBezTo>
                    <a:lnTo>
                      <a:pt x="185" y="743"/>
                    </a:lnTo>
                    <a:cubicBezTo>
                      <a:pt x="185" y="743"/>
                      <a:pt x="185" y="743"/>
                      <a:pt x="217" y="743"/>
                    </a:cubicBezTo>
                    <a:lnTo>
                      <a:pt x="217" y="743"/>
                    </a:lnTo>
                    <a:lnTo>
                      <a:pt x="217" y="743"/>
                    </a:lnTo>
                    <a:lnTo>
                      <a:pt x="217" y="743"/>
                    </a:lnTo>
                    <a:lnTo>
                      <a:pt x="217" y="743"/>
                    </a:lnTo>
                    <a:lnTo>
                      <a:pt x="217" y="743"/>
                    </a:lnTo>
                    <a:cubicBezTo>
                      <a:pt x="248" y="743"/>
                      <a:pt x="248" y="743"/>
                      <a:pt x="279" y="743"/>
                    </a:cubicBezTo>
                    <a:cubicBezTo>
                      <a:pt x="279" y="743"/>
                      <a:pt x="279" y="743"/>
                      <a:pt x="309" y="743"/>
                    </a:cubicBezTo>
                    <a:lnTo>
                      <a:pt x="309" y="743"/>
                    </a:lnTo>
                    <a:lnTo>
                      <a:pt x="309" y="743"/>
                    </a:lnTo>
                    <a:lnTo>
                      <a:pt x="309" y="743"/>
                    </a:lnTo>
                    <a:lnTo>
                      <a:pt x="341" y="743"/>
                    </a:lnTo>
                    <a:lnTo>
                      <a:pt x="341" y="713"/>
                    </a:lnTo>
                    <a:lnTo>
                      <a:pt x="341" y="713"/>
                    </a:lnTo>
                    <a:lnTo>
                      <a:pt x="372" y="713"/>
                    </a:lnTo>
                    <a:lnTo>
                      <a:pt x="372" y="713"/>
                    </a:lnTo>
                    <a:cubicBezTo>
                      <a:pt x="372" y="682"/>
                      <a:pt x="372" y="682"/>
                      <a:pt x="372" y="682"/>
                    </a:cubicBezTo>
                    <a:lnTo>
                      <a:pt x="372" y="682"/>
                    </a:lnTo>
                    <a:cubicBezTo>
                      <a:pt x="372" y="651"/>
                      <a:pt x="372" y="651"/>
                      <a:pt x="372" y="651"/>
                    </a:cubicBezTo>
                    <a:lnTo>
                      <a:pt x="372" y="651"/>
                    </a:lnTo>
                    <a:lnTo>
                      <a:pt x="372" y="651"/>
                    </a:lnTo>
                    <a:cubicBezTo>
                      <a:pt x="372" y="619"/>
                      <a:pt x="372" y="619"/>
                      <a:pt x="372" y="619"/>
                    </a:cubicBezTo>
                    <a:lnTo>
                      <a:pt x="372" y="619"/>
                    </a:lnTo>
                    <a:lnTo>
                      <a:pt x="403" y="589"/>
                    </a:lnTo>
                    <a:cubicBezTo>
                      <a:pt x="433" y="589"/>
                      <a:pt x="465" y="558"/>
                      <a:pt x="496" y="558"/>
                    </a:cubicBezTo>
                    <a:lnTo>
                      <a:pt x="496" y="558"/>
                    </a:lnTo>
                    <a:lnTo>
                      <a:pt x="496" y="558"/>
                    </a:lnTo>
                    <a:lnTo>
                      <a:pt x="527" y="558"/>
                    </a:lnTo>
                    <a:lnTo>
                      <a:pt x="527" y="558"/>
                    </a:lnTo>
                    <a:cubicBezTo>
                      <a:pt x="557" y="558"/>
                      <a:pt x="589" y="558"/>
                      <a:pt x="589" y="558"/>
                    </a:cubicBezTo>
                    <a:lnTo>
                      <a:pt x="589" y="558"/>
                    </a:lnTo>
                    <a:cubicBezTo>
                      <a:pt x="620" y="558"/>
                      <a:pt x="620" y="527"/>
                      <a:pt x="620" y="527"/>
                    </a:cubicBezTo>
                    <a:lnTo>
                      <a:pt x="620" y="527"/>
                    </a:lnTo>
                    <a:cubicBezTo>
                      <a:pt x="620" y="495"/>
                      <a:pt x="620" y="495"/>
                      <a:pt x="620" y="495"/>
                    </a:cubicBezTo>
                    <a:lnTo>
                      <a:pt x="620" y="495"/>
                    </a:lnTo>
                    <a:lnTo>
                      <a:pt x="620" y="495"/>
                    </a:lnTo>
                    <a:lnTo>
                      <a:pt x="589" y="495"/>
                    </a:lnTo>
                    <a:cubicBezTo>
                      <a:pt x="589" y="495"/>
                      <a:pt x="557" y="465"/>
                      <a:pt x="557" y="434"/>
                    </a:cubicBezTo>
                    <a:lnTo>
                      <a:pt x="557" y="434"/>
                    </a:lnTo>
                    <a:lnTo>
                      <a:pt x="557" y="434"/>
                    </a:lnTo>
                    <a:lnTo>
                      <a:pt x="557" y="434"/>
                    </a:lnTo>
                    <a:lnTo>
                      <a:pt x="527" y="434"/>
                    </a:lnTo>
                    <a:lnTo>
                      <a:pt x="527" y="434"/>
                    </a:lnTo>
                    <a:cubicBezTo>
                      <a:pt x="527" y="434"/>
                      <a:pt x="527" y="434"/>
                      <a:pt x="496" y="434"/>
                    </a:cubicBezTo>
                    <a:lnTo>
                      <a:pt x="496" y="434"/>
                    </a:lnTo>
                    <a:cubicBezTo>
                      <a:pt x="496" y="434"/>
                      <a:pt x="496" y="434"/>
                      <a:pt x="465" y="403"/>
                    </a:cubicBezTo>
                    <a:lnTo>
                      <a:pt x="465" y="371"/>
                    </a:lnTo>
                    <a:cubicBezTo>
                      <a:pt x="465" y="341"/>
                      <a:pt x="465" y="341"/>
                      <a:pt x="465" y="341"/>
                    </a:cubicBezTo>
                    <a:lnTo>
                      <a:pt x="465" y="341"/>
                    </a:lnTo>
                    <a:lnTo>
                      <a:pt x="465" y="341"/>
                    </a:lnTo>
                    <a:lnTo>
                      <a:pt x="465" y="310"/>
                    </a:lnTo>
                    <a:lnTo>
                      <a:pt x="465" y="310"/>
                    </a:lnTo>
                    <a:cubicBezTo>
                      <a:pt x="465" y="279"/>
                      <a:pt x="465" y="279"/>
                      <a:pt x="465" y="279"/>
                    </a:cubicBezTo>
                    <a:lnTo>
                      <a:pt x="465" y="279"/>
                    </a:lnTo>
                    <a:lnTo>
                      <a:pt x="465" y="279"/>
                    </a:lnTo>
                    <a:cubicBezTo>
                      <a:pt x="465" y="248"/>
                      <a:pt x="465" y="248"/>
                      <a:pt x="465" y="248"/>
                    </a:cubicBezTo>
                    <a:lnTo>
                      <a:pt x="465" y="248"/>
                    </a:lnTo>
                    <a:lnTo>
                      <a:pt x="465" y="248"/>
                    </a:lnTo>
                    <a:lnTo>
                      <a:pt x="433" y="248"/>
                    </a:lnTo>
                    <a:cubicBezTo>
                      <a:pt x="433" y="248"/>
                      <a:pt x="433" y="248"/>
                      <a:pt x="403" y="248"/>
                    </a:cubicBezTo>
                    <a:cubicBezTo>
                      <a:pt x="403" y="248"/>
                      <a:pt x="372" y="248"/>
                      <a:pt x="372" y="217"/>
                    </a:cubicBezTo>
                    <a:cubicBezTo>
                      <a:pt x="372" y="217"/>
                      <a:pt x="372" y="217"/>
                      <a:pt x="341" y="217"/>
                    </a:cubicBezTo>
                    <a:cubicBezTo>
                      <a:pt x="341" y="186"/>
                      <a:pt x="341" y="186"/>
                      <a:pt x="341" y="186"/>
                    </a:cubicBezTo>
                    <a:lnTo>
                      <a:pt x="341" y="186"/>
                    </a:lnTo>
                    <a:lnTo>
                      <a:pt x="341" y="186"/>
                    </a:lnTo>
                    <a:cubicBezTo>
                      <a:pt x="309" y="186"/>
                      <a:pt x="309" y="186"/>
                      <a:pt x="279" y="186"/>
                    </a:cubicBezTo>
                    <a:lnTo>
                      <a:pt x="279" y="186"/>
                    </a:lnTo>
                    <a:lnTo>
                      <a:pt x="279" y="186"/>
                    </a:lnTo>
                    <a:lnTo>
                      <a:pt x="279" y="186"/>
                    </a:lnTo>
                    <a:lnTo>
                      <a:pt x="279" y="186"/>
                    </a:lnTo>
                    <a:lnTo>
                      <a:pt x="279" y="186"/>
                    </a:lnTo>
                    <a:cubicBezTo>
                      <a:pt x="279" y="186"/>
                      <a:pt x="248" y="186"/>
                      <a:pt x="248" y="154"/>
                    </a:cubicBezTo>
                    <a:lnTo>
                      <a:pt x="248" y="154"/>
                    </a:lnTo>
                    <a:cubicBezTo>
                      <a:pt x="217" y="154"/>
                      <a:pt x="217" y="154"/>
                      <a:pt x="217" y="124"/>
                    </a:cubicBezTo>
                    <a:lnTo>
                      <a:pt x="217" y="124"/>
                    </a:lnTo>
                    <a:cubicBezTo>
                      <a:pt x="185" y="124"/>
                      <a:pt x="185" y="93"/>
                      <a:pt x="185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1" name="Freeform 159"/>
              <p:cNvSpPr>
                <a:spLocks noChangeArrowheads="1"/>
              </p:cNvSpPr>
              <p:nvPr/>
            </p:nvSpPr>
            <p:spPr bwMode="auto">
              <a:xfrm>
                <a:off x="2195513" y="3632200"/>
                <a:ext cx="1587" cy="11113"/>
              </a:xfrm>
              <a:custGeom>
                <a:avLst/>
                <a:gdLst>
                  <a:gd name="T0" fmla="*/ 0 w 1"/>
                  <a:gd name="T1" fmla="*/ 0 h 32"/>
                  <a:gd name="T2" fmla="*/ 0 w 1"/>
                  <a:gd name="T3" fmla="*/ 0 h 32"/>
                  <a:gd name="T4" fmla="*/ 0 w 1"/>
                  <a:gd name="T5" fmla="*/ 31 h 32"/>
                  <a:gd name="T6" fmla="*/ 0 w 1"/>
                  <a:gd name="T7" fmla="*/ 31 h 32"/>
                  <a:gd name="T8" fmla="*/ 0 w 1"/>
                  <a:gd name="T9" fmla="*/ 31 h 32"/>
                  <a:gd name="T10" fmla="*/ 0 w 1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2">
                    <a:moveTo>
                      <a:pt x="0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2" name="Freeform 160"/>
              <p:cNvSpPr>
                <a:spLocks noChangeArrowheads="1"/>
              </p:cNvSpPr>
              <p:nvPr/>
            </p:nvSpPr>
            <p:spPr bwMode="auto">
              <a:xfrm>
                <a:off x="2062163" y="2673350"/>
                <a:ext cx="257175" cy="938213"/>
              </a:xfrm>
              <a:custGeom>
                <a:avLst/>
                <a:gdLst>
                  <a:gd name="T0" fmla="*/ 465 w 714"/>
                  <a:gd name="T1" fmla="*/ 2511 h 2605"/>
                  <a:gd name="T2" fmla="*/ 465 w 714"/>
                  <a:gd name="T3" fmla="*/ 2448 h 2605"/>
                  <a:gd name="T4" fmla="*/ 496 w 714"/>
                  <a:gd name="T5" fmla="*/ 2356 h 2605"/>
                  <a:gd name="T6" fmla="*/ 496 w 714"/>
                  <a:gd name="T7" fmla="*/ 2293 h 2605"/>
                  <a:gd name="T8" fmla="*/ 527 w 714"/>
                  <a:gd name="T9" fmla="*/ 2232 h 2605"/>
                  <a:gd name="T10" fmla="*/ 557 w 714"/>
                  <a:gd name="T11" fmla="*/ 2108 h 2605"/>
                  <a:gd name="T12" fmla="*/ 527 w 714"/>
                  <a:gd name="T13" fmla="*/ 1984 h 2605"/>
                  <a:gd name="T14" fmla="*/ 527 w 714"/>
                  <a:gd name="T15" fmla="*/ 1922 h 2605"/>
                  <a:gd name="T16" fmla="*/ 557 w 714"/>
                  <a:gd name="T17" fmla="*/ 1828 h 2605"/>
                  <a:gd name="T18" fmla="*/ 589 w 714"/>
                  <a:gd name="T19" fmla="*/ 1704 h 2605"/>
                  <a:gd name="T20" fmla="*/ 620 w 714"/>
                  <a:gd name="T21" fmla="*/ 1674 h 2605"/>
                  <a:gd name="T22" fmla="*/ 651 w 714"/>
                  <a:gd name="T23" fmla="*/ 1612 h 2605"/>
                  <a:gd name="T24" fmla="*/ 651 w 714"/>
                  <a:gd name="T25" fmla="*/ 1550 h 2605"/>
                  <a:gd name="T26" fmla="*/ 713 w 714"/>
                  <a:gd name="T27" fmla="*/ 1456 h 2605"/>
                  <a:gd name="T28" fmla="*/ 681 w 714"/>
                  <a:gd name="T29" fmla="*/ 1395 h 2605"/>
                  <a:gd name="T30" fmla="*/ 651 w 714"/>
                  <a:gd name="T31" fmla="*/ 1302 h 2605"/>
                  <a:gd name="T32" fmla="*/ 620 w 714"/>
                  <a:gd name="T33" fmla="*/ 1208 h 2605"/>
                  <a:gd name="T34" fmla="*/ 620 w 714"/>
                  <a:gd name="T35" fmla="*/ 1178 h 2605"/>
                  <a:gd name="T36" fmla="*/ 589 w 714"/>
                  <a:gd name="T37" fmla="*/ 1116 h 2605"/>
                  <a:gd name="T38" fmla="*/ 557 w 714"/>
                  <a:gd name="T39" fmla="*/ 1054 h 2605"/>
                  <a:gd name="T40" fmla="*/ 620 w 714"/>
                  <a:gd name="T41" fmla="*/ 992 h 2605"/>
                  <a:gd name="T42" fmla="*/ 589 w 714"/>
                  <a:gd name="T43" fmla="*/ 930 h 2605"/>
                  <a:gd name="T44" fmla="*/ 620 w 714"/>
                  <a:gd name="T45" fmla="*/ 868 h 2605"/>
                  <a:gd name="T46" fmla="*/ 620 w 714"/>
                  <a:gd name="T47" fmla="*/ 775 h 2605"/>
                  <a:gd name="T48" fmla="*/ 620 w 714"/>
                  <a:gd name="T49" fmla="*/ 743 h 2605"/>
                  <a:gd name="T50" fmla="*/ 589 w 714"/>
                  <a:gd name="T51" fmla="*/ 682 h 2605"/>
                  <a:gd name="T52" fmla="*/ 557 w 714"/>
                  <a:gd name="T53" fmla="*/ 682 h 2605"/>
                  <a:gd name="T54" fmla="*/ 465 w 714"/>
                  <a:gd name="T55" fmla="*/ 620 h 2605"/>
                  <a:gd name="T56" fmla="*/ 433 w 714"/>
                  <a:gd name="T57" fmla="*/ 589 h 2605"/>
                  <a:gd name="T58" fmla="*/ 372 w 714"/>
                  <a:gd name="T59" fmla="*/ 527 h 2605"/>
                  <a:gd name="T60" fmla="*/ 341 w 714"/>
                  <a:gd name="T61" fmla="*/ 465 h 2605"/>
                  <a:gd name="T62" fmla="*/ 341 w 714"/>
                  <a:gd name="T63" fmla="*/ 403 h 2605"/>
                  <a:gd name="T64" fmla="*/ 372 w 714"/>
                  <a:gd name="T65" fmla="*/ 341 h 2605"/>
                  <a:gd name="T66" fmla="*/ 372 w 714"/>
                  <a:gd name="T67" fmla="*/ 310 h 2605"/>
                  <a:gd name="T68" fmla="*/ 403 w 714"/>
                  <a:gd name="T69" fmla="*/ 248 h 2605"/>
                  <a:gd name="T70" fmla="*/ 527 w 714"/>
                  <a:gd name="T71" fmla="*/ 186 h 2605"/>
                  <a:gd name="T72" fmla="*/ 527 w 714"/>
                  <a:gd name="T73" fmla="*/ 124 h 2605"/>
                  <a:gd name="T74" fmla="*/ 433 w 714"/>
                  <a:gd name="T75" fmla="*/ 124 h 2605"/>
                  <a:gd name="T76" fmla="*/ 372 w 714"/>
                  <a:gd name="T77" fmla="*/ 31 h 2605"/>
                  <a:gd name="T78" fmla="*/ 309 w 714"/>
                  <a:gd name="T79" fmla="*/ 31 h 2605"/>
                  <a:gd name="T80" fmla="*/ 186 w 714"/>
                  <a:gd name="T81" fmla="*/ 124 h 2605"/>
                  <a:gd name="T82" fmla="*/ 92 w 714"/>
                  <a:gd name="T83" fmla="*/ 310 h 2605"/>
                  <a:gd name="T84" fmla="*/ 31 w 714"/>
                  <a:gd name="T85" fmla="*/ 248 h 2605"/>
                  <a:gd name="T86" fmla="*/ 0 w 714"/>
                  <a:gd name="T87" fmla="*/ 279 h 2605"/>
                  <a:gd name="T88" fmla="*/ 62 w 714"/>
                  <a:gd name="T89" fmla="*/ 434 h 2605"/>
                  <a:gd name="T90" fmla="*/ 124 w 714"/>
                  <a:gd name="T91" fmla="*/ 558 h 2605"/>
                  <a:gd name="T92" fmla="*/ 186 w 714"/>
                  <a:gd name="T93" fmla="*/ 682 h 2605"/>
                  <a:gd name="T94" fmla="*/ 279 w 714"/>
                  <a:gd name="T95" fmla="*/ 868 h 2605"/>
                  <a:gd name="T96" fmla="*/ 433 w 714"/>
                  <a:gd name="T97" fmla="*/ 992 h 2605"/>
                  <a:gd name="T98" fmla="*/ 557 w 714"/>
                  <a:gd name="T99" fmla="*/ 1116 h 2605"/>
                  <a:gd name="T100" fmla="*/ 589 w 714"/>
                  <a:gd name="T101" fmla="*/ 1271 h 2605"/>
                  <a:gd name="T102" fmla="*/ 557 w 714"/>
                  <a:gd name="T103" fmla="*/ 1426 h 2605"/>
                  <a:gd name="T104" fmla="*/ 557 w 714"/>
                  <a:gd name="T105" fmla="*/ 1550 h 2605"/>
                  <a:gd name="T106" fmla="*/ 527 w 714"/>
                  <a:gd name="T107" fmla="*/ 1736 h 2605"/>
                  <a:gd name="T108" fmla="*/ 527 w 714"/>
                  <a:gd name="T109" fmla="*/ 1828 h 2605"/>
                  <a:gd name="T110" fmla="*/ 496 w 714"/>
                  <a:gd name="T111" fmla="*/ 1952 h 2605"/>
                  <a:gd name="T112" fmla="*/ 496 w 714"/>
                  <a:gd name="T113" fmla="*/ 2139 h 2605"/>
                  <a:gd name="T114" fmla="*/ 433 w 714"/>
                  <a:gd name="T115" fmla="*/ 2293 h 2605"/>
                  <a:gd name="T116" fmla="*/ 403 w 714"/>
                  <a:gd name="T117" fmla="*/ 2356 h 2605"/>
                  <a:gd name="T118" fmla="*/ 372 w 714"/>
                  <a:gd name="T119" fmla="*/ 2572 h 2605"/>
                  <a:gd name="T120" fmla="*/ 433 w 714"/>
                  <a:gd name="T121" fmla="*/ 2572 h 2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4" h="2605">
                    <a:moveTo>
                      <a:pt x="433" y="2541"/>
                    </a:moveTo>
                    <a:lnTo>
                      <a:pt x="433" y="2541"/>
                    </a:lnTo>
                    <a:lnTo>
                      <a:pt x="433" y="2541"/>
                    </a:lnTo>
                    <a:cubicBezTo>
                      <a:pt x="433" y="2541"/>
                      <a:pt x="433" y="2541"/>
                      <a:pt x="465" y="2511"/>
                    </a:cubicBezTo>
                    <a:lnTo>
                      <a:pt x="465" y="2511"/>
                    </a:lnTo>
                    <a:lnTo>
                      <a:pt x="465" y="2511"/>
                    </a:lnTo>
                    <a:lnTo>
                      <a:pt x="465" y="2511"/>
                    </a:lnTo>
                    <a:lnTo>
                      <a:pt x="465" y="2480"/>
                    </a:lnTo>
                    <a:lnTo>
                      <a:pt x="465" y="2480"/>
                    </a:lnTo>
                    <a:cubicBezTo>
                      <a:pt x="465" y="2480"/>
                      <a:pt x="465" y="2480"/>
                      <a:pt x="465" y="2448"/>
                    </a:cubicBezTo>
                    <a:lnTo>
                      <a:pt x="465" y="2448"/>
                    </a:lnTo>
                    <a:lnTo>
                      <a:pt x="465" y="2448"/>
                    </a:lnTo>
                    <a:cubicBezTo>
                      <a:pt x="465" y="2417"/>
                      <a:pt x="465" y="2417"/>
                      <a:pt x="496" y="2417"/>
                    </a:cubicBezTo>
                    <a:lnTo>
                      <a:pt x="496" y="2387"/>
                    </a:lnTo>
                    <a:cubicBezTo>
                      <a:pt x="496" y="2387"/>
                      <a:pt x="496" y="2387"/>
                      <a:pt x="496" y="2356"/>
                    </a:cubicBezTo>
                    <a:lnTo>
                      <a:pt x="496" y="2356"/>
                    </a:lnTo>
                    <a:cubicBezTo>
                      <a:pt x="496" y="2356"/>
                      <a:pt x="496" y="2356"/>
                      <a:pt x="496" y="2324"/>
                    </a:cubicBezTo>
                    <a:lnTo>
                      <a:pt x="496" y="2324"/>
                    </a:lnTo>
                    <a:lnTo>
                      <a:pt x="496" y="2324"/>
                    </a:lnTo>
                    <a:lnTo>
                      <a:pt x="496" y="2293"/>
                    </a:lnTo>
                    <a:lnTo>
                      <a:pt x="496" y="2293"/>
                    </a:lnTo>
                    <a:cubicBezTo>
                      <a:pt x="496" y="2263"/>
                      <a:pt x="496" y="2263"/>
                      <a:pt x="496" y="2263"/>
                    </a:cubicBezTo>
                    <a:cubicBezTo>
                      <a:pt x="496" y="2263"/>
                      <a:pt x="527" y="2263"/>
                      <a:pt x="527" y="2232"/>
                    </a:cubicBezTo>
                    <a:lnTo>
                      <a:pt x="527" y="2232"/>
                    </a:lnTo>
                    <a:lnTo>
                      <a:pt x="527" y="2232"/>
                    </a:lnTo>
                    <a:lnTo>
                      <a:pt x="527" y="2232"/>
                    </a:lnTo>
                    <a:lnTo>
                      <a:pt x="527" y="2200"/>
                    </a:lnTo>
                    <a:cubicBezTo>
                      <a:pt x="527" y="2200"/>
                      <a:pt x="527" y="2200"/>
                      <a:pt x="527" y="2169"/>
                    </a:cubicBezTo>
                    <a:cubicBezTo>
                      <a:pt x="527" y="2169"/>
                      <a:pt x="527" y="2169"/>
                      <a:pt x="557" y="2169"/>
                    </a:cubicBezTo>
                    <a:cubicBezTo>
                      <a:pt x="557" y="2169"/>
                      <a:pt x="557" y="2139"/>
                      <a:pt x="557" y="2108"/>
                    </a:cubicBezTo>
                    <a:lnTo>
                      <a:pt x="557" y="2108"/>
                    </a:lnTo>
                    <a:lnTo>
                      <a:pt x="557" y="2076"/>
                    </a:lnTo>
                    <a:cubicBezTo>
                      <a:pt x="557" y="2076"/>
                      <a:pt x="557" y="2076"/>
                      <a:pt x="557" y="2046"/>
                    </a:cubicBezTo>
                    <a:cubicBezTo>
                      <a:pt x="557" y="2046"/>
                      <a:pt x="527" y="2046"/>
                      <a:pt x="527" y="2015"/>
                    </a:cubicBezTo>
                    <a:cubicBezTo>
                      <a:pt x="527" y="2015"/>
                      <a:pt x="527" y="2015"/>
                      <a:pt x="527" y="1984"/>
                    </a:cubicBezTo>
                    <a:lnTo>
                      <a:pt x="527" y="1984"/>
                    </a:lnTo>
                    <a:lnTo>
                      <a:pt x="527" y="1952"/>
                    </a:lnTo>
                    <a:lnTo>
                      <a:pt x="527" y="1952"/>
                    </a:lnTo>
                    <a:cubicBezTo>
                      <a:pt x="527" y="1922"/>
                      <a:pt x="527" y="1922"/>
                      <a:pt x="527" y="1922"/>
                    </a:cubicBezTo>
                    <a:lnTo>
                      <a:pt x="527" y="1922"/>
                    </a:lnTo>
                    <a:lnTo>
                      <a:pt x="527" y="1922"/>
                    </a:lnTo>
                    <a:cubicBezTo>
                      <a:pt x="557" y="1891"/>
                      <a:pt x="557" y="1891"/>
                      <a:pt x="557" y="1891"/>
                    </a:cubicBezTo>
                    <a:lnTo>
                      <a:pt x="557" y="1860"/>
                    </a:lnTo>
                    <a:lnTo>
                      <a:pt x="557" y="1860"/>
                    </a:lnTo>
                    <a:cubicBezTo>
                      <a:pt x="557" y="1828"/>
                      <a:pt x="557" y="1828"/>
                      <a:pt x="557" y="1828"/>
                    </a:cubicBezTo>
                    <a:lnTo>
                      <a:pt x="557" y="1828"/>
                    </a:lnTo>
                    <a:lnTo>
                      <a:pt x="557" y="1798"/>
                    </a:lnTo>
                    <a:lnTo>
                      <a:pt x="557" y="1798"/>
                    </a:lnTo>
                    <a:lnTo>
                      <a:pt x="557" y="1798"/>
                    </a:lnTo>
                    <a:cubicBezTo>
                      <a:pt x="557" y="1767"/>
                      <a:pt x="589" y="1736"/>
                      <a:pt x="589" y="1704"/>
                    </a:cubicBezTo>
                    <a:cubicBezTo>
                      <a:pt x="620" y="1704"/>
                      <a:pt x="620" y="1674"/>
                      <a:pt x="620" y="1674"/>
                    </a:cubicBezTo>
                    <a:lnTo>
                      <a:pt x="620" y="1674"/>
                    </a:lnTo>
                    <a:lnTo>
                      <a:pt x="620" y="1674"/>
                    </a:lnTo>
                    <a:lnTo>
                      <a:pt x="620" y="1674"/>
                    </a:lnTo>
                    <a:lnTo>
                      <a:pt x="620" y="1674"/>
                    </a:lnTo>
                    <a:cubicBezTo>
                      <a:pt x="620" y="1643"/>
                      <a:pt x="620" y="1643"/>
                      <a:pt x="620" y="1643"/>
                    </a:cubicBezTo>
                    <a:lnTo>
                      <a:pt x="651" y="1643"/>
                    </a:lnTo>
                    <a:lnTo>
                      <a:pt x="651" y="1643"/>
                    </a:lnTo>
                    <a:lnTo>
                      <a:pt x="651" y="1612"/>
                    </a:lnTo>
                    <a:lnTo>
                      <a:pt x="651" y="1612"/>
                    </a:lnTo>
                    <a:lnTo>
                      <a:pt x="651" y="1612"/>
                    </a:lnTo>
                    <a:lnTo>
                      <a:pt x="651" y="1580"/>
                    </a:lnTo>
                    <a:lnTo>
                      <a:pt x="620" y="1580"/>
                    </a:lnTo>
                    <a:lnTo>
                      <a:pt x="651" y="1550"/>
                    </a:lnTo>
                    <a:lnTo>
                      <a:pt x="651" y="1550"/>
                    </a:lnTo>
                    <a:lnTo>
                      <a:pt x="620" y="1519"/>
                    </a:lnTo>
                    <a:lnTo>
                      <a:pt x="651" y="1488"/>
                    </a:lnTo>
                    <a:lnTo>
                      <a:pt x="651" y="1488"/>
                    </a:lnTo>
                    <a:cubicBezTo>
                      <a:pt x="681" y="1488"/>
                      <a:pt x="681" y="1456"/>
                      <a:pt x="713" y="1456"/>
                    </a:cubicBezTo>
                    <a:lnTo>
                      <a:pt x="713" y="1456"/>
                    </a:lnTo>
                    <a:lnTo>
                      <a:pt x="713" y="1456"/>
                    </a:lnTo>
                    <a:lnTo>
                      <a:pt x="713" y="1426"/>
                    </a:lnTo>
                    <a:lnTo>
                      <a:pt x="713" y="1426"/>
                    </a:lnTo>
                    <a:lnTo>
                      <a:pt x="713" y="1426"/>
                    </a:lnTo>
                    <a:cubicBezTo>
                      <a:pt x="681" y="1426"/>
                      <a:pt x="681" y="1426"/>
                      <a:pt x="681" y="1395"/>
                    </a:cubicBezTo>
                    <a:lnTo>
                      <a:pt x="681" y="1395"/>
                    </a:lnTo>
                    <a:cubicBezTo>
                      <a:pt x="681" y="1364"/>
                      <a:pt x="681" y="1364"/>
                      <a:pt x="681" y="1364"/>
                    </a:cubicBezTo>
                    <a:lnTo>
                      <a:pt x="681" y="1364"/>
                    </a:lnTo>
                    <a:cubicBezTo>
                      <a:pt x="651" y="1364"/>
                      <a:pt x="651" y="1332"/>
                      <a:pt x="651" y="1302"/>
                    </a:cubicBezTo>
                    <a:lnTo>
                      <a:pt x="651" y="1302"/>
                    </a:lnTo>
                    <a:lnTo>
                      <a:pt x="651" y="1302"/>
                    </a:lnTo>
                    <a:lnTo>
                      <a:pt x="651" y="1302"/>
                    </a:lnTo>
                    <a:cubicBezTo>
                      <a:pt x="620" y="1271"/>
                      <a:pt x="620" y="1240"/>
                      <a:pt x="620" y="1240"/>
                    </a:cubicBezTo>
                    <a:lnTo>
                      <a:pt x="620" y="1240"/>
                    </a:lnTo>
                    <a:lnTo>
                      <a:pt x="620" y="1208"/>
                    </a:lnTo>
                    <a:lnTo>
                      <a:pt x="620" y="120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47"/>
                    </a:lnTo>
                    <a:lnTo>
                      <a:pt x="620" y="1147"/>
                    </a:lnTo>
                    <a:lnTo>
                      <a:pt x="620" y="1116"/>
                    </a:lnTo>
                    <a:lnTo>
                      <a:pt x="589" y="1116"/>
                    </a:lnTo>
                    <a:lnTo>
                      <a:pt x="589" y="1116"/>
                    </a:lnTo>
                    <a:cubicBezTo>
                      <a:pt x="589" y="1116"/>
                      <a:pt x="589" y="1116"/>
                      <a:pt x="589" y="1084"/>
                    </a:cubicBezTo>
                    <a:lnTo>
                      <a:pt x="589" y="1084"/>
                    </a:lnTo>
                    <a:lnTo>
                      <a:pt x="557" y="1054"/>
                    </a:lnTo>
                    <a:lnTo>
                      <a:pt x="557" y="1054"/>
                    </a:lnTo>
                    <a:cubicBezTo>
                      <a:pt x="557" y="1054"/>
                      <a:pt x="557" y="1054"/>
                      <a:pt x="589" y="1023"/>
                    </a:cubicBezTo>
                    <a:cubicBezTo>
                      <a:pt x="589" y="1023"/>
                      <a:pt x="589" y="1023"/>
                      <a:pt x="589" y="992"/>
                    </a:cubicBezTo>
                    <a:lnTo>
                      <a:pt x="589" y="992"/>
                    </a:lnTo>
                    <a:lnTo>
                      <a:pt x="620" y="992"/>
                    </a:lnTo>
                    <a:lnTo>
                      <a:pt x="620" y="992"/>
                    </a:lnTo>
                    <a:lnTo>
                      <a:pt x="620" y="992"/>
                    </a:lnTo>
                    <a:cubicBezTo>
                      <a:pt x="589" y="992"/>
                      <a:pt x="589" y="960"/>
                      <a:pt x="589" y="930"/>
                    </a:cubicBezTo>
                    <a:lnTo>
                      <a:pt x="589" y="930"/>
                    </a:lnTo>
                    <a:lnTo>
                      <a:pt x="589" y="930"/>
                    </a:lnTo>
                    <a:lnTo>
                      <a:pt x="589" y="930"/>
                    </a:lnTo>
                    <a:cubicBezTo>
                      <a:pt x="589" y="899"/>
                      <a:pt x="589" y="899"/>
                      <a:pt x="589" y="899"/>
                    </a:cubicBezTo>
                    <a:lnTo>
                      <a:pt x="589" y="899"/>
                    </a:lnTo>
                    <a:cubicBezTo>
                      <a:pt x="589" y="868"/>
                      <a:pt x="589" y="868"/>
                      <a:pt x="589" y="868"/>
                    </a:cubicBezTo>
                    <a:lnTo>
                      <a:pt x="620" y="868"/>
                    </a:lnTo>
                    <a:lnTo>
                      <a:pt x="620" y="868"/>
                    </a:lnTo>
                    <a:cubicBezTo>
                      <a:pt x="620" y="868"/>
                      <a:pt x="620" y="868"/>
                      <a:pt x="620" y="837"/>
                    </a:cubicBezTo>
                    <a:lnTo>
                      <a:pt x="589" y="837"/>
                    </a:lnTo>
                    <a:cubicBezTo>
                      <a:pt x="589" y="806"/>
                      <a:pt x="589" y="806"/>
                      <a:pt x="620" y="806"/>
                    </a:cubicBezTo>
                    <a:lnTo>
                      <a:pt x="620" y="806"/>
                    </a:lnTo>
                    <a:cubicBezTo>
                      <a:pt x="620" y="775"/>
                      <a:pt x="620" y="775"/>
                      <a:pt x="620" y="775"/>
                    </a:cubicBezTo>
                    <a:lnTo>
                      <a:pt x="620" y="775"/>
                    </a:lnTo>
                    <a:lnTo>
                      <a:pt x="620" y="775"/>
                    </a:lnTo>
                    <a:lnTo>
                      <a:pt x="620" y="775"/>
                    </a:lnTo>
                    <a:lnTo>
                      <a:pt x="620" y="775"/>
                    </a:lnTo>
                    <a:cubicBezTo>
                      <a:pt x="620" y="743"/>
                      <a:pt x="620" y="743"/>
                      <a:pt x="620" y="743"/>
                    </a:cubicBezTo>
                    <a:lnTo>
                      <a:pt x="620" y="743"/>
                    </a:lnTo>
                    <a:cubicBezTo>
                      <a:pt x="620" y="713"/>
                      <a:pt x="589" y="682"/>
                      <a:pt x="589" y="682"/>
                    </a:cubicBezTo>
                    <a:lnTo>
                      <a:pt x="589" y="682"/>
                    </a:lnTo>
                    <a:lnTo>
                      <a:pt x="589" y="682"/>
                    </a:lnTo>
                    <a:lnTo>
                      <a:pt x="589" y="682"/>
                    </a:lnTo>
                    <a:cubicBezTo>
                      <a:pt x="557" y="682"/>
                      <a:pt x="557" y="682"/>
                      <a:pt x="557" y="682"/>
                    </a:cubicBezTo>
                    <a:lnTo>
                      <a:pt x="557" y="682"/>
                    </a:lnTo>
                    <a:lnTo>
                      <a:pt x="557" y="682"/>
                    </a:lnTo>
                    <a:lnTo>
                      <a:pt x="557" y="682"/>
                    </a:lnTo>
                    <a:lnTo>
                      <a:pt x="557" y="682"/>
                    </a:lnTo>
                    <a:cubicBezTo>
                      <a:pt x="527" y="682"/>
                      <a:pt x="527" y="651"/>
                      <a:pt x="527" y="620"/>
                    </a:cubicBezTo>
                    <a:lnTo>
                      <a:pt x="527" y="620"/>
                    </a:lnTo>
                    <a:lnTo>
                      <a:pt x="527" y="620"/>
                    </a:lnTo>
                    <a:cubicBezTo>
                      <a:pt x="496" y="620"/>
                      <a:pt x="496" y="620"/>
                      <a:pt x="496" y="620"/>
                    </a:cubicBezTo>
                    <a:cubicBezTo>
                      <a:pt x="496" y="620"/>
                      <a:pt x="496" y="620"/>
                      <a:pt x="465" y="620"/>
                    </a:cubicBezTo>
                    <a:lnTo>
                      <a:pt x="465" y="620"/>
                    </a:lnTo>
                    <a:lnTo>
                      <a:pt x="465" y="620"/>
                    </a:lnTo>
                    <a:lnTo>
                      <a:pt x="465" y="620"/>
                    </a:lnTo>
                    <a:lnTo>
                      <a:pt x="465" y="620"/>
                    </a:lnTo>
                    <a:cubicBezTo>
                      <a:pt x="465" y="620"/>
                      <a:pt x="433" y="620"/>
                      <a:pt x="433" y="589"/>
                    </a:cubicBezTo>
                    <a:lnTo>
                      <a:pt x="433" y="589"/>
                    </a:lnTo>
                    <a:lnTo>
                      <a:pt x="433" y="589"/>
                    </a:lnTo>
                    <a:cubicBezTo>
                      <a:pt x="403" y="589"/>
                      <a:pt x="403" y="589"/>
                      <a:pt x="403" y="558"/>
                    </a:cubicBezTo>
                    <a:cubicBezTo>
                      <a:pt x="403" y="558"/>
                      <a:pt x="372" y="558"/>
                      <a:pt x="372" y="527"/>
                    </a:cubicBezTo>
                    <a:lnTo>
                      <a:pt x="372" y="527"/>
                    </a:lnTo>
                    <a:lnTo>
                      <a:pt x="372" y="527"/>
                    </a:lnTo>
                    <a:lnTo>
                      <a:pt x="372" y="527"/>
                    </a:lnTo>
                    <a:cubicBezTo>
                      <a:pt x="372" y="527"/>
                      <a:pt x="372" y="527"/>
                      <a:pt x="372" y="496"/>
                    </a:cubicBezTo>
                    <a:lnTo>
                      <a:pt x="372" y="496"/>
                    </a:lnTo>
                    <a:lnTo>
                      <a:pt x="341" y="465"/>
                    </a:lnTo>
                    <a:cubicBezTo>
                      <a:pt x="341" y="434"/>
                      <a:pt x="341" y="434"/>
                      <a:pt x="341" y="434"/>
                    </a:cubicBezTo>
                    <a:lnTo>
                      <a:pt x="341" y="434"/>
                    </a:lnTo>
                    <a:cubicBezTo>
                      <a:pt x="341" y="403"/>
                      <a:pt x="341" y="403"/>
                      <a:pt x="341" y="403"/>
                    </a:cubicBezTo>
                    <a:lnTo>
                      <a:pt x="341" y="403"/>
                    </a:lnTo>
                    <a:lnTo>
                      <a:pt x="341" y="403"/>
                    </a:lnTo>
                    <a:lnTo>
                      <a:pt x="341" y="372"/>
                    </a:lnTo>
                    <a:lnTo>
                      <a:pt x="341" y="372"/>
                    </a:lnTo>
                    <a:lnTo>
                      <a:pt x="341" y="372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cubicBezTo>
                      <a:pt x="372" y="310"/>
                      <a:pt x="372" y="310"/>
                      <a:pt x="372" y="310"/>
                    </a:cubicBezTo>
                    <a:lnTo>
                      <a:pt x="372" y="310"/>
                    </a:lnTo>
                    <a:cubicBezTo>
                      <a:pt x="372" y="279"/>
                      <a:pt x="372" y="279"/>
                      <a:pt x="372" y="279"/>
                    </a:cubicBezTo>
                    <a:cubicBezTo>
                      <a:pt x="403" y="248"/>
                      <a:pt x="403" y="248"/>
                      <a:pt x="403" y="248"/>
                    </a:cubicBezTo>
                    <a:lnTo>
                      <a:pt x="403" y="248"/>
                    </a:lnTo>
                    <a:lnTo>
                      <a:pt x="403" y="248"/>
                    </a:lnTo>
                    <a:cubicBezTo>
                      <a:pt x="433" y="248"/>
                      <a:pt x="433" y="248"/>
                      <a:pt x="433" y="217"/>
                    </a:cubicBezTo>
                    <a:cubicBezTo>
                      <a:pt x="433" y="217"/>
                      <a:pt x="465" y="217"/>
                      <a:pt x="465" y="186"/>
                    </a:cubicBezTo>
                    <a:lnTo>
                      <a:pt x="496" y="186"/>
                    </a:lnTo>
                    <a:lnTo>
                      <a:pt x="496" y="186"/>
                    </a:lnTo>
                    <a:lnTo>
                      <a:pt x="527" y="186"/>
                    </a:lnTo>
                    <a:lnTo>
                      <a:pt x="527" y="186"/>
                    </a:lnTo>
                    <a:lnTo>
                      <a:pt x="527" y="186"/>
                    </a:lnTo>
                    <a:cubicBezTo>
                      <a:pt x="527" y="155"/>
                      <a:pt x="527" y="155"/>
                      <a:pt x="527" y="155"/>
                    </a:cubicBezTo>
                    <a:lnTo>
                      <a:pt x="527" y="124"/>
                    </a:lnTo>
                    <a:lnTo>
                      <a:pt x="527" y="124"/>
                    </a:lnTo>
                    <a:lnTo>
                      <a:pt x="527" y="124"/>
                    </a:lnTo>
                    <a:lnTo>
                      <a:pt x="527" y="124"/>
                    </a:lnTo>
                    <a:lnTo>
                      <a:pt x="496" y="124"/>
                    </a:lnTo>
                    <a:lnTo>
                      <a:pt x="465" y="124"/>
                    </a:lnTo>
                    <a:cubicBezTo>
                      <a:pt x="465" y="124"/>
                      <a:pt x="465" y="124"/>
                      <a:pt x="433" y="124"/>
                    </a:cubicBezTo>
                    <a:lnTo>
                      <a:pt x="433" y="124"/>
                    </a:lnTo>
                    <a:cubicBezTo>
                      <a:pt x="403" y="124"/>
                      <a:pt x="372" y="124"/>
                      <a:pt x="372" y="93"/>
                    </a:cubicBez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31"/>
                    </a:lnTo>
                    <a:lnTo>
                      <a:pt x="372" y="31"/>
                    </a:lnTo>
                    <a:lnTo>
                      <a:pt x="341" y="31"/>
                    </a:lnTo>
                    <a:cubicBezTo>
                      <a:pt x="341" y="31"/>
                      <a:pt x="309" y="31"/>
                      <a:pt x="309" y="0"/>
                    </a:cubicBezTo>
                    <a:lnTo>
                      <a:pt x="309" y="0"/>
                    </a:lnTo>
                    <a:lnTo>
                      <a:pt x="309" y="31"/>
                    </a:lnTo>
                    <a:cubicBezTo>
                      <a:pt x="309" y="31"/>
                      <a:pt x="309" y="31"/>
                      <a:pt x="279" y="31"/>
                    </a:cubicBezTo>
                    <a:cubicBezTo>
                      <a:pt x="279" y="62"/>
                      <a:pt x="279" y="62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cubicBezTo>
                      <a:pt x="279" y="93"/>
                      <a:pt x="248" y="124"/>
                      <a:pt x="186" y="124"/>
                    </a:cubicBezTo>
                    <a:cubicBezTo>
                      <a:pt x="155" y="124"/>
                      <a:pt x="155" y="155"/>
                      <a:pt x="155" y="155"/>
                    </a:cubicBezTo>
                    <a:cubicBezTo>
                      <a:pt x="155" y="186"/>
                      <a:pt x="124" y="217"/>
                      <a:pt x="124" y="248"/>
                    </a:cubicBezTo>
                    <a:cubicBezTo>
                      <a:pt x="124" y="248"/>
                      <a:pt x="124" y="248"/>
                      <a:pt x="124" y="279"/>
                    </a:cubicBezTo>
                    <a:lnTo>
                      <a:pt x="92" y="279"/>
                    </a:lnTo>
                    <a:cubicBezTo>
                      <a:pt x="92" y="310"/>
                      <a:pt x="92" y="310"/>
                      <a:pt x="92" y="310"/>
                    </a:cubicBezTo>
                    <a:cubicBezTo>
                      <a:pt x="62" y="310"/>
                      <a:pt x="62" y="310"/>
                      <a:pt x="62" y="310"/>
                    </a:cubicBezTo>
                    <a:lnTo>
                      <a:pt x="62" y="310"/>
                    </a:lnTo>
                    <a:cubicBezTo>
                      <a:pt x="62" y="279"/>
                      <a:pt x="31" y="279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31" y="248"/>
                    </a:lnTo>
                    <a:cubicBezTo>
                      <a:pt x="31" y="248"/>
                      <a:pt x="31" y="248"/>
                      <a:pt x="0" y="248"/>
                    </a:cubicBezTo>
                    <a:lnTo>
                      <a:pt x="0" y="248"/>
                    </a:lnTo>
                    <a:cubicBezTo>
                      <a:pt x="0" y="279"/>
                      <a:pt x="0" y="279"/>
                      <a:pt x="0" y="279"/>
                    </a:cubicBezTo>
                    <a:lnTo>
                      <a:pt x="0" y="279"/>
                    </a:lnTo>
                    <a:lnTo>
                      <a:pt x="0" y="310"/>
                    </a:lnTo>
                    <a:lnTo>
                      <a:pt x="0" y="310"/>
                    </a:lnTo>
                    <a:cubicBezTo>
                      <a:pt x="0" y="310"/>
                      <a:pt x="31" y="341"/>
                      <a:pt x="62" y="372"/>
                    </a:cubicBezTo>
                    <a:lnTo>
                      <a:pt x="62" y="372"/>
                    </a:lnTo>
                    <a:cubicBezTo>
                      <a:pt x="62" y="403"/>
                      <a:pt x="62" y="403"/>
                      <a:pt x="62" y="434"/>
                    </a:cubicBezTo>
                    <a:lnTo>
                      <a:pt x="92" y="434"/>
                    </a:lnTo>
                    <a:lnTo>
                      <a:pt x="92" y="465"/>
                    </a:lnTo>
                    <a:cubicBezTo>
                      <a:pt x="92" y="465"/>
                      <a:pt x="92" y="465"/>
                      <a:pt x="124" y="465"/>
                    </a:cubicBezTo>
                    <a:cubicBezTo>
                      <a:pt x="124" y="496"/>
                      <a:pt x="124" y="527"/>
                      <a:pt x="124" y="527"/>
                    </a:cubicBezTo>
                    <a:cubicBezTo>
                      <a:pt x="124" y="527"/>
                      <a:pt x="124" y="527"/>
                      <a:pt x="124" y="558"/>
                    </a:cubicBezTo>
                    <a:lnTo>
                      <a:pt x="155" y="589"/>
                    </a:lnTo>
                    <a:cubicBezTo>
                      <a:pt x="186" y="620"/>
                      <a:pt x="186" y="620"/>
                      <a:pt x="186" y="651"/>
                    </a:cubicBezTo>
                    <a:cubicBezTo>
                      <a:pt x="186" y="682"/>
                      <a:pt x="186" y="682"/>
                      <a:pt x="186" y="682"/>
                    </a:cubicBezTo>
                    <a:lnTo>
                      <a:pt x="186" y="682"/>
                    </a:lnTo>
                    <a:lnTo>
                      <a:pt x="186" y="682"/>
                    </a:lnTo>
                    <a:cubicBezTo>
                      <a:pt x="186" y="682"/>
                      <a:pt x="186" y="682"/>
                      <a:pt x="217" y="713"/>
                    </a:cubicBezTo>
                    <a:cubicBezTo>
                      <a:pt x="217" y="713"/>
                      <a:pt x="217" y="743"/>
                      <a:pt x="248" y="743"/>
                    </a:cubicBezTo>
                    <a:cubicBezTo>
                      <a:pt x="248" y="775"/>
                      <a:pt x="248" y="806"/>
                      <a:pt x="248" y="806"/>
                    </a:cubicBezTo>
                    <a:cubicBezTo>
                      <a:pt x="248" y="837"/>
                      <a:pt x="248" y="837"/>
                      <a:pt x="248" y="837"/>
                    </a:cubicBezTo>
                    <a:cubicBezTo>
                      <a:pt x="248" y="868"/>
                      <a:pt x="248" y="868"/>
                      <a:pt x="279" y="868"/>
                    </a:cubicBezTo>
                    <a:lnTo>
                      <a:pt x="279" y="868"/>
                    </a:lnTo>
                    <a:lnTo>
                      <a:pt x="309" y="899"/>
                    </a:lnTo>
                    <a:cubicBezTo>
                      <a:pt x="341" y="899"/>
                      <a:pt x="341" y="930"/>
                      <a:pt x="341" y="930"/>
                    </a:cubicBezTo>
                    <a:cubicBezTo>
                      <a:pt x="372" y="930"/>
                      <a:pt x="372" y="960"/>
                      <a:pt x="372" y="960"/>
                    </a:cubicBezTo>
                    <a:cubicBezTo>
                      <a:pt x="403" y="960"/>
                      <a:pt x="433" y="992"/>
                      <a:pt x="433" y="992"/>
                    </a:cubicBezTo>
                    <a:cubicBezTo>
                      <a:pt x="433" y="992"/>
                      <a:pt x="433" y="992"/>
                      <a:pt x="465" y="992"/>
                    </a:cubicBezTo>
                    <a:lnTo>
                      <a:pt x="496" y="1023"/>
                    </a:lnTo>
                    <a:cubicBezTo>
                      <a:pt x="496" y="1054"/>
                      <a:pt x="496" y="1054"/>
                      <a:pt x="527" y="1054"/>
                    </a:cubicBezTo>
                    <a:lnTo>
                      <a:pt x="527" y="1054"/>
                    </a:lnTo>
                    <a:cubicBezTo>
                      <a:pt x="557" y="1084"/>
                      <a:pt x="557" y="1084"/>
                      <a:pt x="557" y="1116"/>
                    </a:cubicBezTo>
                    <a:cubicBezTo>
                      <a:pt x="589" y="1116"/>
                      <a:pt x="589" y="1147"/>
                      <a:pt x="589" y="1208"/>
                    </a:cubicBezTo>
                    <a:lnTo>
                      <a:pt x="589" y="1208"/>
                    </a:lnTo>
                    <a:lnTo>
                      <a:pt x="589" y="1240"/>
                    </a:lnTo>
                    <a:lnTo>
                      <a:pt x="589" y="1271"/>
                    </a:lnTo>
                    <a:lnTo>
                      <a:pt x="589" y="1271"/>
                    </a:lnTo>
                    <a:lnTo>
                      <a:pt x="589" y="1271"/>
                    </a:lnTo>
                    <a:cubicBezTo>
                      <a:pt x="589" y="1271"/>
                      <a:pt x="589" y="1302"/>
                      <a:pt x="589" y="1332"/>
                    </a:cubicBezTo>
                    <a:cubicBezTo>
                      <a:pt x="589" y="1364"/>
                      <a:pt x="589" y="1364"/>
                      <a:pt x="589" y="1395"/>
                    </a:cubicBezTo>
                    <a:lnTo>
                      <a:pt x="589" y="1395"/>
                    </a:lnTo>
                    <a:cubicBezTo>
                      <a:pt x="589" y="1426"/>
                      <a:pt x="589" y="1426"/>
                      <a:pt x="557" y="1426"/>
                    </a:cubicBezTo>
                    <a:cubicBezTo>
                      <a:pt x="557" y="1456"/>
                      <a:pt x="557" y="1456"/>
                      <a:pt x="557" y="1456"/>
                    </a:cubicBezTo>
                    <a:cubicBezTo>
                      <a:pt x="589" y="1456"/>
                      <a:pt x="557" y="1488"/>
                      <a:pt x="557" y="1519"/>
                    </a:cubicBezTo>
                    <a:lnTo>
                      <a:pt x="557" y="1519"/>
                    </a:lnTo>
                    <a:cubicBezTo>
                      <a:pt x="557" y="1519"/>
                      <a:pt x="557" y="1519"/>
                      <a:pt x="557" y="1550"/>
                    </a:cubicBezTo>
                    <a:lnTo>
                      <a:pt x="557" y="1550"/>
                    </a:lnTo>
                    <a:cubicBezTo>
                      <a:pt x="557" y="1580"/>
                      <a:pt x="557" y="1580"/>
                      <a:pt x="557" y="1612"/>
                    </a:cubicBezTo>
                    <a:lnTo>
                      <a:pt x="557" y="1643"/>
                    </a:lnTo>
                    <a:cubicBezTo>
                      <a:pt x="557" y="1643"/>
                      <a:pt x="557" y="1643"/>
                      <a:pt x="557" y="1674"/>
                    </a:cubicBezTo>
                    <a:lnTo>
                      <a:pt x="557" y="1704"/>
                    </a:lnTo>
                    <a:cubicBezTo>
                      <a:pt x="557" y="1704"/>
                      <a:pt x="557" y="1736"/>
                      <a:pt x="527" y="1736"/>
                    </a:cubicBezTo>
                    <a:lnTo>
                      <a:pt x="527" y="1767"/>
                    </a:lnTo>
                    <a:cubicBezTo>
                      <a:pt x="527" y="1798"/>
                      <a:pt x="527" y="1798"/>
                      <a:pt x="527" y="1798"/>
                    </a:cubicBezTo>
                    <a:lnTo>
                      <a:pt x="527" y="1798"/>
                    </a:lnTo>
                    <a:lnTo>
                      <a:pt x="527" y="1798"/>
                    </a:lnTo>
                    <a:lnTo>
                      <a:pt x="527" y="1828"/>
                    </a:lnTo>
                    <a:lnTo>
                      <a:pt x="527" y="1828"/>
                    </a:lnTo>
                    <a:cubicBezTo>
                      <a:pt x="527" y="1828"/>
                      <a:pt x="527" y="1828"/>
                      <a:pt x="527" y="1860"/>
                    </a:cubicBezTo>
                    <a:cubicBezTo>
                      <a:pt x="527" y="1860"/>
                      <a:pt x="527" y="1891"/>
                      <a:pt x="496" y="1891"/>
                    </a:cubicBezTo>
                    <a:lnTo>
                      <a:pt x="496" y="1922"/>
                    </a:lnTo>
                    <a:cubicBezTo>
                      <a:pt x="496" y="1922"/>
                      <a:pt x="496" y="1922"/>
                      <a:pt x="496" y="1952"/>
                    </a:cubicBezTo>
                    <a:cubicBezTo>
                      <a:pt x="496" y="1952"/>
                      <a:pt x="496" y="1952"/>
                      <a:pt x="496" y="1984"/>
                    </a:cubicBezTo>
                    <a:cubicBezTo>
                      <a:pt x="527" y="1984"/>
                      <a:pt x="496" y="2046"/>
                      <a:pt x="496" y="2046"/>
                    </a:cubicBezTo>
                    <a:lnTo>
                      <a:pt x="496" y="2076"/>
                    </a:lnTo>
                    <a:cubicBezTo>
                      <a:pt x="496" y="2076"/>
                      <a:pt x="496" y="2108"/>
                      <a:pt x="496" y="2139"/>
                    </a:cubicBezTo>
                    <a:lnTo>
                      <a:pt x="496" y="2139"/>
                    </a:lnTo>
                    <a:cubicBezTo>
                      <a:pt x="496" y="2139"/>
                      <a:pt x="496" y="2139"/>
                      <a:pt x="496" y="2169"/>
                    </a:cubicBezTo>
                    <a:cubicBezTo>
                      <a:pt x="496" y="2169"/>
                      <a:pt x="496" y="2200"/>
                      <a:pt x="465" y="2232"/>
                    </a:cubicBezTo>
                    <a:lnTo>
                      <a:pt x="433" y="2263"/>
                    </a:lnTo>
                    <a:lnTo>
                      <a:pt x="433" y="2293"/>
                    </a:lnTo>
                    <a:lnTo>
                      <a:pt x="433" y="2293"/>
                    </a:lnTo>
                    <a:cubicBezTo>
                      <a:pt x="433" y="2293"/>
                      <a:pt x="433" y="2293"/>
                      <a:pt x="433" y="2324"/>
                    </a:cubicBezTo>
                    <a:lnTo>
                      <a:pt x="403" y="2324"/>
                    </a:lnTo>
                    <a:lnTo>
                      <a:pt x="403" y="2324"/>
                    </a:lnTo>
                    <a:cubicBezTo>
                      <a:pt x="403" y="2356"/>
                      <a:pt x="403" y="2356"/>
                      <a:pt x="403" y="2356"/>
                    </a:cubicBezTo>
                    <a:lnTo>
                      <a:pt x="403" y="2356"/>
                    </a:lnTo>
                    <a:cubicBezTo>
                      <a:pt x="403" y="2387"/>
                      <a:pt x="403" y="2387"/>
                      <a:pt x="403" y="2417"/>
                    </a:cubicBezTo>
                    <a:lnTo>
                      <a:pt x="403" y="2417"/>
                    </a:lnTo>
                    <a:lnTo>
                      <a:pt x="403" y="2448"/>
                    </a:lnTo>
                    <a:cubicBezTo>
                      <a:pt x="403" y="2448"/>
                      <a:pt x="433" y="2480"/>
                      <a:pt x="403" y="2511"/>
                    </a:cubicBezTo>
                    <a:cubicBezTo>
                      <a:pt x="403" y="2541"/>
                      <a:pt x="372" y="2572"/>
                      <a:pt x="372" y="2572"/>
                    </a:cubicBezTo>
                    <a:lnTo>
                      <a:pt x="372" y="2572"/>
                    </a:lnTo>
                    <a:cubicBezTo>
                      <a:pt x="403" y="2572"/>
                      <a:pt x="403" y="2572"/>
                      <a:pt x="403" y="2572"/>
                    </a:cubicBezTo>
                    <a:lnTo>
                      <a:pt x="433" y="2572"/>
                    </a:lnTo>
                    <a:lnTo>
                      <a:pt x="433" y="2572"/>
                    </a:lnTo>
                    <a:lnTo>
                      <a:pt x="433" y="2572"/>
                    </a:lnTo>
                    <a:lnTo>
                      <a:pt x="433" y="2572"/>
                    </a:lnTo>
                    <a:cubicBezTo>
                      <a:pt x="465" y="2604"/>
                      <a:pt x="465" y="2604"/>
                      <a:pt x="465" y="2604"/>
                    </a:cubicBezTo>
                    <a:cubicBezTo>
                      <a:pt x="465" y="2604"/>
                      <a:pt x="433" y="2572"/>
                      <a:pt x="433" y="25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3" name="Freeform 161"/>
              <p:cNvSpPr>
                <a:spLocks noChangeArrowheads="1"/>
              </p:cNvSpPr>
              <p:nvPr/>
            </p:nvSpPr>
            <p:spPr bwMode="auto">
              <a:xfrm>
                <a:off x="2184400" y="3810000"/>
                <a:ext cx="33338" cy="34925"/>
              </a:xfrm>
              <a:custGeom>
                <a:avLst/>
                <a:gdLst>
                  <a:gd name="T0" fmla="*/ 92 w 93"/>
                  <a:gd name="T1" fmla="*/ 63 h 95"/>
                  <a:gd name="T2" fmla="*/ 92 w 93"/>
                  <a:gd name="T3" fmla="*/ 63 h 95"/>
                  <a:gd name="T4" fmla="*/ 31 w 93"/>
                  <a:gd name="T5" fmla="*/ 31 h 95"/>
                  <a:gd name="T6" fmla="*/ 31 w 93"/>
                  <a:gd name="T7" fmla="*/ 0 h 95"/>
                  <a:gd name="T8" fmla="*/ 31 w 93"/>
                  <a:gd name="T9" fmla="*/ 0 h 95"/>
                  <a:gd name="T10" fmla="*/ 31 w 93"/>
                  <a:gd name="T11" fmla="*/ 0 h 95"/>
                  <a:gd name="T12" fmla="*/ 0 w 93"/>
                  <a:gd name="T13" fmla="*/ 0 h 95"/>
                  <a:gd name="T14" fmla="*/ 0 w 93"/>
                  <a:gd name="T15" fmla="*/ 0 h 95"/>
                  <a:gd name="T16" fmla="*/ 31 w 93"/>
                  <a:gd name="T17" fmla="*/ 63 h 95"/>
                  <a:gd name="T18" fmla="*/ 31 w 93"/>
                  <a:gd name="T19" fmla="*/ 94 h 95"/>
                  <a:gd name="T20" fmla="*/ 31 w 93"/>
                  <a:gd name="T21" fmla="*/ 94 h 95"/>
                  <a:gd name="T22" fmla="*/ 62 w 93"/>
                  <a:gd name="T23" fmla="*/ 94 h 95"/>
                  <a:gd name="T24" fmla="*/ 92 w 93"/>
                  <a:gd name="T25" fmla="*/ 94 h 95"/>
                  <a:gd name="T26" fmla="*/ 92 w 93"/>
                  <a:gd name="T27" fmla="*/ 94 h 95"/>
                  <a:gd name="T28" fmla="*/ 92 w 93"/>
                  <a:gd name="T29" fmla="*/ 94 h 95"/>
                  <a:gd name="T30" fmla="*/ 92 w 93"/>
                  <a:gd name="T31" fmla="*/ 6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3" h="95">
                    <a:moveTo>
                      <a:pt x="92" y="63"/>
                    </a:moveTo>
                    <a:lnTo>
                      <a:pt x="92" y="63"/>
                    </a:lnTo>
                    <a:cubicBezTo>
                      <a:pt x="62" y="63"/>
                      <a:pt x="62" y="63"/>
                      <a:pt x="31" y="31"/>
                    </a:cubicBezTo>
                    <a:cubicBezTo>
                      <a:pt x="31" y="31"/>
                      <a:pt x="31" y="31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31" y="0"/>
                      <a:pt x="31" y="31"/>
                      <a:pt x="31" y="63"/>
                    </a:cubicBezTo>
                    <a:cubicBezTo>
                      <a:pt x="31" y="63"/>
                      <a:pt x="31" y="63"/>
                      <a:pt x="31" y="94"/>
                    </a:cubicBezTo>
                    <a:lnTo>
                      <a:pt x="31" y="94"/>
                    </a:lnTo>
                    <a:lnTo>
                      <a:pt x="62" y="94"/>
                    </a:lnTo>
                    <a:cubicBezTo>
                      <a:pt x="92" y="94"/>
                      <a:pt x="92" y="94"/>
                      <a:pt x="92" y="94"/>
                    </a:cubicBezTo>
                    <a:lnTo>
                      <a:pt x="92" y="94"/>
                    </a:lnTo>
                    <a:lnTo>
                      <a:pt x="92" y="94"/>
                    </a:lnTo>
                    <a:cubicBezTo>
                      <a:pt x="92" y="63"/>
                      <a:pt x="92" y="63"/>
                      <a:pt x="92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4" name="Freeform 162"/>
              <p:cNvSpPr>
                <a:spLocks noChangeArrowheads="1"/>
              </p:cNvSpPr>
              <p:nvPr/>
            </p:nvSpPr>
            <p:spPr bwMode="auto">
              <a:xfrm>
                <a:off x="2051050" y="2751138"/>
                <a:ext cx="1588" cy="11112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31 h 32"/>
                  <a:gd name="T6" fmla="*/ 0 w 1"/>
                  <a:gd name="T7" fmla="*/ 0 h 32"/>
                  <a:gd name="T8" fmla="*/ 0 w 1"/>
                  <a:gd name="T9" fmla="*/ 0 h 32"/>
                  <a:gd name="T10" fmla="*/ 0 w 1"/>
                  <a:gd name="T11" fmla="*/ 0 h 32"/>
                  <a:gd name="T12" fmla="*/ 0 w 1"/>
                  <a:gd name="T1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5" name="Freeform 163"/>
              <p:cNvSpPr>
                <a:spLocks noChangeArrowheads="1"/>
              </p:cNvSpPr>
              <p:nvPr/>
            </p:nvSpPr>
            <p:spPr bwMode="auto">
              <a:xfrm>
                <a:off x="2239963" y="3867150"/>
                <a:ext cx="1587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6" name="Freeform 164"/>
              <p:cNvSpPr>
                <a:spLocks noChangeArrowheads="1"/>
              </p:cNvSpPr>
              <p:nvPr/>
            </p:nvSpPr>
            <p:spPr bwMode="auto">
              <a:xfrm>
                <a:off x="2217738" y="3654425"/>
                <a:ext cx="11112" cy="22225"/>
              </a:xfrm>
              <a:custGeom>
                <a:avLst/>
                <a:gdLst>
                  <a:gd name="T0" fmla="*/ 0 w 33"/>
                  <a:gd name="T1" fmla="*/ 31 h 62"/>
                  <a:gd name="T2" fmla="*/ 0 w 33"/>
                  <a:gd name="T3" fmla="*/ 31 h 62"/>
                  <a:gd name="T4" fmla="*/ 32 w 33"/>
                  <a:gd name="T5" fmla="*/ 61 h 62"/>
                  <a:gd name="T6" fmla="*/ 32 w 33"/>
                  <a:gd name="T7" fmla="*/ 61 h 62"/>
                  <a:gd name="T8" fmla="*/ 32 w 33"/>
                  <a:gd name="T9" fmla="*/ 61 h 62"/>
                  <a:gd name="T10" fmla="*/ 32 w 33"/>
                  <a:gd name="T11" fmla="*/ 31 h 62"/>
                  <a:gd name="T12" fmla="*/ 32 w 33"/>
                  <a:gd name="T13" fmla="*/ 31 h 62"/>
                  <a:gd name="T14" fmla="*/ 32 w 33"/>
                  <a:gd name="T15" fmla="*/ 31 h 62"/>
                  <a:gd name="T16" fmla="*/ 0 w 33"/>
                  <a:gd name="T17" fmla="*/ 0 h 62"/>
                  <a:gd name="T18" fmla="*/ 0 w 33"/>
                  <a:gd name="T19" fmla="*/ 0 h 62"/>
                  <a:gd name="T20" fmla="*/ 0 w 33"/>
                  <a:gd name="T21" fmla="*/ 0 h 62"/>
                  <a:gd name="T22" fmla="*/ 0 w 33"/>
                  <a:gd name="T23" fmla="*/ 0 h 62"/>
                  <a:gd name="T24" fmla="*/ 0 w 33"/>
                  <a:gd name="T2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62">
                    <a:moveTo>
                      <a:pt x="0" y="31"/>
                    </a:moveTo>
                    <a:lnTo>
                      <a:pt x="0" y="31"/>
                    </a:lnTo>
                    <a:lnTo>
                      <a:pt x="32" y="61"/>
                    </a:lnTo>
                    <a:lnTo>
                      <a:pt x="32" y="61"/>
                    </a:lnTo>
                    <a:lnTo>
                      <a:pt x="32" y="61"/>
                    </a:lnTo>
                    <a:cubicBezTo>
                      <a:pt x="32" y="61"/>
                      <a:pt x="32" y="61"/>
                      <a:pt x="32" y="31"/>
                    </a:cubicBezTo>
                    <a:lnTo>
                      <a:pt x="32" y="31"/>
                    </a:lnTo>
                    <a:lnTo>
                      <a:pt x="32" y="31"/>
                    </a:lnTo>
                    <a:cubicBezTo>
                      <a:pt x="0" y="31"/>
                      <a:pt x="0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7" name="Freeform 165"/>
              <p:cNvSpPr>
                <a:spLocks noChangeArrowheads="1"/>
              </p:cNvSpPr>
              <p:nvPr/>
            </p:nvSpPr>
            <p:spPr bwMode="auto">
              <a:xfrm>
                <a:off x="2173288" y="3687763"/>
                <a:ext cx="57150" cy="88900"/>
              </a:xfrm>
              <a:custGeom>
                <a:avLst/>
                <a:gdLst>
                  <a:gd name="T0" fmla="*/ 63 w 157"/>
                  <a:gd name="T1" fmla="*/ 248 h 249"/>
                  <a:gd name="T2" fmla="*/ 63 w 157"/>
                  <a:gd name="T3" fmla="*/ 248 h 249"/>
                  <a:gd name="T4" fmla="*/ 63 w 157"/>
                  <a:gd name="T5" fmla="*/ 248 h 249"/>
                  <a:gd name="T6" fmla="*/ 94 w 157"/>
                  <a:gd name="T7" fmla="*/ 248 h 249"/>
                  <a:gd name="T8" fmla="*/ 94 w 157"/>
                  <a:gd name="T9" fmla="*/ 248 h 249"/>
                  <a:gd name="T10" fmla="*/ 124 w 157"/>
                  <a:gd name="T11" fmla="*/ 217 h 249"/>
                  <a:gd name="T12" fmla="*/ 124 w 157"/>
                  <a:gd name="T13" fmla="*/ 217 h 249"/>
                  <a:gd name="T14" fmla="*/ 124 w 157"/>
                  <a:gd name="T15" fmla="*/ 217 h 249"/>
                  <a:gd name="T16" fmla="*/ 124 w 157"/>
                  <a:gd name="T17" fmla="*/ 217 h 249"/>
                  <a:gd name="T18" fmla="*/ 124 w 157"/>
                  <a:gd name="T19" fmla="*/ 187 h 249"/>
                  <a:gd name="T20" fmla="*/ 124 w 157"/>
                  <a:gd name="T21" fmla="*/ 156 h 249"/>
                  <a:gd name="T22" fmla="*/ 124 w 157"/>
                  <a:gd name="T23" fmla="*/ 124 h 249"/>
                  <a:gd name="T24" fmla="*/ 124 w 157"/>
                  <a:gd name="T25" fmla="*/ 124 h 249"/>
                  <a:gd name="T26" fmla="*/ 124 w 157"/>
                  <a:gd name="T27" fmla="*/ 124 h 249"/>
                  <a:gd name="T28" fmla="*/ 156 w 157"/>
                  <a:gd name="T29" fmla="*/ 93 h 249"/>
                  <a:gd name="T30" fmla="*/ 156 w 157"/>
                  <a:gd name="T31" fmla="*/ 93 h 249"/>
                  <a:gd name="T32" fmla="*/ 156 w 157"/>
                  <a:gd name="T33" fmla="*/ 93 h 249"/>
                  <a:gd name="T34" fmla="*/ 156 w 157"/>
                  <a:gd name="T35" fmla="*/ 93 h 249"/>
                  <a:gd name="T36" fmla="*/ 156 w 157"/>
                  <a:gd name="T37" fmla="*/ 63 h 249"/>
                  <a:gd name="T38" fmla="*/ 156 w 157"/>
                  <a:gd name="T39" fmla="*/ 63 h 249"/>
                  <a:gd name="T40" fmla="*/ 156 w 157"/>
                  <a:gd name="T41" fmla="*/ 63 h 249"/>
                  <a:gd name="T42" fmla="*/ 156 w 157"/>
                  <a:gd name="T43" fmla="*/ 32 h 249"/>
                  <a:gd name="T44" fmla="*/ 156 w 157"/>
                  <a:gd name="T45" fmla="*/ 32 h 249"/>
                  <a:gd name="T46" fmla="*/ 156 w 157"/>
                  <a:gd name="T47" fmla="*/ 32 h 249"/>
                  <a:gd name="T48" fmla="*/ 156 w 157"/>
                  <a:gd name="T49" fmla="*/ 0 h 249"/>
                  <a:gd name="T50" fmla="*/ 124 w 157"/>
                  <a:gd name="T51" fmla="*/ 32 h 249"/>
                  <a:gd name="T52" fmla="*/ 124 w 157"/>
                  <a:gd name="T53" fmla="*/ 32 h 249"/>
                  <a:gd name="T54" fmla="*/ 124 w 157"/>
                  <a:gd name="T55" fmla="*/ 63 h 249"/>
                  <a:gd name="T56" fmla="*/ 94 w 157"/>
                  <a:gd name="T57" fmla="*/ 63 h 249"/>
                  <a:gd name="T58" fmla="*/ 94 w 157"/>
                  <a:gd name="T59" fmla="*/ 63 h 249"/>
                  <a:gd name="T60" fmla="*/ 94 w 157"/>
                  <a:gd name="T61" fmla="*/ 93 h 249"/>
                  <a:gd name="T62" fmla="*/ 63 w 157"/>
                  <a:gd name="T63" fmla="*/ 63 h 249"/>
                  <a:gd name="T64" fmla="*/ 32 w 157"/>
                  <a:gd name="T65" fmla="*/ 93 h 249"/>
                  <a:gd name="T66" fmla="*/ 32 w 157"/>
                  <a:gd name="T67" fmla="*/ 93 h 249"/>
                  <a:gd name="T68" fmla="*/ 32 w 157"/>
                  <a:gd name="T69" fmla="*/ 93 h 249"/>
                  <a:gd name="T70" fmla="*/ 0 w 157"/>
                  <a:gd name="T71" fmla="*/ 93 h 249"/>
                  <a:gd name="T72" fmla="*/ 32 w 157"/>
                  <a:gd name="T73" fmla="*/ 93 h 249"/>
                  <a:gd name="T74" fmla="*/ 32 w 157"/>
                  <a:gd name="T75" fmla="*/ 93 h 249"/>
                  <a:gd name="T76" fmla="*/ 63 w 157"/>
                  <a:gd name="T77" fmla="*/ 124 h 249"/>
                  <a:gd name="T78" fmla="*/ 63 w 157"/>
                  <a:gd name="T79" fmla="*/ 156 h 249"/>
                  <a:gd name="T80" fmla="*/ 94 w 157"/>
                  <a:gd name="T81" fmla="*/ 187 h 249"/>
                  <a:gd name="T82" fmla="*/ 94 w 157"/>
                  <a:gd name="T83" fmla="*/ 217 h 249"/>
                  <a:gd name="T84" fmla="*/ 63 w 157"/>
                  <a:gd name="T85" fmla="*/ 217 h 249"/>
                  <a:gd name="T86" fmla="*/ 32 w 157"/>
                  <a:gd name="T87" fmla="*/ 217 h 249"/>
                  <a:gd name="T88" fmla="*/ 32 w 157"/>
                  <a:gd name="T89" fmla="*/ 217 h 249"/>
                  <a:gd name="T90" fmla="*/ 63 w 157"/>
                  <a:gd name="T91" fmla="*/ 248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7" h="249">
                    <a:moveTo>
                      <a:pt x="63" y="248"/>
                    </a:moveTo>
                    <a:lnTo>
                      <a:pt x="63" y="248"/>
                    </a:lnTo>
                    <a:lnTo>
                      <a:pt x="63" y="248"/>
                    </a:lnTo>
                    <a:cubicBezTo>
                      <a:pt x="94" y="248"/>
                      <a:pt x="94" y="248"/>
                      <a:pt x="94" y="248"/>
                    </a:cubicBezTo>
                    <a:lnTo>
                      <a:pt x="94" y="248"/>
                    </a:lnTo>
                    <a:cubicBezTo>
                      <a:pt x="94" y="217"/>
                      <a:pt x="94" y="217"/>
                      <a:pt x="124" y="217"/>
                    </a:cubicBez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124" y="187"/>
                      <a:pt x="124" y="187"/>
                      <a:pt x="124" y="187"/>
                    </a:cubicBezTo>
                    <a:cubicBezTo>
                      <a:pt x="124" y="156"/>
                      <a:pt x="124" y="156"/>
                      <a:pt x="124" y="156"/>
                    </a:cubicBezTo>
                    <a:cubicBezTo>
                      <a:pt x="124" y="124"/>
                      <a:pt x="124" y="12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156" y="93"/>
                    </a:lnTo>
                    <a:lnTo>
                      <a:pt x="156" y="93"/>
                    </a:lnTo>
                    <a:lnTo>
                      <a:pt x="156" y="93"/>
                    </a:lnTo>
                    <a:lnTo>
                      <a:pt x="156" y="93"/>
                    </a:lnTo>
                    <a:lnTo>
                      <a:pt x="156" y="63"/>
                    </a:lnTo>
                    <a:lnTo>
                      <a:pt x="156" y="63"/>
                    </a:lnTo>
                    <a:lnTo>
                      <a:pt x="156" y="63"/>
                    </a:lnTo>
                    <a:cubicBezTo>
                      <a:pt x="156" y="63"/>
                      <a:pt x="156" y="63"/>
                      <a:pt x="156" y="32"/>
                    </a:cubicBezTo>
                    <a:lnTo>
                      <a:pt x="156" y="32"/>
                    </a:lnTo>
                    <a:lnTo>
                      <a:pt x="156" y="32"/>
                    </a:lnTo>
                    <a:cubicBezTo>
                      <a:pt x="156" y="32"/>
                      <a:pt x="156" y="32"/>
                      <a:pt x="156" y="0"/>
                    </a:cubicBezTo>
                    <a:cubicBezTo>
                      <a:pt x="124" y="32"/>
                      <a:pt x="124" y="32"/>
                      <a:pt x="124" y="32"/>
                    </a:cubicBezTo>
                    <a:lnTo>
                      <a:pt x="124" y="32"/>
                    </a:lnTo>
                    <a:cubicBezTo>
                      <a:pt x="124" y="63"/>
                      <a:pt x="124" y="63"/>
                      <a:pt x="124" y="63"/>
                    </a:cubicBezTo>
                    <a:cubicBezTo>
                      <a:pt x="94" y="63"/>
                      <a:pt x="94" y="63"/>
                      <a:pt x="94" y="63"/>
                    </a:cubicBezTo>
                    <a:lnTo>
                      <a:pt x="94" y="63"/>
                    </a:lnTo>
                    <a:cubicBezTo>
                      <a:pt x="94" y="93"/>
                      <a:pt x="94" y="93"/>
                      <a:pt x="94" y="93"/>
                    </a:cubicBezTo>
                    <a:cubicBezTo>
                      <a:pt x="63" y="93"/>
                      <a:pt x="63" y="63"/>
                      <a:pt x="63" y="63"/>
                    </a:cubicBezTo>
                    <a:cubicBezTo>
                      <a:pt x="63" y="63"/>
                      <a:pt x="63" y="63"/>
                      <a:pt x="32" y="93"/>
                    </a:cubicBezTo>
                    <a:lnTo>
                      <a:pt x="32" y="93"/>
                    </a:lnTo>
                    <a:lnTo>
                      <a:pt x="32" y="93"/>
                    </a:lnTo>
                    <a:cubicBezTo>
                      <a:pt x="32" y="93"/>
                      <a:pt x="32" y="93"/>
                      <a:pt x="0" y="93"/>
                    </a:cubicBezTo>
                    <a:cubicBezTo>
                      <a:pt x="32" y="93"/>
                      <a:pt x="32" y="93"/>
                      <a:pt x="32" y="93"/>
                    </a:cubicBezTo>
                    <a:lnTo>
                      <a:pt x="32" y="93"/>
                    </a:lnTo>
                    <a:lnTo>
                      <a:pt x="63" y="124"/>
                    </a:lnTo>
                    <a:cubicBezTo>
                      <a:pt x="63" y="124"/>
                      <a:pt x="63" y="124"/>
                      <a:pt x="63" y="156"/>
                    </a:cubicBezTo>
                    <a:cubicBezTo>
                      <a:pt x="63" y="156"/>
                      <a:pt x="94" y="156"/>
                      <a:pt x="94" y="187"/>
                    </a:cubicBezTo>
                    <a:lnTo>
                      <a:pt x="94" y="217"/>
                    </a:lnTo>
                    <a:lnTo>
                      <a:pt x="63" y="217"/>
                    </a:lnTo>
                    <a:lnTo>
                      <a:pt x="32" y="217"/>
                    </a:lnTo>
                    <a:lnTo>
                      <a:pt x="32" y="217"/>
                    </a:lnTo>
                    <a:cubicBezTo>
                      <a:pt x="63" y="248"/>
                      <a:pt x="63" y="248"/>
                      <a:pt x="63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8" name="Freeform 166"/>
              <p:cNvSpPr>
                <a:spLocks noChangeArrowheads="1"/>
              </p:cNvSpPr>
              <p:nvPr/>
            </p:nvSpPr>
            <p:spPr bwMode="auto">
              <a:xfrm>
                <a:off x="3167063" y="987425"/>
                <a:ext cx="55562" cy="33338"/>
              </a:xfrm>
              <a:custGeom>
                <a:avLst/>
                <a:gdLst>
                  <a:gd name="T0" fmla="*/ 61 w 156"/>
                  <a:gd name="T1" fmla="*/ 62 h 94"/>
                  <a:gd name="T2" fmla="*/ 61 w 156"/>
                  <a:gd name="T3" fmla="*/ 62 h 94"/>
                  <a:gd name="T4" fmla="*/ 61 w 156"/>
                  <a:gd name="T5" fmla="*/ 62 h 94"/>
                  <a:gd name="T6" fmla="*/ 61 w 156"/>
                  <a:gd name="T7" fmla="*/ 62 h 94"/>
                  <a:gd name="T8" fmla="*/ 124 w 156"/>
                  <a:gd name="T9" fmla="*/ 93 h 94"/>
                  <a:gd name="T10" fmla="*/ 124 w 156"/>
                  <a:gd name="T11" fmla="*/ 93 h 94"/>
                  <a:gd name="T12" fmla="*/ 155 w 156"/>
                  <a:gd name="T13" fmla="*/ 93 h 94"/>
                  <a:gd name="T14" fmla="*/ 155 w 156"/>
                  <a:gd name="T15" fmla="*/ 93 h 94"/>
                  <a:gd name="T16" fmla="*/ 155 w 156"/>
                  <a:gd name="T17" fmla="*/ 93 h 94"/>
                  <a:gd name="T18" fmla="*/ 155 w 156"/>
                  <a:gd name="T19" fmla="*/ 93 h 94"/>
                  <a:gd name="T20" fmla="*/ 155 w 156"/>
                  <a:gd name="T21" fmla="*/ 31 h 94"/>
                  <a:gd name="T22" fmla="*/ 155 w 156"/>
                  <a:gd name="T23" fmla="*/ 31 h 94"/>
                  <a:gd name="T24" fmla="*/ 155 w 156"/>
                  <a:gd name="T25" fmla="*/ 31 h 94"/>
                  <a:gd name="T26" fmla="*/ 124 w 156"/>
                  <a:gd name="T27" fmla="*/ 31 h 94"/>
                  <a:gd name="T28" fmla="*/ 92 w 156"/>
                  <a:gd name="T29" fmla="*/ 31 h 94"/>
                  <a:gd name="T30" fmla="*/ 31 w 156"/>
                  <a:gd name="T31" fmla="*/ 0 h 94"/>
                  <a:gd name="T32" fmla="*/ 0 w 156"/>
                  <a:gd name="T33" fmla="*/ 0 h 94"/>
                  <a:gd name="T34" fmla="*/ 0 w 156"/>
                  <a:gd name="T35" fmla="*/ 0 h 94"/>
                  <a:gd name="T36" fmla="*/ 0 w 156"/>
                  <a:gd name="T37" fmla="*/ 0 h 94"/>
                  <a:gd name="T38" fmla="*/ 61 w 156"/>
                  <a:gd name="T39" fmla="*/ 6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6" h="94">
                    <a:moveTo>
                      <a:pt x="61" y="62"/>
                    </a:moveTo>
                    <a:lnTo>
                      <a:pt x="61" y="62"/>
                    </a:lnTo>
                    <a:lnTo>
                      <a:pt x="61" y="62"/>
                    </a:lnTo>
                    <a:lnTo>
                      <a:pt x="61" y="62"/>
                    </a:lnTo>
                    <a:cubicBezTo>
                      <a:pt x="92" y="62"/>
                      <a:pt x="124" y="62"/>
                      <a:pt x="124" y="93"/>
                    </a:cubicBezTo>
                    <a:lnTo>
                      <a:pt x="124" y="93"/>
                    </a:lnTo>
                    <a:cubicBezTo>
                      <a:pt x="155" y="93"/>
                      <a:pt x="155" y="93"/>
                      <a:pt x="155" y="93"/>
                    </a:cubicBezTo>
                    <a:lnTo>
                      <a:pt x="155" y="93"/>
                    </a:lnTo>
                    <a:lnTo>
                      <a:pt x="155" y="93"/>
                    </a:lnTo>
                    <a:lnTo>
                      <a:pt x="155" y="93"/>
                    </a:lnTo>
                    <a:cubicBezTo>
                      <a:pt x="155" y="62"/>
                      <a:pt x="155" y="62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lnTo>
                      <a:pt x="124" y="31"/>
                    </a:lnTo>
                    <a:cubicBezTo>
                      <a:pt x="124" y="31"/>
                      <a:pt x="124" y="31"/>
                      <a:pt x="92" y="31"/>
                    </a:cubicBezTo>
                    <a:cubicBezTo>
                      <a:pt x="92" y="31"/>
                      <a:pt x="61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31" y="31"/>
                      <a:pt x="61" y="31"/>
                      <a:pt x="6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199" name="Freeform 167"/>
              <p:cNvSpPr>
                <a:spLocks noChangeArrowheads="1"/>
              </p:cNvSpPr>
              <p:nvPr/>
            </p:nvSpPr>
            <p:spPr bwMode="auto">
              <a:xfrm>
                <a:off x="2239963" y="731838"/>
                <a:ext cx="1027112" cy="525462"/>
              </a:xfrm>
              <a:custGeom>
                <a:avLst/>
                <a:gdLst>
                  <a:gd name="T0" fmla="*/ 2541 w 2853"/>
                  <a:gd name="T1" fmla="*/ 837 h 1458"/>
                  <a:gd name="T2" fmla="*/ 2356 w 2853"/>
                  <a:gd name="T3" fmla="*/ 837 h 1458"/>
                  <a:gd name="T4" fmla="*/ 2293 w 2853"/>
                  <a:gd name="T5" fmla="*/ 651 h 1458"/>
                  <a:gd name="T6" fmla="*/ 2510 w 2853"/>
                  <a:gd name="T7" fmla="*/ 682 h 1458"/>
                  <a:gd name="T8" fmla="*/ 2541 w 2853"/>
                  <a:gd name="T9" fmla="*/ 589 h 1458"/>
                  <a:gd name="T10" fmla="*/ 2697 w 2853"/>
                  <a:gd name="T11" fmla="*/ 589 h 1458"/>
                  <a:gd name="T12" fmla="*/ 2697 w 2853"/>
                  <a:gd name="T13" fmla="*/ 496 h 1458"/>
                  <a:gd name="T14" fmla="*/ 2852 w 2853"/>
                  <a:gd name="T15" fmla="*/ 496 h 1458"/>
                  <a:gd name="T16" fmla="*/ 2728 w 2853"/>
                  <a:gd name="T17" fmla="*/ 434 h 1458"/>
                  <a:gd name="T18" fmla="*/ 2789 w 2853"/>
                  <a:gd name="T19" fmla="*/ 248 h 1458"/>
                  <a:gd name="T20" fmla="*/ 2852 w 2853"/>
                  <a:gd name="T21" fmla="*/ 186 h 1458"/>
                  <a:gd name="T22" fmla="*/ 2821 w 2853"/>
                  <a:gd name="T23" fmla="*/ 124 h 1458"/>
                  <a:gd name="T24" fmla="*/ 2665 w 2853"/>
                  <a:gd name="T25" fmla="*/ 93 h 1458"/>
                  <a:gd name="T26" fmla="*/ 2480 w 2853"/>
                  <a:gd name="T27" fmla="*/ 124 h 1458"/>
                  <a:gd name="T28" fmla="*/ 2201 w 2853"/>
                  <a:gd name="T29" fmla="*/ 124 h 1458"/>
                  <a:gd name="T30" fmla="*/ 2201 w 2853"/>
                  <a:gd name="T31" fmla="*/ 31 h 1458"/>
                  <a:gd name="T32" fmla="*/ 2480 w 2853"/>
                  <a:gd name="T33" fmla="*/ 31 h 1458"/>
                  <a:gd name="T34" fmla="*/ 2325 w 2853"/>
                  <a:gd name="T35" fmla="*/ 0 h 1458"/>
                  <a:gd name="T36" fmla="*/ 2076 w 2853"/>
                  <a:gd name="T37" fmla="*/ 0 h 1458"/>
                  <a:gd name="T38" fmla="*/ 1860 w 2853"/>
                  <a:gd name="T39" fmla="*/ 0 h 1458"/>
                  <a:gd name="T40" fmla="*/ 1642 w 2853"/>
                  <a:gd name="T41" fmla="*/ 31 h 1458"/>
                  <a:gd name="T42" fmla="*/ 1518 w 2853"/>
                  <a:gd name="T43" fmla="*/ 31 h 1458"/>
                  <a:gd name="T44" fmla="*/ 1333 w 2853"/>
                  <a:gd name="T45" fmla="*/ 93 h 1458"/>
                  <a:gd name="T46" fmla="*/ 1116 w 2853"/>
                  <a:gd name="T47" fmla="*/ 93 h 1458"/>
                  <a:gd name="T48" fmla="*/ 929 w 2853"/>
                  <a:gd name="T49" fmla="*/ 62 h 1458"/>
                  <a:gd name="T50" fmla="*/ 681 w 2853"/>
                  <a:gd name="T51" fmla="*/ 93 h 1458"/>
                  <a:gd name="T52" fmla="*/ 557 w 2853"/>
                  <a:gd name="T53" fmla="*/ 155 h 1458"/>
                  <a:gd name="T54" fmla="*/ 433 w 2853"/>
                  <a:gd name="T55" fmla="*/ 155 h 1458"/>
                  <a:gd name="T56" fmla="*/ 309 w 2853"/>
                  <a:gd name="T57" fmla="*/ 279 h 1458"/>
                  <a:gd name="T58" fmla="*/ 93 w 2853"/>
                  <a:gd name="T59" fmla="*/ 310 h 1458"/>
                  <a:gd name="T60" fmla="*/ 124 w 2853"/>
                  <a:gd name="T61" fmla="*/ 341 h 1458"/>
                  <a:gd name="T62" fmla="*/ 279 w 2853"/>
                  <a:gd name="T63" fmla="*/ 341 h 1458"/>
                  <a:gd name="T64" fmla="*/ 155 w 2853"/>
                  <a:gd name="T65" fmla="*/ 403 h 1458"/>
                  <a:gd name="T66" fmla="*/ 248 w 2853"/>
                  <a:gd name="T67" fmla="*/ 434 h 1458"/>
                  <a:gd name="T68" fmla="*/ 372 w 2853"/>
                  <a:gd name="T69" fmla="*/ 434 h 1458"/>
                  <a:gd name="T70" fmla="*/ 681 w 2853"/>
                  <a:gd name="T71" fmla="*/ 434 h 1458"/>
                  <a:gd name="T72" fmla="*/ 837 w 2853"/>
                  <a:gd name="T73" fmla="*/ 558 h 1458"/>
                  <a:gd name="T74" fmla="*/ 899 w 2853"/>
                  <a:gd name="T75" fmla="*/ 589 h 1458"/>
                  <a:gd name="T76" fmla="*/ 899 w 2853"/>
                  <a:gd name="T77" fmla="*/ 744 h 1458"/>
                  <a:gd name="T78" fmla="*/ 961 w 2853"/>
                  <a:gd name="T79" fmla="*/ 713 h 1458"/>
                  <a:gd name="T80" fmla="*/ 1177 w 2853"/>
                  <a:gd name="T81" fmla="*/ 806 h 1458"/>
                  <a:gd name="T82" fmla="*/ 1085 w 2853"/>
                  <a:gd name="T83" fmla="*/ 961 h 1458"/>
                  <a:gd name="T84" fmla="*/ 992 w 2853"/>
                  <a:gd name="T85" fmla="*/ 1023 h 1458"/>
                  <a:gd name="T86" fmla="*/ 1116 w 2853"/>
                  <a:gd name="T87" fmla="*/ 1116 h 1458"/>
                  <a:gd name="T88" fmla="*/ 1177 w 2853"/>
                  <a:gd name="T89" fmla="*/ 1209 h 1458"/>
                  <a:gd name="T90" fmla="*/ 1240 w 2853"/>
                  <a:gd name="T91" fmla="*/ 1364 h 1458"/>
                  <a:gd name="T92" fmla="*/ 1333 w 2853"/>
                  <a:gd name="T93" fmla="*/ 1426 h 1458"/>
                  <a:gd name="T94" fmla="*/ 1394 w 2853"/>
                  <a:gd name="T95" fmla="*/ 1394 h 1458"/>
                  <a:gd name="T96" fmla="*/ 1488 w 2853"/>
                  <a:gd name="T97" fmla="*/ 1457 h 1458"/>
                  <a:gd name="T98" fmla="*/ 1581 w 2853"/>
                  <a:gd name="T99" fmla="*/ 1426 h 1458"/>
                  <a:gd name="T100" fmla="*/ 1581 w 2853"/>
                  <a:gd name="T101" fmla="*/ 1270 h 1458"/>
                  <a:gd name="T102" fmla="*/ 1581 w 2853"/>
                  <a:gd name="T103" fmla="*/ 1178 h 1458"/>
                  <a:gd name="T104" fmla="*/ 1766 w 2853"/>
                  <a:gd name="T105" fmla="*/ 1116 h 1458"/>
                  <a:gd name="T106" fmla="*/ 1890 w 2853"/>
                  <a:gd name="T107" fmla="*/ 1085 h 1458"/>
                  <a:gd name="T108" fmla="*/ 2076 w 2853"/>
                  <a:gd name="T109" fmla="*/ 1023 h 1458"/>
                  <a:gd name="T110" fmla="*/ 2201 w 2853"/>
                  <a:gd name="T111" fmla="*/ 930 h 1458"/>
                  <a:gd name="T112" fmla="*/ 2293 w 2853"/>
                  <a:gd name="T113" fmla="*/ 930 h 1458"/>
                  <a:gd name="T114" fmla="*/ 2541 w 2853"/>
                  <a:gd name="T115" fmla="*/ 899 h 1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53" h="1458">
                    <a:moveTo>
                      <a:pt x="2604" y="868"/>
                    </a:moveTo>
                    <a:lnTo>
                      <a:pt x="2604" y="868"/>
                    </a:lnTo>
                    <a:cubicBezTo>
                      <a:pt x="2604" y="837"/>
                      <a:pt x="2604" y="837"/>
                      <a:pt x="2573" y="837"/>
                    </a:cubicBezTo>
                    <a:lnTo>
                      <a:pt x="2573" y="837"/>
                    </a:lnTo>
                    <a:lnTo>
                      <a:pt x="2541" y="837"/>
                    </a:lnTo>
                    <a:lnTo>
                      <a:pt x="2541" y="837"/>
                    </a:lnTo>
                    <a:cubicBezTo>
                      <a:pt x="2510" y="837"/>
                      <a:pt x="2510" y="837"/>
                      <a:pt x="2510" y="837"/>
                    </a:cubicBezTo>
                    <a:cubicBezTo>
                      <a:pt x="2480" y="837"/>
                      <a:pt x="2449" y="837"/>
                      <a:pt x="2449" y="837"/>
                    </a:cubicBezTo>
                    <a:lnTo>
                      <a:pt x="2449" y="837"/>
                    </a:lnTo>
                    <a:cubicBezTo>
                      <a:pt x="2449" y="837"/>
                      <a:pt x="2449" y="837"/>
                      <a:pt x="2417" y="837"/>
                    </a:cubicBezTo>
                    <a:cubicBezTo>
                      <a:pt x="2417" y="837"/>
                      <a:pt x="2417" y="837"/>
                      <a:pt x="2386" y="837"/>
                    </a:cubicBezTo>
                    <a:cubicBezTo>
                      <a:pt x="2386" y="837"/>
                      <a:pt x="2386" y="837"/>
                      <a:pt x="2356" y="837"/>
                    </a:cubicBezTo>
                    <a:lnTo>
                      <a:pt x="2356" y="837"/>
                    </a:lnTo>
                    <a:cubicBezTo>
                      <a:pt x="2325" y="837"/>
                      <a:pt x="2325" y="806"/>
                      <a:pt x="2325" y="806"/>
                    </a:cubicBezTo>
                    <a:cubicBezTo>
                      <a:pt x="2325" y="775"/>
                      <a:pt x="2356" y="775"/>
                      <a:pt x="2356" y="744"/>
                    </a:cubicBezTo>
                    <a:lnTo>
                      <a:pt x="2356" y="744"/>
                    </a:lnTo>
                    <a:cubicBezTo>
                      <a:pt x="2356" y="713"/>
                      <a:pt x="2356" y="713"/>
                      <a:pt x="2356" y="713"/>
                    </a:cubicBezTo>
                    <a:cubicBezTo>
                      <a:pt x="2293" y="651"/>
                      <a:pt x="2293" y="651"/>
                      <a:pt x="2293" y="651"/>
                    </a:cubicBezTo>
                    <a:cubicBezTo>
                      <a:pt x="2386" y="682"/>
                      <a:pt x="2386" y="682"/>
                      <a:pt x="2386" y="682"/>
                    </a:cubicBezTo>
                    <a:cubicBezTo>
                      <a:pt x="2449" y="682"/>
                      <a:pt x="2449" y="713"/>
                      <a:pt x="2480" y="713"/>
                    </a:cubicBezTo>
                    <a:lnTo>
                      <a:pt x="2510" y="713"/>
                    </a:lnTo>
                    <a:lnTo>
                      <a:pt x="2510" y="713"/>
                    </a:lnTo>
                    <a:lnTo>
                      <a:pt x="2510" y="682"/>
                    </a:lnTo>
                    <a:lnTo>
                      <a:pt x="2510" y="682"/>
                    </a:lnTo>
                    <a:cubicBezTo>
                      <a:pt x="2510" y="682"/>
                      <a:pt x="2510" y="651"/>
                      <a:pt x="2480" y="651"/>
                    </a:cubicBezTo>
                    <a:cubicBezTo>
                      <a:pt x="2480" y="651"/>
                      <a:pt x="2480" y="651"/>
                      <a:pt x="2480" y="620"/>
                    </a:cubicBezTo>
                    <a:lnTo>
                      <a:pt x="2480" y="620"/>
                    </a:lnTo>
                    <a:cubicBezTo>
                      <a:pt x="2480" y="620"/>
                      <a:pt x="2480" y="620"/>
                      <a:pt x="2510" y="620"/>
                    </a:cubicBezTo>
                    <a:lnTo>
                      <a:pt x="2510" y="620"/>
                    </a:lnTo>
                    <a:cubicBezTo>
                      <a:pt x="2510" y="589"/>
                      <a:pt x="2510" y="589"/>
                      <a:pt x="2541" y="589"/>
                    </a:cubicBezTo>
                    <a:lnTo>
                      <a:pt x="2541" y="589"/>
                    </a:lnTo>
                    <a:cubicBezTo>
                      <a:pt x="2573" y="589"/>
                      <a:pt x="2573" y="589"/>
                      <a:pt x="2573" y="589"/>
                    </a:cubicBezTo>
                    <a:lnTo>
                      <a:pt x="2573" y="589"/>
                    </a:lnTo>
                    <a:cubicBezTo>
                      <a:pt x="2573" y="589"/>
                      <a:pt x="2573" y="589"/>
                      <a:pt x="2604" y="589"/>
                    </a:cubicBezTo>
                    <a:cubicBezTo>
                      <a:pt x="2604" y="589"/>
                      <a:pt x="2634" y="558"/>
                      <a:pt x="2665" y="558"/>
                    </a:cubicBezTo>
                    <a:lnTo>
                      <a:pt x="2697" y="589"/>
                    </a:lnTo>
                    <a:lnTo>
                      <a:pt x="2697" y="589"/>
                    </a:lnTo>
                    <a:lnTo>
                      <a:pt x="2697" y="589"/>
                    </a:lnTo>
                    <a:lnTo>
                      <a:pt x="2697" y="558"/>
                    </a:lnTo>
                    <a:lnTo>
                      <a:pt x="2697" y="558"/>
                    </a:lnTo>
                    <a:cubicBezTo>
                      <a:pt x="2697" y="527"/>
                      <a:pt x="2697" y="527"/>
                      <a:pt x="2697" y="527"/>
                    </a:cubicBezTo>
                    <a:cubicBezTo>
                      <a:pt x="2665" y="496"/>
                      <a:pt x="2665" y="496"/>
                      <a:pt x="2697" y="496"/>
                    </a:cubicBezTo>
                    <a:cubicBezTo>
                      <a:pt x="2697" y="465"/>
                      <a:pt x="2728" y="465"/>
                      <a:pt x="2758" y="465"/>
                    </a:cubicBezTo>
                    <a:cubicBezTo>
                      <a:pt x="2789" y="465"/>
                      <a:pt x="2789" y="465"/>
                      <a:pt x="2789" y="496"/>
                    </a:cubicBezTo>
                    <a:cubicBezTo>
                      <a:pt x="2789" y="496"/>
                      <a:pt x="2789" y="496"/>
                      <a:pt x="2821" y="496"/>
                    </a:cubicBezTo>
                    <a:lnTo>
                      <a:pt x="2821" y="496"/>
                    </a:lnTo>
                    <a:lnTo>
                      <a:pt x="2821" y="496"/>
                    </a:lnTo>
                    <a:lnTo>
                      <a:pt x="2852" y="496"/>
                    </a:lnTo>
                    <a:lnTo>
                      <a:pt x="2852" y="465"/>
                    </a:lnTo>
                    <a:lnTo>
                      <a:pt x="2852" y="465"/>
                    </a:lnTo>
                    <a:lnTo>
                      <a:pt x="2821" y="465"/>
                    </a:lnTo>
                    <a:lnTo>
                      <a:pt x="2789" y="465"/>
                    </a:lnTo>
                    <a:lnTo>
                      <a:pt x="2789" y="465"/>
                    </a:lnTo>
                    <a:cubicBezTo>
                      <a:pt x="2789" y="465"/>
                      <a:pt x="2728" y="465"/>
                      <a:pt x="2728" y="434"/>
                    </a:cubicBezTo>
                    <a:cubicBezTo>
                      <a:pt x="2697" y="434"/>
                      <a:pt x="2697" y="403"/>
                      <a:pt x="2697" y="403"/>
                    </a:cubicBezTo>
                    <a:cubicBezTo>
                      <a:pt x="2728" y="372"/>
                      <a:pt x="2728" y="372"/>
                      <a:pt x="2728" y="372"/>
                    </a:cubicBezTo>
                    <a:cubicBezTo>
                      <a:pt x="2728" y="372"/>
                      <a:pt x="2728" y="372"/>
                      <a:pt x="2728" y="341"/>
                    </a:cubicBezTo>
                    <a:lnTo>
                      <a:pt x="2728" y="310"/>
                    </a:lnTo>
                    <a:cubicBezTo>
                      <a:pt x="2758" y="310"/>
                      <a:pt x="2758" y="279"/>
                      <a:pt x="2758" y="279"/>
                    </a:cubicBezTo>
                    <a:cubicBezTo>
                      <a:pt x="2758" y="248"/>
                      <a:pt x="2789" y="248"/>
                      <a:pt x="2789" y="248"/>
                    </a:cubicBezTo>
                    <a:lnTo>
                      <a:pt x="2821" y="248"/>
                    </a:lnTo>
                    <a:lnTo>
                      <a:pt x="2852" y="248"/>
                    </a:lnTo>
                    <a:lnTo>
                      <a:pt x="2852" y="248"/>
                    </a:lnTo>
                    <a:cubicBezTo>
                      <a:pt x="2852" y="217"/>
                      <a:pt x="2852" y="217"/>
                      <a:pt x="2852" y="217"/>
                    </a:cubicBezTo>
                    <a:lnTo>
                      <a:pt x="2852" y="217"/>
                    </a:lnTo>
                    <a:cubicBezTo>
                      <a:pt x="2852" y="217"/>
                      <a:pt x="2852" y="217"/>
                      <a:pt x="2852" y="186"/>
                    </a:cubicBezTo>
                    <a:lnTo>
                      <a:pt x="2821" y="217"/>
                    </a:lnTo>
                    <a:cubicBezTo>
                      <a:pt x="2821" y="217"/>
                      <a:pt x="2789" y="217"/>
                      <a:pt x="2789" y="186"/>
                    </a:cubicBezTo>
                    <a:lnTo>
                      <a:pt x="2789" y="155"/>
                    </a:lnTo>
                    <a:cubicBezTo>
                      <a:pt x="2789" y="124"/>
                      <a:pt x="2821" y="124"/>
                      <a:pt x="2852" y="124"/>
                    </a:cubicBezTo>
                    <a:lnTo>
                      <a:pt x="2852" y="124"/>
                    </a:lnTo>
                    <a:cubicBezTo>
                      <a:pt x="2821" y="124"/>
                      <a:pt x="2821" y="124"/>
                      <a:pt x="2821" y="124"/>
                    </a:cubicBezTo>
                    <a:cubicBezTo>
                      <a:pt x="2821" y="124"/>
                      <a:pt x="2728" y="155"/>
                      <a:pt x="2697" y="155"/>
                    </a:cubicBezTo>
                    <a:lnTo>
                      <a:pt x="2697" y="155"/>
                    </a:lnTo>
                    <a:cubicBezTo>
                      <a:pt x="2634" y="186"/>
                      <a:pt x="2634" y="186"/>
                      <a:pt x="2634" y="186"/>
                    </a:cubicBezTo>
                    <a:cubicBezTo>
                      <a:pt x="2604" y="186"/>
                      <a:pt x="2604" y="186"/>
                      <a:pt x="2604" y="186"/>
                    </a:cubicBezTo>
                    <a:lnTo>
                      <a:pt x="2604" y="155"/>
                    </a:lnTo>
                    <a:cubicBezTo>
                      <a:pt x="2634" y="124"/>
                      <a:pt x="2634" y="124"/>
                      <a:pt x="2665" y="93"/>
                    </a:cubicBezTo>
                    <a:lnTo>
                      <a:pt x="2665" y="93"/>
                    </a:lnTo>
                    <a:lnTo>
                      <a:pt x="2634" y="93"/>
                    </a:lnTo>
                    <a:cubicBezTo>
                      <a:pt x="2634" y="93"/>
                      <a:pt x="2634" y="124"/>
                      <a:pt x="2604" y="124"/>
                    </a:cubicBezTo>
                    <a:cubicBezTo>
                      <a:pt x="2573" y="124"/>
                      <a:pt x="2541" y="124"/>
                      <a:pt x="2541" y="124"/>
                    </a:cubicBezTo>
                    <a:cubicBezTo>
                      <a:pt x="2510" y="124"/>
                      <a:pt x="2510" y="124"/>
                      <a:pt x="2510" y="124"/>
                    </a:cubicBezTo>
                    <a:lnTo>
                      <a:pt x="2480" y="124"/>
                    </a:lnTo>
                    <a:lnTo>
                      <a:pt x="2480" y="124"/>
                    </a:lnTo>
                    <a:cubicBezTo>
                      <a:pt x="2449" y="124"/>
                      <a:pt x="2449" y="124"/>
                      <a:pt x="2417" y="124"/>
                    </a:cubicBezTo>
                    <a:lnTo>
                      <a:pt x="2386" y="124"/>
                    </a:lnTo>
                    <a:cubicBezTo>
                      <a:pt x="2356" y="124"/>
                      <a:pt x="2356" y="124"/>
                      <a:pt x="2325" y="124"/>
                    </a:cubicBezTo>
                    <a:cubicBezTo>
                      <a:pt x="2325" y="124"/>
                      <a:pt x="2293" y="124"/>
                      <a:pt x="2262" y="124"/>
                    </a:cubicBezTo>
                    <a:cubicBezTo>
                      <a:pt x="2232" y="124"/>
                      <a:pt x="2232" y="124"/>
                      <a:pt x="2201" y="124"/>
                    </a:cubicBezTo>
                    <a:lnTo>
                      <a:pt x="2169" y="124"/>
                    </a:lnTo>
                    <a:cubicBezTo>
                      <a:pt x="2138" y="124"/>
                      <a:pt x="2138" y="93"/>
                      <a:pt x="2138" y="93"/>
                    </a:cubicBezTo>
                    <a:lnTo>
                      <a:pt x="2138" y="93"/>
                    </a:lnTo>
                    <a:cubicBezTo>
                      <a:pt x="2138" y="62"/>
                      <a:pt x="2138" y="62"/>
                      <a:pt x="2169" y="31"/>
                    </a:cubicBezTo>
                    <a:lnTo>
                      <a:pt x="2201" y="31"/>
                    </a:lnTo>
                    <a:lnTo>
                      <a:pt x="2201" y="31"/>
                    </a:lnTo>
                    <a:cubicBezTo>
                      <a:pt x="2262" y="31"/>
                      <a:pt x="2293" y="31"/>
                      <a:pt x="2325" y="31"/>
                    </a:cubicBezTo>
                    <a:cubicBezTo>
                      <a:pt x="2356" y="31"/>
                      <a:pt x="2356" y="31"/>
                      <a:pt x="2356" y="31"/>
                    </a:cubicBezTo>
                    <a:cubicBezTo>
                      <a:pt x="2386" y="31"/>
                      <a:pt x="2417" y="31"/>
                      <a:pt x="2417" y="31"/>
                    </a:cubicBezTo>
                    <a:cubicBezTo>
                      <a:pt x="2449" y="31"/>
                      <a:pt x="2449" y="31"/>
                      <a:pt x="2480" y="31"/>
                    </a:cubicBezTo>
                    <a:lnTo>
                      <a:pt x="2480" y="31"/>
                    </a:lnTo>
                    <a:lnTo>
                      <a:pt x="2480" y="31"/>
                    </a:lnTo>
                    <a:lnTo>
                      <a:pt x="2510" y="31"/>
                    </a:lnTo>
                    <a:cubicBezTo>
                      <a:pt x="2510" y="31"/>
                      <a:pt x="2510" y="31"/>
                      <a:pt x="2541" y="31"/>
                    </a:cubicBezTo>
                    <a:lnTo>
                      <a:pt x="2510" y="0"/>
                    </a:lnTo>
                    <a:cubicBezTo>
                      <a:pt x="2510" y="0"/>
                      <a:pt x="2510" y="0"/>
                      <a:pt x="2480" y="0"/>
                    </a:cubicBezTo>
                    <a:cubicBezTo>
                      <a:pt x="2449" y="0"/>
                      <a:pt x="2449" y="0"/>
                      <a:pt x="2417" y="0"/>
                    </a:cubicBezTo>
                    <a:cubicBezTo>
                      <a:pt x="2386" y="0"/>
                      <a:pt x="2356" y="0"/>
                      <a:pt x="2325" y="0"/>
                    </a:cubicBezTo>
                    <a:lnTo>
                      <a:pt x="2293" y="0"/>
                    </a:lnTo>
                    <a:cubicBezTo>
                      <a:pt x="2262" y="0"/>
                      <a:pt x="2262" y="0"/>
                      <a:pt x="2262" y="0"/>
                    </a:cubicBezTo>
                    <a:lnTo>
                      <a:pt x="2232" y="0"/>
                    </a:lnTo>
                    <a:lnTo>
                      <a:pt x="2201" y="0"/>
                    </a:lnTo>
                    <a:cubicBezTo>
                      <a:pt x="2169" y="0"/>
                      <a:pt x="2169" y="0"/>
                      <a:pt x="2169" y="0"/>
                    </a:cubicBezTo>
                    <a:cubicBezTo>
                      <a:pt x="2138" y="0"/>
                      <a:pt x="2108" y="0"/>
                      <a:pt x="2076" y="0"/>
                    </a:cubicBezTo>
                    <a:cubicBezTo>
                      <a:pt x="2076" y="0"/>
                      <a:pt x="2076" y="0"/>
                      <a:pt x="2045" y="0"/>
                    </a:cubicBezTo>
                    <a:cubicBezTo>
                      <a:pt x="2014" y="0"/>
                      <a:pt x="2014" y="0"/>
                      <a:pt x="1984" y="0"/>
                    </a:cubicBezTo>
                    <a:cubicBezTo>
                      <a:pt x="1953" y="0"/>
                      <a:pt x="1953" y="0"/>
                      <a:pt x="1953" y="0"/>
                    </a:cubicBezTo>
                    <a:cubicBezTo>
                      <a:pt x="1921" y="0"/>
                      <a:pt x="1921" y="0"/>
                      <a:pt x="1890" y="0"/>
                    </a:cubicBezTo>
                    <a:lnTo>
                      <a:pt x="1890" y="0"/>
                    </a:lnTo>
                    <a:cubicBezTo>
                      <a:pt x="1890" y="0"/>
                      <a:pt x="1890" y="0"/>
                      <a:pt x="1860" y="0"/>
                    </a:cubicBezTo>
                    <a:cubicBezTo>
                      <a:pt x="1860" y="0"/>
                      <a:pt x="1860" y="0"/>
                      <a:pt x="1829" y="0"/>
                    </a:cubicBezTo>
                    <a:lnTo>
                      <a:pt x="1829" y="31"/>
                    </a:lnTo>
                    <a:cubicBezTo>
                      <a:pt x="1829" y="62"/>
                      <a:pt x="1829" y="62"/>
                      <a:pt x="1797" y="62"/>
                    </a:cubicBezTo>
                    <a:lnTo>
                      <a:pt x="1797" y="62"/>
                    </a:lnTo>
                    <a:cubicBezTo>
                      <a:pt x="1797" y="62"/>
                      <a:pt x="1736" y="31"/>
                      <a:pt x="1673" y="31"/>
                    </a:cubicBezTo>
                    <a:lnTo>
                      <a:pt x="1642" y="31"/>
                    </a:lnTo>
                    <a:cubicBezTo>
                      <a:pt x="1642" y="31"/>
                      <a:pt x="1642" y="31"/>
                      <a:pt x="1612" y="31"/>
                    </a:cubicBezTo>
                    <a:lnTo>
                      <a:pt x="1612" y="31"/>
                    </a:lnTo>
                    <a:cubicBezTo>
                      <a:pt x="1612" y="31"/>
                      <a:pt x="1612" y="31"/>
                      <a:pt x="1581" y="31"/>
                    </a:cubicBezTo>
                    <a:lnTo>
                      <a:pt x="1549" y="31"/>
                    </a:lnTo>
                    <a:lnTo>
                      <a:pt x="1549" y="31"/>
                    </a:lnTo>
                    <a:cubicBezTo>
                      <a:pt x="1518" y="31"/>
                      <a:pt x="1518" y="31"/>
                      <a:pt x="1518" y="31"/>
                    </a:cubicBezTo>
                    <a:lnTo>
                      <a:pt x="1488" y="31"/>
                    </a:lnTo>
                    <a:cubicBezTo>
                      <a:pt x="1488" y="31"/>
                      <a:pt x="1518" y="31"/>
                      <a:pt x="1518" y="62"/>
                    </a:cubicBezTo>
                    <a:cubicBezTo>
                      <a:pt x="1518" y="93"/>
                      <a:pt x="1488" y="93"/>
                      <a:pt x="1488" y="93"/>
                    </a:cubicBezTo>
                    <a:cubicBezTo>
                      <a:pt x="1488" y="124"/>
                      <a:pt x="1488" y="124"/>
                      <a:pt x="1488" y="124"/>
                    </a:cubicBezTo>
                    <a:cubicBezTo>
                      <a:pt x="1457" y="124"/>
                      <a:pt x="1457" y="124"/>
                      <a:pt x="1457" y="124"/>
                    </a:cubicBezTo>
                    <a:cubicBezTo>
                      <a:pt x="1457" y="124"/>
                      <a:pt x="1394" y="93"/>
                      <a:pt x="1333" y="93"/>
                    </a:cubicBezTo>
                    <a:cubicBezTo>
                      <a:pt x="1301" y="93"/>
                      <a:pt x="1301" y="93"/>
                      <a:pt x="1271" y="62"/>
                    </a:cubicBezTo>
                    <a:cubicBezTo>
                      <a:pt x="1271" y="62"/>
                      <a:pt x="1271" y="62"/>
                      <a:pt x="1240" y="62"/>
                    </a:cubicBezTo>
                    <a:cubicBezTo>
                      <a:pt x="1240" y="62"/>
                      <a:pt x="1240" y="62"/>
                      <a:pt x="1208" y="62"/>
                    </a:cubicBezTo>
                    <a:cubicBezTo>
                      <a:pt x="1240" y="62"/>
                      <a:pt x="1240" y="93"/>
                      <a:pt x="1240" y="93"/>
                    </a:cubicBezTo>
                    <a:cubicBezTo>
                      <a:pt x="1208" y="124"/>
                      <a:pt x="1177" y="124"/>
                      <a:pt x="1177" y="124"/>
                    </a:cubicBezTo>
                    <a:cubicBezTo>
                      <a:pt x="1147" y="124"/>
                      <a:pt x="1116" y="93"/>
                      <a:pt x="1116" y="93"/>
                    </a:cubicBezTo>
                    <a:lnTo>
                      <a:pt x="1085" y="93"/>
                    </a:lnTo>
                    <a:lnTo>
                      <a:pt x="1053" y="93"/>
                    </a:lnTo>
                    <a:lnTo>
                      <a:pt x="1053" y="93"/>
                    </a:lnTo>
                    <a:cubicBezTo>
                      <a:pt x="1023" y="93"/>
                      <a:pt x="1023" y="124"/>
                      <a:pt x="992" y="124"/>
                    </a:cubicBezTo>
                    <a:lnTo>
                      <a:pt x="961" y="124"/>
                    </a:lnTo>
                    <a:cubicBezTo>
                      <a:pt x="929" y="93"/>
                      <a:pt x="929" y="93"/>
                      <a:pt x="929" y="62"/>
                    </a:cubicBezTo>
                    <a:lnTo>
                      <a:pt x="929" y="62"/>
                    </a:lnTo>
                    <a:lnTo>
                      <a:pt x="929" y="62"/>
                    </a:lnTo>
                    <a:cubicBezTo>
                      <a:pt x="899" y="93"/>
                      <a:pt x="837" y="93"/>
                      <a:pt x="805" y="93"/>
                    </a:cubicBezTo>
                    <a:cubicBezTo>
                      <a:pt x="775" y="93"/>
                      <a:pt x="775" y="93"/>
                      <a:pt x="744" y="93"/>
                    </a:cubicBezTo>
                    <a:lnTo>
                      <a:pt x="713" y="93"/>
                    </a:lnTo>
                    <a:lnTo>
                      <a:pt x="681" y="93"/>
                    </a:lnTo>
                    <a:cubicBezTo>
                      <a:pt x="651" y="93"/>
                      <a:pt x="651" y="93"/>
                      <a:pt x="651" y="93"/>
                    </a:cubicBezTo>
                    <a:cubicBezTo>
                      <a:pt x="651" y="93"/>
                      <a:pt x="620" y="93"/>
                      <a:pt x="620" y="124"/>
                    </a:cubicBezTo>
                    <a:lnTo>
                      <a:pt x="620" y="124"/>
                    </a:lnTo>
                    <a:cubicBezTo>
                      <a:pt x="620" y="124"/>
                      <a:pt x="620" y="155"/>
                      <a:pt x="589" y="155"/>
                    </a:cubicBezTo>
                    <a:cubicBezTo>
                      <a:pt x="589" y="155"/>
                      <a:pt x="589" y="155"/>
                      <a:pt x="557" y="155"/>
                    </a:cubicBezTo>
                    <a:lnTo>
                      <a:pt x="557" y="155"/>
                    </a:lnTo>
                    <a:lnTo>
                      <a:pt x="527" y="155"/>
                    </a:lnTo>
                    <a:cubicBezTo>
                      <a:pt x="496" y="155"/>
                      <a:pt x="496" y="155"/>
                      <a:pt x="465" y="155"/>
                    </a:cubicBezTo>
                    <a:lnTo>
                      <a:pt x="465" y="155"/>
                    </a:lnTo>
                    <a:cubicBezTo>
                      <a:pt x="433" y="155"/>
                      <a:pt x="433" y="155"/>
                      <a:pt x="433" y="155"/>
                    </a:cubicBezTo>
                    <a:cubicBezTo>
                      <a:pt x="465" y="155"/>
                      <a:pt x="465" y="155"/>
                      <a:pt x="465" y="155"/>
                    </a:cubicBezTo>
                    <a:cubicBezTo>
                      <a:pt x="465" y="155"/>
                      <a:pt x="465" y="155"/>
                      <a:pt x="433" y="155"/>
                    </a:cubicBezTo>
                    <a:cubicBezTo>
                      <a:pt x="465" y="186"/>
                      <a:pt x="465" y="186"/>
                      <a:pt x="465" y="186"/>
                    </a:cubicBezTo>
                    <a:cubicBezTo>
                      <a:pt x="465" y="186"/>
                      <a:pt x="465" y="217"/>
                      <a:pt x="433" y="217"/>
                    </a:cubicBezTo>
                    <a:lnTo>
                      <a:pt x="433" y="217"/>
                    </a:lnTo>
                    <a:cubicBezTo>
                      <a:pt x="433" y="248"/>
                      <a:pt x="403" y="248"/>
                      <a:pt x="403" y="248"/>
                    </a:cubicBezTo>
                    <a:cubicBezTo>
                      <a:pt x="372" y="279"/>
                      <a:pt x="341" y="279"/>
                      <a:pt x="309" y="279"/>
                    </a:cubicBezTo>
                    <a:lnTo>
                      <a:pt x="309" y="279"/>
                    </a:lnTo>
                    <a:cubicBezTo>
                      <a:pt x="309" y="279"/>
                      <a:pt x="309" y="279"/>
                      <a:pt x="279" y="279"/>
                    </a:cubicBezTo>
                    <a:cubicBezTo>
                      <a:pt x="279" y="279"/>
                      <a:pt x="248" y="279"/>
                      <a:pt x="217" y="279"/>
                    </a:cubicBezTo>
                    <a:cubicBezTo>
                      <a:pt x="185" y="279"/>
                      <a:pt x="185" y="279"/>
                      <a:pt x="185" y="279"/>
                    </a:cubicBezTo>
                    <a:cubicBezTo>
                      <a:pt x="155" y="310"/>
                      <a:pt x="155" y="310"/>
                      <a:pt x="124" y="310"/>
                    </a:cubicBezTo>
                    <a:lnTo>
                      <a:pt x="124" y="310"/>
                    </a:lnTo>
                    <a:cubicBezTo>
                      <a:pt x="124" y="310"/>
                      <a:pt x="124" y="310"/>
                      <a:pt x="93" y="310"/>
                    </a:cubicBezTo>
                    <a:lnTo>
                      <a:pt x="93" y="310"/>
                    </a:lnTo>
                    <a:cubicBezTo>
                      <a:pt x="61" y="310"/>
                      <a:pt x="61" y="310"/>
                      <a:pt x="61" y="310"/>
                    </a:cubicBezTo>
                    <a:lnTo>
                      <a:pt x="31" y="310"/>
                    </a:lnTo>
                    <a:lnTo>
                      <a:pt x="0" y="310"/>
                    </a:lnTo>
                    <a:cubicBezTo>
                      <a:pt x="0" y="310"/>
                      <a:pt x="31" y="310"/>
                      <a:pt x="61" y="310"/>
                    </a:cubicBezTo>
                    <a:cubicBezTo>
                      <a:pt x="93" y="310"/>
                      <a:pt x="93" y="310"/>
                      <a:pt x="124" y="341"/>
                    </a:cubicBezTo>
                    <a:lnTo>
                      <a:pt x="124" y="341"/>
                    </a:lnTo>
                    <a:lnTo>
                      <a:pt x="124" y="341"/>
                    </a:lnTo>
                    <a:cubicBezTo>
                      <a:pt x="155" y="341"/>
                      <a:pt x="155" y="341"/>
                      <a:pt x="185" y="341"/>
                    </a:cubicBezTo>
                    <a:cubicBezTo>
                      <a:pt x="185" y="341"/>
                      <a:pt x="185" y="341"/>
                      <a:pt x="217" y="341"/>
                    </a:cubicBezTo>
                    <a:lnTo>
                      <a:pt x="217" y="341"/>
                    </a:lnTo>
                    <a:cubicBezTo>
                      <a:pt x="248" y="341"/>
                      <a:pt x="248" y="341"/>
                      <a:pt x="279" y="341"/>
                    </a:cubicBezTo>
                    <a:lnTo>
                      <a:pt x="279" y="341"/>
                    </a:lnTo>
                    <a:lnTo>
                      <a:pt x="279" y="341"/>
                    </a:lnTo>
                    <a:cubicBezTo>
                      <a:pt x="309" y="341"/>
                      <a:pt x="309" y="372"/>
                      <a:pt x="309" y="372"/>
                    </a:cubicBezTo>
                    <a:cubicBezTo>
                      <a:pt x="309" y="403"/>
                      <a:pt x="279" y="403"/>
                      <a:pt x="279" y="403"/>
                    </a:cubicBezTo>
                    <a:lnTo>
                      <a:pt x="279" y="403"/>
                    </a:lnTo>
                    <a:cubicBezTo>
                      <a:pt x="248" y="403"/>
                      <a:pt x="185" y="403"/>
                      <a:pt x="155" y="403"/>
                    </a:cubicBezTo>
                    <a:cubicBezTo>
                      <a:pt x="155" y="403"/>
                      <a:pt x="155" y="403"/>
                      <a:pt x="155" y="434"/>
                    </a:cubicBezTo>
                    <a:lnTo>
                      <a:pt x="155" y="434"/>
                    </a:lnTo>
                    <a:cubicBezTo>
                      <a:pt x="185" y="434"/>
                      <a:pt x="185" y="434"/>
                      <a:pt x="217" y="403"/>
                    </a:cubicBezTo>
                    <a:lnTo>
                      <a:pt x="217" y="403"/>
                    </a:lnTo>
                    <a:lnTo>
                      <a:pt x="248" y="403"/>
                    </a:lnTo>
                    <a:cubicBezTo>
                      <a:pt x="248" y="403"/>
                      <a:pt x="248" y="403"/>
                      <a:pt x="248" y="434"/>
                    </a:cubicBezTo>
                    <a:cubicBezTo>
                      <a:pt x="248" y="434"/>
                      <a:pt x="248" y="434"/>
                      <a:pt x="279" y="434"/>
                    </a:cubicBezTo>
                    <a:lnTo>
                      <a:pt x="279" y="403"/>
                    </a:lnTo>
                    <a:cubicBezTo>
                      <a:pt x="309" y="403"/>
                      <a:pt x="309" y="403"/>
                      <a:pt x="309" y="403"/>
                    </a:cubicBezTo>
                    <a:cubicBezTo>
                      <a:pt x="341" y="403"/>
                      <a:pt x="341" y="434"/>
                      <a:pt x="341" y="434"/>
                    </a:cubicBezTo>
                    <a:lnTo>
                      <a:pt x="341" y="434"/>
                    </a:lnTo>
                    <a:cubicBezTo>
                      <a:pt x="341" y="434"/>
                      <a:pt x="341" y="434"/>
                      <a:pt x="372" y="434"/>
                    </a:cubicBezTo>
                    <a:cubicBezTo>
                      <a:pt x="403" y="403"/>
                      <a:pt x="403" y="403"/>
                      <a:pt x="433" y="403"/>
                    </a:cubicBezTo>
                    <a:cubicBezTo>
                      <a:pt x="465" y="403"/>
                      <a:pt x="465" y="403"/>
                      <a:pt x="496" y="403"/>
                    </a:cubicBezTo>
                    <a:cubicBezTo>
                      <a:pt x="527" y="434"/>
                      <a:pt x="589" y="434"/>
                      <a:pt x="651" y="434"/>
                    </a:cubicBezTo>
                    <a:lnTo>
                      <a:pt x="651" y="434"/>
                    </a:lnTo>
                    <a:cubicBezTo>
                      <a:pt x="681" y="434"/>
                      <a:pt x="681" y="434"/>
                      <a:pt x="681" y="434"/>
                    </a:cubicBezTo>
                    <a:lnTo>
                      <a:pt x="681" y="434"/>
                    </a:lnTo>
                    <a:cubicBezTo>
                      <a:pt x="681" y="434"/>
                      <a:pt x="681" y="434"/>
                      <a:pt x="713" y="434"/>
                    </a:cubicBezTo>
                    <a:cubicBezTo>
                      <a:pt x="713" y="434"/>
                      <a:pt x="713" y="434"/>
                      <a:pt x="744" y="465"/>
                    </a:cubicBezTo>
                    <a:cubicBezTo>
                      <a:pt x="744" y="465"/>
                      <a:pt x="744" y="465"/>
                      <a:pt x="744" y="496"/>
                    </a:cubicBezTo>
                    <a:lnTo>
                      <a:pt x="744" y="496"/>
                    </a:lnTo>
                    <a:cubicBezTo>
                      <a:pt x="744" y="496"/>
                      <a:pt x="775" y="496"/>
                      <a:pt x="805" y="496"/>
                    </a:cubicBezTo>
                    <a:cubicBezTo>
                      <a:pt x="805" y="527"/>
                      <a:pt x="837" y="527"/>
                      <a:pt x="837" y="558"/>
                    </a:cubicBezTo>
                    <a:lnTo>
                      <a:pt x="837" y="558"/>
                    </a:lnTo>
                    <a:lnTo>
                      <a:pt x="868" y="558"/>
                    </a:lnTo>
                    <a:lnTo>
                      <a:pt x="868" y="589"/>
                    </a:lnTo>
                    <a:lnTo>
                      <a:pt x="868" y="589"/>
                    </a:lnTo>
                    <a:lnTo>
                      <a:pt x="868" y="589"/>
                    </a:lnTo>
                    <a:cubicBezTo>
                      <a:pt x="899" y="589"/>
                      <a:pt x="899" y="589"/>
                      <a:pt x="899" y="589"/>
                    </a:cubicBezTo>
                    <a:cubicBezTo>
                      <a:pt x="899" y="620"/>
                      <a:pt x="899" y="620"/>
                      <a:pt x="899" y="620"/>
                    </a:cubicBezTo>
                    <a:cubicBezTo>
                      <a:pt x="929" y="620"/>
                      <a:pt x="929" y="651"/>
                      <a:pt x="929" y="651"/>
                    </a:cubicBezTo>
                    <a:lnTo>
                      <a:pt x="929" y="682"/>
                    </a:lnTo>
                    <a:cubicBezTo>
                      <a:pt x="992" y="713"/>
                      <a:pt x="992" y="713"/>
                      <a:pt x="992" y="713"/>
                    </a:cubicBezTo>
                    <a:cubicBezTo>
                      <a:pt x="899" y="744"/>
                      <a:pt x="899" y="744"/>
                      <a:pt x="899" y="744"/>
                    </a:cubicBezTo>
                    <a:lnTo>
                      <a:pt x="899" y="744"/>
                    </a:lnTo>
                    <a:lnTo>
                      <a:pt x="899" y="744"/>
                    </a:lnTo>
                    <a:lnTo>
                      <a:pt x="929" y="744"/>
                    </a:lnTo>
                    <a:lnTo>
                      <a:pt x="929" y="744"/>
                    </a:lnTo>
                    <a:lnTo>
                      <a:pt x="961" y="744"/>
                    </a:lnTo>
                    <a:lnTo>
                      <a:pt x="961" y="744"/>
                    </a:lnTo>
                    <a:lnTo>
                      <a:pt x="961" y="713"/>
                    </a:lnTo>
                    <a:cubicBezTo>
                      <a:pt x="992" y="713"/>
                      <a:pt x="992" y="713"/>
                      <a:pt x="1023" y="713"/>
                    </a:cubicBezTo>
                    <a:cubicBezTo>
                      <a:pt x="1023" y="713"/>
                      <a:pt x="1023" y="713"/>
                      <a:pt x="1053" y="713"/>
                    </a:cubicBezTo>
                    <a:cubicBezTo>
                      <a:pt x="1053" y="744"/>
                      <a:pt x="1116" y="744"/>
                      <a:pt x="1147" y="775"/>
                    </a:cubicBezTo>
                    <a:cubicBezTo>
                      <a:pt x="1147" y="775"/>
                      <a:pt x="1177" y="775"/>
                      <a:pt x="1177" y="806"/>
                    </a:cubicBezTo>
                    <a:lnTo>
                      <a:pt x="1177" y="806"/>
                    </a:lnTo>
                    <a:lnTo>
                      <a:pt x="1177" y="806"/>
                    </a:lnTo>
                    <a:cubicBezTo>
                      <a:pt x="1177" y="806"/>
                      <a:pt x="1177" y="806"/>
                      <a:pt x="1177" y="837"/>
                    </a:cubicBezTo>
                    <a:cubicBezTo>
                      <a:pt x="1208" y="837"/>
                      <a:pt x="1177" y="868"/>
                      <a:pt x="1177" y="868"/>
                    </a:cubicBezTo>
                    <a:cubicBezTo>
                      <a:pt x="1177" y="868"/>
                      <a:pt x="1177" y="868"/>
                      <a:pt x="1177" y="899"/>
                    </a:cubicBezTo>
                    <a:cubicBezTo>
                      <a:pt x="1177" y="899"/>
                      <a:pt x="1177" y="899"/>
                      <a:pt x="1147" y="930"/>
                    </a:cubicBezTo>
                    <a:lnTo>
                      <a:pt x="1147" y="930"/>
                    </a:lnTo>
                    <a:cubicBezTo>
                      <a:pt x="1147" y="930"/>
                      <a:pt x="1116" y="961"/>
                      <a:pt x="1085" y="961"/>
                    </a:cubicBezTo>
                    <a:lnTo>
                      <a:pt x="1085" y="961"/>
                    </a:lnTo>
                    <a:cubicBezTo>
                      <a:pt x="1053" y="961"/>
                      <a:pt x="1023" y="961"/>
                      <a:pt x="1023" y="961"/>
                    </a:cubicBezTo>
                    <a:cubicBezTo>
                      <a:pt x="1023" y="992"/>
                      <a:pt x="1023" y="992"/>
                      <a:pt x="1023" y="992"/>
                    </a:cubicBezTo>
                    <a:cubicBezTo>
                      <a:pt x="1023" y="992"/>
                      <a:pt x="1023" y="1023"/>
                      <a:pt x="992" y="1023"/>
                    </a:cubicBezTo>
                    <a:lnTo>
                      <a:pt x="992" y="1023"/>
                    </a:lnTo>
                    <a:lnTo>
                      <a:pt x="992" y="1023"/>
                    </a:lnTo>
                    <a:lnTo>
                      <a:pt x="992" y="1054"/>
                    </a:lnTo>
                    <a:cubicBezTo>
                      <a:pt x="992" y="1085"/>
                      <a:pt x="1023" y="1085"/>
                      <a:pt x="1023" y="1085"/>
                    </a:cubicBezTo>
                    <a:cubicBezTo>
                      <a:pt x="1053" y="1116"/>
                      <a:pt x="1053" y="1116"/>
                      <a:pt x="1085" y="1147"/>
                    </a:cubicBezTo>
                    <a:lnTo>
                      <a:pt x="1085" y="1147"/>
                    </a:lnTo>
                    <a:lnTo>
                      <a:pt x="1085" y="1178"/>
                    </a:lnTo>
                    <a:cubicBezTo>
                      <a:pt x="1116" y="1147"/>
                      <a:pt x="1116" y="1116"/>
                      <a:pt x="1116" y="1116"/>
                    </a:cubicBezTo>
                    <a:cubicBezTo>
                      <a:pt x="1147" y="1116"/>
                      <a:pt x="1147" y="1147"/>
                      <a:pt x="1147" y="1147"/>
                    </a:cubicBezTo>
                    <a:cubicBezTo>
                      <a:pt x="1147" y="1147"/>
                      <a:pt x="1147" y="1147"/>
                      <a:pt x="1177" y="1147"/>
                    </a:cubicBezTo>
                    <a:lnTo>
                      <a:pt x="1177" y="1147"/>
                    </a:lnTo>
                    <a:cubicBezTo>
                      <a:pt x="1208" y="1178"/>
                      <a:pt x="1208" y="1178"/>
                      <a:pt x="1208" y="1178"/>
                    </a:cubicBezTo>
                    <a:cubicBezTo>
                      <a:pt x="1208" y="1209"/>
                      <a:pt x="1208" y="1209"/>
                      <a:pt x="1208" y="1209"/>
                    </a:cubicBezTo>
                    <a:cubicBezTo>
                      <a:pt x="1177" y="1209"/>
                      <a:pt x="1177" y="1209"/>
                      <a:pt x="1177" y="1209"/>
                    </a:cubicBezTo>
                    <a:cubicBezTo>
                      <a:pt x="1177" y="1240"/>
                      <a:pt x="1177" y="1240"/>
                      <a:pt x="1177" y="1270"/>
                    </a:cubicBezTo>
                    <a:lnTo>
                      <a:pt x="1177" y="1270"/>
                    </a:lnTo>
                    <a:cubicBezTo>
                      <a:pt x="1177" y="1302"/>
                      <a:pt x="1208" y="1333"/>
                      <a:pt x="1208" y="1333"/>
                    </a:cubicBezTo>
                    <a:cubicBezTo>
                      <a:pt x="1208" y="1333"/>
                      <a:pt x="1208" y="1333"/>
                      <a:pt x="1240" y="1333"/>
                    </a:cubicBezTo>
                    <a:lnTo>
                      <a:pt x="1240" y="1364"/>
                    </a:lnTo>
                    <a:lnTo>
                      <a:pt x="1240" y="1364"/>
                    </a:lnTo>
                    <a:lnTo>
                      <a:pt x="1271" y="1364"/>
                    </a:lnTo>
                    <a:cubicBezTo>
                      <a:pt x="1271" y="1364"/>
                      <a:pt x="1271" y="1364"/>
                      <a:pt x="1301" y="1394"/>
                    </a:cubicBezTo>
                    <a:lnTo>
                      <a:pt x="1301" y="1394"/>
                    </a:lnTo>
                    <a:cubicBezTo>
                      <a:pt x="1301" y="1394"/>
                      <a:pt x="1301" y="1394"/>
                      <a:pt x="1301" y="1426"/>
                    </a:cubicBezTo>
                    <a:lnTo>
                      <a:pt x="1333" y="1426"/>
                    </a:lnTo>
                    <a:lnTo>
                      <a:pt x="1333" y="1426"/>
                    </a:lnTo>
                    <a:cubicBezTo>
                      <a:pt x="1333" y="1394"/>
                      <a:pt x="1333" y="1394"/>
                      <a:pt x="1364" y="1394"/>
                    </a:cubicBezTo>
                    <a:lnTo>
                      <a:pt x="1364" y="1394"/>
                    </a:lnTo>
                    <a:lnTo>
                      <a:pt x="1364" y="1394"/>
                    </a:lnTo>
                    <a:lnTo>
                      <a:pt x="1364" y="1394"/>
                    </a:lnTo>
                    <a:cubicBezTo>
                      <a:pt x="1364" y="1394"/>
                      <a:pt x="1364" y="1394"/>
                      <a:pt x="1394" y="1394"/>
                    </a:cubicBezTo>
                    <a:lnTo>
                      <a:pt x="1394" y="1394"/>
                    </a:lnTo>
                    <a:lnTo>
                      <a:pt x="1425" y="1394"/>
                    </a:lnTo>
                    <a:cubicBezTo>
                      <a:pt x="1457" y="1394"/>
                      <a:pt x="1457" y="1394"/>
                      <a:pt x="1457" y="1394"/>
                    </a:cubicBezTo>
                    <a:cubicBezTo>
                      <a:pt x="1457" y="1394"/>
                      <a:pt x="1488" y="1394"/>
                      <a:pt x="1488" y="1426"/>
                    </a:cubicBezTo>
                    <a:cubicBezTo>
                      <a:pt x="1488" y="1426"/>
                      <a:pt x="1457" y="1426"/>
                      <a:pt x="1457" y="1457"/>
                    </a:cubicBezTo>
                    <a:lnTo>
                      <a:pt x="1457" y="1457"/>
                    </a:lnTo>
                    <a:cubicBezTo>
                      <a:pt x="1488" y="1457"/>
                      <a:pt x="1488" y="1457"/>
                      <a:pt x="1488" y="1457"/>
                    </a:cubicBezTo>
                    <a:cubicBezTo>
                      <a:pt x="1518" y="1457"/>
                      <a:pt x="1518" y="1457"/>
                      <a:pt x="1518" y="1457"/>
                    </a:cubicBezTo>
                    <a:cubicBezTo>
                      <a:pt x="1518" y="1457"/>
                      <a:pt x="1518" y="1457"/>
                      <a:pt x="1549" y="1457"/>
                    </a:cubicBezTo>
                    <a:lnTo>
                      <a:pt x="1549" y="1457"/>
                    </a:lnTo>
                    <a:lnTo>
                      <a:pt x="1549" y="1457"/>
                    </a:lnTo>
                    <a:cubicBezTo>
                      <a:pt x="1549" y="1426"/>
                      <a:pt x="1549" y="1426"/>
                      <a:pt x="1581" y="1426"/>
                    </a:cubicBezTo>
                    <a:lnTo>
                      <a:pt x="1581" y="1426"/>
                    </a:lnTo>
                    <a:cubicBezTo>
                      <a:pt x="1581" y="1394"/>
                      <a:pt x="1581" y="1394"/>
                      <a:pt x="1581" y="1394"/>
                    </a:cubicBezTo>
                    <a:cubicBezTo>
                      <a:pt x="1581" y="1394"/>
                      <a:pt x="1581" y="1394"/>
                      <a:pt x="1581" y="1364"/>
                    </a:cubicBezTo>
                    <a:cubicBezTo>
                      <a:pt x="1581" y="1364"/>
                      <a:pt x="1549" y="1364"/>
                      <a:pt x="1549" y="1333"/>
                    </a:cubicBezTo>
                    <a:lnTo>
                      <a:pt x="1549" y="1333"/>
                    </a:lnTo>
                    <a:cubicBezTo>
                      <a:pt x="1549" y="1333"/>
                      <a:pt x="1549" y="1333"/>
                      <a:pt x="1549" y="1302"/>
                    </a:cubicBezTo>
                    <a:lnTo>
                      <a:pt x="1581" y="1270"/>
                    </a:lnTo>
                    <a:cubicBezTo>
                      <a:pt x="1581" y="1270"/>
                      <a:pt x="1581" y="1270"/>
                      <a:pt x="1612" y="1270"/>
                    </a:cubicBezTo>
                    <a:cubicBezTo>
                      <a:pt x="1612" y="1270"/>
                      <a:pt x="1612" y="1270"/>
                      <a:pt x="1612" y="1240"/>
                    </a:cubicBezTo>
                    <a:lnTo>
                      <a:pt x="1642" y="1240"/>
                    </a:lnTo>
                    <a:lnTo>
                      <a:pt x="1642" y="1240"/>
                    </a:lnTo>
                    <a:cubicBezTo>
                      <a:pt x="1673" y="1240"/>
                      <a:pt x="1673" y="1240"/>
                      <a:pt x="1673" y="1240"/>
                    </a:cubicBezTo>
                    <a:cubicBezTo>
                      <a:pt x="1581" y="1178"/>
                      <a:pt x="1581" y="1178"/>
                      <a:pt x="1581" y="1178"/>
                    </a:cubicBezTo>
                    <a:cubicBezTo>
                      <a:pt x="1673" y="1178"/>
                      <a:pt x="1673" y="1178"/>
                      <a:pt x="1673" y="1178"/>
                    </a:cubicBezTo>
                    <a:lnTo>
                      <a:pt x="1673" y="1178"/>
                    </a:lnTo>
                    <a:cubicBezTo>
                      <a:pt x="1673" y="1147"/>
                      <a:pt x="1673" y="1147"/>
                      <a:pt x="1673" y="1116"/>
                    </a:cubicBezTo>
                    <a:cubicBezTo>
                      <a:pt x="1705" y="1116"/>
                      <a:pt x="1705" y="1116"/>
                      <a:pt x="1736" y="1116"/>
                    </a:cubicBezTo>
                    <a:lnTo>
                      <a:pt x="1736" y="1116"/>
                    </a:lnTo>
                    <a:lnTo>
                      <a:pt x="1766" y="1116"/>
                    </a:lnTo>
                    <a:cubicBezTo>
                      <a:pt x="1766" y="1085"/>
                      <a:pt x="1766" y="1085"/>
                      <a:pt x="1797" y="1085"/>
                    </a:cubicBezTo>
                    <a:lnTo>
                      <a:pt x="1797" y="1085"/>
                    </a:lnTo>
                    <a:lnTo>
                      <a:pt x="1829" y="1085"/>
                    </a:lnTo>
                    <a:lnTo>
                      <a:pt x="1829" y="1085"/>
                    </a:lnTo>
                    <a:lnTo>
                      <a:pt x="1860" y="1085"/>
                    </a:lnTo>
                    <a:lnTo>
                      <a:pt x="1890" y="1085"/>
                    </a:lnTo>
                    <a:lnTo>
                      <a:pt x="1921" y="1085"/>
                    </a:lnTo>
                    <a:lnTo>
                      <a:pt x="1953" y="1085"/>
                    </a:lnTo>
                    <a:lnTo>
                      <a:pt x="1984" y="1085"/>
                    </a:lnTo>
                    <a:cubicBezTo>
                      <a:pt x="1984" y="1085"/>
                      <a:pt x="2014" y="1085"/>
                      <a:pt x="2014" y="1054"/>
                    </a:cubicBezTo>
                    <a:cubicBezTo>
                      <a:pt x="2045" y="1054"/>
                      <a:pt x="2045" y="1054"/>
                      <a:pt x="2045" y="1023"/>
                    </a:cubicBezTo>
                    <a:cubicBezTo>
                      <a:pt x="2076" y="1023"/>
                      <a:pt x="2076" y="1023"/>
                      <a:pt x="2076" y="1023"/>
                    </a:cubicBezTo>
                    <a:cubicBezTo>
                      <a:pt x="2076" y="992"/>
                      <a:pt x="2076" y="992"/>
                      <a:pt x="2076" y="992"/>
                    </a:cubicBezTo>
                    <a:cubicBezTo>
                      <a:pt x="2108" y="961"/>
                      <a:pt x="2108" y="961"/>
                      <a:pt x="2138" y="961"/>
                    </a:cubicBezTo>
                    <a:lnTo>
                      <a:pt x="2138" y="930"/>
                    </a:lnTo>
                    <a:lnTo>
                      <a:pt x="2169" y="930"/>
                    </a:lnTo>
                    <a:lnTo>
                      <a:pt x="2169" y="930"/>
                    </a:lnTo>
                    <a:cubicBezTo>
                      <a:pt x="2201" y="930"/>
                      <a:pt x="2201" y="930"/>
                      <a:pt x="2201" y="930"/>
                    </a:cubicBezTo>
                    <a:lnTo>
                      <a:pt x="2201" y="930"/>
                    </a:lnTo>
                    <a:lnTo>
                      <a:pt x="2232" y="930"/>
                    </a:lnTo>
                    <a:cubicBezTo>
                      <a:pt x="2232" y="930"/>
                      <a:pt x="2232" y="930"/>
                      <a:pt x="2262" y="930"/>
                    </a:cubicBezTo>
                    <a:lnTo>
                      <a:pt x="2262" y="930"/>
                    </a:lnTo>
                    <a:lnTo>
                      <a:pt x="2293" y="930"/>
                    </a:lnTo>
                    <a:lnTo>
                      <a:pt x="2293" y="930"/>
                    </a:lnTo>
                    <a:cubicBezTo>
                      <a:pt x="2325" y="930"/>
                      <a:pt x="2325" y="930"/>
                      <a:pt x="2325" y="930"/>
                    </a:cubicBezTo>
                    <a:lnTo>
                      <a:pt x="2325" y="930"/>
                    </a:lnTo>
                    <a:cubicBezTo>
                      <a:pt x="2356" y="930"/>
                      <a:pt x="2356" y="930"/>
                      <a:pt x="2356" y="930"/>
                    </a:cubicBezTo>
                    <a:cubicBezTo>
                      <a:pt x="2356" y="930"/>
                      <a:pt x="2356" y="930"/>
                      <a:pt x="2386" y="930"/>
                    </a:cubicBezTo>
                    <a:cubicBezTo>
                      <a:pt x="2386" y="930"/>
                      <a:pt x="2417" y="930"/>
                      <a:pt x="2449" y="899"/>
                    </a:cubicBezTo>
                    <a:cubicBezTo>
                      <a:pt x="2480" y="899"/>
                      <a:pt x="2510" y="899"/>
                      <a:pt x="2541" y="899"/>
                    </a:cubicBezTo>
                    <a:cubicBezTo>
                      <a:pt x="2541" y="899"/>
                      <a:pt x="2541" y="899"/>
                      <a:pt x="2573" y="868"/>
                    </a:cubicBezTo>
                    <a:lnTo>
                      <a:pt x="2573" y="868"/>
                    </a:lnTo>
                    <a:cubicBezTo>
                      <a:pt x="2573" y="868"/>
                      <a:pt x="2573" y="868"/>
                      <a:pt x="2604" y="8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0" name="Freeform 168"/>
              <p:cNvSpPr>
                <a:spLocks noChangeArrowheads="1"/>
              </p:cNvSpPr>
              <p:nvPr/>
            </p:nvSpPr>
            <p:spPr bwMode="auto">
              <a:xfrm>
                <a:off x="3311525" y="765175"/>
                <a:ext cx="79375" cy="11113"/>
              </a:xfrm>
              <a:custGeom>
                <a:avLst/>
                <a:gdLst>
                  <a:gd name="T0" fmla="*/ 62 w 219"/>
                  <a:gd name="T1" fmla="*/ 31 h 32"/>
                  <a:gd name="T2" fmla="*/ 62 w 219"/>
                  <a:gd name="T3" fmla="*/ 31 h 32"/>
                  <a:gd name="T4" fmla="*/ 94 w 219"/>
                  <a:gd name="T5" fmla="*/ 31 h 32"/>
                  <a:gd name="T6" fmla="*/ 155 w 219"/>
                  <a:gd name="T7" fmla="*/ 31 h 32"/>
                  <a:gd name="T8" fmla="*/ 218 w 219"/>
                  <a:gd name="T9" fmla="*/ 0 h 32"/>
                  <a:gd name="T10" fmla="*/ 218 w 219"/>
                  <a:gd name="T11" fmla="*/ 0 h 32"/>
                  <a:gd name="T12" fmla="*/ 155 w 219"/>
                  <a:gd name="T13" fmla="*/ 0 h 32"/>
                  <a:gd name="T14" fmla="*/ 124 w 219"/>
                  <a:gd name="T15" fmla="*/ 0 h 32"/>
                  <a:gd name="T16" fmla="*/ 94 w 219"/>
                  <a:gd name="T17" fmla="*/ 0 h 32"/>
                  <a:gd name="T18" fmla="*/ 62 w 219"/>
                  <a:gd name="T19" fmla="*/ 0 h 32"/>
                  <a:gd name="T20" fmla="*/ 62 w 219"/>
                  <a:gd name="T21" fmla="*/ 0 h 32"/>
                  <a:gd name="T22" fmla="*/ 0 w 219"/>
                  <a:gd name="T23" fmla="*/ 0 h 32"/>
                  <a:gd name="T24" fmla="*/ 0 w 219"/>
                  <a:gd name="T25" fmla="*/ 0 h 32"/>
                  <a:gd name="T26" fmla="*/ 0 w 219"/>
                  <a:gd name="T27" fmla="*/ 0 h 32"/>
                  <a:gd name="T28" fmla="*/ 0 w 219"/>
                  <a:gd name="T29" fmla="*/ 31 h 32"/>
                  <a:gd name="T30" fmla="*/ 31 w 219"/>
                  <a:gd name="T31" fmla="*/ 31 h 32"/>
                  <a:gd name="T32" fmla="*/ 62 w 219"/>
                  <a:gd name="T3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9" h="32">
                    <a:moveTo>
                      <a:pt x="62" y="31"/>
                    </a:moveTo>
                    <a:lnTo>
                      <a:pt x="62" y="31"/>
                    </a:lnTo>
                    <a:lnTo>
                      <a:pt x="94" y="31"/>
                    </a:lnTo>
                    <a:cubicBezTo>
                      <a:pt x="124" y="31"/>
                      <a:pt x="124" y="31"/>
                      <a:pt x="155" y="31"/>
                    </a:cubicBezTo>
                    <a:cubicBezTo>
                      <a:pt x="186" y="31"/>
                      <a:pt x="186" y="31"/>
                      <a:pt x="218" y="0"/>
                    </a:cubicBezTo>
                    <a:lnTo>
                      <a:pt x="218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24" y="0"/>
                    </a:lnTo>
                    <a:lnTo>
                      <a:pt x="94" y="0"/>
                    </a:lnTo>
                    <a:cubicBezTo>
                      <a:pt x="94" y="0"/>
                      <a:pt x="94" y="0"/>
                      <a:pt x="62" y="0"/>
                    </a:cubicBezTo>
                    <a:lnTo>
                      <a:pt x="62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cubicBezTo>
                      <a:pt x="0" y="31"/>
                      <a:pt x="0" y="31"/>
                      <a:pt x="31" y="31"/>
                    </a:cubicBezTo>
                    <a:lnTo>
                      <a:pt x="62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1" name="Freeform 169"/>
              <p:cNvSpPr>
                <a:spLocks noChangeArrowheads="1"/>
              </p:cNvSpPr>
              <p:nvPr/>
            </p:nvSpPr>
            <p:spPr bwMode="auto">
              <a:xfrm>
                <a:off x="3233738" y="1122363"/>
                <a:ext cx="146050" cy="55562"/>
              </a:xfrm>
              <a:custGeom>
                <a:avLst/>
                <a:gdLst>
                  <a:gd name="T0" fmla="*/ 341 w 404"/>
                  <a:gd name="T1" fmla="*/ 93 h 156"/>
                  <a:gd name="T2" fmla="*/ 341 w 404"/>
                  <a:gd name="T3" fmla="*/ 93 h 156"/>
                  <a:gd name="T4" fmla="*/ 372 w 404"/>
                  <a:gd name="T5" fmla="*/ 93 h 156"/>
                  <a:gd name="T6" fmla="*/ 372 w 404"/>
                  <a:gd name="T7" fmla="*/ 93 h 156"/>
                  <a:gd name="T8" fmla="*/ 403 w 404"/>
                  <a:gd name="T9" fmla="*/ 62 h 156"/>
                  <a:gd name="T10" fmla="*/ 403 w 404"/>
                  <a:gd name="T11" fmla="*/ 31 h 156"/>
                  <a:gd name="T12" fmla="*/ 403 w 404"/>
                  <a:gd name="T13" fmla="*/ 0 h 156"/>
                  <a:gd name="T14" fmla="*/ 372 w 404"/>
                  <a:gd name="T15" fmla="*/ 0 h 156"/>
                  <a:gd name="T16" fmla="*/ 341 w 404"/>
                  <a:gd name="T17" fmla="*/ 31 h 156"/>
                  <a:gd name="T18" fmla="*/ 341 w 404"/>
                  <a:gd name="T19" fmla="*/ 31 h 156"/>
                  <a:gd name="T20" fmla="*/ 341 w 404"/>
                  <a:gd name="T21" fmla="*/ 31 h 156"/>
                  <a:gd name="T22" fmla="*/ 311 w 404"/>
                  <a:gd name="T23" fmla="*/ 31 h 156"/>
                  <a:gd name="T24" fmla="*/ 311 w 404"/>
                  <a:gd name="T25" fmla="*/ 0 h 156"/>
                  <a:gd name="T26" fmla="*/ 279 w 404"/>
                  <a:gd name="T27" fmla="*/ 0 h 156"/>
                  <a:gd name="T28" fmla="*/ 279 w 404"/>
                  <a:gd name="T29" fmla="*/ 0 h 156"/>
                  <a:gd name="T30" fmla="*/ 248 w 404"/>
                  <a:gd name="T31" fmla="*/ 31 h 156"/>
                  <a:gd name="T32" fmla="*/ 217 w 404"/>
                  <a:gd name="T33" fmla="*/ 31 h 156"/>
                  <a:gd name="T34" fmla="*/ 187 w 404"/>
                  <a:gd name="T35" fmla="*/ 31 h 156"/>
                  <a:gd name="T36" fmla="*/ 187 w 404"/>
                  <a:gd name="T37" fmla="*/ 62 h 156"/>
                  <a:gd name="T38" fmla="*/ 187 w 404"/>
                  <a:gd name="T39" fmla="*/ 62 h 156"/>
                  <a:gd name="T40" fmla="*/ 155 w 404"/>
                  <a:gd name="T41" fmla="*/ 31 h 156"/>
                  <a:gd name="T42" fmla="*/ 155 w 404"/>
                  <a:gd name="T43" fmla="*/ 31 h 156"/>
                  <a:gd name="T44" fmla="*/ 155 w 404"/>
                  <a:gd name="T45" fmla="*/ 31 h 156"/>
                  <a:gd name="T46" fmla="*/ 124 w 404"/>
                  <a:gd name="T47" fmla="*/ 31 h 156"/>
                  <a:gd name="T48" fmla="*/ 124 w 404"/>
                  <a:gd name="T49" fmla="*/ 31 h 156"/>
                  <a:gd name="T50" fmla="*/ 124 w 404"/>
                  <a:gd name="T51" fmla="*/ 62 h 156"/>
                  <a:gd name="T52" fmla="*/ 124 w 404"/>
                  <a:gd name="T53" fmla="*/ 62 h 156"/>
                  <a:gd name="T54" fmla="*/ 94 w 404"/>
                  <a:gd name="T55" fmla="*/ 31 h 156"/>
                  <a:gd name="T56" fmla="*/ 94 w 404"/>
                  <a:gd name="T57" fmla="*/ 31 h 156"/>
                  <a:gd name="T58" fmla="*/ 94 w 404"/>
                  <a:gd name="T59" fmla="*/ 62 h 156"/>
                  <a:gd name="T60" fmla="*/ 63 w 404"/>
                  <a:gd name="T61" fmla="*/ 62 h 156"/>
                  <a:gd name="T62" fmla="*/ 31 w 404"/>
                  <a:gd name="T63" fmla="*/ 93 h 156"/>
                  <a:gd name="T64" fmla="*/ 31 w 404"/>
                  <a:gd name="T65" fmla="*/ 93 h 156"/>
                  <a:gd name="T66" fmla="*/ 0 w 404"/>
                  <a:gd name="T67" fmla="*/ 93 h 156"/>
                  <a:gd name="T68" fmla="*/ 0 w 404"/>
                  <a:gd name="T69" fmla="*/ 93 h 156"/>
                  <a:gd name="T70" fmla="*/ 31 w 404"/>
                  <a:gd name="T71" fmla="*/ 124 h 156"/>
                  <a:gd name="T72" fmla="*/ 31 w 404"/>
                  <a:gd name="T73" fmla="*/ 124 h 156"/>
                  <a:gd name="T74" fmla="*/ 31 w 404"/>
                  <a:gd name="T75" fmla="*/ 124 h 156"/>
                  <a:gd name="T76" fmla="*/ 63 w 404"/>
                  <a:gd name="T77" fmla="*/ 124 h 156"/>
                  <a:gd name="T78" fmla="*/ 155 w 404"/>
                  <a:gd name="T79" fmla="*/ 155 h 156"/>
                  <a:gd name="T80" fmla="*/ 155 w 404"/>
                  <a:gd name="T81" fmla="*/ 155 h 156"/>
                  <a:gd name="T82" fmla="*/ 155 w 404"/>
                  <a:gd name="T83" fmla="*/ 155 h 156"/>
                  <a:gd name="T84" fmla="*/ 217 w 404"/>
                  <a:gd name="T85" fmla="*/ 124 h 156"/>
                  <a:gd name="T86" fmla="*/ 279 w 404"/>
                  <a:gd name="T87" fmla="*/ 124 h 156"/>
                  <a:gd name="T88" fmla="*/ 311 w 404"/>
                  <a:gd name="T89" fmla="*/ 124 h 156"/>
                  <a:gd name="T90" fmla="*/ 311 w 404"/>
                  <a:gd name="T91" fmla="*/ 93 h 156"/>
                  <a:gd name="T92" fmla="*/ 341 w 404"/>
                  <a:gd name="T93" fmla="*/ 9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4" h="156">
                    <a:moveTo>
                      <a:pt x="341" y="93"/>
                    </a:moveTo>
                    <a:lnTo>
                      <a:pt x="341" y="93"/>
                    </a:lnTo>
                    <a:cubicBezTo>
                      <a:pt x="372" y="93"/>
                      <a:pt x="372" y="93"/>
                      <a:pt x="372" y="93"/>
                    </a:cubicBezTo>
                    <a:lnTo>
                      <a:pt x="372" y="93"/>
                    </a:lnTo>
                    <a:cubicBezTo>
                      <a:pt x="372" y="62"/>
                      <a:pt x="403" y="62"/>
                      <a:pt x="403" y="62"/>
                    </a:cubicBezTo>
                    <a:lnTo>
                      <a:pt x="403" y="31"/>
                    </a:lnTo>
                    <a:lnTo>
                      <a:pt x="403" y="0"/>
                    </a:lnTo>
                    <a:lnTo>
                      <a:pt x="372" y="0"/>
                    </a:lnTo>
                    <a:cubicBezTo>
                      <a:pt x="372" y="31"/>
                      <a:pt x="372" y="31"/>
                      <a:pt x="341" y="31"/>
                    </a:cubicBezTo>
                    <a:lnTo>
                      <a:pt x="341" y="31"/>
                    </a:lnTo>
                    <a:lnTo>
                      <a:pt x="341" y="31"/>
                    </a:lnTo>
                    <a:cubicBezTo>
                      <a:pt x="341" y="31"/>
                      <a:pt x="341" y="31"/>
                      <a:pt x="311" y="31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79" y="0"/>
                      <a:pt x="279" y="0"/>
                      <a:pt x="279" y="0"/>
                    </a:cubicBezTo>
                    <a:lnTo>
                      <a:pt x="279" y="0"/>
                    </a:lnTo>
                    <a:cubicBezTo>
                      <a:pt x="279" y="31"/>
                      <a:pt x="248" y="31"/>
                      <a:pt x="248" y="31"/>
                    </a:cubicBezTo>
                    <a:lnTo>
                      <a:pt x="217" y="31"/>
                    </a:lnTo>
                    <a:cubicBezTo>
                      <a:pt x="217" y="31"/>
                      <a:pt x="217" y="31"/>
                      <a:pt x="187" y="31"/>
                    </a:cubicBezTo>
                    <a:lnTo>
                      <a:pt x="187" y="62"/>
                    </a:lnTo>
                    <a:lnTo>
                      <a:pt x="187" y="62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31"/>
                      <a:pt x="155" y="31"/>
                      <a:pt x="124" y="31"/>
                    </a:cubicBezTo>
                    <a:lnTo>
                      <a:pt x="124" y="31"/>
                    </a:lnTo>
                    <a:lnTo>
                      <a:pt x="124" y="62"/>
                    </a:lnTo>
                    <a:lnTo>
                      <a:pt x="124" y="62"/>
                    </a:lnTo>
                    <a:cubicBezTo>
                      <a:pt x="94" y="62"/>
                      <a:pt x="94" y="62"/>
                      <a:pt x="94" y="31"/>
                    </a:cubicBezTo>
                    <a:lnTo>
                      <a:pt x="94" y="31"/>
                    </a:lnTo>
                    <a:cubicBezTo>
                      <a:pt x="94" y="31"/>
                      <a:pt x="94" y="31"/>
                      <a:pt x="94" y="62"/>
                    </a:cubicBezTo>
                    <a:lnTo>
                      <a:pt x="63" y="62"/>
                    </a:lnTo>
                    <a:cubicBezTo>
                      <a:pt x="63" y="93"/>
                      <a:pt x="31" y="93"/>
                      <a:pt x="31" y="93"/>
                    </a:cubicBezTo>
                    <a:lnTo>
                      <a:pt x="31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93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63" y="124"/>
                    </a:lnTo>
                    <a:cubicBezTo>
                      <a:pt x="94" y="124"/>
                      <a:pt x="124" y="155"/>
                      <a:pt x="155" y="155"/>
                    </a:cubicBezTo>
                    <a:lnTo>
                      <a:pt x="155" y="155"/>
                    </a:lnTo>
                    <a:lnTo>
                      <a:pt x="155" y="155"/>
                    </a:lnTo>
                    <a:cubicBezTo>
                      <a:pt x="187" y="155"/>
                      <a:pt x="187" y="155"/>
                      <a:pt x="217" y="124"/>
                    </a:cubicBezTo>
                    <a:cubicBezTo>
                      <a:pt x="248" y="124"/>
                      <a:pt x="248" y="124"/>
                      <a:pt x="279" y="124"/>
                    </a:cubicBezTo>
                    <a:cubicBezTo>
                      <a:pt x="279" y="124"/>
                      <a:pt x="279" y="124"/>
                      <a:pt x="311" y="124"/>
                    </a:cubicBezTo>
                    <a:cubicBezTo>
                      <a:pt x="311" y="124"/>
                      <a:pt x="311" y="124"/>
                      <a:pt x="311" y="93"/>
                    </a:cubicBezTo>
                    <a:lnTo>
                      <a:pt x="341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2" name="Freeform 170"/>
              <p:cNvSpPr>
                <a:spLocks noChangeArrowheads="1"/>
              </p:cNvSpPr>
              <p:nvPr/>
            </p:nvSpPr>
            <p:spPr bwMode="auto">
              <a:xfrm>
                <a:off x="2106613" y="2147888"/>
                <a:ext cx="44450" cy="34925"/>
              </a:xfrm>
              <a:custGeom>
                <a:avLst/>
                <a:gdLst>
                  <a:gd name="T0" fmla="*/ 62 w 125"/>
                  <a:gd name="T1" fmla="*/ 62 h 95"/>
                  <a:gd name="T2" fmla="*/ 62 w 125"/>
                  <a:gd name="T3" fmla="*/ 62 h 95"/>
                  <a:gd name="T4" fmla="*/ 31 w 125"/>
                  <a:gd name="T5" fmla="*/ 0 h 95"/>
                  <a:gd name="T6" fmla="*/ 0 w 125"/>
                  <a:gd name="T7" fmla="*/ 0 h 95"/>
                  <a:gd name="T8" fmla="*/ 0 w 125"/>
                  <a:gd name="T9" fmla="*/ 0 h 95"/>
                  <a:gd name="T10" fmla="*/ 0 w 125"/>
                  <a:gd name="T11" fmla="*/ 31 h 95"/>
                  <a:gd name="T12" fmla="*/ 62 w 125"/>
                  <a:gd name="T13" fmla="*/ 62 h 95"/>
                  <a:gd name="T14" fmla="*/ 62 w 125"/>
                  <a:gd name="T15" fmla="*/ 62 h 95"/>
                  <a:gd name="T16" fmla="*/ 93 w 125"/>
                  <a:gd name="T17" fmla="*/ 62 h 95"/>
                  <a:gd name="T18" fmla="*/ 93 w 125"/>
                  <a:gd name="T19" fmla="*/ 94 h 95"/>
                  <a:gd name="T20" fmla="*/ 93 w 125"/>
                  <a:gd name="T21" fmla="*/ 94 h 95"/>
                  <a:gd name="T22" fmla="*/ 124 w 125"/>
                  <a:gd name="T23" fmla="*/ 94 h 95"/>
                  <a:gd name="T24" fmla="*/ 124 w 125"/>
                  <a:gd name="T25" fmla="*/ 94 h 95"/>
                  <a:gd name="T26" fmla="*/ 124 w 125"/>
                  <a:gd name="T27" fmla="*/ 62 h 95"/>
                  <a:gd name="T28" fmla="*/ 62 w 125"/>
                  <a:gd name="T29" fmla="*/ 6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95">
                    <a:moveTo>
                      <a:pt x="62" y="62"/>
                    </a:moveTo>
                    <a:lnTo>
                      <a:pt x="62" y="62"/>
                    </a:lnTo>
                    <a:cubicBezTo>
                      <a:pt x="62" y="31"/>
                      <a:pt x="31" y="31"/>
                      <a:pt x="31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31" y="31"/>
                      <a:pt x="31" y="62"/>
                      <a:pt x="62" y="62"/>
                    </a:cubicBezTo>
                    <a:lnTo>
                      <a:pt x="62" y="62"/>
                    </a:lnTo>
                    <a:lnTo>
                      <a:pt x="93" y="62"/>
                    </a:lnTo>
                    <a:cubicBezTo>
                      <a:pt x="93" y="94"/>
                      <a:pt x="93" y="94"/>
                      <a:pt x="93" y="94"/>
                    </a:cubicBezTo>
                    <a:lnTo>
                      <a:pt x="93" y="94"/>
                    </a:lnTo>
                    <a:cubicBezTo>
                      <a:pt x="93" y="94"/>
                      <a:pt x="93" y="94"/>
                      <a:pt x="124" y="94"/>
                    </a:cubicBezTo>
                    <a:lnTo>
                      <a:pt x="124" y="94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93" y="62"/>
                      <a:pt x="62" y="62"/>
                      <a:pt x="62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3" name="Freeform 171"/>
              <p:cNvSpPr>
                <a:spLocks noChangeArrowheads="1"/>
              </p:cNvSpPr>
              <p:nvPr/>
            </p:nvSpPr>
            <p:spPr bwMode="auto">
              <a:xfrm>
                <a:off x="2151063" y="2182813"/>
                <a:ext cx="11112" cy="1587"/>
              </a:xfrm>
              <a:custGeom>
                <a:avLst/>
                <a:gdLst>
                  <a:gd name="T0" fmla="*/ 0 w 32"/>
                  <a:gd name="T1" fmla="*/ 0 h 1"/>
                  <a:gd name="T2" fmla="*/ 0 w 32"/>
                  <a:gd name="T3" fmla="*/ 0 h 1"/>
                  <a:gd name="T4" fmla="*/ 0 w 32"/>
                  <a:gd name="T5" fmla="*/ 0 h 1"/>
                  <a:gd name="T6" fmla="*/ 0 w 32"/>
                  <a:gd name="T7" fmla="*/ 0 h 1"/>
                  <a:gd name="T8" fmla="*/ 31 w 32"/>
                  <a:gd name="T9" fmla="*/ 0 h 1"/>
                  <a:gd name="T10" fmla="*/ 31 w 32"/>
                  <a:gd name="T11" fmla="*/ 0 h 1"/>
                  <a:gd name="T12" fmla="*/ 31 w 32"/>
                  <a:gd name="T13" fmla="*/ 0 h 1"/>
                  <a:gd name="T14" fmla="*/ 0 w 3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4" name="Freeform 172"/>
              <p:cNvSpPr>
                <a:spLocks noChangeArrowheads="1"/>
              </p:cNvSpPr>
              <p:nvPr/>
            </p:nvSpPr>
            <p:spPr bwMode="auto">
              <a:xfrm>
                <a:off x="2062163" y="2125663"/>
                <a:ext cx="44450" cy="22225"/>
              </a:xfrm>
              <a:custGeom>
                <a:avLst/>
                <a:gdLst>
                  <a:gd name="T0" fmla="*/ 92 w 125"/>
                  <a:gd name="T1" fmla="*/ 32 h 63"/>
                  <a:gd name="T2" fmla="*/ 92 w 125"/>
                  <a:gd name="T3" fmla="*/ 32 h 63"/>
                  <a:gd name="T4" fmla="*/ 92 w 125"/>
                  <a:gd name="T5" fmla="*/ 32 h 63"/>
                  <a:gd name="T6" fmla="*/ 62 w 125"/>
                  <a:gd name="T7" fmla="*/ 32 h 63"/>
                  <a:gd name="T8" fmla="*/ 62 w 125"/>
                  <a:gd name="T9" fmla="*/ 32 h 63"/>
                  <a:gd name="T10" fmla="*/ 31 w 125"/>
                  <a:gd name="T11" fmla="*/ 32 h 63"/>
                  <a:gd name="T12" fmla="*/ 0 w 125"/>
                  <a:gd name="T13" fmla="*/ 0 h 63"/>
                  <a:gd name="T14" fmla="*/ 0 w 125"/>
                  <a:gd name="T15" fmla="*/ 0 h 63"/>
                  <a:gd name="T16" fmla="*/ 0 w 125"/>
                  <a:gd name="T17" fmla="*/ 0 h 63"/>
                  <a:gd name="T18" fmla="*/ 0 w 125"/>
                  <a:gd name="T19" fmla="*/ 0 h 63"/>
                  <a:gd name="T20" fmla="*/ 0 w 125"/>
                  <a:gd name="T21" fmla="*/ 32 h 63"/>
                  <a:gd name="T22" fmla="*/ 31 w 125"/>
                  <a:gd name="T23" fmla="*/ 32 h 63"/>
                  <a:gd name="T24" fmla="*/ 31 w 125"/>
                  <a:gd name="T25" fmla="*/ 32 h 63"/>
                  <a:gd name="T26" fmla="*/ 92 w 125"/>
                  <a:gd name="T27" fmla="*/ 62 h 63"/>
                  <a:gd name="T28" fmla="*/ 124 w 125"/>
                  <a:gd name="T29" fmla="*/ 62 h 63"/>
                  <a:gd name="T30" fmla="*/ 92 w 125"/>
                  <a:gd name="T31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5" h="63">
                    <a:moveTo>
                      <a:pt x="92" y="32"/>
                    </a:moveTo>
                    <a:lnTo>
                      <a:pt x="92" y="32"/>
                    </a:lnTo>
                    <a:lnTo>
                      <a:pt x="92" y="32"/>
                    </a:lnTo>
                    <a:lnTo>
                      <a:pt x="62" y="32"/>
                    </a:lnTo>
                    <a:lnTo>
                      <a:pt x="62" y="32"/>
                    </a:ln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2"/>
                      <a:pt x="31" y="32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2"/>
                      <a:pt x="0" y="32"/>
                      <a:pt x="0" y="32"/>
                    </a:cubicBezTo>
                    <a:cubicBezTo>
                      <a:pt x="31" y="32"/>
                      <a:pt x="31" y="32"/>
                      <a:pt x="31" y="32"/>
                    </a:cubicBezTo>
                    <a:lnTo>
                      <a:pt x="31" y="32"/>
                    </a:lnTo>
                    <a:cubicBezTo>
                      <a:pt x="62" y="32"/>
                      <a:pt x="92" y="62"/>
                      <a:pt x="92" y="62"/>
                    </a:cubicBezTo>
                    <a:cubicBezTo>
                      <a:pt x="124" y="62"/>
                      <a:pt x="124" y="62"/>
                      <a:pt x="124" y="62"/>
                    </a:cubicBezTo>
                    <a:cubicBezTo>
                      <a:pt x="124" y="32"/>
                      <a:pt x="124" y="32"/>
                      <a:pt x="92" y="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5" name="Freeform 173"/>
              <p:cNvSpPr>
                <a:spLocks noChangeArrowheads="1"/>
              </p:cNvSpPr>
              <p:nvPr/>
            </p:nvSpPr>
            <p:spPr bwMode="auto">
              <a:xfrm>
                <a:off x="1893888" y="2293938"/>
                <a:ext cx="100012" cy="44450"/>
              </a:xfrm>
              <a:custGeom>
                <a:avLst/>
                <a:gdLst>
                  <a:gd name="T0" fmla="*/ 0 w 280"/>
                  <a:gd name="T1" fmla="*/ 62 h 124"/>
                  <a:gd name="T2" fmla="*/ 0 w 280"/>
                  <a:gd name="T3" fmla="*/ 62 h 124"/>
                  <a:gd name="T4" fmla="*/ 0 w 280"/>
                  <a:gd name="T5" fmla="*/ 62 h 124"/>
                  <a:gd name="T6" fmla="*/ 0 w 280"/>
                  <a:gd name="T7" fmla="*/ 62 h 124"/>
                  <a:gd name="T8" fmla="*/ 31 w 280"/>
                  <a:gd name="T9" fmla="*/ 62 h 124"/>
                  <a:gd name="T10" fmla="*/ 31 w 280"/>
                  <a:gd name="T11" fmla="*/ 62 h 124"/>
                  <a:gd name="T12" fmla="*/ 31 w 280"/>
                  <a:gd name="T13" fmla="*/ 62 h 124"/>
                  <a:gd name="T14" fmla="*/ 62 w 280"/>
                  <a:gd name="T15" fmla="*/ 62 h 124"/>
                  <a:gd name="T16" fmla="*/ 62 w 280"/>
                  <a:gd name="T17" fmla="*/ 62 h 124"/>
                  <a:gd name="T18" fmla="*/ 93 w 280"/>
                  <a:gd name="T19" fmla="*/ 123 h 124"/>
                  <a:gd name="T20" fmla="*/ 93 w 280"/>
                  <a:gd name="T21" fmla="*/ 123 h 124"/>
                  <a:gd name="T22" fmla="*/ 93 w 280"/>
                  <a:gd name="T23" fmla="*/ 123 h 124"/>
                  <a:gd name="T24" fmla="*/ 93 w 280"/>
                  <a:gd name="T25" fmla="*/ 123 h 124"/>
                  <a:gd name="T26" fmla="*/ 93 w 280"/>
                  <a:gd name="T27" fmla="*/ 123 h 124"/>
                  <a:gd name="T28" fmla="*/ 93 w 280"/>
                  <a:gd name="T29" fmla="*/ 92 h 124"/>
                  <a:gd name="T30" fmla="*/ 124 w 280"/>
                  <a:gd name="T31" fmla="*/ 92 h 124"/>
                  <a:gd name="T32" fmla="*/ 124 w 280"/>
                  <a:gd name="T33" fmla="*/ 62 h 124"/>
                  <a:gd name="T34" fmla="*/ 124 w 280"/>
                  <a:gd name="T35" fmla="*/ 62 h 124"/>
                  <a:gd name="T36" fmla="*/ 155 w 280"/>
                  <a:gd name="T37" fmla="*/ 62 h 124"/>
                  <a:gd name="T38" fmla="*/ 155 w 280"/>
                  <a:gd name="T39" fmla="*/ 62 h 124"/>
                  <a:gd name="T40" fmla="*/ 155 w 280"/>
                  <a:gd name="T41" fmla="*/ 62 h 124"/>
                  <a:gd name="T42" fmla="*/ 186 w 280"/>
                  <a:gd name="T43" fmla="*/ 62 h 124"/>
                  <a:gd name="T44" fmla="*/ 186 w 280"/>
                  <a:gd name="T45" fmla="*/ 62 h 124"/>
                  <a:gd name="T46" fmla="*/ 186 w 280"/>
                  <a:gd name="T47" fmla="*/ 62 h 124"/>
                  <a:gd name="T48" fmla="*/ 186 w 280"/>
                  <a:gd name="T49" fmla="*/ 30 h 124"/>
                  <a:gd name="T50" fmla="*/ 217 w 280"/>
                  <a:gd name="T51" fmla="*/ 30 h 124"/>
                  <a:gd name="T52" fmla="*/ 217 w 280"/>
                  <a:gd name="T53" fmla="*/ 30 h 124"/>
                  <a:gd name="T54" fmla="*/ 248 w 280"/>
                  <a:gd name="T55" fmla="*/ 30 h 124"/>
                  <a:gd name="T56" fmla="*/ 248 w 280"/>
                  <a:gd name="T57" fmla="*/ 30 h 124"/>
                  <a:gd name="T58" fmla="*/ 248 w 280"/>
                  <a:gd name="T59" fmla="*/ 30 h 124"/>
                  <a:gd name="T60" fmla="*/ 279 w 280"/>
                  <a:gd name="T61" fmla="*/ 30 h 124"/>
                  <a:gd name="T62" fmla="*/ 217 w 280"/>
                  <a:gd name="T63" fmla="*/ 0 h 124"/>
                  <a:gd name="T64" fmla="*/ 186 w 280"/>
                  <a:gd name="T65" fmla="*/ 0 h 124"/>
                  <a:gd name="T66" fmla="*/ 186 w 280"/>
                  <a:gd name="T67" fmla="*/ 0 h 124"/>
                  <a:gd name="T68" fmla="*/ 155 w 280"/>
                  <a:gd name="T69" fmla="*/ 0 h 124"/>
                  <a:gd name="T70" fmla="*/ 155 w 280"/>
                  <a:gd name="T71" fmla="*/ 0 h 124"/>
                  <a:gd name="T72" fmla="*/ 155 w 280"/>
                  <a:gd name="T73" fmla="*/ 0 h 124"/>
                  <a:gd name="T74" fmla="*/ 124 w 280"/>
                  <a:gd name="T75" fmla="*/ 0 h 124"/>
                  <a:gd name="T76" fmla="*/ 62 w 280"/>
                  <a:gd name="T77" fmla="*/ 0 h 124"/>
                  <a:gd name="T78" fmla="*/ 62 w 280"/>
                  <a:gd name="T79" fmla="*/ 0 h 124"/>
                  <a:gd name="T80" fmla="*/ 62 w 280"/>
                  <a:gd name="T81" fmla="*/ 0 h 124"/>
                  <a:gd name="T82" fmla="*/ 62 w 280"/>
                  <a:gd name="T83" fmla="*/ 0 h 124"/>
                  <a:gd name="T84" fmla="*/ 62 w 280"/>
                  <a:gd name="T85" fmla="*/ 0 h 124"/>
                  <a:gd name="T86" fmla="*/ 31 w 280"/>
                  <a:gd name="T87" fmla="*/ 0 h 124"/>
                  <a:gd name="T88" fmla="*/ 31 w 280"/>
                  <a:gd name="T89" fmla="*/ 30 h 124"/>
                  <a:gd name="T90" fmla="*/ 0 w 280"/>
                  <a:gd name="T91" fmla="*/ 6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0" h="124">
                    <a:moveTo>
                      <a:pt x="0" y="62"/>
                    </a:move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  <a:lnTo>
                      <a:pt x="31" y="62"/>
                    </a:lnTo>
                    <a:lnTo>
                      <a:pt x="31" y="62"/>
                    </a:lnTo>
                    <a:cubicBezTo>
                      <a:pt x="31" y="62"/>
                      <a:pt x="31" y="62"/>
                      <a:pt x="62" y="62"/>
                    </a:cubicBezTo>
                    <a:lnTo>
                      <a:pt x="62" y="62"/>
                    </a:lnTo>
                    <a:cubicBezTo>
                      <a:pt x="62" y="62"/>
                      <a:pt x="93" y="92"/>
                      <a:pt x="93" y="123"/>
                    </a:cubicBezTo>
                    <a:lnTo>
                      <a:pt x="93" y="123"/>
                    </a:lnTo>
                    <a:lnTo>
                      <a:pt x="93" y="123"/>
                    </a:lnTo>
                    <a:lnTo>
                      <a:pt x="93" y="123"/>
                    </a:lnTo>
                    <a:lnTo>
                      <a:pt x="93" y="123"/>
                    </a:lnTo>
                    <a:cubicBezTo>
                      <a:pt x="93" y="92"/>
                      <a:pt x="93" y="92"/>
                      <a:pt x="93" y="92"/>
                    </a:cubicBezTo>
                    <a:cubicBezTo>
                      <a:pt x="93" y="92"/>
                      <a:pt x="93" y="92"/>
                      <a:pt x="124" y="92"/>
                    </a:cubicBezTo>
                    <a:cubicBezTo>
                      <a:pt x="124" y="92"/>
                      <a:pt x="124" y="92"/>
                      <a:pt x="124" y="62"/>
                    </a:cubicBezTo>
                    <a:lnTo>
                      <a:pt x="124" y="62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5" y="62"/>
                    </a:lnTo>
                    <a:cubicBezTo>
                      <a:pt x="155" y="62"/>
                      <a:pt x="155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30"/>
                      <a:pt x="186" y="30"/>
                      <a:pt x="186" y="30"/>
                    </a:cubicBezTo>
                    <a:cubicBezTo>
                      <a:pt x="217" y="30"/>
                      <a:pt x="217" y="30"/>
                      <a:pt x="217" y="30"/>
                    </a:cubicBezTo>
                    <a:lnTo>
                      <a:pt x="217" y="30"/>
                    </a:lnTo>
                    <a:cubicBezTo>
                      <a:pt x="248" y="30"/>
                      <a:pt x="248" y="30"/>
                      <a:pt x="248" y="30"/>
                    </a:cubicBezTo>
                    <a:lnTo>
                      <a:pt x="248" y="30"/>
                    </a:lnTo>
                    <a:lnTo>
                      <a:pt x="248" y="30"/>
                    </a:lnTo>
                    <a:lnTo>
                      <a:pt x="279" y="30"/>
                    </a:lnTo>
                    <a:cubicBezTo>
                      <a:pt x="248" y="0"/>
                      <a:pt x="248" y="0"/>
                      <a:pt x="217" y="0"/>
                    </a:cubicBez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30"/>
                      <a:pt x="31" y="30"/>
                      <a:pt x="31" y="30"/>
                    </a:cubicBez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6" name="Freeform 174"/>
              <p:cNvSpPr>
                <a:spLocks noChangeArrowheads="1"/>
              </p:cNvSpPr>
              <p:nvPr/>
            </p:nvSpPr>
            <p:spPr bwMode="auto">
              <a:xfrm>
                <a:off x="2508250" y="1512888"/>
                <a:ext cx="66675" cy="44450"/>
              </a:xfrm>
              <a:custGeom>
                <a:avLst/>
                <a:gdLst>
                  <a:gd name="T0" fmla="*/ 0 w 186"/>
                  <a:gd name="T1" fmla="*/ 92 h 125"/>
                  <a:gd name="T2" fmla="*/ 0 w 186"/>
                  <a:gd name="T3" fmla="*/ 92 h 125"/>
                  <a:gd name="T4" fmla="*/ 31 w 186"/>
                  <a:gd name="T5" fmla="*/ 92 h 125"/>
                  <a:gd name="T6" fmla="*/ 31 w 186"/>
                  <a:gd name="T7" fmla="*/ 92 h 125"/>
                  <a:gd name="T8" fmla="*/ 61 w 186"/>
                  <a:gd name="T9" fmla="*/ 92 h 125"/>
                  <a:gd name="T10" fmla="*/ 61 w 186"/>
                  <a:gd name="T11" fmla="*/ 92 h 125"/>
                  <a:gd name="T12" fmla="*/ 93 w 186"/>
                  <a:gd name="T13" fmla="*/ 62 h 125"/>
                  <a:gd name="T14" fmla="*/ 93 w 186"/>
                  <a:gd name="T15" fmla="*/ 62 h 125"/>
                  <a:gd name="T16" fmla="*/ 124 w 186"/>
                  <a:gd name="T17" fmla="*/ 62 h 125"/>
                  <a:gd name="T18" fmla="*/ 155 w 186"/>
                  <a:gd name="T19" fmla="*/ 62 h 125"/>
                  <a:gd name="T20" fmla="*/ 155 w 186"/>
                  <a:gd name="T21" fmla="*/ 92 h 125"/>
                  <a:gd name="T22" fmla="*/ 155 w 186"/>
                  <a:gd name="T23" fmla="*/ 92 h 125"/>
                  <a:gd name="T24" fmla="*/ 155 w 186"/>
                  <a:gd name="T25" fmla="*/ 124 h 125"/>
                  <a:gd name="T26" fmla="*/ 155 w 186"/>
                  <a:gd name="T27" fmla="*/ 124 h 125"/>
                  <a:gd name="T28" fmla="*/ 155 w 186"/>
                  <a:gd name="T29" fmla="*/ 124 h 125"/>
                  <a:gd name="T30" fmla="*/ 185 w 186"/>
                  <a:gd name="T31" fmla="*/ 124 h 125"/>
                  <a:gd name="T32" fmla="*/ 185 w 186"/>
                  <a:gd name="T33" fmla="*/ 124 h 125"/>
                  <a:gd name="T34" fmla="*/ 185 w 186"/>
                  <a:gd name="T35" fmla="*/ 92 h 125"/>
                  <a:gd name="T36" fmla="*/ 185 w 186"/>
                  <a:gd name="T37" fmla="*/ 62 h 125"/>
                  <a:gd name="T38" fmla="*/ 185 w 186"/>
                  <a:gd name="T39" fmla="*/ 62 h 125"/>
                  <a:gd name="T40" fmla="*/ 185 w 186"/>
                  <a:gd name="T41" fmla="*/ 31 h 125"/>
                  <a:gd name="T42" fmla="*/ 185 w 186"/>
                  <a:gd name="T43" fmla="*/ 31 h 125"/>
                  <a:gd name="T44" fmla="*/ 185 w 186"/>
                  <a:gd name="T45" fmla="*/ 31 h 125"/>
                  <a:gd name="T46" fmla="*/ 185 w 186"/>
                  <a:gd name="T47" fmla="*/ 0 h 125"/>
                  <a:gd name="T48" fmla="*/ 185 w 186"/>
                  <a:gd name="T49" fmla="*/ 0 h 125"/>
                  <a:gd name="T50" fmla="*/ 155 w 186"/>
                  <a:gd name="T51" fmla="*/ 31 h 125"/>
                  <a:gd name="T52" fmla="*/ 124 w 186"/>
                  <a:gd name="T53" fmla="*/ 31 h 125"/>
                  <a:gd name="T54" fmla="*/ 93 w 186"/>
                  <a:gd name="T55" fmla="*/ 0 h 125"/>
                  <a:gd name="T56" fmla="*/ 31 w 186"/>
                  <a:gd name="T57" fmla="*/ 31 h 125"/>
                  <a:gd name="T58" fmla="*/ 0 w 186"/>
                  <a:gd name="T59" fmla="*/ 9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6" h="125">
                    <a:moveTo>
                      <a:pt x="0" y="92"/>
                    </a:moveTo>
                    <a:lnTo>
                      <a:pt x="0" y="92"/>
                    </a:lnTo>
                    <a:cubicBezTo>
                      <a:pt x="0" y="92"/>
                      <a:pt x="0" y="92"/>
                      <a:pt x="31" y="92"/>
                    </a:cubicBezTo>
                    <a:lnTo>
                      <a:pt x="31" y="92"/>
                    </a:lnTo>
                    <a:cubicBezTo>
                      <a:pt x="61" y="92"/>
                      <a:pt x="61" y="92"/>
                      <a:pt x="61" y="92"/>
                    </a:cubicBezTo>
                    <a:lnTo>
                      <a:pt x="61" y="92"/>
                    </a:lnTo>
                    <a:cubicBezTo>
                      <a:pt x="61" y="92"/>
                      <a:pt x="93" y="92"/>
                      <a:pt x="93" y="62"/>
                    </a:cubicBezTo>
                    <a:lnTo>
                      <a:pt x="93" y="62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124" y="62"/>
                      <a:pt x="124" y="62"/>
                      <a:pt x="155" y="62"/>
                    </a:cubicBezTo>
                    <a:cubicBezTo>
                      <a:pt x="155" y="92"/>
                      <a:pt x="155" y="92"/>
                      <a:pt x="155" y="92"/>
                    </a:cubicBezTo>
                    <a:lnTo>
                      <a:pt x="155" y="92"/>
                    </a:lnTo>
                    <a:lnTo>
                      <a:pt x="155" y="124"/>
                    </a:ln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24"/>
                      <a:pt x="155" y="124"/>
                      <a:pt x="185" y="124"/>
                    </a:cubicBezTo>
                    <a:lnTo>
                      <a:pt x="185" y="124"/>
                    </a:lnTo>
                    <a:cubicBezTo>
                      <a:pt x="185" y="92"/>
                      <a:pt x="185" y="92"/>
                      <a:pt x="185" y="92"/>
                    </a:cubicBezTo>
                    <a:cubicBezTo>
                      <a:pt x="185" y="62"/>
                      <a:pt x="185" y="62"/>
                      <a:pt x="185" y="62"/>
                    </a:cubicBezTo>
                    <a:lnTo>
                      <a:pt x="185" y="62"/>
                    </a:lnTo>
                    <a:lnTo>
                      <a:pt x="185" y="31"/>
                    </a:lnTo>
                    <a:lnTo>
                      <a:pt x="185" y="31"/>
                    </a:lnTo>
                    <a:lnTo>
                      <a:pt x="185" y="31"/>
                    </a:lnTo>
                    <a:cubicBezTo>
                      <a:pt x="185" y="0"/>
                      <a:pt x="185" y="0"/>
                      <a:pt x="185" y="0"/>
                    </a:cubicBezTo>
                    <a:lnTo>
                      <a:pt x="185" y="0"/>
                    </a:lnTo>
                    <a:cubicBezTo>
                      <a:pt x="185" y="31"/>
                      <a:pt x="155" y="31"/>
                      <a:pt x="155" y="31"/>
                    </a:cubicBezTo>
                    <a:cubicBezTo>
                      <a:pt x="124" y="31"/>
                      <a:pt x="124" y="31"/>
                      <a:pt x="124" y="31"/>
                    </a:cubicBezTo>
                    <a:cubicBezTo>
                      <a:pt x="124" y="31"/>
                      <a:pt x="124" y="0"/>
                      <a:pt x="93" y="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0" y="62"/>
                      <a:pt x="0" y="62"/>
                      <a:pt x="0" y="9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7" name="Freeform 175"/>
              <p:cNvSpPr>
                <a:spLocks noChangeArrowheads="1"/>
              </p:cNvSpPr>
              <p:nvPr/>
            </p:nvSpPr>
            <p:spPr bwMode="auto">
              <a:xfrm>
                <a:off x="2297113" y="1524000"/>
                <a:ext cx="66675" cy="77788"/>
              </a:xfrm>
              <a:custGeom>
                <a:avLst/>
                <a:gdLst>
                  <a:gd name="T0" fmla="*/ 0 w 187"/>
                  <a:gd name="T1" fmla="*/ 61 h 218"/>
                  <a:gd name="T2" fmla="*/ 0 w 187"/>
                  <a:gd name="T3" fmla="*/ 61 h 218"/>
                  <a:gd name="T4" fmla="*/ 0 w 187"/>
                  <a:gd name="T5" fmla="*/ 61 h 218"/>
                  <a:gd name="T6" fmla="*/ 30 w 187"/>
                  <a:gd name="T7" fmla="*/ 61 h 218"/>
                  <a:gd name="T8" fmla="*/ 30 w 187"/>
                  <a:gd name="T9" fmla="*/ 61 h 218"/>
                  <a:gd name="T10" fmla="*/ 62 w 187"/>
                  <a:gd name="T11" fmla="*/ 93 h 218"/>
                  <a:gd name="T12" fmla="*/ 62 w 187"/>
                  <a:gd name="T13" fmla="*/ 124 h 218"/>
                  <a:gd name="T14" fmla="*/ 62 w 187"/>
                  <a:gd name="T15" fmla="*/ 155 h 218"/>
                  <a:gd name="T16" fmla="*/ 62 w 187"/>
                  <a:gd name="T17" fmla="*/ 185 h 218"/>
                  <a:gd name="T18" fmla="*/ 93 w 187"/>
                  <a:gd name="T19" fmla="*/ 217 h 218"/>
                  <a:gd name="T20" fmla="*/ 93 w 187"/>
                  <a:gd name="T21" fmla="*/ 217 h 218"/>
                  <a:gd name="T22" fmla="*/ 93 w 187"/>
                  <a:gd name="T23" fmla="*/ 217 h 218"/>
                  <a:gd name="T24" fmla="*/ 124 w 187"/>
                  <a:gd name="T25" fmla="*/ 217 h 218"/>
                  <a:gd name="T26" fmla="*/ 124 w 187"/>
                  <a:gd name="T27" fmla="*/ 217 h 218"/>
                  <a:gd name="T28" fmla="*/ 154 w 187"/>
                  <a:gd name="T29" fmla="*/ 185 h 218"/>
                  <a:gd name="T30" fmla="*/ 154 w 187"/>
                  <a:gd name="T31" fmla="*/ 185 h 218"/>
                  <a:gd name="T32" fmla="*/ 154 w 187"/>
                  <a:gd name="T33" fmla="*/ 185 h 218"/>
                  <a:gd name="T34" fmla="*/ 186 w 187"/>
                  <a:gd name="T35" fmla="*/ 185 h 218"/>
                  <a:gd name="T36" fmla="*/ 186 w 187"/>
                  <a:gd name="T37" fmla="*/ 155 h 218"/>
                  <a:gd name="T38" fmla="*/ 186 w 187"/>
                  <a:gd name="T39" fmla="*/ 124 h 218"/>
                  <a:gd name="T40" fmla="*/ 186 w 187"/>
                  <a:gd name="T41" fmla="*/ 124 h 218"/>
                  <a:gd name="T42" fmla="*/ 186 w 187"/>
                  <a:gd name="T43" fmla="*/ 124 h 218"/>
                  <a:gd name="T44" fmla="*/ 154 w 187"/>
                  <a:gd name="T45" fmla="*/ 93 h 218"/>
                  <a:gd name="T46" fmla="*/ 154 w 187"/>
                  <a:gd name="T47" fmla="*/ 93 h 218"/>
                  <a:gd name="T48" fmla="*/ 124 w 187"/>
                  <a:gd name="T49" fmla="*/ 61 h 218"/>
                  <a:gd name="T50" fmla="*/ 124 w 187"/>
                  <a:gd name="T51" fmla="*/ 61 h 218"/>
                  <a:gd name="T52" fmla="*/ 124 w 187"/>
                  <a:gd name="T53" fmla="*/ 61 h 218"/>
                  <a:gd name="T54" fmla="*/ 124 w 187"/>
                  <a:gd name="T55" fmla="*/ 0 h 218"/>
                  <a:gd name="T56" fmla="*/ 154 w 187"/>
                  <a:gd name="T57" fmla="*/ 0 h 218"/>
                  <a:gd name="T58" fmla="*/ 154 w 187"/>
                  <a:gd name="T59" fmla="*/ 0 h 218"/>
                  <a:gd name="T60" fmla="*/ 186 w 187"/>
                  <a:gd name="T61" fmla="*/ 31 h 218"/>
                  <a:gd name="T62" fmla="*/ 186 w 187"/>
                  <a:gd name="T63" fmla="*/ 0 h 218"/>
                  <a:gd name="T64" fmla="*/ 186 w 187"/>
                  <a:gd name="T65" fmla="*/ 0 h 218"/>
                  <a:gd name="T66" fmla="*/ 186 w 187"/>
                  <a:gd name="T67" fmla="*/ 0 h 218"/>
                  <a:gd name="T68" fmla="*/ 186 w 187"/>
                  <a:gd name="T69" fmla="*/ 0 h 218"/>
                  <a:gd name="T70" fmla="*/ 186 w 187"/>
                  <a:gd name="T71" fmla="*/ 0 h 218"/>
                  <a:gd name="T72" fmla="*/ 154 w 187"/>
                  <a:gd name="T73" fmla="*/ 0 h 218"/>
                  <a:gd name="T74" fmla="*/ 124 w 187"/>
                  <a:gd name="T75" fmla="*/ 0 h 218"/>
                  <a:gd name="T76" fmla="*/ 62 w 187"/>
                  <a:gd name="T77" fmla="*/ 31 h 218"/>
                  <a:gd name="T78" fmla="*/ 62 w 187"/>
                  <a:gd name="T79" fmla="*/ 31 h 218"/>
                  <a:gd name="T80" fmla="*/ 0 w 187"/>
                  <a:gd name="T81" fmla="*/ 61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7" h="218">
                    <a:moveTo>
                      <a:pt x="0" y="61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30" y="61"/>
                    </a:lnTo>
                    <a:lnTo>
                      <a:pt x="30" y="61"/>
                    </a:lnTo>
                    <a:lnTo>
                      <a:pt x="62" y="93"/>
                    </a:lnTo>
                    <a:cubicBezTo>
                      <a:pt x="62" y="124"/>
                      <a:pt x="62" y="124"/>
                      <a:pt x="62" y="124"/>
                    </a:cubicBezTo>
                    <a:cubicBezTo>
                      <a:pt x="62" y="155"/>
                      <a:pt x="62" y="155"/>
                      <a:pt x="62" y="155"/>
                    </a:cubicBezTo>
                    <a:cubicBezTo>
                      <a:pt x="62" y="185"/>
                      <a:pt x="62" y="185"/>
                      <a:pt x="62" y="185"/>
                    </a:cubicBezTo>
                    <a:cubicBezTo>
                      <a:pt x="93" y="185"/>
                      <a:pt x="93" y="185"/>
                      <a:pt x="93" y="217"/>
                    </a:cubicBezTo>
                    <a:lnTo>
                      <a:pt x="93" y="217"/>
                    </a:lnTo>
                    <a:lnTo>
                      <a:pt x="93" y="217"/>
                    </a:lnTo>
                    <a:cubicBezTo>
                      <a:pt x="124" y="217"/>
                      <a:pt x="124" y="217"/>
                      <a:pt x="124" y="217"/>
                    </a:cubicBezTo>
                    <a:lnTo>
                      <a:pt x="124" y="217"/>
                    </a:lnTo>
                    <a:cubicBezTo>
                      <a:pt x="124" y="217"/>
                      <a:pt x="154" y="217"/>
                      <a:pt x="154" y="185"/>
                    </a:cubicBezTo>
                    <a:lnTo>
                      <a:pt x="154" y="185"/>
                    </a:lnTo>
                    <a:lnTo>
                      <a:pt x="154" y="185"/>
                    </a:lnTo>
                    <a:lnTo>
                      <a:pt x="186" y="185"/>
                    </a:lnTo>
                    <a:cubicBezTo>
                      <a:pt x="186" y="155"/>
                      <a:pt x="186" y="155"/>
                      <a:pt x="186" y="155"/>
                    </a:cubicBezTo>
                    <a:cubicBezTo>
                      <a:pt x="186" y="155"/>
                      <a:pt x="186" y="155"/>
                      <a:pt x="186" y="124"/>
                    </a:cubicBez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54" y="124"/>
                      <a:pt x="154" y="124"/>
                      <a:pt x="154" y="93"/>
                    </a:cubicBezTo>
                    <a:lnTo>
                      <a:pt x="154" y="93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124" y="31"/>
                      <a:pt x="124" y="31"/>
                      <a:pt x="124" y="0"/>
                    </a:cubicBezTo>
                    <a:lnTo>
                      <a:pt x="154" y="0"/>
                    </a:lnTo>
                    <a:lnTo>
                      <a:pt x="154" y="0"/>
                    </a:lnTo>
                    <a:lnTo>
                      <a:pt x="186" y="31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86" y="0"/>
                      <a:pt x="154" y="0"/>
                    </a:cubicBezTo>
                    <a:cubicBezTo>
                      <a:pt x="154" y="0"/>
                      <a:pt x="154" y="0"/>
                      <a:pt x="124" y="0"/>
                    </a:cubicBezTo>
                    <a:cubicBezTo>
                      <a:pt x="93" y="0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62" y="31"/>
                      <a:pt x="30" y="61"/>
                      <a:pt x="0" y="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8" name="Freeform 176"/>
              <p:cNvSpPr>
                <a:spLocks noChangeArrowheads="1"/>
              </p:cNvSpPr>
              <p:nvPr/>
            </p:nvSpPr>
            <p:spPr bwMode="auto">
              <a:xfrm>
                <a:off x="868363" y="1033463"/>
                <a:ext cx="1674812" cy="625475"/>
              </a:xfrm>
              <a:custGeom>
                <a:avLst/>
                <a:gdLst>
                  <a:gd name="T0" fmla="*/ 2759 w 4651"/>
                  <a:gd name="T1" fmla="*/ 155 h 1737"/>
                  <a:gd name="T2" fmla="*/ 2604 w 4651"/>
                  <a:gd name="T3" fmla="*/ 124 h 1737"/>
                  <a:gd name="T4" fmla="*/ 2418 w 4651"/>
                  <a:gd name="T5" fmla="*/ 155 h 1737"/>
                  <a:gd name="T6" fmla="*/ 2325 w 4651"/>
                  <a:gd name="T7" fmla="*/ 186 h 1737"/>
                  <a:gd name="T8" fmla="*/ 2139 w 4651"/>
                  <a:gd name="T9" fmla="*/ 186 h 1737"/>
                  <a:gd name="T10" fmla="*/ 2046 w 4651"/>
                  <a:gd name="T11" fmla="*/ 155 h 1737"/>
                  <a:gd name="T12" fmla="*/ 1829 w 4651"/>
                  <a:gd name="T13" fmla="*/ 155 h 1737"/>
                  <a:gd name="T14" fmla="*/ 1767 w 4651"/>
                  <a:gd name="T15" fmla="*/ 186 h 1737"/>
                  <a:gd name="T16" fmla="*/ 1643 w 4651"/>
                  <a:gd name="T17" fmla="*/ 155 h 1737"/>
                  <a:gd name="T18" fmla="*/ 1457 w 4651"/>
                  <a:gd name="T19" fmla="*/ 186 h 1737"/>
                  <a:gd name="T20" fmla="*/ 1147 w 4651"/>
                  <a:gd name="T21" fmla="*/ 62 h 1737"/>
                  <a:gd name="T22" fmla="*/ 931 w 4651"/>
                  <a:gd name="T23" fmla="*/ 93 h 1737"/>
                  <a:gd name="T24" fmla="*/ 837 w 4651"/>
                  <a:gd name="T25" fmla="*/ 62 h 1737"/>
                  <a:gd name="T26" fmla="*/ 683 w 4651"/>
                  <a:gd name="T27" fmla="*/ 0 h 1737"/>
                  <a:gd name="T28" fmla="*/ 496 w 4651"/>
                  <a:gd name="T29" fmla="*/ 62 h 1737"/>
                  <a:gd name="T30" fmla="*/ 248 w 4651"/>
                  <a:gd name="T31" fmla="*/ 93 h 1737"/>
                  <a:gd name="T32" fmla="*/ 0 w 4651"/>
                  <a:gd name="T33" fmla="*/ 589 h 1737"/>
                  <a:gd name="T34" fmla="*/ 63 w 4651"/>
                  <a:gd name="T35" fmla="*/ 620 h 1737"/>
                  <a:gd name="T36" fmla="*/ 187 w 4651"/>
                  <a:gd name="T37" fmla="*/ 713 h 1737"/>
                  <a:gd name="T38" fmla="*/ 403 w 4651"/>
                  <a:gd name="T39" fmla="*/ 775 h 1737"/>
                  <a:gd name="T40" fmla="*/ 527 w 4651"/>
                  <a:gd name="T41" fmla="*/ 899 h 1737"/>
                  <a:gd name="T42" fmla="*/ 559 w 4651"/>
                  <a:gd name="T43" fmla="*/ 1053 h 1737"/>
                  <a:gd name="T44" fmla="*/ 683 w 4651"/>
                  <a:gd name="T45" fmla="*/ 1116 h 1737"/>
                  <a:gd name="T46" fmla="*/ 837 w 4651"/>
                  <a:gd name="T47" fmla="*/ 1240 h 1737"/>
                  <a:gd name="T48" fmla="*/ 961 w 4651"/>
                  <a:gd name="T49" fmla="*/ 1301 h 1737"/>
                  <a:gd name="T50" fmla="*/ 2511 w 4651"/>
                  <a:gd name="T51" fmla="*/ 1301 h 1737"/>
                  <a:gd name="T52" fmla="*/ 2604 w 4651"/>
                  <a:gd name="T53" fmla="*/ 1364 h 1737"/>
                  <a:gd name="T54" fmla="*/ 2759 w 4651"/>
                  <a:gd name="T55" fmla="*/ 1364 h 1737"/>
                  <a:gd name="T56" fmla="*/ 2852 w 4651"/>
                  <a:gd name="T57" fmla="*/ 1395 h 1737"/>
                  <a:gd name="T58" fmla="*/ 3162 w 4651"/>
                  <a:gd name="T59" fmla="*/ 1488 h 1737"/>
                  <a:gd name="T60" fmla="*/ 3255 w 4651"/>
                  <a:gd name="T61" fmla="*/ 1612 h 1737"/>
                  <a:gd name="T62" fmla="*/ 3317 w 4651"/>
                  <a:gd name="T63" fmla="*/ 1705 h 1737"/>
                  <a:gd name="T64" fmla="*/ 3534 w 4651"/>
                  <a:gd name="T65" fmla="*/ 1643 h 1737"/>
                  <a:gd name="T66" fmla="*/ 3813 w 4651"/>
                  <a:gd name="T67" fmla="*/ 1549 h 1737"/>
                  <a:gd name="T68" fmla="*/ 3906 w 4651"/>
                  <a:gd name="T69" fmla="*/ 1457 h 1737"/>
                  <a:gd name="T70" fmla="*/ 4122 w 4651"/>
                  <a:gd name="T71" fmla="*/ 1240 h 1737"/>
                  <a:gd name="T72" fmla="*/ 4370 w 4651"/>
                  <a:gd name="T73" fmla="*/ 1240 h 1737"/>
                  <a:gd name="T74" fmla="*/ 4650 w 4651"/>
                  <a:gd name="T75" fmla="*/ 1085 h 1737"/>
                  <a:gd name="T76" fmla="*/ 4494 w 4651"/>
                  <a:gd name="T77" fmla="*/ 1085 h 1737"/>
                  <a:gd name="T78" fmla="*/ 4464 w 4651"/>
                  <a:gd name="T79" fmla="*/ 992 h 1737"/>
                  <a:gd name="T80" fmla="*/ 4309 w 4651"/>
                  <a:gd name="T81" fmla="*/ 929 h 1737"/>
                  <a:gd name="T82" fmla="*/ 4278 w 4651"/>
                  <a:gd name="T83" fmla="*/ 805 h 1737"/>
                  <a:gd name="T84" fmla="*/ 4216 w 4651"/>
                  <a:gd name="T85" fmla="*/ 681 h 1737"/>
                  <a:gd name="T86" fmla="*/ 4154 w 4651"/>
                  <a:gd name="T87" fmla="*/ 744 h 1737"/>
                  <a:gd name="T88" fmla="*/ 3998 w 4651"/>
                  <a:gd name="T89" fmla="*/ 775 h 1737"/>
                  <a:gd name="T90" fmla="*/ 3874 w 4651"/>
                  <a:gd name="T91" fmla="*/ 681 h 1737"/>
                  <a:gd name="T92" fmla="*/ 3844 w 4651"/>
                  <a:gd name="T93" fmla="*/ 589 h 1737"/>
                  <a:gd name="T94" fmla="*/ 3658 w 4651"/>
                  <a:gd name="T95" fmla="*/ 527 h 1737"/>
                  <a:gd name="T96" fmla="*/ 3503 w 4651"/>
                  <a:gd name="T97" fmla="*/ 527 h 1737"/>
                  <a:gd name="T98" fmla="*/ 3441 w 4651"/>
                  <a:gd name="T99" fmla="*/ 744 h 1737"/>
                  <a:gd name="T100" fmla="*/ 3441 w 4651"/>
                  <a:gd name="T101" fmla="*/ 992 h 1737"/>
                  <a:gd name="T102" fmla="*/ 3441 w 4651"/>
                  <a:gd name="T103" fmla="*/ 1209 h 1737"/>
                  <a:gd name="T104" fmla="*/ 3286 w 4651"/>
                  <a:gd name="T105" fmla="*/ 1209 h 1737"/>
                  <a:gd name="T106" fmla="*/ 3193 w 4651"/>
                  <a:gd name="T107" fmla="*/ 1023 h 1737"/>
                  <a:gd name="T108" fmla="*/ 2914 w 4651"/>
                  <a:gd name="T109" fmla="*/ 929 h 1737"/>
                  <a:gd name="T110" fmla="*/ 2635 w 4651"/>
                  <a:gd name="T111" fmla="*/ 868 h 1737"/>
                  <a:gd name="T112" fmla="*/ 2480 w 4651"/>
                  <a:gd name="T113" fmla="*/ 681 h 1737"/>
                  <a:gd name="T114" fmla="*/ 2604 w 4651"/>
                  <a:gd name="T115" fmla="*/ 496 h 1737"/>
                  <a:gd name="T116" fmla="*/ 2635 w 4651"/>
                  <a:gd name="T117" fmla="*/ 433 h 1737"/>
                  <a:gd name="T118" fmla="*/ 2759 w 4651"/>
                  <a:gd name="T119" fmla="*/ 403 h 1737"/>
                  <a:gd name="T120" fmla="*/ 2883 w 4651"/>
                  <a:gd name="T121" fmla="*/ 372 h 1737"/>
                  <a:gd name="T122" fmla="*/ 2883 w 4651"/>
                  <a:gd name="T123" fmla="*/ 186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51" h="1737">
                    <a:moveTo>
                      <a:pt x="2945" y="186"/>
                    </a:moveTo>
                    <a:lnTo>
                      <a:pt x="2945" y="186"/>
                    </a:lnTo>
                    <a:cubicBezTo>
                      <a:pt x="2914" y="186"/>
                      <a:pt x="2914" y="155"/>
                      <a:pt x="2914" y="155"/>
                    </a:cubicBezTo>
                    <a:lnTo>
                      <a:pt x="2914" y="155"/>
                    </a:lnTo>
                    <a:cubicBezTo>
                      <a:pt x="2914" y="124"/>
                      <a:pt x="2883" y="93"/>
                      <a:pt x="2852" y="93"/>
                    </a:cubicBezTo>
                    <a:lnTo>
                      <a:pt x="2852" y="93"/>
                    </a:lnTo>
                    <a:cubicBezTo>
                      <a:pt x="2821" y="93"/>
                      <a:pt x="2821" y="124"/>
                      <a:pt x="2790" y="124"/>
                    </a:cubicBezTo>
                    <a:cubicBezTo>
                      <a:pt x="2759" y="155"/>
                      <a:pt x="2759" y="155"/>
                      <a:pt x="2759" y="155"/>
                    </a:cubicBezTo>
                    <a:cubicBezTo>
                      <a:pt x="2759" y="124"/>
                      <a:pt x="2759" y="124"/>
                      <a:pt x="2759" y="124"/>
                    </a:cubicBezTo>
                    <a:cubicBezTo>
                      <a:pt x="2759" y="124"/>
                      <a:pt x="2759" y="93"/>
                      <a:pt x="2759" y="62"/>
                    </a:cubicBezTo>
                    <a:cubicBezTo>
                      <a:pt x="2728" y="62"/>
                      <a:pt x="2697" y="62"/>
                      <a:pt x="2666" y="62"/>
                    </a:cubicBezTo>
                    <a:lnTo>
                      <a:pt x="2635" y="62"/>
                    </a:lnTo>
                    <a:lnTo>
                      <a:pt x="2635" y="62"/>
                    </a:lnTo>
                    <a:cubicBezTo>
                      <a:pt x="2604" y="62"/>
                      <a:pt x="2604" y="62"/>
                      <a:pt x="2604" y="62"/>
                    </a:cubicBezTo>
                    <a:lnTo>
                      <a:pt x="2604" y="62"/>
                    </a:lnTo>
                    <a:cubicBezTo>
                      <a:pt x="2635" y="93"/>
                      <a:pt x="2604" y="124"/>
                      <a:pt x="2604" y="124"/>
                    </a:cubicBezTo>
                    <a:cubicBezTo>
                      <a:pt x="2604" y="124"/>
                      <a:pt x="2604" y="124"/>
                      <a:pt x="2573" y="155"/>
                    </a:cubicBezTo>
                    <a:cubicBezTo>
                      <a:pt x="2542" y="155"/>
                      <a:pt x="2542" y="155"/>
                      <a:pt x="2542" y="155"/>
                    </a:cubicBezTo>
                    <a:lnTo>
                      <a:pt x="2542" y="155"/>
                    </a:lnTo>
                    <a:cubicBezTo>
                      <a:pt x="2511" y="155"/>
                      <a:pt x="2511" y="155"/>
                      <a:pt x="2511" y="155"/>
                    </a:cubicBezTo>
                    <a:lnTo>
                      <a:pt x="2511" y="155"/>
                    </a:lnTo>
                    <a:cubicBezTo>
                      <a:pt x="2511" y="186"/>
                      <a:pt x="2480" y="217"/>
                      <a:pt x="2480" y="217"/>
                    </a:cubicBezTo>
                    <a:cubicBezTo>
                      <a:pt x="2449" y="279"/>
                      <a:pt x="2449" y="279"/>
                      <a:pt x="2449" y="279"/>
                    </a:cubicBezTo>
                    <a:cubicBezTo>
                      <a:pt x="2418" y="155"/>
                      <a:pt x="2418" y="155"/>
                      <a:pt x="2418" y="155"/>
                    </a:cubicBezTo>
                    <a:cubicBezTo>
                      <a:pt x="2418" y="124"/>
                      <a:pt x="2418" y="124"/>
                      <a:pt x="2418" y="124"/>
                    </a:cubicBezTo>
                    <a:cubicBezTo>
                      <a:pt x="2418" y="155"/>
                      <a:pt x="2387" y="155"/>
                      <a:pt x="2387" y="155"/>
                    </a:cubicBezTo>
                    <a:lnTo>
                      <a:pt x="2387" y="155"/>
                    </a:lnTo>
                    <a:cubicBezTo>
                      <a:pt x="2387" y="155"/>
                      <a:pt x="2387" y="186"/>
                      <a:pt x="2356" y="186"/>
                    </a:cubicBezTo>
                    <a:lnTo>
                      <a:pt x="2356" y="186"/>
                    </a:lnTo>
                    <a:lnTo>
                      <a:pt x="2325" y="186"/>
                    </a:lnTo>
                    <a:lnTo>
                      <a:pt x="2325" y="186"/>
                    </a:lnTo>
                    <a:lnTo>
                      <a:pt x="2325" y="186"/>
                    </a:lnTo>
                    <a:cubicBezTo>
                      <a:pt x="2294" y="186"/>
                      <a:pt x="2294" y="186"/>
                      <a:pt x="2294" y="186"/>
                    </a:cubicBezTo>
                    <a:cubicBezTo>
                      <a:pt x="2294" y="186"/>
                      <a:pt x="2294" y="186"/>
                      <a:pt x="2263" y="186"/>
                    </a:cubicBezTo>
                    <a:lnTo>
                      <a:pt x="2263" y="186"/>
                    </a:lnTo>
                    <a:cubicBezTo>
                      <a:pt x="2263" y="186"/>
                      <a:pt x="2232" y="186"/>
                      <a:pt x="2232" y="155"/>
                    </a:cubicBezTo>
                    <a:lnTo>
                      <a:pt x="2232" y="155"/>
                    </a:lnTo>
                    <a:lnTo>
                      <a:pt x="2232" y="155"/>
                    </a:lnTo>
                    <a:cubicBezTo>
                      <a:pt x="2201" y="155"/>
                      <a:pt x="2201" y="155"/>
                      <a:pt x="2201" y="186"/>
                    </a:cubicBezTo>
                    <a:cubicBezTo>
                      <a:pt x="2170" y="186"/>
                      <a:pt x="2170" y="186"/>
                      <a:pt x="2139" y="186"/>
                    </a:cubicBezTo>
                    <a:lnTo>
                      <a:pt x="2139" y="186"/>
                    </a:lnTo>
                    <a:lnTo>
                      <a:pt x="2139" y="186"/>
                    </a:lnTo>
                    <a:cubicBezTo>
                      <a:pt x="2108" y="186"/>
                      <a:pt x="2108" y="186"/>
                      <a:pt x="2077" y="186"/>
                    </a:cubicBezTo>
                    <a:cubicBezTo>
                      <a:pt x="2077" y="155"/>
                      <a:pt x="2077" y="155"/>
                      <a:pt x="2077" y="155"/>
                    </a:cubicBezTo>
                    <a:lnTo>
                      <a:pt x="2077" y="155"/>
                    </a:lnTo>
                    <a:cubicBezTo>
                      <a:pt x="2046" y="155"/>
                      <a:pt x="2046" y="155"/>
                      <a:pt x="2046" y="155"/>
                    </a:cubicBezTo>
                    <a:lnTo>
                      <a:pt x="2046" y="155"/>
                    </a:lnTo>
                    <a:lnTo>
                      <a:pt x="2046" y="155"/>
                    </a:lnTo>
                    <a:lnTo>
                      <a:pt x="2015" y="155"/>
                    </a:lnTo>
                    <a:cubicBezTo>
                      <a:pt x="2015" y="155"/>
                      <a:pt x="2015" y="155"/>
                      <a:pt x="1984" y="155"/>
                    </a:cubicBezTo>
                    <a:lnTo>
                      <a:pt x="1984" y="155"/>
                    </a:lnTo>
                    <a:cubicBezTo>
                      <a:pt x="1953" y="155"/>
                      <a:pt x="1953" y="124"/>
                      <a:pt x="1922" y="124"/>
                    </a:cubicBezTo>
                    <a:cubicBezTo>
                      <a:pt x="1922" y="124"/>
                      <a:pt x="1922" y="124"/>
                      <a:pt x="1891" y="155"/>
                    </a:cubicBezTo>
                    <a:cubicBezTo>
                      <a:pt x="1891" y="155"/>
                      <a:pt x="1891" y="155"/>
                      <a:pt x="1860" y="155"/>
                    </a:cubicBezTo>
                    <a:lnTo>
                      <a:pt x="1860" y="155"/>
                    </a:lnTo>
                    <a:lnTo>
                      <a:pt x="1829" y="155"/>
                    </a:lnTo>
                    <a:lnTo>
                      <a:pt x="1860" y="155"/>
                    </a:lnTo>
                    <a:cubicBezTo>
                      <a:pt x="1860" y="186"/>
                      <a:pt x="1860" y="186"/>
                      <a:pt x="1860" y="186"/>
                    </a:cubicBezTo>
                    <a:cubicBezTo>
                      <a:pt x="1860" y="217"/>
                      <a:pt x="1860" y="248"/>
                      <a:pt x="1860" y="248"/>
                    </a:cubicBezTo>
                    <a:cubicBezTo>
                      <a:pt x="1829" y="310"/>
                      <a:pt x="1829" y="310"/>
                      <a:pt x="1829" y="310"/>
                    </a:cubicBezTo>
                    <a:cubicBezTo>
                      <a:pt x="1829" y="248"/>
                      <a:pt x="1829" y="248"/>
                      <a:pt x="1829" y="248"/>
                    </a:cubicBezTo>
                    <a:cubicBezTo>
                      <a:pt x="1799" y="248"/>
                      <a:pt x="1799" y="217"/>
                      <a:pt x="1799" y="217"/>
                    </a:cubicBezTo>
                    <a:lnTo>
                      <a:pt x="1799" y="217"/>
                    </a:lnTo>
                    <a:cubicBezTo>
                      <a:pt x="1767" y="186"/>
                      <a:pt x="1767" y="186"/>
                      <a:pt x="1767" y="186"/>
                    </a:cubicBezTo>
                    <a:lnTo>
                      <a:pt x="1767" y="186"/>
                    </a:lnTo>
                    <a:lnTo>
                      <a:pt x="1767" y="186"/>
                    </a:lnTo>
                    <a:lnTo>
                      <a:pt x="1736" y="186"/>
                    </a:lnTo>
                    <a:lnTo>
                      <a:pt x="1705" y="186"/>
                    </a:lnTo>
                    <a:cubicBezTo>
                      <a:pt x="1705" y="155"/>
                      <a:pt x="1705" y="155"/>
                      <a:pt x="1675" y="155"/>
                    </a:cubicBezTo>
                    <a:lnTo>
                      <a:pt x="1675" y="155"/>
                    </a:lnTo>
                    <a:lnTo>
                      <a:pt x="1675" y="155"/>
                    </a:lnTo>
                    <a:lnTo>
                      <a:pt x="1643" y="155"/>
                    </a:lnTo>
                    <a:lnTo>
                      <a:pt x="1643" y="155"/>
                    </a:lnTo>
                    <a:lnTo>
                      <a:pt x="1643" y="155"/>
                    </a:lnTo>
                    <a:lnTo>
                      <a:pt x="1612" y="186"/>
                    </a:lnTo>
                    <a:cubicBezTo>
                      <a:pt x="1612" y="186"/>
                      <a:pt x="1612" y="186"/>
                      <a:pt x="1581" y="186"/>
                    </a:cubicBezTo>
                    <a:lnTo>
                      <a:pt x="1551" y="186"/>
                    </a:lnTo>
                    <a:cubicBezTo>
                      <a:pt x="1519" y="186"/>
                      <a:pt x="1519" y="186"/>
                      <a:pt x="1519" y="186"/>
                    </a:cubicBezTo>
                    <a:cubicBezTo>
                      <a:pt x="1519" y="186"/>
                      <a:pt x="1519" y="186"/>
                      <a:pt x="1488" y="186"/>
                    </a:cubicBezTo>
                    <a:lnTo>
                      <a:pt x="1457" y="186"/>
                    </a:lnTo>
                    <a:lnTo>
                      <a:pt x="1427" y="186"/>
                    </a:lnTo>
                    <a:lnTo>
                      <a:pt x="1395" y="186"/>
                    </a:lnTo>
                    <a:cubicBezTo>
                      <a:pt x="1364" y="155"/>
                      <a:pt x="1364" y="155"/>
                      <a:pt x="1364" y="155"/>
                    </a:cubicBezTo>
                    <a:cubicBezTo>
                      <a:pt x="1395" y="93"/>
                      <a:pt x="1395" y="93"/>
                      <a:pt x="1395" y="93"/>
                    </a:cubicBezTo>
                    <a:cubicBezTo>
                      <a:pt x="1364" y="93"/>
                      <a:pt x="1303" y="93"/>
                      <a:pt x="1303" y="93"/>
                    </a:cubicBezTo>
                    <a:cubicBezTo>
                      <a:pt x="1271" y="93"/>
                      <a:pt x="1240" y="93"/>
                      <a:pt x="1209" y="93"/>
                    </a:cubicBezTo>
                    <a:lnTo>
                      <a:pt x="1209" y="93"/>
                    </a:lnTo>
                    <a:cubicBezTo>
                      <a:pt x="1179" y="62"/>
                      <a:pt x="1147" y="62"/>
                      <a:pt x="1147" y="62"/>
                    </a:cubicBezTo>
                    <a:lnTo>
                      <a:pt x="1147" y="62"/>
                    </a:lnTo>
                    <a:lnTo>
                      <a:pt x="1147" y="62"/>
                    </a:lnTo>
                    <a:cubicBezTo>
                      <a:pt x="1116" y="62"/>
                      <a:pt x="1116" y="62"/>
                      <a:pt x="1085" y="62"/>
                    </a:cubicBezTo>
                    <a:cubicBezTo>
                      <a:pt x="1085" y="62"/>
                      <a:pt x="1055" y="62"/>
                      <a:pt x="992" y="62"/>
                    </a:cubicBezTo>
                    <a:lnTo>
                      <a:pt x="992" y="62"/>
                    </a:lnTo>
                    <a:lnTo>
                      <a:pt x="992" y="62"/>
                    </a:lnTo>
                    <a:lnTo>
                      <a:pt x="961" y="62"/>
                    </a:lnTo>
                    <a:cubicBezTo>
                      <a:pt x="961" y="93"/>
                      <a:pt x="931" y="93"/>
                      <a:pt x="931" y="93"/>
                    </a:cubicBezTo>
                    <a:lnTo>
                      <a:pt x="931" y="93"/>
                    </a:lnTo>
                    <a:lnTo>
                      <a:pt x="931" y="93"/>
                    </a:lnTo>
                    <a:lnTo>
                      <a:pt x="931" y="93"/>
                    </a:lnTo>
                    <a:cubicBezTo>
                      <a:pt x="931" y="93"/>
                      <a:pt x="931" y="93"/>
                      <a:pt x="899" y="93"/>
                    </a:cubicBezTo>
                    <a:cubicBezTo>
                      <a:pt x="899" y="93"/>
                      <a:pt x="899" y="62"/>
                      <a:pt x="868" y="62"/>
                    </a:cubicBezTo>
                    <a:lnTo>
                      <a:pt x="868" y="62"/>
                    </a:lnTo>
                    <a:cubicBezTo>
                      <a:pt x="868" y="62"/>
                      <a:pt x="868" y="62"/>
                      <a:pt x="868" y="31"/>
                    </a:cubicBezTo>
                    <a:cubicBezTo>
                      <a:pt x="837" y="62"/>
                      <a:pt x="837" y="62"/>
                      <a:pt x="837" y="62"/>
                    </a:cubicBezTo>
                    <a:cubicBezTo>
                      <a:pt x="837" y="93"/>
                      <a:pt x="837" y="93"/>
                      <a:pt x="807" y="93"/>
                    </a:cubicBezTo>
                    <a:lnTo>
                      <a:pt x="775" y="62"/>
                    </a:lnTo>
                    <a:lnTo>
                      <a:pt x="775" y="62"/>
                    </a:lnTo>
                    <a:cubicBezTo>
                      <a:pt x="744" y="62"/>
                      <a:pt x="744" y="62"/>
                      <a:pt x="744" y="62"/>
                    </a:cubicBezTo>
                    <a:cubicBezTo>
                      <a:pt x="744" y="62"/>
                      <a:pt x="713" y="0"/>
                      <a:pt x="683" y="0"/>
                    </a:cubicBezTo>
                    <a:lnTo>
                      <a:pt x="683" y="0"/>
                    </a:lnTo>
                    <a:lnTo>
                      <a:pt x="683" y="0"/>
                    </a:lnTo>
                    <a:lnTo>
                      <a:pt x="683" y="0"/>
                    </a:lnTo>
                    <a:lnTo>
                      <a:pt x="683" y="0"/>
                    </a:lnTo>
                    <a:cubicBezTo>
                      <a:pt x="683" y="0"/>
                      <a:pt x="683" y="31"/>
                      <a:pt x="651" y="31"/>
                    </a:cubicBezTo>
                    <a:lnTo>
                      <a:pt x="620" y="31"/>
                    </a:lnTo>
                    <a:lnTo>
                      <a:pt x="620" y="31"/>
                    </a:lnTo>
                    <a:lnTo>
                      <a:pt x="620" y="31"/>
                    </a:lnTo>
                    <a:cubicBezTo>
                      <a:pt x="620" y="31"/>
                      <a:pt x="589" y="31"/>
                      <a:pt x="589" y="62"/>
                    </a:cubicBezTo>
                    <a:lnTo>
                      <a:pt x="559" y="62"/>
                    </a:lnTo>
                    <a:cubicBezTo>
                      <a:pt x="559" y="62"/>
                      <a:pt x="527" y="62"/>
                      <a:pt x="496" y="62"/>
                    </a:cubicBezTo>
                    <a:cubicBezTo>
                      <a:pt x="496" y="62"/>
                      <a:pt x="496" y="62"/>
                      <a:pt x="465" y="62"/>
                    </a:cubicBezTo>
                    <a:cubicBezTo>
                      <a:pt x="465" y="62"/>
                      <a:pt x="465" y="93"/>
                      <a:pt x="435" y="93"/>
                    </a:cubicBezTo>
                    <a:cubicBezTo>
                      <a:pt x="403" y="93"/>
                      <a:pt x="403" y="93"/>
                      <a:pt x="372" y="93"/>
                    </a:cubicBezTo>
                    <a:cubicBezTo>
                      <a:pt x="372" y="93"/>
                      <a:pt x="341" y="93"/>
                      <a:pt x="341" y="124"/>
                    </a:cubicBezTo>
                    <a:lnTo>
                      <a:pt x="341" y="124"/>
                    </a:lnTo>
                    <a:cubicBezTo>
                      <a:pt x="341" y="124"/>
                      <a:pt x="341" y="124"/>
                      <a:pt x="311" y="124"/>
                    </a:cubicBezTo>
                    <a:cubicBezTo>
                      <a:pt x="311" y="124"/>
                      <a:pt x="311" y="124"/>
                      <a:pt x="279" y="124"/>
                    </a:cubicBezTo>
                    <a:lnTo>
                      <a:pt x="248" y="93"/>
                    </a:lnTo>
                    <a:cubicBezTo>
                      <a:pt x="218" y="93"/>
                      <a:pt x="187" y="93"/>
                      <a:pt x="124" y="93"/>
                    </a:cubicBezTo>
                    <a:lnTo>
                      <a:pt x="124" y="93"/>
                    </a:lnTo>
                    <a:cubicBezTo>
                      <a:pt x="94" y="93"/>
                      <a:pt x="94" y="93"/>
                      <a:pt x="94" y="62"/>
                    </a:cubicBezTo>
                    <a:cubicBezTo>
                      <a:pt x="63" y="62"/>
                      <a:pt x="63" y="62"/>
                      <a:pt x="63" y="62"/>
                    </a:cubicBezTo>
                    <a:lnTo>
                      <a:pt x="31" y="62"/>
                    </a:lnTo>
                    <a:cubicBezTo>
                      <a:pt x="0" y="62"/>
                      <a:pt x="0" y="62"/>
                      <a:pt x="0" y="62"/>
                    </a:cubicBezTo>
                    <a:cubicBezTo>
                      <a:pt x="0" y="589"/>
                      <a:pt x="0" y="589"/>
                      <a:pt x="0" y="589"/>
                    </a:cubicBezTo>
                    <a:lnTo>
                      <a:pt x="0" y="589"/>
                    </a:lnTo>
                    <a:lnTo>
                      <a:pt x="0" y="589"/>
                    </a:lnTo>
                    <a:lnTo>
                      <a:pt x="0" y="589"/>
                    </a:lnTo>
                    <a:cubicBezTo>
                      <a:pt x="31" y="589"/>
                      <a:pt x="31" y="589"/>
                      <a:pt x="31" y="589"/>
                    </a:cubicBezTo>
                    <a:lnTo>
                      <a:pt x="31" y="620"/>
                    </a:lnTo>
                    <a:cubicBezTo>
                      <a:pt x="31" y="589"/>
                      <a:pt x="31" y="589"/>
                      <a:pt x="63" y="589"/>
                    </a:cubicBezTo>
                    <a:lnTo>
                      <a:pt x="63" y="589"/>
                    </a:lnTo>
                    <a:lnTo>
                      <a:pt x="63" y="589"/>
                    </a:lnTo>
                    <a:cubicBezTo>
                      <a:pt x="63" y="589"/>
                      <a:pt x="63" y="589"/>
                      <a:pt x="63" y="620"/>
                    </a:cubicBezTo>
                    <a:cubicBezTo>
                      <a:pt x="94" y="620"/>
                      <a:pt x="94" y="620"/>
                      <a:pt x="94" y="651"/>
                    </a:cubicBezTo>
                    <a:lnTo>
                      <a:pt x="94" y="651"/>
                    </a:lnTo>
                    <a:lnTo>
                      <a:pt x="94" y="651"/>
                    </a:lnTo>
                    <a:lnTo>
                      <a:pt x="94" y="651"/>
                    </a:lnTo>
                    <a:cubicBezTo>
                      <a:pt x="94" y="651"/>
                      <a:pt x="94" y="651"/>
                      <a:pt x="124" y="681"/>
                    </a:cubicBezTo>
                    <a:lnTo>
                      <a:pt x="124" y="681"/>
                    </a:lnTo>
                    <a:cubicBezTo>
                      <a:pt x="155" y="681"/>
                      <a:pt x="155" y="713"/>
                      <a:pt x="155" y="713"/>
                    </a:cubicBezTo>
                    <a:lnTo>
                      <a:pt x="187" y="713"/>
                    </a:lnTo>
                    <a:lnTo>
                      <a:pt x="218" y="713"/>
                    </a:lnTo>
                    <a:lnTo>
                      <a:pt x="248" y="713"/>
                    </a:lnTo>
                    <a:cubicBezTo>
                      <a:pt x="248" y="744"/>
                      <a:pt x="248" y="744"/>
                      <a:pt x="248" y="744"/>
                    </a:cubicBezTo>
                    <a:cubicBezTo>
                      <a:pt x="248" y="713"/>
                      <a:pt x="279" y="713"/>
                      <a:pt x="279" y="713"/>
                    </a:cubicBezTo>
                    <a:cubicBezTo>
                      <a:pt x="279" y="713"/>
                      <a:pt x="279" y="713"/>
                      <a:pt x="311" y="713"/>
                    </a:cubicBezTo>
                    <a:lnTo>
                      <a:pt x="311" y="713"/>
                    </a:lnTo>
                    <a:cubicBezTo>
                      <a:pt x="341" y="744"/>
                      <a:pt x="403" y="775"/>
                      <a:pt x="403" y="775"/>
                    </a:cubicBezTo>
                    <a:lnTo>
                      <a:pt x="403" y="775"/>
                    </a:lnTo>
                    <a:lnTo>
                      <a:pt x="403" y="805"/>
                    </a:lnTo>
                    <a:lnTo>
                      <a:pt x="403" y="805"/>
                    </a:lnTo>
                    <a:cubicBezTo>
                      <a:pt x="435" y="837"/>
                      <a:pt x="435" y="837"/>
                      <a:pt x="435" y="837"/>
                    </a:cubicBezTo>
                    <a:lnTo>
                      <a:pt x="435" y="868"/>
                    </a:lnTo>
                    <a:cubicBezTo>
                      <a:pt x="465" y="899"/>
                      <a:pt x="465" y="899"/>
                      <a:pt x="465" y="899"/>
                    </a:cubicBezTo>
                    <a:cubicBezTo>
                      <a:pt x="465" y="899"/>
                      <a:pt x="496" y="899"/>
                      <a:pt x="496" y="868"/>
                    </a:cubicBezTo>
                    <a:cubicBezTo>
                      <a:pt x="527" y="868"/>
                      <a:pt x="527" y="868"/>
                      <a:pt x="527" y="868"/>
                    </a:cubicBezTo>
                    <a:cubicBezTo>
                      <a:pt x="527" y="899"/>
                      <a:pt x="527" y="899"/>
                      <a:pt x="527" y="899"/>
                    </a:cubicBezTo>
                    <a:lnTo>
                      <a:pt x="527" y="899"/>
                    </a:lnTo>
                    <a:lnTo>
                      <a:pt x="527" y="899"/>
                    </a:lnTo>
                    <a:cubicBezTo>
                      <a:pt x="527" y="899"/>
                      <a:pt x="527" y="929"/>
                      <a:pt x="559" y="929"/>
                    </a:cubicBezTo>
                    <a:cubicBezTo>
                      <a:pt x="559" y="929"/>
                      <a:pt x="559" y="929"/>
                      <a:pt x="559" y="960"/>
                    </a:cubicBezTo>
                    <a:lnTo>
                      <a:pt x="559" y="960"/>
                    </a:lnTo>
                    <a:lnTo>
                      <a:pt x="559" y="992"/>
                    </a:lnTo>
                    <a:cubicBezTo>
                      <a:pt x="559" y="992"/>
                      <a:pt x="589" y="1023"/>
                      <a:pt x="559" y="1023"/>
                    </a:cubicBezTo>
                    <a:lnTo>
                      <a:pt x="559" y="1053"/>
                    </a:lnTo>
                    <a:cubicBezTo>
                      <a:pt x="589" y="1023"/>
                      <a:pt x="589" y="1023"/>
                      <a:pt x="589" y="1023"/>
                    </a:cubicBezTo>
                    <a:cubicBezTo>
                      <a:pt x="589" y="1023"/>
                      <a:pt x="620" y="1023"/>
                      <a:pt x="620" y="1053"/>
                    </a:cubicBezTo>
                    <a:lnTo>
                      <a:pt x="620" y="1053"/>
                    </a:lnTo>
                    <a:cubicBezTo>
                      <a:pt x="651" y="1053"/>
                      <a:pt x="651" y="1053"/>
                      <a:pt x="651" y="1053"/>
                    </a:cubicBezTo>
                    <a:cubicBezTo>
                      <a:pt x="651" y="1085"/>
                      <a:pt x="651" y="1085"/>
                      <a:pt x="651" y="1116"/>
                    </a:cubicBezTo>
                    <a:lnTo>
                      <a:pt x="651" y="1116"/>
                    </a:lnTo>
                    <a:lnTo>
                      <a:pt x="651" y="1116"/>
                    </a:lnTo>
                    <a:lnTo>
                      <a:pt x="683" y="1116"/>
                    </a:lnTo>
                    <a:cubicBezTo>
                      <a:pt x="713" y="1116"/>
                      <a:pt x="713" y="1116"/>
                      <a:pt x="713" y="1116"/>
                    </a:cubicBezTo>
                    <a:cubicBezTo>
                      <a:pt x="744" y="1177"/>
                      <a:pt x="744" y="1177"/>
                      <a:pt x="744" y="1177"/>
                    </a:cubicBezTo>
                    <a:lnTo>
                      <a:pt x="713" y="1177"/>
                    </a:lnTo>
                    <a:cubicBezTo>
                      <a:pt x="713" y="1177"/>
                      <a:pt x="713" y="1177"/>
                      <a:pt x="713" y="1209"/>
                    </a:cubicBezTo>
                    <a:lnTo>
                      <a:pt x="713" y="1209"/>
                    </a:lnTo>
                    <a:cubicBezTo>
                      <a:pt x="744" y="1209"/>
                      <a:pt x="744" y="1209"/>
                      <a:pt x="744" y="1209"/>
                    </a:cubicBezTo>
                    <a:cubicBezTo>
                      <a:pt x="775" y="1209"/>
                      <a:pt x="775" y="1209"/>
                      <a:pt x="775" y="1240"/>
                    </a:cubicBezTo>
                    <a:cubicBezTo>
                      <a:pt x="807" y="1240"/>
                      <a:pt x="807" y="1240"/>
                      <a:pt x="837" y="1240"/>
                    </a:cubicBezTo>
                    <a:lnTo>
                      <a:pt x="837" y="1240"/>
                    </a:lnTo>
                    <a:cubicBezTo>
                      <a:pt x="837" y="1209"/>
                      <a:pt x="868" y="1209"/>
                      <a:pt x="868" y="1209"/>
                    </a:cubicBezTo>
                    <a:lnTo>
                      <a:pt x="868" y="1209"/>
                    </a:lnTo>
                    <a:cubicBezTo>
                      <a:pt x="899" y="1209"/>
                      <a:pt x="899" y="1240"/>
                      <a:pt x="899" y="1240"/>
                    </a:cubicBezTo>
                    <a:cubicBezTo>
                      <a:pt x="899" y="1271"/>
                      <a:pt x="931" y="1271"/>
                      <a:pt x="931" y="1301"/>
                    </a:cubicBezTo>
                    <a:lnTo>
                      <a:pt x="931" y="1301"/>
                    </a:lnTo>
                    <a:lnTo>
                      <a:pt x="931" y="1301"/>
                    </a:lnTo>
                    <a:cubicBezTo>
                      <a:pt x="931" y="1301"/>
                      <a:pt x="931" y="1301"/>
                      <a:pt x="961" y="1301"/>
                    </a:cubicBezTo>
                    <a:lnTo>
                      <a:pt x="992" y="1301"/>
                    </a:lnTo>
                    <a:cubicBezTo>
                      <a:pt x="992" y="1333"/>
                      <a:pt x="992" y="1333"/>
                      <a:pt x="992" y="1333"/>
                    </a:cubicBezTo>
                    <a:cubicBezTo>
                      <a:pt x="2480" y="1333"/>
                      <a:pt x="2480" y="1333"/>
                      <a:pt x="2480" y="1333"/>
                    </a:cubicBezTo>
                    <a:cubicBezTo>
                      <a:pt x="2480" y="1301"/>
                      <a:pt x="2511" y="1301"/>
                      <a:pt x="2511" y="1301"/>
                    </a:cubicBezTo>
                    <a:lnTo>
                      <a:pt x="2511" y="1301"/>
                    </a:lnTo>
                    <a:lnTo>
                      <a:pt x="2511" y="1301"/>
                    </a:lnTo>
                    <a:lnTo>
                      <a:pt x="2511" y="1301"/>
                    </a:lnTo>
                    <a:lnTo>
                      <a:pt x="2511" y="1301"/>
                    </a:lnTo>
                    <a:cubicBezTo>
                      <a:pt x="2542" y="1301"/>
                      <a:pt x="2542" y="1333"/>
                      <a:pt x="2542" y="1333"/>
                    </a:cubicBezTo>
                    <a:lnTo>
                      <a:pt x="2542" y="1333"/>
                    </a:lnTo>
                    <a:lnTo>
                      <a:pt x="2542" y="1333"/>
                    </a:lnTo>
                    <a:cubicBezTo>
                      <a:pt x="2542" y="1364"/>
                      <a:pt x="2573" y="1364"/>
                      <a:pt x="2573" y="1364"/>
                    </a:cubicBezTo>
                    <a:lnTo>
                      <a:pt x="2573" y="1364"/>
                    </a:lnTo>
                    <a:cubicBezTo>
                      <a:pt x="2573" y="1364"/>
                      <a:pt x="2573" y="1364"/>
                      <a:pt x="2604" y="1364"/>
                    </a:cubicBezTo>
                    <a:lnTo>
                      <a:pt x="2604" y="1364"/>
                    </a:lnTo>
                    <a:lnTo>
                      <a:pt x="2604" y="1364"/>
                    </a:lnTo>
                    <a:cubicBezTo>
                      <a:pt x="2635" y="1364"/>
                      <a:pt x="2635" y="1364"/>
                      <a:pt x="2635" y="1364"/>
                    </a:cubicBezTo>
                    <a:cubicBezTo>
                      <a:pt x="2666" y="1364"/>
                      <a:pt x="2697" y="1364"/>
                      <a:pt x="2697" y="1395"/>
                    </a:cubicBezTo>
                    <a:lnTo>
                      <a:pt x="2697" y="1395"/>
                    </a:lnTo>
                    <a:cubicBezTo>
                      <a:pt x="2728" y="1364"/>
                      <a:pt x="2728" y="1364"/>
                      <a:pt x="2728" y="1364"/>
                    </a:cubicBezTo>
                    <a:lnTo>
                      <a:pt x="2728" y="1364"/>
                    </a:lnTo>
                    <a:lnTo>
                      <a:pt x="2728" y="1364"/>
                    </a:lnTo>
                    <a:cubicBezTo>
                      <a:pt x="2759" y="1364"/>
                      <a:pt x="2759" y="1364"/>
                      <a:pt x="2759" y="1364"/>
                    </a:cubicBezTo>
                    <a:lnTo>
                      <a:pt x="2759" y="1364"/>
                    </a:lnTo>
                    <a:cubicBezTo>
                      <a:pt x="2790" y="1364"/>
                      <a:pt x="2790" y="1364"/>
                      <a:pt x="2790" y="1364"/>
                    </a:cubicBezTo>
                    <a:lnTo>
                      <a:pt x="2790" y="1364"/>
                    </a:lnTo>
                    <a:cubicBezTo>
                      <a:pt x="2790" y="1364"/>
                      <a:pt x="2790" y="1364"/>
                      <a:pt x="2790" y="1395"/>
                    </a:cubicBezTo>
                    <a:lnTo>
                      <a:pt x="2790" y="1395"/>
                    </a:lnTo>
                    <a:lnTo>
                      <a:pt x="2790" y="1395"/>
                    </a:lnTo>
                    <a:cubicBezTo>
                      <a:pt x="2790" y="1395"/>
                      <a:pt x="2790" y="1395"/>
                      <a:pt x="2821" y="1395"/>
                    </a:cubicBezTo>
                    <a:lnTo>
                      <a:pt x="2821" y="1395"/>
                    </a:lnTo>
                    <a:cubicBezTo>
                      <a:pt x="2852" y="1395"/>
                      <a:pt x="2852" y="1395"/>
                      <a:pt x="2852" y="1395"/>
                    </a:cubicBezTo>
                    <a:lnTo>
                      <a:pt x="2852" y="1364"/>
                    </a:lnTo>
                    <a:cubicBezTo>
                      <a:pt x="2883" y="1333"/>
                      <a:pt x="2914" y="1333"/>
                      <a:pt x="2945" y="1301"/>
                    </a:cubicBezTo>
                    <a:cubicBezTo>
                      <a:pt x="2945" y="1301"/>
                      <a:pt x="2945" y="1301"/>
                      <a:pt x="2976" y="1301"/>
                    </a:cubicBezTo>
                    <a:lnTo>
                      <a:pt x="3007" y="1301"/>
                    </a:lnTo>
                    <a:cubicBezTo>
                      <a:pt x="3007" y="1301"/>
                      <a:pt x="3007" y="1333"/>
                      <a:pt x="3038" y="1333"/>
                    </a:cubicBezTo>
                    <a:cubicBezTo>
                      <a:pt x="3069" y="1333"/>
                      <a:pt x="3069" y="1364"/>
                      <a:pt x="3100" y="1395"/>
                    </a:cubicBezTo>
                    <a:cubicBezTo>
                      <a:pt x="3100" y="1425"/>
                      <a:pt x="3100" y="1425"/>
                      <a:pt x="3100" y="1457"/>
                    </a:cubicBezTo>
                    <a:cubicBezTo>
                      <a:pt x="3131" y="1488"/>
                      <a:pt x="3131" y="1488"/>
                      <a:pt x="3162" y="1488"/>
                    </a:cubicBezTo>
                    <a:lnTo>
                      <a:pt x="3193" y="1488"/>
                    </a:lnTo>
                    <a:lnTo>
                      <a:pt x="3193" y="1488"/>
                    </a:lnTo>
                    <a:lnTo>
                      <a:pt x="3224" y="1488"/>
                    </a:lnTo>
                    <a:lnTo>
                      <a:pt x="3224" y="1488"/>
                    </a:lnTo>
                    <a:lnTo>
                      <a:pt x="3255" y="1488"/>
                    </a:lnTo>
                    <a:cubicBezTo>
                      <a:pt x="3286" y="1519"/>
                      <a:pt x="3286" y="1519"/>
                      <a:pt x="3286" y="1549"/>
                    </a:cubicBezTo>
                    <a:cubicBezTo>
                      <a:pt x="3255" y="1549"/>
                      <a:pt x="3255" y="1581"/>
                      <a:pt x="3255" y="1581"/>
                    </a:cubicBezTo>
                    <a:cubicBezTo>
                      <a:pt x="3255" y="1581"/>
                      <a:pt x="3255" y="1581"/>
                      <a:pt x="3255" y="1612"/>
                    </a:cubicBezTo>
                    <a:cubicBezTo>
                      <a:pt x="3224" y="1612"/>
                      <a:pt x="3224" y="1612"/>
                      <a:pt x="3255" y="1612"/>
                    </a:cubicBezTo>
                    <a:cubicBezTo>
                      <a:pt x="3255" y="1643"/>
                      <a:pt x="3255" y="1643"/>
                      <a:pt x="3255" y="1643"/>
                    </a:cubicBezTo>
                    <a:cubicBezTo>
                      <a:pt x="3255" y="1673"/>
                      <a:pt x="3255" y="1705"/>
                      <a:pt x="3224" y="1705"/>
                    </a:cubicBezTo>
                    <a:cubicBezTo>
                      <a:pt x="3224" y="1736"/>
                      <a:pt x="3224" y="1736"/>
                      <a:pt x="3224" y="1736"/>
                    </a:cubicBezTo>
                    <a:lnTo>
                      <a:pt x="3224" y="1736"/>
                    </a:lnTo>
                    <a:lnTo>
                      <a:pt x="3255" y="1736"/>
                    </a:lnTo>
                    <a:lnTo>
                      <a:pt x="3255" y="1736"/>
                    </a:lnTo>
                    <a:cubicBezTo>
                      <a:pt x="3286" y="1705"/>
                      <a:pt x="3286" y="1705"/>
                      <a:pt x="3317" y="1705"/>
                    </a:cubicBezTo>
                    <a:lnTo>
                      <a:pt x="3317" y="1705"/>
                    </a:lnTo>
                    <a:cubicBezTo>
                      <a:pt x="3317" y="1705"/>
                      <a:pt x="3317" y="1705"/>
                      <a:pt x="3348" y="1705"/>
                    </a:cubicBezTo>
                    <a:lnTo>
                      <a:pt x="3348" y="1705"/>
                    </a:lnTo>
                    <a:lnTo>
                      <a:pt x="3379" y="1705"/>
                    </a:lnTo>
                    <a:lnTo>
                      <a:pt x="3379" y="1705"/>
                    </a:lnTo>
                    <a:cubicBezTo>
                      <a:pt x="3379" y="1673"/>
                      <a:pt x="3379" y="1673"/>
                      <a:pt x="3379" y="1643"/>
                    </a:cubicBezTo>
                    <a:cubicBezTo>
                      <a:pt x="3409" y="1643"/>
                      <a:pt x="3441" y="1643"/>
                      <a:pt x="3472" y="1643"/>
                    </a:cubicBezTo>
                    <a:cubicBezTo>
                      <a:pt x="3503" y="1643"/>
                      <a:pt x="3503" y="1643"/>
                      <a:pt x="3534" y="1643"/>
                    </a:cubicBezTo>
                    <a:cubicBezTo>
                      <a:pt x="3626" y="1581"/>
                      <a:pt x="3626" y="1581"/>
                      <a:pt x="3626" y="1581"/>
                    </a:cubicBezTo>
                    <a:lnTo>
                      <a:pt x="3626" y="1581"/>
                    </a:lnTo>
                    <a:cubicBezTo>
                      <a:pt x="3626" y="1581"/>
                      <a:pt x="3750" y="1581"/>
                      <a:pt x="3782" y="1581"/>
                    </a:cubicBezTo>
                    <a:lnTo>
                      <a:pt x="3782" y="1581"/>
                    </a:lnTo>
                    <a:lnTo>
                      <a:pt x="3782" y="1581"/>
                    </a:lnTo>
                    <a:cubicBezTo>
                      <a:pt x="3813" y="1581"/>
                      <a:pt x="3813" y="1581"/>
                      <a:pt x="3813" y="1581"/>
                    </a:cubicBezTo>
                    <a:lnTo>
                      <a:pt x="3813" y="1581"/>
                    </a:lnTo>
                    <a:cubicBezTo>
                      <a:pt x="3813" y="1549"/>
                      <a:pt x="3813" y="1549"/>
                      <a:pt x="3813" y="1549"/>
                    </a:cubicBezTo>
                    <a:lnTo>
                      <a:pt x="3813" y="1549"/>
                    </a:lnTo>
                    <a:cubicBezTo>
                      <a:pt x="3844" y="1549"/>
                      <a:pt x="3844" y="1549"/>
                      <a:pt x="3844" y="1549"/>
                    </a:cubicBezTo>
                    <a:lnTo>
                      <a:pt x="3844" y="1549"/>
                    </a:lnTo>
                    <a:cubicBezTo>
                      <a:pt x="3844" y="1549"/>
                      <a:pt x="3874" y="1549"/>
                      <a:pt x="3874" y="1519"/>
                    </a:cubicBezTo>
                    <a:lnTo>
                      <a:pt x="3874" y="1519"/>
                    </a:lnTo>
                    <a:lnTo>
                      <a:pt x="3874" y="1488"/>
                    </a:lnTo>
                    <a:cubicBezTo>
                      <a:pt x="3874" y="1488"/>
                      <a:pt x="3874" y="1457"/>
                      <a:pt x="3906" y="1457"/>
                    </a:cubicBezTo>
                    <a:lnTo>
                      <a:pt x="3906" y="1457"/>
                    </a:lnTo>
                    <a:cubicBezTo>
                      <a:pt x="3813" y="1488"/>
                      <a:pt x="3813" y="1488"/>
                      <a:pt x="3813" y="1488"/>
                    </a:cubicBezTo>
                    <a:cubicBezTo>
                      <a:pt x="3906" y="1395"/>
                      <a:pt x="3906" y="1395"/>
                      <a:pt x="3906" y="1395"/>
                    </a:cubicBezTo>
                    <a:cubicBezTo>
                      <a:pt x="3968" y="1333"/>
                      <a:pt x="3968" y="1333"/>
                      <a:pt x="3968" y="1333"/>
                    </a:cubicBezTo>
                    <a:cubicBezTo>
                      <a:pt x="3998" y="1301"/>
                      <a:pt x="3998" y="1301"/>
                      <a:pt x="3998" y="1301"/>
                    </a:cubicBezTo>
                    <a:lnTo>
                      <a:pt x="4030" y="1301"/>
                    </a:lnTo>
                    <a:cubicBezTo>
                      <a:pt x="4030" y="1301"/>
                      <a:pt x="4030" y="1301"/>
                      <a:pt x="4061" y="1271"/>
                    </a:cubicBezTo>
                    <a:lnTo>
                      <a:pt x="4061" y="1271"/>
                    </a:lnTo>
                    <a:cubicBezTo>
                      <a:pt x="4061" y="1240"/>
                      <a:pt x="4122" y="1240"/>
                      <a:pt x="4122" y="1240"/>
                    </a:cubicBezTo>
                    <a:lnTo>
                      <a:pt x="4122" y="1240"/>
                    </a:lnTo>
                    <a:cubicBezTo>
                      <a:pt x="4122" y="1240"/>
                      <a:pt x="4122" y="1240"/>
                      <a:pt x="4154" y="1240"/>
                    </a:cubicBezTo>
                    <a:cubicBezTo>
                      <a:pt x="4154" y="1240"/>
                      <a:pt x="4185" y="1240"/>
                      <a:pt x="4216" y="1240"/>
                    </a:cubicBezTo>
                    <a:lnTo>
                      <a:pt x="4216" y="1240"/>
                    </a:lnTo>
                    <a:lnTo>
                      <a:pt x="4216" y="1240"/>
                    </a:lnTo>
                    <a:cubicBezTo>
                      <a:pt x="4246" y="1240"/>
                      <a:pt x="4246" y="1240"/>
                      <a:pt x="4246" y="1240"/>
                    </a:cubicBezTo>
                    <a:lnTo>
                      <a:pt x="4278" y="1240"/>
                    </a:lnTo>
                    <a:cubicBezTo>
                      <a:pt x="4309" y="1240"/>
                      <a:pt x="4340" y="1240"/>
                      <a:pt x="4370" y="1240"/>
                    </a:cubicBezTo>
                    <a:lnTo>
                      <a:pt x="4402" y="1240"/>
                    </a:lnTo>
                    <a:cubicBezTo>
                      <a:pt x="4433" y="1240"/>
                      <a:pt x="4464" y="1240"/>
                      <a:pt x="4464" y="1240"/>
                    </a:cubicBezTo>
                    <a:cubicBezTo>
                      <a:pt x="4494" y="1240"/>
                      <a:pt x="4494" y="1209"/>
                      <a:pt x="4494" y="1209"/>
                    </a:cubicBezTo>
                    <a:cubicBezTo>
                      <a:pt x="4526" y="1177"/>
                      <a:pt x="4526" y="1177"/>
                      <a:pt x="4526" y="1177"/>
                    </a:cubicBezTo>
                    <a:cubicBezTo>
                      <a:pt x="4526" y="1177"/>
                      <a:pt x="4526" y="1177"/>
                      <a:pt x="4588" y="1177"/>
                    </a:cubicBezTo>
                    <a:lnTo>
                      <a:pt x="4618" y="1177"/>
                    </a:lnTo>
                    <a:cubicBezTo>
                      <a:pt x="4618" y="1177"/>
                      <a:pt x="4650" y="1147"/>
                      <a:pt x="4650" y="1116"/>
                    </a:cubicBezTo>
                    <a:cubicBezTo>
                      <a:pt x="4650" y="1116"/>
                      <a:pt x="4650" y="1116"/>
                      <a:pt x="4650" y="1085"/>
                    </a:cubicBezTo>
                    <a:lnTo>
                      <a:pt x="4618" y="1085"/>
                    </a:lnTo>
                    <a:lnTo>
                      <a:pt x="4618" y="1085"/>
                    </a:lnTo>
                    <a:cubicBezTo>
                      <a:pt x="4588" y="1116"/>
                      <a:pt x="4588" y="1116"/>
                      <a:pt x="4588" y="1116"/>
                    </a:cubicBezTo>
                    <a:cubicBezTo>
                      <a:pt x="4588" y="1053"/>
                      <a:pt x="4588" y="1053"/>
                      <a:pt x="4588" y="1053"/>
                    </a:cubicBezTo>
                    <a:lnTo>
                      <a:pt x="4588" y="1053"/>
                    </a:lnTo>
                    <a:cubicBezTo>
                      <a:pt x="4557" y="1053"/>
                      <a:pt x="4557" y="1053"/>
                      <a:pt x="4557" y="1053"/>
                    </a:cubicBezTo>
                    <a:lnTo>
                      <a:pt x="4557" y="1053"/>
                    </a:lnTo>
                    <a:cubicBezTo>
                      <a:pt x="4557" y="1053"/>
                      <a:pt x="4526" y="1053"/>
                      <a:pt x="4494" y="1085"/>
                    </a:cubicBezTo>
                    <a:lnTo>
                      <a:pt x="4464" y="1085"/>
                    </a:lnTo>
                    <a:cubicBezTo>
                      <a:pt x="4464" y="1116"/>
                      <a:pt x="4433" y="1116"/>
                      <a:pt x="4433" y="1116"/>
                    </a:cubicBezTo>
                    <a:cubicBezTo>
                      <a:pt x="4433" y="1116"/>
                      <a:pt x="4402" y="1116"/>
                      <a:pt x="4402" y="1085"/>
                    </a:cubicBezTo>
                    <a:cubicBezTo>
                      <a:pt x="4402" y="1053"/>
                      <a:pt x="4402" y="1023"/>
                      <a:pt x="4433" y="1023"/>
                    </a:cubicBezTo>
                    <a:cubicBezTo>
                      <a:pt x="4433" y="1023"/>
                      <a:pt x="4464" y="992"/>
                      <a:pt x="4494" y="992"/>
                    </a:cubicBezTo>
                    <a:lnTo>
                      <a:pt x="4464" y="992"/>
                    </a:lnTo>
                    <a:lnTo>
                      <a:pt x="4464" y="992"/>
                    </a:lnTo>
                    <a:lnTo>
                      <a:pt x="4464" y="992"/>
                    </a:lnTo>
                    <a:cubicBezTo>
                      <a:pt x="4433" y="992"/>
                      <a:pt x="4433" y="992"/>
                      <a:pt x="4433" y="992"/>
                    </a:cubicBezTo>
                    <a:lnTo>
                      <a:pt x="4433" y="992"/>
                    </a:lnTo>
                    <a:lnTo>
                      <a:pt x="4433" y="992"/>
                    </a:lnTo>
                    <a:cubicBezTo>
                      <a:pt x="4402" y="992"/>
                      <a:pt x="4402" y="992"/>
                      <a:pt x="4402" y="960"/>
                    </a:cubicBezTo>
                    <a:cubicBezTo>
                      <a:pt x="4370" y="960"/>
                      <a:pt x="4370" y="960"/>
                      <a:pt x="4370" y="960"/>
                    </a:cubicBezTo>
                    <a:lnTo>
                      <a:pt x="4370" y="960"/>
                    </a:lnTo>
                    <a:lnTo>
                      <a:pt x="4370" y="929"/>
                    </a:lnTo>
                    <a:cubicBezTo>
                      <a:pt x="4309" y="929"/>
                      <a:pt x="4309" y="929"/>
                      <a:pt x="4309" y="929"/>
                    </a:cubicBezTo>
                    <a:cubicBezTo>
                      <a:pt x="4340" y="899"/>
                      <a:pt x="4340" y="899"/>
                      <a:pt x="4340" y="899"/>
                    </a:cubicBezTo>
                    <a:lnTo>
                      <a:pt x="4340" y="868"/>
                    </a:lnTo>
                    <a:cubicBezTo>
                      <a:pt x="4309" y="837"/>
                      <a:pt x="4309" y="837"/>
                      <a:pt x="4309" y="837"/>
                    </a:cubicBezTo>
                    <a:lnTo>
                      <a:pt x="4340" y="837"/>
                    </a:lnTo>
                    <a:lnTo>
                      <a:pt x="4340" y="837"/>
                    </a:lnTo>
                    <a:cubicBezTo>
                      <a:pt x="4309" y="805"/>
                      <a:pt x="4309" y="805"/>
                      <a:pt x="4309" y="805"/>
                    </a:cubicBezTo>
                    <a:cubicBezTo>
                      <a:pt x="4309" y="805"/>
                      <a:pt x="4309" y="805"/>
                      <a:pt x="4309" y="775"/>
                    </a:cubicBezTo>
                    <a:lnTo>
                      <a:pt x="4278" y="805"/>
                    </a:lnTo>
                    <a:cubicBezTo>
                      <a:pt x="4185" y="837"/>
                      <a:pt x="4185" y="837"/>
                      <a:pt x="4185" y="837"/>
                    </a:cubicBezTo>
                    <a:cubicBezTo>
                      <a:pt x="4246" y="775"/>
                      <a:pt x="4246" y="775"/>
                      <a:pt x="4246" y="775"/>
                    </a:cubicBezTo>
                    <a:cubicBezTo>
                      <a:pt x="4216" y="775"/>
                      <a:pt x="4216" y="775"/>
                      <a:pt x="4216" y="775"/>
                    </a:cubicBezTo>
                    <a:cubicBezTo>
                      <a:pt x="4246" y="744"/>
                      <a:pt x="4246" y="744"/>
                      <a:pt x="4246" y="744"/>
                    </a:cubicBezTo>
                    <a:cubicBezTo>
                      <a:pt x="4216" y="744"/>
                      <a:pt x="4216" y="744"/>
                      <a:pt x="4216" y="744"/>
                    </a:cubicBezTo>
                    <a:cubicBezTo>
                      <a:pt x="4216" y="713"/>
                      <a:pt x="4216" y="713"/>
                      <a:pt x="4216" y="713"/>
                    </a:cubicBezTo>
                    <a:lnTo>
                      <a:pt x="4216" y="713"/>
                    </a:lnTo>
                    <a:cubicBezTo>
                      <a:pt x="4216" y="681"/>
                      <a:pt x="4216" y="681"/>
                      <a:pt x="4216" y="681"/>
                    </a:cubicBezTo>
                    <a:cubicBezTo>
                      <a:pt x="4185" y="681"/>
                      <a:pt x="4185" y="681"/>
                      <a:pt x="4185" y="651"/>
                    </a:cubicBezTo>
                    <a:lnTo>
                      <a:pt x="4185" y="651"/>
                    </a:lnTo>
                    <a:lnTo>
                      <a:pt x="4185" y="651"/>
                    </a:lnTo>
                    <a:cubicBezTo>
                      <a:pt x="4185" y="681"/>
                      <a:pt x="4185" y="713"/>
                      <a:pt x="4185" y="713"/>
                    </a:cubicBezTo>
                    <a:cubicBezTo>
                      <a:pt x="4185" y="713"/>
                      <a:pt x="4185" y="744"/>
                      <a:pt x="4154" y="744"/>
                    </a:cubicBezTo>
                    <a:lnTo>
                      <a:pt x="4154" y="744"/>
                    </a:lnTo>
                    <a:lnTo>
                      <a:pt x="4154" y="744"/>
                    </a:lnTo>
                    <a:lnTo>
                      <a:pt x="4154" y="744"/>
                    </a:lnTo>
                    <a:cubicBezTo>
                      <a:pt x="4122" y="805"/>
                      <a:pt x="4122" y="805"/>
                      <a:pt x="4122" y="805"/>
                    </a:cubicBezTo>
                    <a:cubicBezTo>
                      <a:pt x="4092" y="775"/>
                      <a:pt x="4092" y="775"/>
                      <a:pt x="4092" y="775"/>
                    </a:cubicBezTo>
                    <a:lnTo>
                      <a:pt x="4092" y="744"/>
                    </a:lnTo>
                    <a:lnTo>
                      <a:pt x="4061" y="744"/>
                    </a:lnTo>
                    <a:cubicBezTo>
                      <a:pt x="4061" y="775"/>
                      <a:pt x="4061" y="775"/>
                      <a:pt x="4061" y="775"/>
                    </a:cubicBezTo>
                    <a:lnTo>
                      <a:pt x="4061" y="775"/>
                    </a:lnTo>
                    <a:cubicBezTo>
                      <a:pt x="4030" y="837"/>
                      <a:pt x="4030" y="837"/>
                      <a:pt x="4030" y="837"/>
                    </a:cubicBezTo>
                    <a:cubicBezTo>
                      <a:pt x="3998" y="775"/>
                      <a:pt x="3998" y="775"/>
                      <a:pt x="3998" y="775"/>
                    </a:cubicBezTo>
                    <a:cubicBezTo>
                      <a:pt x="3998" y="805"/>
                      <a:pt x="3968" y="805"/>
                      <a:pt x="3968" y="805"/>
                    </a:cubicBezTo>
                    <a:lnTo>
                      <a:pt x="3937" y="805"/>
                    </a:lnTo>
                    <a:cubicBezTo>
                      <a:pt x="3874" y="775"/>
                      <a:pt x="3874" y="775"/>
                      <a:pt x="3874" y="775"/>
                    </a:cubicBezTo>
                    <a:cubicBezTo>
                      <a:pt x="3937" y="744"/>
                      <a:pt x="3937" y="744"/>
                      <a:pt x="3937" y="744"/>
                    </a:cubicBezTo>
                    <a:lnTo>
                      <a:pt x="3937" y="744"/>
                    </a:lnTo>
                    <a:lnTo>
                      <a:pt x="3906" y="713"/>
                    </a:lnTo>
                    <a:cubicBezTo>
                      <a:pt x="3874" y="713"/>
                      <a:pt x="3874" y="713"/>
                      <a:pt x="3874" y="713"/>
                    </a:cubicBezTo>
                    <a:cubicBezTo>
                      <a:pt x="3874" y="681"/>
                      <a:pt x="3874" y="681"/>
                      <a:pt x="3874" y="681"/>
                    </a:cubicBezTo>
                    <a:lnTo>
                      <a:pt x="3874" y="681"/>
                    </a:lnTo>
                    <a:cubicBezTo>
                      <a:pt x="3874" y="681"/>
                      <a:pt x="3874" y="681"/>
                      <a:pt x="3844" y="681"/>
                    </a:cubicBezTo>
                    <a:cubicBezTo>
                      <a:pt x="3844" y="620"/>
                      <a:pt x="3844" y="620"/>
                      <a:pt x="3844" y="620"/>
                    </a:cubicBezTo>
                    <a:cubicBezTo>
                      <a:pt x="3844" y="620"/>
                      <a:pt x="3874" y="620"/>
                      <a:pt x="3906" y="620"/>
                    </a:cubicBezTo>
                    <a:lnTo>
                      <a:pt x="3906" y="620"/>
                    </a:lnTo>
                    <a:cubicBezTo>
                      <a:pt x="3906" y="620"/>
                      <a:pt x="3906" y="620"/>
                      <a:pt x="3874" y="620"/>
                    </a:cubicBezTo>
                    <a:cubicBezTo>
                      <a:pt x="3874" y="589"/>
                      <a:pt x="3874" y="589"/>
                      <a:pt x="3844" y="589"/>
                    </a:cubicBezTo>
                    <a:lnTo>
                      <a:pt x="3844" y="589"/>
                    </a:lnTo>
                    <a:cubicBezTo>
                      <a:pt x="3813" y="589"/>
                      <a:pt x="3813" y="589"/>
                      <a:pt x="3813" y="589"/>
                    </a:cubicBezTo>
                    <a:cubicBezTo>
                      <a:pt x="3813" y="589"/>
                      <a:pt x="3782" y="589"/>
                      <a:pt x="3782" y="557"/>
                    </a:cubicBezTo>
                    <a:lnTo>
                      <a:pt x="3782" y="557"/>
                    </a:lnTo>
                    <a:lnTo>
                      <a:pt x="3782" y="557"/>
                    </a:lnTo>
                    <a:lnTo>
                      <a:pt x="3750" y="557"/>
                    </a:lnTo>
                    <a:lnTo>
                      <a:pt x="3689" y="527"/>
                    </a:lnTo>
                    <a:cubicBezTo>
                      <a:pt x="3689" y="527"/>
                      <a:pt x="3689" y="527"/>
                      <a:pt x="3658" y="527"/>
                    </a:cubicBezTo>
                    <a:lnTo>
                      <a:pt x="3658" y="527"/>
                    </a:lnTo>
                    <a:lnTo>
                      <a:pt x="3626" y="527"/>
                    </a:lnTo>
                    <a:lnTo>
                      <a:pt x="3596" y="527"/>
                    </a:lnTo>
                    <a:cubicBezTo>
                      <a:pt x="3565" y="527"/>
                      <a:pt x="3565" y="527"/>
                      <a:pt x="3565" y="527"/>
                    </a:cubicBezTo>
                    <a:lnTo>
                      <a:pt x="3565" y="527"/>
                    </a:lnTo>
                    <a:cubicBezTo>
                      <a:pt x="3565" y="527"/>
                      <a:pt x="3565" y="527"/>
                      <a:pt x="3534" y="527"/>
                    </a:cubicBezTo>
                    <a:lnTo>
                      <a:pt x="3534" y="527"/>
                    </a:lnTo>
                    <a:lnTo>
                      <a:pt x="3534" y="527"/>
                    </a:lnTo>
                    <a:lnTo>
                      <a:pt x="3503" y="527"/>
                    </a:lnTo>
                    <a:lnTo>
                      <a:pt x="3503" y="527"/>
                    </a:lnTo>
                    <a:cubicBezTo>
                      <a:pt x="3503" y="557"/>
                      <a:pt x="3503" y="557"/>
                      <a:pt x="3503" y="589"/>
                    </a:cubicBezTo>
                    <a:lnTo>
                      <a:pt x="3503" y="589"/>
                    </a:lnTo>
                    <a:lnTo>
                      <a:pt x="3503" y="620"/>
                    </a:lnTo>
                    <a:lnTo>
                      <a:pt x="3503" y="651"/>
                    </a:lnTo>
                    <a:cubicBezTo>
                      <a:pt x="3503" y="681"/>
                      <a:pt x="3503" y="681"/>
                      <a:pt x="3472" y="681"/>
                    </a:cubicBezTo>
                    <a:cubicBezTo>
                      <a:pt x="3472" y="713"/>
                      <a:pt x="3472" y="713"/>
                      <a:pt x="3472" y="713"/>
                    </a:cubicBezTo>
                    <a:cubicBezTo>
                      <a:pt x="3441" y="713"/>
                      <a:pt x="3441" y="713"/>
                      <a:pt x="3441" y="744"/>
                    </a:cubicBezTo>
                    <a:lnTo>
                      <a:pt x="3472" y="744"/>
                    </a:lnTo>
                    <a:lnTo>
                      <a:pt x="3472" y="744"/>
                    </a:lnTo>
                    <a:cubicBezTo>
                      <a:pt x="3503" y="744"/>
                      <a:pt x="3534" y="775"/>
                      <a:pt x="3534" y="805"/>
                    </a:cubicBezTo>
                    <a:cubicBezTo>
                      <a:pt x="3565" y="805"/>
                      <a:pt x="3565" y="837"/>
                      <a:pt x="3565" y="899"/>
                    </a:cubicBezTo>
                    <a:cubicBezTo>
                      <a:pt x="3565" y="929"/>
                      <a:pt x="3534" y="929"/>
                      <a:pt x="3534" y="929"/>
                    </a:cubicBezTo>
                    <a:cubicBezTo>
                      <a:pt x="3534" y="960"/>
                      <a:pt x="3534" y="960"/>
                      <a:pt x="3503" y="960"/>
                    </a:cubicBezTo>
                    <a:lnTo>
                      <a:pt x="3503" y="960"/>
                    </a:lnTo>
                    <a:cubicBezTo>
                      <a:pt x="3472" y="960"/>
                      <a:pt x="3441" y="992"/>
                      <a:pt x="3441" y="992"/>
                    </a:cubicBezTo>
                    <a:lnTo>
                      <a:pt x="3409" y="992"/>
                    </a:lnTo>
                    <a:cubicBezTo>
                      <a:pt x="3409" y="992"/>
                      <a:pt x="3409" y="992"/>
                      <a:pt x="3409" y="1023"/>
                    </a:cubicBezTo>
                    <a:lnTo>
                      <a:pt x="3409" y="1023"/>
                    </a:lnTo>
                    <a:cubicBezTo>
                      <a:pt x="3409" y="1023"/>
                      <a:pt x="3441" y="1053"/>
                      <a:pt x="3441" y="1116"/>
                    </a:cubicBezTo>
                    <a:cubicBezTo>
                      <a:pt x="3472" y="1177"/>
                      <a:pt x="3472" y="1177"/>
                      <a:pt x="3472" y="1177"/>
                    </a:cubicBezTo>
                    <a:cubicBezTo>
                      <a:pt x="3441" y="1177"/>
                      <a:pt x="3441" y="1177"/>
                      <a:pt x="3441" y="1177"/>
                    </a:cubicBezTo>
                    <a:cubicBezTo>
                      <a:pt x="3441" y="1177"/>
                      <a:pt x="3441" y="1177"/>
                      <a:pt x="3409" y="1177"/>
                    </a:cubicBezTo>
                    <a:lnTo>
                      <a:pt x="3441" y="1209"/>
                    </a:lnTo>
                    <a:cubicBezTo>
                      <a:pt x="3441" y="1271"/>
                      <a:pt x="3441" y="1271"/>
                      <a:pt x="3441" y="1271"/>
                    </a:cubicBezTo>
                    <a:cubicBezTo>
                      <a:pt x="3379" y="1240"/>
                      <a:pt x="3379" y="1240"/>
                      <a:pt x="3379" y="1240"/>
                    </a:cubicBezTo>
                    <a:lnTo>
                      <a:pt x="3379" y="1240"/>
                    </a:lnTo>
                    <a:cubicBezTo>
                      <a:pt x="3379" y="1271"/>
                      <a:pt x="3379" y="1271"/>
                      <a:pt x="3379" y="1271"/>
                    </a:cubicBezTo>
                    <a:cubicBezTo>
                      <a:pt x="3348" y="1271"/>
                      <a:pt x="3348" y="1240"/>
                      <a:pt x="3317" y="1240"/>
                    </a:cubicBezTo>
                    <a:lnTo>
                      <a:pt x="3317" y="1209"/>
                    </a:lnTo>
                    <a:cubicBezTo>
                      <a:pt x="3286" y="1209"/>
                      <a:pt x="3286" y="1209"/>
                      <a:pt x="3286" y="1209"/>
                    </a:cubicBezTo>
                    <a:lnTo>
                      <a:pt x="3286" y="1209"/>
                    </a:lnTo>
                    <a:cubicBezTo>
                      <a:pt x="3286" y="1209"/>
                      <a:pt x="3286" y="1209"/>
                      <a:pt x="3255" y="1209"/>
                    </a:cubicBezTo>
                    <a:cubicBezTo>
                      <a:pt x="3255" y="1177"/>
                      <a:pt x="3224" y="1177"/>
                      <a:pt x="3224" y="1177"/>
                    </a:cubicBezTo>
                    <a:cubicBezTo>
                      <a:pt x="3193" y="1147"/>
                      <a:pt x="3193" y="1147"/>
                      <a:pt x="3193" y="1116"/>
                    </a:cubicBezTo>
                    <a:lnTo>
                      <a:pt x="3193" y="1116"/>
                    </a:lnTo>
                    <a:lnTo>
                      <a:pt x="3193" y="1116"/>
                    </a:lnTo>
                    <a:cubicBezTo>
                      <a:pt x="3193" y="1085"/>
                      <a:pt x="3162" y="1053"/>
                      <a:pt x="3193" y="1053"/>
                    </a:cubicBezTo>
                    <a:lnTo>
                      <a:pt x="3193" y="1023"/>
                    </a:lnTo>
                    <a:lnTo>
                      <a:pt x="3193" y="1023"/>
                    </a:lnTo>
                    <a:lnTo>
                      <a:pt x="3193" y="992"/>
                    </a:lnTo>
                    <a:lnTo>
                      <a:pt x="3193" y="992"/>
                    </a:lnTo>
                    <a:cubicBezTo>
                      <a:pt x="3162" y="992"/>
                      <a:pt x="3162" y="992"/>
                      <a:pt x="3162" y="992"/>
                    </a:cubicBezTo>
                    <a:lnTo>
                      <a:pt x="3162" y="992"/>
                    </a:lnTo>
                    <a:cubicBezTo>
                      <a:pt x="3162" y="992"/>
                      <a:pt x="3100" y="960"/>
                      <a:pt x="3069" y="960"/>
                    </a:cubicBezTo>
                    <a:cubicBezTo>
                      <a:pt x="3038" y="992"/>
                      <a:pt x="3038" y="992"/>
                      <a:pt x="3038" y="992"/>
                    </a:cubicBezTo>
                    <a:cubicBezTo>
                      <a:pt x="3038" y="960"/>
                      <a:pt x="3038" y="960"/>
                      <a:pt x="3038" y="960"/>
                    </a:cubicBezTo>
                    <a:cubicBezTo>
                      <a:pt x="3007" y="960"/>
                      <a:pt x="2945" y="929"/>
                      <a:pt x="2914" y="929"/>
                    </a:cubicBezTo>
                    <a:cubicBezTo>
                      <a:pt x="2883" y="929"/>
                      <a:pt x="2883" y="899"/>
                      <a:pt x="2852" y="868"/>
                    </a:cubicBezTo>
                    <a:lnTo>
                      <a:pt x="2852" y="868"/>
                    </a:lnTo>
                    <a:lnTo>
                      <a:pt x="2852" y="868"/>
                    </a:lnTo>
                    <a:cubicBezTo>
                      <a:pt x="2821" y="868"/>
                      <a:pt x="2790" y="868"/>
                      <a:pt x="2759" y="868"/>
                    </a:cubicBezTo>
                    <a:lnTo>
                      <a:pt x="2759" y="868"/>
                    </a:lnTo>
                    <a:cubicBezTo>
                      <a:pt x="2728" y="868"/>
                      <a:pt x="2728" y="868"/>
                      <a:pt x="2728" y="868"/>
                    </a:cubicBezTo>
                    <a:cubicBezTo>
                      <a:pt x="2697" y="868"/>
                      <a:pt x="2666" y="868"/>
                      <a:pt x="2666" y="868"/>
                    </a:cubicBezTo>
                    <a:cubicBezTo>
                      <a:pt x="2635" y="868"/>
                      <a:pt x="2635" y="868"/>
                      <a:pt x="2635" y="868"/>
                    </a:cubicBezTo>
                    <a:cubicBezTo>
                      <a:pt x="2573" y="868"/>
                      <a:pt x="2573" y="868"/>
                      <a:pt x="2573" y="868"/>
                    </a:cubicBezTo>
                    <a:cubicBezTo>
                      <a:pt x="2635" y="805"/>
                      <a:pt x="2635" y="805"/>
                      <a:pt x="2635" y="805"/>
                    </a:cubicBezTo>
                    <a:cubicBezTo>
                      <a:pt x="2604" y="744"/>
                      <a:pt x="2604" y="744"/>
                      <a:pt x="2604" y="744"/>
                    </a:cubicBezTo>
                    <a:cubicBezTo>
                      <a:pt x="2573" y="744"/>
                      <a:pt x="2573" y="744"/>
                      <a:pt x="2573" y="744"/>
                    </a:cubicBezTo>
                    <a:cubicBezTo>
                      <a:pt x="2542" y="775"/>
                      <a:pt x="2542" y="775"/>
                      <a:pt x="2542" y="775"/>
                    </a:cubicBezTo>
                    <a:lnTo>
                      <a:pt x="2542" y="775"/>
                    </a:lnTo>
                    <a:cubicBezTo>
                      <a:pt x="2542" y="744"/>
                      <a:pt x="2511" y="744"/>
                      <a:pt x="2511" y="744"/>
                    </a:cubicBezTo>
                    <a:cubicBezTo>
                      <a:pt x="2511" y="744"/>
                      <a:pt x="2480" y="713"/>
                      <a:pt x="2480" y="681"/>
                    </a:cubicBezTo>
                    <a:lnTo>
                      <a:pt x="2480" y="651"/>
                    </a:lnTo>
                    <a:cubicBezTo>
                      <a:pt x="2480" y="620"/>
                      <a:pt x="2480" y="620"/>
                      <a:pt x="2480" y="620"/>
                    </a:cubicBezTo>
                    <a:cubicBezTo>
                      <a:pt x="2480" y="589"/>
                      <a:pt x="2511" y="589"/>
                      <a:pt x="2511" y="557"/>
                    </a:cubicBezTo>
                    <a:cubicBezTo>
                      <a:pt x="2542" y="557"/>
                      <a:pt x="2542" y="557"/>
                      <a:pt x="2542" y="557"/>
                    </a:cubicBezTo>
                    <a:lnTo>
                      <a:pt x="2542" y="557"/>
                    </a:lnTo>
                    <a:cubicBezTo>
                      <a:pt x="2573" y="527"/>
                      <a:pt x="2573" y="527"/>
                      <a:pt x="2573" y="527"/>
                    </a:cubicBezTo>
                    <a:cubicBezTo>
                      <a:pt x="2542" y="465"/>
                      <a:pt x="2542" y="465"/>
                      <a:pt x="2542" y="465"/>
                    </a:cubicBezTo>
                    <a:cubicBezTo>
                      <a:pt x="2604" y="496"/>
                      <a:pt x="2604" y="496"/>
                      <a:pt x="2604" y="496"/>
                    </a:cubicBezTo>
                    <a:cubicBezTo>
                      <a:pt x="2604" y="465"/>
                      <a:pt x="2604" y="465"/>
                      <a:pt x="2604" y="465"/>
                    </a:cubicBezTo>
                    <a:lnTo>
                      <a:pt x="2604" y="465"/>
                    </a:lnTo>
                    <a:cubicBezTo>
                      <a:pt x="2635" y="465"/>
                      <a:pt x="2666" y="433"/>
                      <a:pt x="2666" y="433"/>
                    </a:cubicBezTo>
                    <a:cubicBezTo>
                      <a:pt x="2697" y="433"/>
                      <a:pt x="2697" y="433"/>
                      <a:pt x="2697" y="433"/>
                    </a:cubicBezTo>
                    <a:lnTo>
                      <a:pt x="2697" y="433"/>
                    </a:lnTo>
                    <a:cubicBezTo>
                      <a:pt x="2697" y="433"/>
                      <a:pt x="2697" y="433"/>
                      <a:pt x="2666" y="433"/>
                    </a:cubicBezTo>
                    <a:cubicBezTo>
                      <a:pt x="2666" y="433"/>
                      <a:pt x="2666" y="433"/>
                      <a:pt x="2635" y="433"/>
                    </a:cubicBezTo>
                    <a:lnTo>
                      <a:pt x="2635" y="433"/>
                    </a:lnTo>
                    <a:cubicBezTo>
                      <a:pt x="2635" y="433"/>
                      <a:pt x="2604" y="403"/>
                      <a:pt x="2573" y="403"/>
                    </a:cubicBezTo>
                    <a:cubicBezTo>
                      <a:pt x="2511" y="372"/>
                      <a:pt x="2511" y="372"/>
                      <a:pt x="2511" y="372"/>
                    </a:cubicBezTo>
                    <a:cubicBezTo>
                      <a:pt x="2635" y="372"/>
                      <a:pt x="2635" y="372"/>
                      <a:pt x="2635" y="372"/>
                    </a:cubicBezTo>
                    <a:cubicBezTo>
                      <a:pt x="2635" y="372"/>
                      <a:pt x="2635" y="372"/>
                      <a:pt x="2666" y="372"/>
                    </a:cubicBezTo>
                    <a:lnTo>
                      <a:pt x="2666" y="372"/>
                    </a:lnTo>
                    <a:cubicBezTo>
                      <a:pt x="2697" y="372"/>
                      <a:pt x="2697" y="372"/>
                      <a:pt x="2697" y="372"/>
                    </a:cubicBezTo>
                    <a:cubicBezTo>
                      <a:pt x="2697" y="372"/>
                      <a:pt x="2728" y="372"/>
                      <a:pt x="2728" y="403"/>
                    </a:cubicBezTo>
                    <a:cubicBezTo>
                      <a:pt x="2728" y="403"/>
                      <a:pt x="2728" y="403"/>
                      <a:pt x="2759" y="403"/>
                    </a:cubicBezTo>
                    <a:lnTo>
                      <a:pt x="2759" y="403"/>
                    </a:lnTo>
                    <a:cubicBezTo>
                      <a:pt x="2759" y="403"/>
                      <a:pt x="2759" y="403"/>
                      <a:pt x="2759" y="372"/>
                    </a:cubicBezTo>
                    <a:cubicBezTo>
                      <a:pt x="2790" y="372"/>
                      <a:pt x="2790" y="372"/>
                      <a:pt x="2790" y="341"/>
                    </a:cubicBezTo>
                    <a:lnTo>
                      <a:pt x="2821" y="341"/>
                    </a:lnTo>
                    <a:cubicBezTo>
                      <a:pt x="2821" y="341"/>
                      <a:pt x="2821" y="372"/>
                      <a:pt x="2852" y="372"/>
                    </a:cubicBezTo>
                    <a:lnTo>
                      <a:pt x="2852" y="372"/>
                    </a:lnTo>
                    <a:lnTo>
                      <a:pt x="2852" y="372"/>
                    </a:lnTo>
                    <a:cubicBezTo>
                      <a:pt x="2852" y="372"/>
                      <a:pt x="2852" y="372"/>
                      <a:pt x="2883" y="372"/>
                    </a:cubicBezTo>
                    <a:lnTo>
                      <a:pt x="2883" y="372"/>
                    </a:lnTo>
                    <a:lnTo>
                      <a:pt x="2914" y="341"/>
                    </a:lnTo>
                    <a:cubicBezTo>
                      <a:pt x="2914" y="310"/>
                      <a:pt x="2914" y="310"/>
                      <a:pt x="2914" y="310"/>
                    </a:cubicBezTo>
                    <a:cubicBezTo>
                      <a:pt x="2914" y="279"/>
                      <a:pt x="2914" y="279"/>
                      <a:pt x="2914" y="279"/>
                    </a:cubicBezTo>
                    <a:lnTo>
                      <a:pt x="2945" y="248"/>
                    </a:lnTo>
                    <a:cubicBezTo>
                      <a:pt x="2945" y="248"/>
                      <a:pt x="2945" y="248"/>
                      <a:pt x="2945" y="217"/>
                    </a:cubicBezTo>
                    <a:lnTo>
                      <a:pt x="2945" y="217"/>
                    </a:lnTo>
                    <a:cubicBezTo>
                      <a:pt x="2883" y="186"/>
                      <a:pt x="2883" y="186"/>
                      <a:pt x="2883" y="186"/>
                    </a:cubicBezTo>
                    <a:lnTo>
                      <a:pt x="2945" y="1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09" name="Freeform 177"/>
              <p:cNvSpPr>
                <a:spLocks noChangeArrowheads="1"/>
              </p:cNvSpPr>
              <p:nvPr/>
            </p:nvSpPr>
            <p:spPr bwMode="auto">
              <a:xfrm>
                <a:off x="1760538" y="1000125"/>
                <a:ext cx="44450" cy="33338"/>
              </a:xfrm>
              <a:custGeom>
                <a:avLst/>
                <a:gdLst>
                  <a:gd name="T0" fmla="*/ 124 w 125"/>
                  <a:gd name="T1" fmla="*/ 31 h 94"/>
                  <a:gd name="T2" fmla="*/ 124 w 125"/>
                  <a:gd name="T3" fmla="*/ 31 h 94"/>
                  <a:gd name="T4" fmla="*/ 93 w 125"/>
                  <a:gd name="T5" fmla="*/ 0 h 94"/>
                  <a:gd name="T6" fmla="*/ 62 w 125"/>
                  <a:gd name="T7" fmla="*/ 0 h 94"/>
                  <a:gd name="T8" fmla="*/ 31 w 125"/>
                  <a:gd name="T9" fmla="*/ 31 h 94"/>
                  <a:gd name="T10" fmla="*/ 0 w 125"/>
                  <a:gd name="T11" fmla="*/ 31 h 94"/>
                  <a:gd name="T12" fmla="*/ 31 w 125"/>
                  <a:gd name="T13" fmla="*/ 62 h 94"/>
                  <a:gd name="T14" fmla="*/ 0 w 125"/>
                  <a:gd name="T15" fmla="*/ 93 h 94"/>
                  <a:gd name="T16" fmla="*/ 0 w 125"/>
                  <a:gd name="T17" fmla="*/ 93 h 94"/>
                  <a:gd name="T18" fmla="*/ 0 w 125"/>
                  <a:gd name="T19" fmla="*/ 93 h 94"/>
                  <a:gd name="T20" fmla="*/ 0 w 125"/>
                  <a:gd name="T21" fmla="*/ 93 h 94"/>
                  <a:gd name="T22" fmla="*/ 31 w 125"/>
                  <a:gd name="T23" fmla="*/ 93 h 94"/>
                  <a:gd name="T24" fmla="*/ 93 w 125"/>
                  <a:gd name="T25" fmla="*/ 93 h 94"/>
                  <a:gd name="T26" fmla="*/ 124 w 125"/>
                  <a:gd name="T27" fmla="*/ 93 h 94"/>
                  <a:gd name="T28" fmla="*/ 124 w 125"/>
                  <a:gd name="T29" fmla="*/ 93 h 94"/>
                  <a:gd name="T30" fmla="*/ 124 w 125"/>
                  <a:gd name="T31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5" h="94">
                    <a:moveTo>
                      <a:pt x="124" y="31"/>
                    </a:moveTo>
                    <a:lnTo>
                      <a:pt x="124" y="31"/>
                    </a:lnTo>
                    <a:cubicBezTo>
                      <a:pt x="93" y="31"/>
                      <a:pt x="93" y="0"/>
                      <a:pt x="93" y="0"/>
                    </a:cubicBezTo>
                    <a:lnTo>
                      <a:pt x="62" y="0"/>
                    </a:lnTo>
                    <a:cubicBezTo>
                      <a:pt x="31" y="0"/>
                      <a:pt x="31" y="31"/>
                      <a:pt x="31" y="31"/>
                    </a:cubicBezTo>
                    <a:lnTo>
                      <a:pt x="0" y="31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31" y="93"/>
                    </a:lnTo>
                    <a:cubicBezTo>
                      <a:pt x="31" y="93"/>
                      <a:pt x="31" y="93"/>
                      <a:pt x="93" y="93"/>
                    </a:cubicBez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0" name="Freeform 178"/>
              <p:cNvSpPr>
                <a:spLocks noChangeArrowheads="1"/>
              </p:cNvSpPr>
              <p:nvPr/>
            </p:nvSpPr>
            <p:spPr bwMode="auto">
              <a:xfrm>
                <a:off x="1951038" y="1044575"/>
                <a:ext cx="77787" cy="66675"/>
              </a:xfrm>
              <a:custGeom>
                <a:avLst/>
                <a:gdLst>
                  <a:gd name="T0" fmla="*/ 186 w 218"/>
                  <a:gd name="T1" fmla="*/ 124 h 187"/>
                  <a:gd name="T2" fmla="*/ 186 w 218"/>
                  <a:gd name="T3" fmla="*/ 124 h 187"/>
                  <a:gd name="T4" fmla="*/ 186 w 218"/>
                  <a:gd name="T5" fmla="*/ 124 h 187"/>
                  <a:gd name="T6" fmla="*/ 186 w 218"/>
                  <a:gd name="T7" fmla="*/ 93 h 187"/>
                  <a:gd name="T8" fmla="*/ 186 w 218"/>
                  <a:gd name="T9" fmla="*/ 62 h 187"/>
                  <a:gd name="T10" fmla="*/ 186 w 218"/>
                  <a:gd name="T11" fmla="*/ 62 h 187"/>
                  <a:gd name="T12" fmla="*/ 124 w 218"/>
                  <a:gd name="T13" fmla="*/ 31 h 187"/>
                  <a:gd name="T14" fmla="*/ 186 w 218"/>
                  <a:gd name="T15" fmla="*/ 31 h 187"/>
                  <a:gd name="T16" fmla="*/ 62 w 218"/>
                  <a:gd name="T17" fmla="*/ 31 h 187"/>
                  <a:gd name="T18" fmla="*/ 31 w 218"/>
                  <a:gd name="T19" fmla="*/ 0 h 187"/>
                  <a:gd name="T20" fmla="*/ 31 w 218"/>
                  <a:gd name="T21" fmla="*/ 31 h 187"/>
                  <a:gd name="T22" fmla="*/ 31 w 218"/>
                  <a:gd name="T23" fmla="*/ 93 h 187"/>
                  <a:gd name="T24" fmla="*/ 0 w 218"/>
                  <a:gd name="T25" fmla="*/ 124 h 187"/>
                  <a:gd name="T26" fmla="*/ 0 w 218"/>
                  <a:gd name="T27" fmla="*/ 124 h 187"/>
                  <a:gd name="T28" fmla="*/ 0 w 218"/>
                  <a:gd name="T29" fmla="*/ 155 h 187"/>
                  <a:gd name="T30" fmla="*/ 0 w 218"/>
                  <a:gd name="T31" fmla="*/ 155 h 187"/>
                  <a:gd name="T32" fmla="*/ 62 w 218"/>
                  <a:gd name="T33" fmla="*/ 155 h 187"/>
                  <a:gd name="T34" fmla="*/ 93 w 218"/>
                  <a:gd name="T35" fmla="*/ 155 h 187"/>
                  <a:gd name="T36" fmla="*/ 155 w 218"/>
                  <a:gd name="T37" fmla="*/ 186 h 187"/>
                  <a:gd name="T38" fmla="*/ 155 w 218"/>
                  <a:gd name="T39" fmla="*/ 186 h 187"/>
                  <a:gd name="T40" fmla="*/ 186 w 218"/>
                  <a:gd name="T41" fmla="*/ 155 h 187"/>
                  <a:gd name="T42" fmla="*/ 186 w 218"/>
                  <a:gd name="T43" fmla="*/ 155 h 187"/>
                  <a:gd name="T44" fmla="*/ 217 w 218"/>
                  <a:gd name="T45" fmla="*/ 155 h 187"/>
                  <a:gd name="T46" fmla="*/ 217 w 218"/>
                  <a:gd name="T47" fmla="*/ 124 h 187"/>
                  <a:gd name="T48" fmla="*/ 217 w 218"/>
                  <a:gd name="T49" fmla="*/ 124 h 187"/>
                  <a:gd name="T50" fmla="*/ 186 w 218"/>
                  <a:gd name="T51" fmla="*/ 12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8" h="187">
                    <a:moveTo>
                      <a:pt x="186" y="124"/>
                    </a:move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93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186" y="31"/>
                      <a:pt x="186" y="31"/>
                      <a:pt x="186" y="31"/>
                    </a:cubicBezTo>
                    <a:cubicBezTo>
                      <a:pt x="155" y="31"/>
                      <a:pt x="62" y="31"/>
                      <a:pt x="62" y="31"/>
                    </a:cubicBezTo>
                    <a:cubicBezTo>
                      <a:pt x="62" y="31"/>
                      <a:pt x="62" y="31"/>
                      <a:pt x="31" y="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62"/>
                      <a:pt x="31" y="62"/>
                      <a:pt x="31" y="93"/>
                    </a:cubicBezTo>
                    <a:cubicBezTo>
                      <a:pt x="31" y="93"/>
                      <a:pt x="31" y="124"/>
                      <a:pt x="0" y="124"/>
                    </a:cubicBezTo>
                    <a:lnTo>
                      <a:pt x="0" y="124"/>
                    </a:lnTo>
                    <a:cubicBezTo>
                      <a:pt x="0" y="124"/>
                      <a:pt x="0" y="124"/>
                      <a:pt x="0" y="155"/>
                    </a:cubicBezTo>
                    <a:lnTo>
                      <a:pt x="0" y="155"/>
                    </a:lnTo>
                    <a:cubicBezTo>
                      <a:pt x="62" y="155"/>
                      <a:pt x="62" y="155"/>
                      <a:pt x="62" y="155"/>
                    </a:cubicBezTo>
                    <a:lnTo>
                      <a:pt x="93" y="155"/>
                    </a:lnTo>
                    <a:cubicBezTo>
                      <a:pt x="124" y="155"/>
                      <a:pt x="155" y="186"/>
                      <a:pt x="155" y="186"/>
                    </a:cubicBezTo>
                    <a:lnTo>
                      <a:pt x="155" y="186"/>
                    </a:lnTo>
                    <a:cubicBezTo>
                      <a:pt x="155" y="155"/>
                      <a:pt x="186" y="155"/>
                      <a:pt x="186" y="155"/>
                    </a:cubicBezTo>
                    <a:lnTo>
                      <a:pt x="186" y="155"/>
                    </a:lnTo>
                    <a:lnTo>
                      <a:pt x="217" y="155"/>
                    </a:lnTo>
                    <a:lnTo>
                      <a:pt x="217" y="124"/>
                    </a:lnTo>
                    <a:lnTo>
                      <a:pt x="217" y="124"/>
                    </a:lnTo>
                    <a:cubicBezTo>
                      <a:pt x="217" y="124"/>
                      <a:pt x="217" y="124"/>
                      <a:pt x="186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1" name="Freeform 179"/>
              <p:cNvSpPr>
                <a:spLocks noChangeArrowheads="1"/>
              </p:cNvSpPr>
              <p:nvPr/>
            </p:nvSpPr>
            <p:spPr bwMode="auto">
              <a:xfrm>
                <a:off x="354013" y="1011238"/>
                <a:ext cx="492125" cy="323850"/>
              </a:xfrm>
              <a:custGeom>
                <a:avLst/>
                <a:gdLst>
                  <a:gd name="T0" fmla="*/ 1272 w 1366"/>
                  <a:gd name="T1" fmla="*/ 93 h 900"/>
                  <a:gd name="T2" fmla="*/ 1148 w 1366"/>
                  <a:gd name="T3" fmla="*/ 93 h 900"/>
                  <a:gd name="T4" fmla="*/ 1085 w 1366"/>
                  <a:gd name="T5" fmla="*/ 93 h 900"/>
                  <a:gd name="T6" fmla="*/ 930 w 1366"/>
                  <a:gd name="T7" fmla="*/ 62 h 900"/>
                  <a:gd name="T8" fmla="*/ 806 w 1366"/>
                  <a:gd name="T9" fmla="*/ 62 h 900"/>
                  <a:gd name="T10" fmla="*/ 713 w 1366"/>
                  <a:gd name="T11" fmla="*/ 31 h 900"/>
                  <a:gd name="T12" fmla="*/ 682 w 1366"/>
                  <a:gd name="T13" fmla="*/ 31 h 900"/>
                  <a:gd name="T14" fmla="*/ 621 w 1366"/>
                  <a:gd name="T15" fmla="*/ 31 h 900"/>
                  <a:gd name="T16" fmla="*/ 558 w 1366"/>
                  <a:gd name="T17" fmla="*/ 0 h 900"/>
                  <a:gd name="T18" fmla="*/ 434 w 1366"/>
                  <a:gd name="T19" fmla="*/ 31 h 900"/>
                  <a:gd name="T20" fmla="*/ 341 w 1366"/>
                  <a:gd name="T21" fmla="*/ 62 h 900"/>
                  <a:gd name="T22" fmla="*/ 217 w 1366"/>
                  <a:gd name="T23" fmla="*/ 93 h 900"/>
                  <a:gd name="T24" fmla="*/ 156 w 1366"/>
                  <a:gd name="T25" fmla="*/ 155 h 900"/>
                  <a:gd name="T26" fmla="*/ 93 w 1366"/>
                  <a:gd name="T27" fmla="*/ 186 h 900"/>
                  <a:gd name="T28" fmla="*/ 156 w 1366"/>
                  <a:gd name="T29" fmla="*/ 217 h 900"/>
                  <a:gd name="T30" fmla="*/ 249 w 1366"/>
                  <a:gd name="T31" fmla="*/ 217 h 900"/>
                  <a:gd name="T32" fmla="*/ 341 w 1366"/>
                  <a:gd name="T33" fmla="*/ 279 h 900"/>
                  <a:gd name="T34" fmla="*/ 280 w 1366"/>
                  <a:gd name="T35" fmla="*/ 310 h 900"/>
                  <a:gd name="T36" fmla="*/ 186 w 1366"/>
                  <a:gd name="T37" fmla="*/ 341 h 900"/>
                  <a:gd name="T38" fmla="*/ 93 w 1366"/>
                  <a:gd name="T39" fmla="*/ 310 h 900"/>
                  <a:gd name="T40" fmla="*/ 0 w 1366"/>
                  <a:gd name="T41" fmla="*/ 372 h 900"/>
                  <a:gd name="T42" fmla="*/ 156 w 1366"/>
                  <a:gd name="T43" fmla="*/ 403 h 900"/>
                  <a:gd name="T44" fmla="*/ 186 w 1366"/>
                  <a:gd name="T45" fmla="*/ 403 h 900"/>
                  <a:gd name="T46" fmla="*/ 280 w 1366"/>
                  <a:gd name="T47" fmla="*/ 372 h 900"/>
                  <a:gd name="T48" fmla="*/ 310 w 1366"/>
                  <a:gd name="T49" fmla="*/ 495 h 900"/>
                  <a:gd name="T50" fmla="*/ 217 w 1366"/>
                  <a:gd name="T51" fmla="*/ 495 h 900"/>
                  <a:gd name="T52" fmla="*/ 124 w 1366"/>
                  <a:gd name="T53" fmla="*/ 527 h 900"/>
                  <a:gd name="T54" fmla="*/ 93 w 1366"/>
                  <a:gd name="T55" fmla="*/ 558 h 900"/>
                  <a:gd name="T56" fmla="*/ 93 w 1366"/>
                  <a:gd name="T57" fmla="*/ 589 h 900"/>
                  <a:gd name="T58" fmla="*/ 124 w 1366"/>
                  <a:gd name="T59" fmla="*/ 619 h 900"/>
                  <a:gd name="T60" fmla="*/ 186 w 1366"/>
                  <a:gd name="T61" fmla="*/ 682 h 900"/>
                  <a:gd name="T62" fmla="*/ 249 w 1366"/>
                  <a:gd name="T63" fmla="*/ 651 h 900"/>
                  <a:gd name="T64" fmla="*/ 280 w 1366"/>
                  <a:gd name="T65" fmla="*/ 743 h 900"/>
                  <a:gd name="T66" fmla="*/ 280 w 1366"/>
                  <a:gd name="T67" fmla="*/ 775 h 900"/>
                  <a:gd name="T68" fmla="*/ 310 w 1366"/>
                  <a:gd name="T69" fmla="*/ 743 h 900"/>
                  <a:gd name="T70" fmla="*/ 373 w 1366"/>
                  <a:gd name="T71" fmla="*/ 775 h 900"/>
                  <a:gd name="T72" fmla="*/ 434 w 1366"/>
                  <a:gd name="T73" fmla="*/ 775 h 900"/>
                  <a:gd name="T74" fmla="*/ 465 w 1366"/>
                  <a:gd name="T75" fmla="*/ 775 h 900"/>
                  <a:gd name="T76" fmla="*/ 528 w 1366"/>
                  <a:gd name="T77" fmla="*/ 806 h 900"/>
                  <a:gd name="T78" fmla="*/ 497 w 1366"/>
                  <a:gd name="T79" fmla="*/ 867 h 900"/>
                  <a:gd name="T80" fmla="*/ 528 w 1366"/>
                  <a:gd name="T81" fmla="*/ 867 h 900"/>
                  <a:gd name="T82" fmla="*/ 621 w 1366"/>
                  <a:gd name="T83" fmla="*/ 806 h 900"/>
                  <a:gd name="T84" fmla="*/ 652 w 1366"/>
                  <a:gd name="T85" fmla="*/ 806 h 900"/>
                  <a:gd name="T86" fmla="*/ 713 w 1366"/>
                  <a:gd name="T87" fmla="*/ 713 h 900"/>
                  <a:gd name="T88" fmla="*/ 776 w 1366"/>
                  <a:gd name="T89" fmla="*/ 651 h 900"/>
                  <a:gd name="T90" fmla="*/ 930 w 1366"/>
                  <a:gd name="T91" fmla="*/ 589 h 900"/>
                  <a:gd name="T92" fmla="*/ 961 w 1366"/>
                  <a:gd name="T93" fmla="*/ 619 h 900"/>
                  <a:gd name="T94" fmla="*/ 1054 w 1366"/>
                  <a:gd name="T95" fmla="*/ 619 h 900"/>
                  <a:gd name="T96" fmla="*/ 1117 w 1366"/>
                  <a:gd name="T97" fmla="*/ 651 h 900"/>
                  <a:gd name="T98" fmla="*/ 1148 w 1366"/>
                  <a:gd name="T99" fmla="*/ 651 h 900"/>
                  <a:gd name="T100" fmla="*/ 1272 w 1366"/>
                  <a:gd name="T101" fmla="*/ 589 h 900"/>
                  <a:gd name="T102" fmla="*/ 1241 w 1366"/>
                  <a:gd name="T103" fmla="*/ 682 h 900"/>
                  <a:gd name="T104" fmla="*/ 1302 w 1366"/>
                  <a:gd name="T105" fmla="*/ 682 h 900"/>
                  <a:gd name="T106" fmla="*/ 1333 w 1366"/>
                  <a:gd name="T107" fmla="*/ 682 h 900"/>
                  <a:gd name="T108" fmla="*/ 1365 w 1366"/>
                  <a:gd name="T109" fmla="*/ 682 h 900"/>
                  <a:gd name="T110" fmla="*/ 1365 w 1366"/>
                  <a:gd name="T111" fmla="*/ 682 h 900"/>
                  <a:gd name="T112" fmla="*/ 1302 w 1366"/>
                  <a:gd name="T113" fmla="*/ 93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66" h="900">
                    <a:moveTo>
                      <a:pt x="1302" y="93"/>
                    </a:moveTo>
                    <a:lnTo>
                      <a:pt x="1302" y="93"/>
                    </a:lnTo>
                    <a:lnTo>
                      <a:pt x="1272" y="93"/>
                    </a:lnTo>
                    <a:lnTo>
                      <a:pt x="1241" y="93"/>
                    </a:lnTo>
                    <a:cubicBezTo>
                      <a:pt x="1209" y="93"/>
                      <a:pt x="1209" y="93"/>
                      <a:pt x="1209" y="93"/>
                    </a:cubicBezTo>
                    <a:cubicBezTo>
                      <a:pt x="1178" y="93"/>
                      <a:pt x="1148" y="93"/>
                      <a:pt x="1148" y="93"/>
                    </a:cubicBezTo>
                    <a:lnTo>
                      <a:pt x="1148" y="93"/>
                    </a:lnTo>
                    <a:cubicBezTo>
                      <a:pt x="1148" y="93"/>
                      <a:pt x="1148" y="93"/>
                      <a:pt x="1117" y="93"/>
                    </a:cubicBezTo>
                    <a:cubicBezTo>
                      <a:pt x="1117" y="93"/>
                      <a:pt x="1117" y="93"/>
                      <a:pt x="1085" y="93"/>
                    </a:cubicBezTo>
                    <a:lnTo>
                      <a:pt x="1085" y="93"/>
                    </a:lnTo>
                    <a:cubicBezTo>
                      <a:pt x="1085" y="93"/>
                      <a:pt x="1054" y="93"/>
                      <a:pt x="1024" y="93"/>
                    </a:cubicBezTo>
                    <a:cubicBezTo>
                      <a:pt x="993" y="62"/>
                      <a:pt x="961" y="62"/>
                      <a:pt x="930" y="62"/>
                    </a:cubicBezTo>
                    <a:lnTo>
                      <a:pt x="930" y="62"/>
                    </a:lnTo>
                    <a:cubicBezTo>
                      <a:pt x="930" y="62"/>
                      <a:pt x="900" y="62"/>
                      <a:pt x="869" y="62"/>
                    </a:cubicBezTo>
                    <a:cubicBezTo>
                      <a:pt x="837" y="62"/>
                      <a:pt x="806" y="62"/>
                      <a:pt x="806" y="62"/>
                    </a:cubicBezTo>
                    <a:cubicBezTo>
                      <a:pt x="806" y="62"/>
                      <a:pt x="776" y="62"/>
                      <a:pt x="745" y="62"/>
                    </a:cubicBezTo>
                    <a:cubicBezTo>
                      <a:pt x="713" y="31"/>
                      <a:pt x="713" y="31"/>
                      <a:pt x="713" y="31"/>
                    </a:cubicBezTo>
                    <a:lnTo>
                      <a:pt x="713" y="31"/>
                    </a:lnTo>
                    <a:lnTo>
                      <a:pt x="713" y="31"/>
                    </a:lnTo>
                    <a:lnTo>
                      <a:pt x="682" y="31"/>
                    </a:lnTo>
                    <a:lnTo>
                      <a:pt x="682" y="31"/>
                    </a:lnTo>
                    <a:lnTo>
                      <a:pt x="652" y="31"/>
                    </a:lnTo>
                    <a:cubicBezTo>
                      <a:pt x="652" y="31"/>
                      <a:pt x="652" y="31"/>
                      <a:pt x="621" y="31"/>
                    </a:cubicBezTo>
                    <a:lnTo>
                      <a:pt x="621" y="31"/>
                    </a:lnTo>
                    <a:lnTo>
                      <a:pt x="621" y="31"/>
                    </a:lnTo>
                    <a:cubicBezTo>
                      <a:pt x="528" y="62"/>
                      <a:pt x="528" y="62"/>
                      <a:pt x="528" y="62"/>
                    </a:cubicBezTo>
                    <a:cubicBezTo>
                      <a:pt x="558" y="0"/>
                      <a:pt x="558" y="0"/>
                      <a:pt x="558" y="0"/>
                    </a:cubicBezTo>
                    <a:lnTo>
                      <a:pt x="558" y="0"/>
                    </a:lnTo>
                    <a:cubicBezTo>
                      <a:pt x="528" y="0"/>
                      <a:pt x="528" y="31"/>
                      <a:pt x="497" y="31"/>
                    </a:cubicBezTo>
                    <a:cubicBezTo>
                      <a:pt x="497" y="31"/>
                      <a:pt x="465" y="31"/>
                      <a:pt x="434" y="31"/>
                    </a:cubicBezTo>
                    <a:lnTo>
                      <a:pt x="434" y="62"/>
                    </a:lnTo>
                    <a:cubicBezTo>
                      <a:pt x="404" y="62"/>
                      <a:pt x="373" y="62"/>
                      <a:pt x="373" y="62"/>
                    </a:cubicBezTo>
                    <a:cubicBezTo>
                      <a:pt x="341" y="62"/>
                      <a:pt x="341" y="62"/>
                      <a:pt x="341" y="62"/>
                    </a:cubicBezTo>
                    <a:lnTo>
                      <a:pt x="341" y="62"/>
                    </a:lnTo>
                    <a:cubicBezTo>
                      <a:pt x="310" y="62"/>
                      <a:pt x="280" y="62"/>
                      <a:pt x="280" y="62"/>
                    </a:cubicBezTo>
                    <a:cubicBezTo>
                      <a:pt x="249" y="62"/>
                      <a:pt x="249" y="93"/>
                      <a:pt x="217" y="93"/>
                    </a:cubicBezTo>
                    <a:lnTo>
                      <a:pt x="186" y="124"/>
                    </a:lnTo>
                    <a:cubicBezTo>
                      <a:pt x="156" y="155"/>
                      <a:pt x="156" y="155"/>
                      <a:pt x="156" y="155"/>
                    </a:cubicBezTo>
                    <a:lnTo>
                      <a:pt x="156" y="155"/>
                    </a:lnTo>
                    <a:cubicBezTo>
                      <a:pt x="156" y="155"/>
                      <a:pt x="156" y="155"/>
                      <a:pt x="124" y="155"/>
                    </a:cubicBezTo>
                    <a:cubicBezTo>
                      <a:pt x="93" y="155"/>
                      <a:pt x="62" y="155"/>
                      <a:pt x="62" y="155"/>
                    </a:cubicBezTo>
                    <a:lnTo>
                      <a:pt x="93" y="186"/>
                    </a:lnTo>
                    <a:lnTo>
                      <a:pt x="93" y="186"/>
                    </a:lnTo>
                    <a:cubicBezTo>
                      <a:pt x="124" y="186"/>
                      <a:pt x="156" y="186"/>
                      <a:pt x="156" y="217"/>
                    </a:cubicBezTo>
                    <a:lnTo>
                      <a:pt x="156" y="217"/>
                    </a:lnTo>
                    <a:lnTo>
                      <a:pt x="186" y="217"/>
                    </a:lnTo>
                    <a:cubicBezTo>
                      <a:pt x="217" y="217"/>
                      <a:pt x="217" y="217"/>
                      <a:pt x="217" y="217"/>
                    </a:cubicBezTo>
                    <a:cubicBezTo>
                      <a:pt x="249" y="217"/>
                      <a:pt x="249" y="217"/>
                      <a:pt x="249" y="217"/>
                    </a:cubicBezTo>
                    <a:cubicBezTo>
                      <a:pt x="280" y="217"/>
                      <a:pt x="280" y="217"/>
                      <a:pt x="280" y="217"/>
                    </a:cubicBezTo>
                    <a:cubicBezTo>
                      <a:pt x="280" y="248"/>
                      <a:pt x="280" y="248"/>
                      <a:pt x="280" y="248"/>
                    </a:cubicBezTo>
                    <a:cubicBezTo>
                      <a:pt x="341" y="279"/>
                      <a:pt x="341" y="279"/>
                      <a:pt x="341" y="279"/>
                    </a:cubicBezTo>
                    <a:cubicBezTo>
                      <a:pt x="341" y="341"/>
                      <a:pt x="341" y="341"/>
                      <a:pt x="341" y="341"/>
                    </a:cubicBezTo>
                    <a:cubicBezTo>
                      <a:pt x="310" y="341"/>
                      <a:pt x="310" y="341"/>
                      <a:pt x="310" y="341"/>
                    </a:cubicBezTo>
                    <a:cubicBezTo>
                      <a:pt x="310" y="341"/>
                      <a:pt x="310" y="310"/>
                      <a:pt x="280" y="310"/>
                    </a:cubicBezTo>
                    <a:cubicBezTo>
                      <a:pt x="280" y="310"/>
                      <a:pt x="280" y="310"/>
                      <a:pt x="249" y="310"/>
                    </a:cubicBezTo>
                    <a:cubicBezTo>
                      <a:pt x="249" y="341"/>
                      <a:pt x="217" y="341"/>
                      <a:pt x="186" y="341"/>
                    </a:cubicBezTo>
                    <a:lnTo>
                      <a:pt x="186" y="341"/>
                    </a:lnTo>
                    <a:lnTo>
                      <a:pt x="124" y="341"/>
                    </a:lnTo>
                    <a:cubicBezTo>
                      <a:pt x="124" y="341"/>
                      <a:pt x="93" y="341"/>
                      <a:pt x="93" y="310"/>
                    </a:cubicBezTo>
                    <a:lnTo>
                      <a:pt x="93" y="310"/>
                    </a:lnTo>
                    <a:cubicBezTo>
                      <a:pt x="0" y="341"/>
                      <a:pt x="0" y="341"/>
                      <a:pt x="0" y="341"/>
                    </a:cubicBezTo>
                    <a:lnTo>
                      <a:pt x="0" y="372"/>
                    </a:lnTo>
                    <a:lnTo>
                      <a:pt x="0" y="372"/>
                    </a:lnTo>
                    <a:cubicBezTo>
                      <a:pt x="32" y="403"/>
                      <a:pt x="32" y="403"/>
                      <a:pt x="62" y="403"/>
                    </a:cubicBezTo>
                    <a:lnTo>
                      <a:pt x="62" y="403"/>
                    </a:lnTo>
                    <a:cubicBezTo>
                      <a:pt x="93" y="403"/>
                      <a:pt x="124" y="403"/>
                      <a:pt x="156" y="403"/>
                    </a:cubicBezTo>
                    <a:lnTo>
                      <a:pt x="156" y="403"/>
                    </a:lnTo>
                    <a:cubicBezTo>
                      <a:pt x="186" y="372"/>
                      <a:pt x="186" y="372"/>
                      <a:pt x="186" y="372"/>
                    </a:cubicBezTo>
                    <a:cubicBezTo>
                      <a:pt x="186" y="403"/>
                      <a:pt x="186" y="403"/>
                      <a:pt x="186" y="403"/>
                    </a:cubicBezTo>
                    <a:lnTo>
                      <a:pt x="217" y="403"/>
                    </a:lnTo>
                    <a:lnTo>
                      <a:pt x="217" y="403"/>
                    </a:lnTo>
                    <a:lnTo>
                      <a:pt x="280" y="372"/>
                    </a:lnTo>
                    <a:cubicBezTo>
                      <a:pt x="310" y="341"/>
                      <a:pt x="310" y="341"/>
                      <a:pt x="310" y="341"/>
                    </a:cubicBezTo>
                    <a:cubicBezTo>
                      <a:pt x="310" y="403"/>
                      <a:pt x="310" y="403"/>
                      <a:pt x="310" y="403"/>
                    </a:cubicBezTo>
                    <a:cubicBezTo>
                      <a:pt x="310" y="434"/>
                      <a:pt x="310" y="465"/>
                      <a:pt x="310" y="495"/>
                    </a:cubicBezTo>
                    <a:cubicBezTo>
                      <a:pt x="310" y="495"/>
                      <a:pt x="280" y="527"/>
                      <a:pt x="249" y="527"/>
                    </a:cubicBezTo>
                    <a:lnTo>
                      <a:pt x="249" y="527"/>
                    </a:lnTo>
                    <a:lnTo>
                      <a:pt x="217" y="495"/>
                    </a:lnTo>
                    <a:lnTo>
                      <a:pt x="217" y="495"/>
                    </a:lnTo>
                    <a:lnTo>
                      <a:pt x="186" y="527"/>
                    </a:lnTo>
                    <a:cubicBezTo>
                      <a:pt x="156" y="527"/>
                      <a:pt x="156" y="527"/>
                      <a:pt x="124" y="527"/>
                    </a:cubicBezTo>
                    <a:lnTo>
                      <a:pt x="124" y="527"/>
                    </a:lnTo>
                    <a:lnTo>
                      <a:pt x="124" y="527"/>
                    </a:lnTo>
                    <a:cubicBezTo>
                      <a:pt x="93" y="558"/>
                      <a:pt x="93" y="558"/>
                      <a:pt x="93" y="558"/>
                    </a:cubicBezTo>
                    <a:lnTo>
                      <a:pt x="93" y="558"/>
                    </a:lnTo>
                    <a:cubicBezTo>
                      <a:pt x="62" y="558"/>
                      <a:pt x="62" y="589"/>
                      <a:pt x="62" y="589"/>
                    </a:cubicBezTo>
                    <a:cubicBezTo>
                      <a:pt x="93" y="589"/>
                      <a:pt x="93" y="589"/>
                      <a:pt x="93" y="589"/>
                    </a:cubicBezTo>
                    <a:cubicBezTo>
                      <a:pt x="93" y="619"/>
                      <a:pt x="93" y="619"/>
                      <a:pt x="93" y="619"/>
                    </a:cubicBezTo>
                    <a:lnTo>
                      <a:pt x="93" y="619"/>
                    </a:lnTo>
                    <a:cubicBezTo>
                      <a:pt x="93" y="619"/>
                      <a:pt x="93" y="619"/>
                      <a:pt x="124" y="619"/>
                    </a:cubicBezTo>
                    <a:cubicBezTo>
                      <a:pt x="156" y="619"/>
                      <a:pt x="156" y="619"/>
                      <a:pt x="186" y="651"/>
                    </a:cubicBezTo>
                    <a:cubicBezTo>
                      <a:pt x="186" y="682"/>
                      <a:pt x="186" y="682"/>
                      <a:pt x="186" y="682"/>
                    </a:cubicBezTo>
                    <a:lnTo>
                      <a:pt x="186" y="682"/>
                    </a:lnTo>
                    <a:lnTo>
                      <a:pt x="186" y="682"/>
                    </a:lnTo>
                    <a:cubicBezTo>
                      <a:pt x="217" y="651"/>
                      <a:pt x="217" y="651"/>
                      <a:pt x="217" y="651"/>
                    </a:cubicBezTo>
                    <a:cubicBezTo>
                      <a:pt x="249" y="651"/>
                      <a:pt x="249" y="651"/>
                      <a:pt x="249" y="651"/>
                    </a:cubicBezTo>
                    <a:lnTo>
                      <a:pt x="249" y="651"/>
                    </a:lnTo>
                    <a:cubicBezTo>
                      <a:pt x="249" y="651"/>
                      <a:pt x="280" y="682"/>
                      <a:pt x="280" y="713"/>
                    </a:cubicBezTo>
                    <a:lnTo>
                      <a:pt x="280" y="743"/>
                    </a:lnTo>
                    <a:lnTo>
                      <a:pt x="280" y="743"/>
                    </a:lnTo>
                    <a:lnTo>
                      <a:pt x="280" y="743"/>
                    </a:lnTo>
                    <a:lnTo>
                      <a:pt x="280" y="775"/>
                    </a:lnTo>
                    <a:lnTo>
                      <a:pt x="280" y="775"/>
                    </a:lnTo>
                    <a:lnTo>
                      <a:pt x="280" y="775"/>
                    </a:lnTo>
                    <a:cubicBezTo>
                      <a:pt x="280" y="743"/>
                      <a:pt x="310" y="743"/>
                      <a:pt x="310" y="743"/>
                    </a:cubicBezTo>
                    <a:cubicBezTo>
                      <a:pt x="341" y="743"/>
                      <a:pt x="341" y="743"/>
                      <a:pt x="341" y="775"/>
                    </a:cubicBezTo>
                    <a:cubicBezTo>
                      <a:pt x="341" y="775"/>
                      <a:pt x="341" y="775"/>
                      <a:pt x="373" y="775"/>
                    </a:cubicBezTo>
                    <a:lnTo>
                      <a:pt x="373" y="775"/>
                    </a:lnTo>
                    <a:lnTo>
                      <a:pt x="404" y="775"/>
                    </a:lnTo>
                    <a:cubicBezTo>
                      <a:pt x="434" y="713"/>
                      <a:pt x="434" y="713"/>
                      <a:pt x="434" y="713"/>
                    </a:cubicBezTo>
                    <a:cubicBezTo>
                      <a:pt x="434" y="775"/>
                      <a:pt x="434" y="775"/>
                      <a:pt x="434" y="775"/>
                    </a:cubicBezTo>
                    <a:lnTo>
                      <a:pt x="434" y="775"/>
                    </a:lnTo>
                    <a:cubicBezTo>
                      <a:pt x="465" y="775"/>
                      <a:pt x="465" y="775"/>
                      <a:pt x="465" y="775"/>
                    </a:cubicBezTo>
                    <a:lnTo>
                      <a:pt x="465" y="775"/>
                    </a:lnTo>
                    <a:cubicBezTo>
                      <a:pt x="465" y="775"/>
                      <a:pt x="497" y="775"/>
                      <a:pt x="497" y="743"/>
                    </a:cubicBezTo>
                    <a:cubicBezTo>
                      <a:pt x="652" y="651"/>
                      <a:pt x="652" y="651"/>
                      <a:pt x="652" y="651"/>
                    </a:cubicBezTo>
                    <a:cubicBezTo>
                      <a:pt x="528" y="806"/>
                      <a:pt x="528" y="806"/>
                      <a:pt x="528" y="806"/>
                    </a:cubicBezTo>
                    <a:lnTo>
                      <a:pt x="497" y="837"/>
                    </a:lnTo>
                    <a:lnTo>
                      <a:pt x="497" y="837"/>
                    </a:lnTo>
                    <a:cubicBezTo>
                      <a:pt x="497" y="867"/>
                      <a:pt x="497" y="867"/>
                      <a:pt x="497" y="867"/>
                    </a:cubicBezTo>
                    <a:lnTo>
                      <a:pt x="497" y="899"/>
                    </a:lnTo>
                    <a:cubicBezTo>
                      <a:pt x="497" y="899"/>
                      <a:pt x="497" y="899"/>
                      <a:pt x="528" y="899"/>
                    </a:cubicBezTo>
                    <a:lnTo>
                      <a:pt x="528" y="867"/>
                    </a:lnTo>
                    <a:lnTo>
                      <a:pt x="528" y="867"/>
                    </a:lnTo>
                    <a:cubicBezTo>
                      <a:pt x="589" y="837"/>
                      <a:pt x="589" y="837"/>
                      <a:pt x="589" y="837"/>
                    </a:cubicBezTo>
                    <a:cubicBezTo>
                      <a:pt x="589" y="837"/>
                      <a:pt x="589" y="837"/>
                      <a:pt x="621" y="806"/>
                    </a:cubicBezTo>
                    <a:lnTo>
                      <a:pt x="621" y="806"/>
                    </a:lnTo>
                    <a:cubicBezTo>
                      <a:pt x="621" y="806"/>
                      <a:pt x="621" y="806"/>
                      <a:pt x="652" y="806"/>
                    </a:cubicBezTo>
                    <a:lnTo>
                      <a:pt x="652" y="806"/>
                    </a:lnTo>
                    <a:cubicBezTo>
                      <a:pt x="682" y="775"/>
                      <a:pt x="713" y="743"/>
                      <a:pt x="713" y="743"/>
                    </a:cubicBezTo>
                    <a:cubicBezTo>
                      <a:pt x="713" y="713"/>
                      <a:pt x="713" y="713"/>
                      <a:pt x="713" y="713"/>
                    </a:cubicBezTo>
                    <a:lnTo>
                      <a:pt x="713" y="713"/>
                    </a:lnTo>
                    <a:cubicBezTo>
                      <a:pt x="652" y="651"/>
                      <a:pt x="652" y="651"/>
                      <a:pt x="652" y="651"/>
                    </a:cubicBezTo>
                    <a:cubicBezTo>
                      <a:pt x="745" y="682"/>
                      <a:pt x="745" y="682"/>
                      <a:pt x="745" y="682"/>
                    </a:cubicBezTo>
                    <a:cubicBezTo>
                      <a:pt x="745" y="651"/>
                      <a:pt x="776" y="651"/>
                      <a:pt x="776" y="651"/>
                    </a:cubicBezTo>
                    <a:lnTo>
                      <a:pt x="776" y="619"/>
                    </a:lnTo>
                    <a:cubicBezTo>
                      <a:pt x="806" y="619"/>
                      <a:pt x="806" y="619"/>
                      <a:pt x="837" y="619"/>
                    </a:cubicBezTo>
                    <a:cubicBezTo>
                      <a:pt x="837" y="619"/>
                      <a:pt x="900" y="589"/>
                      <a:pt x="930" y="589"/>
                    </a:cubicBezTo>
                    <a:cubicBezTo>
                      <a:pt x="961" y="651"/>
                      <a:pt x="961" y="651"/>
                      <a:pt x="961" y="651"/>
                    </a:cubicBezTo>
                    <a:lnTo>
                      <a:pt x="961" y="651"/>
                    </a:lnTo>
                    <a:lnTo>
                      <a:pt x="961" y="619"/>
                    </a:lnTo>
                    <a:cubicBezTo>
                      <a:pt x="993" y="619"/>
                      <a:pt x="993" y="619"/>
                      <a:pt x="1024" y="619"/>
                    </a:cubicBezTo>
                    <a:lnTo>
                      <a:pt x="1024" y="619"/>
                    </a:lnTo>
                    <a:cubicBezTo>
                      <a:pt x="1054" y="619"/>
                      <a:pt x="1054" y="619"/>
                      <a:pt x="1054" y="619"/>
                    </a:cubicBezTo>
                    <a:lnTo>
                      <a:pt x="1085" y="651"/>
                    </a:lnTo>
                    <a:lnTo>
                      <a:pt x="1085" y="651"/>
                    </a:lnTo>
                    <a:cubicBezTo>
                      <a:pt x="1117" y="651"/>
                      <a:pt x="1117" y="651"/>
                      <a:pt x="1117" y="651"/>
                    </a:cubicBezTo>
                    <a:lnTo>
                      <a:pt x="1117" y="651"/>
                    </a:lnTo>
                    <a:lnTo>
                      <a:pt x="1117" y="651"/>
                    </a:lnTo>
                    <a:cubicBezTo>
                      <a:pt x="1148" y="651"/>
                      <a:pt x="1148" y="651"/>
                      <a:pt x="1148" y="651"/>
                    </a:cubicBezTo>
                    <a:lnTo>
                      <a:pt x="1148" y="651"/>
                    </a:lnTo>
                    <a:cubicBezTo>
                      <a:pt x="1178" y="651"/>
                      <a:pt x="1178" y="651"/>
                      <a:pt x="1178" y="651"/>
                    </a:cubicBezTo>
                    <a:cubicBezTo>
                      <a:pt x="1272" y="589"/>
                      <a:pt x="1272" y="589"/>
                      <a:pt x="1272" y="589"/>
                    </a:cubicBezTo>
                    <a:cubicBezTo>
                      <a:pt x="1209" y="682"/>
                      <a:pt x="1209" y="682"/>
                      <a:pt x="1209" y="682"/>
                    </a:cubicBezTo>
                    <a:lnTo>
                      <a:pt x="1209" y="682"/>
                    </a:lnTo>
                    <a:cubicBezTo>
                      <a:pt x="1241" y="682"/>
                      <a:pt x="1241" y="682"/>
                      <a:pt x="1241" y="682"/>
                    </a:cubicBezTo>
                    <a:lnTo>
                      <a:pt x="1272" y="682"/>
                    </a:lnTo>
                    <a:cubicBezTo>
                      <a:pt x="1272" y="682"/>
                      <a:pt x="1272" y="682"/>
                      <a:pt x="1302" y="682"/>
                    </a:cubicBezTo>
                    <a:lnTo>
                      <a:pt x="1302" y="682"/>
                    </a:lnTo>
                    <a:cubicBezTo>
                      <a:pt x="1333" y="682"/>
                      <a:pt x="1333" y="682"/>
                      <a:pt x="1333" y="682"/>
                    </a:cubicBezTo>
                    <a:lnTo>
                      <a:pt x="1333" y="682"/>
                    </a:lnTo>
                    <a:lnTo>
                      <a:pt x="1333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cubicBezTo>
                      <a:pt x="1365" y="124"/>
                      <a:pt x="1365" y="124"/>
                      <a:pt x="1365" y="124"/>
                    </a:cubicBezTo>
                    <a:cubicBezTo>
                      <a:pt x="1365" y="124"/>
                      <a:pt x="1365" y="93"/>
                      <a:pt x="1333" y="93"/>
                    </a:cubicBezTo>
                    <a:lnTo>
                      <a:pt x="1302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2" name="Freeform 180"/>
              <p:cNvSpPr>
                <a:spLocks noChangeArrowheads="1"/>
              </p:cNvSpPr>
              <p:nvPr/>
            </p:nvSpPr>
            <p:spPr bwMode="auto">
              <a:xfrm>
                <a:off x="1838325" y="2249488"/>
                <a:ext cx="44450" cy="77787"/>
              </a:xfrm>
              <a:custGeom>
                <a:avLst/>
                <a:gdLst>
                  <a:gd name="T0" fmla="*/ 124 w 125"/>
                  <a:gd name="T1" fmla="*/ 186 h 217"/>
                  <a:gd name="T2" fmla="*/ 124 w 125"/>
                  <a:gd name="T3" fmla="*/ 186 h 217"/>
                  <a:gd name="T4" fmla="*/ 124 w 125"/>
                  <a:gd name="T5" fmla="*/ 154 h 217"/>
                  <a:gd name="T6" fmla="*/ 124 w 125"/>
                  <a:gd name="T7" fmla="*/ 124 h 217"/>
                  <a:gd name="T8" fmla="*/ 124 w 125"/>
                  <a:gd name="T9" fmla="*/ 124 h 217"/>
                  <a:gd name="T10" fmla="*/ 124 w 125"/>
                  <a:gd name="T11" fmla="*/ 93 h 217"/>
                  <a:gd name="T12" fmla="*/ 124 w 125"/>
                  <a:gd name="T13" fmla="*/ 31 h 217"/>
                  <a:gd name="T14" fmla="*/ 124 w 125"/>
                  <a:gd name="T15" fmla="*/ 0 h 217"/>
                  <a:gd name="T16" fmla="*/ 62 w 125"/>
                  <a:gd name="T17" fmla="*/ 0 h 217"/>
                  <a:gd name="T18" fmla="*/ 62 w 125"/>
                  <a:gd name="T19" fmla="*/ 0 h 217"/>
                  <a:gd name="T20" fmla="*/ 62 w 125"/>
                  <a:gd name="T21" fmla="*/ 0 h 217"/>
                  <a:gd name="T22" fmla="*/ 62 w 125"/>
                  <a:gd name="T23" fmla="*/ 0 h 217"/>
                  <a:gd name="T24" fmla="*/ 93 w 125"/>
                  <a:gd name="T25" fmla="*/ 31 h 217"/>
                  <a:gd name="T26" fmla="*/ 93 w 125"/>
                  <a:gd name="T27" fmla="*/ 31 h 217"/>
                  <a:gd name="T28" fmla="*/ 93 w 125"/>
                  <a:gd name="T29" fmla="*/ 63 h 217"/>
                  <a:gd name="T30" fmla="*/ 93 w 125"/>
                  <a:gd name="T31" fmla="*/ 63 h 217"/>
                  <a:gd name="T32" fmla="*/ 93 w 125"/>
                  <a:gd name="T33" fmla="*/ 63 h 217"/>
                  <a:gd name="T34" fmla="*/ 93 w 125"/>
                  <a:gd name="T35" fmla="*/ 93 h 217"/>
                  <a:gd name="T36" fmla="*/ 62 w 125"/>
                  <a:gd name="T37" fmla="*/ 124 h 217"/>
                  <a:gd name="T38" fmla="*/ 62 w 125"/>
                  <a:gd name="T39" fmla="*/ 124 h 217"/>
                  <a:gd name="T40" fmla="*/ 62 w 125"/>
                  <a:gd name="T41" fmla="*/ 124 h 217"/>
                  <a:gd name="T42" fmla="*/ 31 w 125"/>
                  <a:gd name="T43" fmla="*/ 124 h 217"/>
                  <a:gd name="T44" fmla="*/ 0 w 125"/>
                  <a:gd name="T45" fmla="*/ 124 h 217"/>
                  <a:gd name="T46" fmla="*/ 0 w 125"/>
                  <a:gd name="T47" fmla="*/ 124 h 217"/>
                  <a:gd name="T48" fmla="*/ 0 w 125"/>
                  <a:gd name="T49" fmla="*/ 124 h 217"/>
                  <a:gd name="T50" fmla="*/ 0 w 125"/>
                  <a:gd name="T51" fmla="*/ 124 h 217"/>
                  <a:gd name="T52" fmla="*/ 0 w 125"/>
                  <a:gd name="T53" fmla="*/ 154 h 217"/>
                  <a:gd name="T54" fmla="*/ 0 w 125"/>
                  <a:gd name="T55" fmla="*/ 154 h 217"/>
                  <a:gd name="T56" fmla="*/ 62 w 125"/>
                  <a:gd name="T57" fmla="*/ 216 h 217"/>
                  <a:gd name="T58" fmla="*/ 62 w 125"/>
                  <a:gd name="T59" fmla="*/ 216 h 217"/>
                  <a:gd name="T60" fmla="*/ 93 w 125"/>
                  <a:gd name="T61" fmla="*/ 186 h 217"/>
                  <a:gd name="T62" fmla="*/ 124 w 125"/>
                  <a:gd name="T63" fmla="*/ 186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5" h="217">
                    <a:moveTo>
                      <a:pt x="124" y="186"/>
                    </a:moveTo>
                    <a:lnTo>
                      <a:pt x="124" y="186"/>
                    </a:lnTo>
                    <a:lnTo>
                      <a:pt x="124" y="154"/>
                    </a:lnTo>
                    <a:cubicBezTo>
                      <a:pt x="124" y="154"/>
                      <a:pt x="124" y="154"/>
                      <a:pt x="124" y="124"/>
                    </a:cubicBezTo>
                    <a:lnTo>
                      <a:pt x="124" y="124"/>
                    </a:lnTo>
                    <a:cubicBezTo>
                      <a:pt x="124" y="93"/>
                      <a:pt x="124" y="93"/>
                      <a:pt x="124" y="93"/>
                    </a:cubicBezTo>
                    <a:cubicBezTo>
                      <a:pt x="124" y="93"/>
                      <a:pt x="124" y="63"/>
                      <a:pt x="124" y="31"/>
                    </a:cubicBezTo>
                    <a:cubicBezTo>
                      <a:pt x="124" y="31"/>
                      <a:pt x="124" y="31"/>
                      <a:pt x="124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93" y="0"/>
                      <a:pt x="93" y="31"/>
                    </a:cubicBezTo>
                    <a:lnTo>
                      <a:pt x="93" y="31"/>
                    </a:lnTo>
                    <a:cubicBezTo>
                      <a:pt x="93" y="63"/>
                      <a:pt x="93" y="63"/>
                      <a:pt x="93" y="63"/>
                    </a:cubicBezTo>
                    <a:lnTo>
                      <a:pt x="93" y="63"/>
                    </a:lnTo>
                    <a:lnTo>
                      <a:pt x="93" y="63"/>
                    </a:lnTo>
                    <a:cubicBezTo>
                      <a:pt x="93" y="63"/>
                      <a:pt x="93" y="63"/>
                      <a:pt x="93" y="93"/>
                    </a:cubicBezTo>
                    <a:cubicBezTo>
                      <a:pt x="93" y="93"/>
                      <a:pt x="93" y="93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24"/>
                      <a:pt x="62" y="124"/>
                      <a:pt x="31" y="124"/>
                    </a:cubicBezTo>
                    <a:cubicBezTo>
                      <a:pt x="31" y="124"/>
                      <a:pt x="31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4"/>
                    </a:cubicBezTo>
                    <a:lnTo>
                      <a:pt x="0" y="154"/>
                    </a:lnTo>
                    <a:cubicBezTo>
                      <a:pt x="0" y="186"/>
                      <a:pt x="31" y="216"/>
                      <a:pt x="62" y="216"/>
                    </a:cubicBezTo>
                    <a:lnTo>
                      <a:pt x="62" y="216"/>
                    </a:lnTo>
                    <a:cubicBezTo>
                      <a:pt x="62" y="186"/>
                      <a:pt x="93" y="186"/>
                      <a:pt x="93" y="186"/>
                    </a:cubicBezTo>
                    <a:lnTo>
                      <a:pt x="124" y="1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3" name="Freeform 181"/>
              <p:cNvSpPr>
                <a:spLocks noChangeArrowheads="1"/>
              </p:cNvSpPr>
              <p:nvPr/>
            </p:nvSpPr>
            <p:spPr bwMode="auto">
              <a:xfrm>
                <a:off x="2239963" y="2205038"/>
                <a:ext cx="33337" cy="23812"/>
              </a:xfrm>
              <a:custGeom>
                <a:avLst/>
                <a:gdLst>
                  <a:gd name="T0" fmla="*/ 31 w 94"/>
                  <a:gd name="T1" fmla="*/ 31 h 64"/>
                  <a:gd name="T2" fmla="*/ 31 w 94"/>
                  <a:gd name="T3" fmla="*/ 31 h 64"/>
                  <a:gd name="T4" fmla="*/ 61 w 94"/>
                  <a:gd name="T5" fmla="*/ 63 h 64"/>
                  <a:gd name="T6" fmla="*/ 93 w 94"/>
                  <a:gd name="T7" fmla="*/ 31 h 64"/>
                  <a:gd name="T8" fmla="*/ 93 w 94"/>
                  <a:gd name="T9" fmla="*/ 31 h 64"/>
                  <a:gd name="T10" fmla="*/ 61 w 94"/>
                  <a:gd name="T11" fmla="*/ 31 h 64"/>
                  <a:gd name="T12" fmla="*/ 61 w 94"/>
                  <a:gd name="T13" fmla="*/ 0 h 64"/>
                  <a:gd name="T14" fmla="*/ 61 w 94"/>
                  <a:gd name="T15" fmla="*/ 0 h 64"/>
                  <a:gd name="T16" fmla="*/ 31 w 94"/>
                  <a:gd name="T17" fmla="*/ 0 h 64"/>
                  <a:gd name="T18" fmla="*/ 31 w 94"/>
                  <a:gd name="T19" fmla="*/ 0 h 64"/>
                  <a:gd name="T20" fmla="*/ 0 w 94"/>
                  <a:gd name="T21" fmla="*/ 31 h 64"/>
                  <a:gd name="T22" fmla="*/ 31 w 94"/>
                  <a:gd name="T23" fmla="*/ 3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4" h="64">
                    <a:moveTo>
                      <a:pt x="31" y="31"/>
                    </a:moveTo>
                    <a:lnTo>
                      <a:pt x="31" y="31"/>
                    </a:lnTo>
                    <a:lnTo>
                      <a:pt x="61" y="63"/>
                    </a:lnTo>
                    <a:cubicBezTo>
                      <a:pt x="61" y="31"/>
                      <a:pt x="93" y="31"/>
                      <a:pt x="93" y="31"/>
                    </a:cubicBezTo>
                    <a:lnTo>
                      <a:pt x="93" y="31"/>
                    </a:lnTo>
                    <a:cubicBezTo>
                      <a:pt x="93" y="31"/>
                      <a:pt x="93" y="31"/>
                      <a:pt x="61" y="31"/>
                    </a:cubicBezTo>
                    <a:lnTo>
                      <a:pt x="61" y="0"/>
                    </a:lnTo>
                    <a:lnTo>
                      <a:pt x="6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cubicBezTo>
                      <a:pt x="31" y="31"/>
                      <a:pt x="31" y="31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4" name="Freeform 182"/>
              <p:cNvSpPr>
                <a:spLocks noChangeArrowheads="1"/>
              </p:cNvSpPr>
              <p:nvPr/>
            </p:nvSpPr>
            <p:spPr bwMode="auto">
              <a:xfrm>
                <a:off x="1169988" y="942975"/>
                <a:ext cx="168275" cy="55563"/>
              </a:xfrm>
              <a:custGeom>
                <a:avLst/>
                <a:gdLst>
                  <a:gd name="T0" fmla="*/ 466 w 467"/>
                  <a:gd name="T1" fmla="*/ 31 h 156"/>
                  <a:gd name="T2" fmla="*/ 466 w 467"/>
                  <a:gd name="T3" fmla="*/ 31 h 156"/>
                  <a:gd name="T4" fmla="*/ 434 w 467"/>
                  <a:gd name="T5" fmla="*/ 0 h 156"/>
                  <a:gd name="T6" fmla="*/ 403 w 467"/>
                  <a:gd name="T7" fmla="*/ 0 h 156"/>
                  <a:gd name="T8" fmla="*/ 342 w 467"/>
                  <a:gd name="T9" fmla="*/ 31 h 156"/>
                  <a:gd name="T10" fmla="*/ 310 w 467"/>
                  <a:gd name="T11" fmla="*/ 31 h 156"/>
                  <a:gd name="T12" fmla="*/ 248 w 467"/>
                  <a:gd name="T13" fmla="*/ 0 h 156"/>
                  <a:gd name="T14" fmla="*/ 186 w 467"/>
                  <a:gd name="T15" fmla="*/ 0 h 156"/>
                  <a:gd name="T16" fmla="*/ 186 w 467"/>
                  <a:gd name="T17" fmla="*/ 0 h 156"/>
                  <a:gd name="T18" fmla="*/ 94 w 467"/>
                  <a:gd name="T19" fmla="*/ 0 h 156"/>
                  <a:gd name="T20" fmla="*/ 94 w 467"/>
                  <a:gd name="T21" fmla="*/ 31 h 156"/>
                  <a:gd name="T22" fmla="*/ 94 w 467"/>
                  <a:gd name="T23" fmla="*/ 62 h 156"/>
                  <a:gd name="T24" fmla="*/ 94 w 467"/>
                  <a:gd name="T25" fmla="*/ 62 h 156"/>
                  <a:gd name="T26" fmla="*/ 62 w 467"/>
                  <a:gd name="T27" fmla="*/ 93 h 156"/>
                  <a:gd name="T28" fmla="*/ 31 w 467"/>
                  <a:gd name="T29" fmla="*/ 93 h 156"/>
                  <a:gd name="T30" fmla="*/ 31 w 467"/>
                  <a:gd name="T31" fmla="*/ 93 h 156"/>
                  <a:gd name="T32" fmla="*/ 0 w 467"/>
                  <a:gd name="T33" fmla="*/ 93 h 156"/>
                  <a:gd name="T34" fmla="*/ 31 w 467"/>
                  <a:gd name="T35" fmla="*/ 93 h 156"/>
                  <a:gd name="T36" fmla="*/ 62 w 467"/>
                  <a:gd name="T37" fmla="*/ 124 h 156"/>
                  <a:gd name="T38" fmla="*/ 94 w 467"/>
                  <a:gd name="T39" fmla="*/ 155 h 156"/>
                  <a:gd name="T40" fmla="*/ 124 w 467"/>
                  <a:gd name="T41" fmla="*/ 155 h 156"/>
                  <a:gd name="T42" fmla="*/ 124 w 467"/>
                  <a:gd name="T43" fmla="*/ 155 h 156"/>
                  <a:gd name="T44" fmla="*/ 248 w 467"/>
                  <a:gd name="T45" fmla="*/ 124 h 156"/>
                  <a:gd name="T46" fmla="*/ 248 w 467"/>
                  <a:gd name="T47" fmla="*/ 124 h 156"/>
                  <a:gd name="T48" fmla="*/ 248 w 467"/>
                  <a:gd name="T49" fmla="*/ 93 h 156"/>
                  <a:gd name="T50" fmla="*/ 310 w 467"/>
                  <a:gd name="T51" fmla="*/ 62 h 156"/>
                  <a:gd name="T52" fmla="*/ 310 w 467"/>
                  <a:gd name="T53" fmla="*/ 62 h 156"/>
                  <a:gd name="T54" fmla="*/ 310 w 467"/>
                  <a:gd name="T55" fmla="*/ 62 h 156"/>
                  <a:gd name="T56" fmla="*/ 310 w 467"/>
                  <a:gd name="T57" fmla="*/ 62 h 156"/>
                  <a:gd name="T58" fmla="*/ 342 w 467"/>
                  <a:gd name="T59" fmla="*/ 62 h 156"/>
                  <a:gd name="T60" fmla="*/ 403 w 467"/>
                  <a:gd name="T61" fmla="*/ 31 h 156"/>
                  <a:gd name="T62" fmla="*/ 466 w 467"/>
                  <a:gd name="T63" fmla="*/ 3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67" h="156">
                    <a:moveTo>
                      <a:pt x="466" y="31"/>
                    </a:moveTo>
                    <a:lnTo>
                      <a:pt x="466" y="31"/>
                    </a:lnTo>
                    <a:cubicBezTo>
                      <a:pt x="466" y="31"/>
                      <a:pt x="434" y="31"/>
                      <a:pt x="434" y="0"/>
                    </a:cubicBezTo>
                    <a:lnTo>
                      <a:pt x="403" y="0"/>
                    </a:lnTo>
                    <a:cubicBezTo>
                      <a:pt x="372" y="0"/>
                      <a:pt x="372" y="0"/>
                      <a:pt x="342" y="31"/>
                    </a:cubicBezTo>
                    <a:cubicBezTo>
                      <a:pt x="342" y="31"/>
                      <a:pt x="342" y="31"/>
                      <a:pt x="310" y="31"/>
                    </a:cubicBezTo>
                    <a:cubicBezTo>
                      <a:pt x="279" y="31"/>
                      <a:pt x="279" y="31"/>
                      <a:pt x="248" y="0"/>
                    </a:cubicBezTo>
                    <a:cubicBezTo>
                      <a:pt x="218" y="0"/>
                      <a:pt x="218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24" y="0"/>
                      <a:pt x="94" y="0"/>
                    </a:cubicBezTo>
                    <a:cubicBezTo>
                      <a:pt x="94" y="0"/>
                      <a:pt x="94" y="0"/>
                      <a:pt x="94" y="31"/>
                    </a:cubicBezTo>
                    <a:lnTo>
                      <a:pt x="94" y="62"/>
                    </a:lnTo>
                    <a:lnTo>
                      <a:pt x="94" y="62"/>
                    </a:lnTo>
                    <a:cubicBezTo>
                      <a:pt x="62" y="62"/>
                      <a:pt x="62" y="62"/>
                      <a:pt x="62" y="93"/>
                    </a:cubicBezTo>
                    <a:cubicBezTo>
                      <a:pt x="62" y="93"/>
                      <a:pt x="62" y="93"/>
                      <a:pt x="31" y="93"/>
                    </a:cubicBezTo>
                    <a:lnTo>
                      <a:pt x="31" y="93"/>
                    </a:lnTo>
                    <a:lnTo>
                      <a:pt x="0" y="93"/>
                    </a:lnTo>
                    <a:lnTo>
                      <a:pt x="31" y="93"/>
                    </a:lnTo>
                    <a:cubicBezTo>
                      <a:pt x="31" y="93"/>
                      <a:pt x="31" y="93"/>
                      <a:pt x="62" y="124"/>
                    </a:cubicBezTo>
                    <a:cubicBezTo>
                      <a:pt x="62" y="124"/>
                      <a:pt x="94" y="124"/>
                      <a:pt x="9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cubicBezTo>
                      <a:pt x="124" y="155"/>
                      <a:pt x="218" y="124"/>
                      <a:pt x="248" y="124"/>
                    </a:cubicBezTo>
                    <a:lnTo>
                      <a:pt x="248" y="124"/>
                    </a:lnTo>
                    <a:lnTo>
                      <a:pt x="248" y="93"/>
                    </a:lnTo>
                    <a:cubicBezTo>
                      <a:pt x="248" y="62"/>
                      <a:pt x="279" y="62"/>
                      <a:pt x="310" y="62"/>
                    </a:cubicBezTo>
                    <a:lnTo>
                      <a:pt x="310" y="62"/>
                    </a:lnTo>
                    <a:lnTo>
                      <a:pt x="310" y="62"/>
                    </a:lnTo>
                    <a:lnTo>
                      <a:pt x="310" y="62"/>
                    </a:lnTo>
                    <a:cubicBezTo>
                      <a:pt x="342" y="62"/>
                      <a:pt x="342" y="62"/>
                      <a:pt x="342" y="62"/>
                    </a:cubicBezTo>
                    <a:cubicBezTo>
                      <a:pt x="372" y="62"/>
                      <a:pt x="372" y="31"/>
                      <a:pt x="403" y="31"/>
                    </a:cubicBezTo>
                    <a:cubicBezTo>
                      <a:pt x="403" y="31"/>
                      <a:pt x="434" y="31"/>
                      <a:pt x="466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5" name="Freeform 183"/>
              <p:cNvSpPr>
                <a:spLocks noChangeArrowheads="1"/>
              </p:cNvSpPr>
              <p:nvPr/>
            </p:nvSpPr>
            <p:spPr bwMode="auto">
              <a:xfrm>
                <a:off x="1984375" y="754063"/>
                <a:ext cx="22225" cy="11112"/>
              </a:xfrm>
              <a:custGeom>
                <a:avLst/>
                <a:gdLst>
                  <a:gd name="T0" fmla="*/ 0 w 63"/>
                  <a:gd name="T1" fmla="*/ 0 h 32"/>
                  <a:gd name="T2" fmla="*/ 0 w 63"/>
                  <a:gd name="T3" fmla="*/ 0 h 32"/>
                  <a:gd name="T4" fmla="*/ 0 w 63"/>
                  <a:gd name="T5" fmla="*/ 31 h 32"/>
                  <a:gd name="T6" fmla="*/ 62 w 63"/>
                  <a:gd name="T7" fmla="*/ 31 h 32"/>
                  <a:gd name="T8" fmla="*/ 31 w 63"/>
                  <a:gd name="T9" fmla="*/ 31 h 32"/>
                  <a:gd name="T10" fmla="*/ 0 w 63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">
                    <a:moveTo>
                      <a:pt x="0" y="0"/>
                    </a:moveTo>
                    <a:lnTo>
                      <a:pt x="0" y="0"/>
                    </a:lnTo>
                    <a:lnTo>
                      <a:pt x="0" y="31"/>
                    </a:lnTo>
                    <a:cubicBezTo>
                      <a:pt x="31" y="31"/>
                      <a:pt x="31" y="31"/>
                      <a:pt x="62" y="31"/>
                    </a:cubicBezTo>
                    <a:cubicBezTo>
                      <a:pt x="62" y="31"/>
                      <a:pt x="62" y="31"/>
                      <a:pt x="31" y="31"/>
                    </a:cubicBezTo>
                    <a:cubicBezTo>
                      <a:pt x="31" y="31"/>
                      <a:pt x="3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6" name="Freeform 184"/>
              <p:cNvSpPr>
                <a:spLocks noChangeArrowheads="1"/>
              </p:cNvSpPr>
              <p:nvPr/>
            </p:nvSpPr>
            <p:spPr bwMode="auto">
              <a:xfrm>
                <a:off x="1893888" y="865188"/>
                <a:ext cx="123825" cy="11112"/>
              </a:xfrm>
              <a:custGeom>
                <a:avLst/>
                <a:gdLst>
                  <a:gd name="T0" fmla="*/ 279 w 342"/>
                  <a:gd name="T1" fmla="*/ 31 h 32"/>
                  <a:gd name="T2" fmla="*/ 279 w 342"/>
                  <a:gd name="T3" fmla="*/ 31 h 32"/>
                  <a:gd name="T4" fmla="*/ 248 w 342"/>
                  <a:gd name="T5" fmla="*/ 31 h 32"/>
                  <a:gd name="T6" fmla="*/ 248 w 342"/>
                  <a:gd name="T7" fmla="*/ 31 h 32"/>
                  <a:gd name="T8" fmla="*/ 217 w 342"/>
                  <a:gd name="T9" fmla="*/ 31 h 32"/>
                  <a:gd name="T10" fmla="*/ 186 w 342"/>
                  <a:gd name="T11" fmla="*/ 31 h 32"/>
                  <a:gd name="T12" fmla="*/ 155 w 342"/>
                  <a:gd name="T13" fmla="*/ 31 h 32"/>
                  <a:gd name="T14" fmla="*/ 124 w 342"/>
                  <a:gd name="T15" fmla="*/ 0 h 32"/>
                  <a:gd name="T16" fmla="*/ 124 w 342"/>
                  <a:gd name="T17" fmla="*/ 0 h 32"/>
                  <a:gd name="T18" fmla="*/ 93 w 342"/>
                  <a:gd name="T19" fmla="*/ 0 h 32"/>
                  <a:gd name="T20" fmla="*/ 62 w 342"/>
                  <a:gd name="T21" fmla="*/ 0 h 32"/>
                  <a:gd name="T22" fmla="*/ 31 w 342"/>
                  <a:gd name="T23" fmla="*/ 0 h 32"/>
                  <a:gd name="T24" fmla="*/ 31 w 342"/>
                  <a:gd name="T25" fmla="*/ 0 h 32"/>
                  <a:gd name="T26" fmla="*/ 0 w 342"/>
                  <a:gd name="T27" fmla="*/ 31 h 32"/>
                  <a:gd name="T28" fmla="*/ 0 w 342"/>
                  <a:gd name="T29" fmla="*/ 31 h 32"/>
                  <a:gd name="T30" fmla="*/ 31 w 342"/>
                  <a:gd name="T31" fmla="*/ 31 h 32"/>
                  <a:gd name="T32" fmla="*/ 62 w 342"/>
                  <a:gd name="T33" fmla="*/ 31 h 32"/>
                  <a:gd name="T34" fmla="*/ 93 w 342"/>
                  <a:gd name="T35" fmla="*/ 0 h 32"/>
                  <a:gd name="T36" fmla="*/ 93 w 342"/>
                  <a:gd name="T37" fmla="*/ 31 h 32"/>
                  <a:gd name="T38" fmla="*/ 93 w 342"/>
                  <a:gd name="T39" fmla="*/ 31 h 32"/>
                  <a:gd name="T40" fmla="*/ 124 w 342"/>
                  <a:gd name="T41" fmla="*/ 31 h 32"/>
                  <a:gd name="T42" fmla="*/ 155 w 342"/>
                  <a:gd name="T43" fmla="*/ 31 h 32"/>
                  <a:gd name="T44" fmla="*/ 155 w 342"/>
                  <a:gd name="T45" fmla="*/ 31 h 32"/>
                  <a:gd name="T46" fmla="*/ 186 w 342"/>
                  <a:gd name="T47" fmla="*/ 31 h 32"/>
                  <a:gd name="T48" fmla="*/ 186 w 342"/>
                  <a:gd name="T49" fmla="*/ 31 h 32"/>
                  <a:gd name="T50" fmla="*/ 186 w 342"/>
                  <a:gd name="T51" fmla="*/ 31 h 32"/>
                  <a:gd name="T52" fmla="*/ 279 w 342"/>
                  <a:gd name="T53" fmla="*/ 31 h 32"/>
                  <a:gd name="T54" fmla="*/ 279 w 342"/>
                  <a:gd name="T55" fmla="*/ 31 h 32"/>
                  <a:gd name="T56" fmla="*/ 310 w 342"/>
                  <a:gd name="T57" fmla="*/ 31 h 32"/>
                  <a:gd name="T58" fmla="*/ 310 w 342"/>
                  <a:gd name="T59" fmla="*/ 31 h 32"/>
                  <a:gd name="T60" fmla="*/ 341 w 342"/>
                  <a:gd name="T61" fmla="*/ 31 h 32"/>
                  <a:gd name="T62" fmla="*/ 341 w 342"/>
                  <a:gd name="T63" fmla="*/ 31 h 32"/>
                  <a:gd name="T64" fmla="*/ 341 w 342"/>
                  <a:gd name="T65" fmla="*/ 0 h 32"/>
                  <a:gd name="T66" fmla="*/ 341 w 342"/>
                  <a:gd name="T67" fmla="*/ 0 h 32"/>
                  <a:gd name="T68" fmla="*/ 341 w 342"/>
                  <a:gd name="T69" fmla="*/ 0 h 32"/>
                  <a:gd name="T70" fmla="*/ 279 w 342"/>
                  <a:gd name="T71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2" h="32">
                    <a:moveTo>
                      <a:pt x="279" y="31"/>
                    </a:moveTo>
                    <a:lnTo>
                      <a:pt x="279" y="31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17" y="31"/>
                    </a:lnTo>
                    <a:lnTo>
                      <a:pt x="186" y="31"/>
                    </a:lnTo>
                    <a:cubicBezTo>
                      <a:pt x="155" y="31"/>
                      <a:pt x="155" y="31"/>
                      <a:pt x="155" y="31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31"/>
                      <a:pt x="0" y="31"/>
                    </a:cubicBezTo>
                    <a:lnTo>
                      <a:pt x="0" y="31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62" y="31"/>
                    </a:lnTo>
                    <a:cubicBezTo>
                      <a:pt x="62" y="31"/>
                      <a:pt x="62" y="0"/>
                      <a:pt x="93" y="0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155" y="31"/>
                      <a:pt x="155" y="31"/>
                      <a:pt x="155" y="31"/>
                    </a:cubicBezTo>
                    <a:lnTo>
                      <a:pt x="155" y="31"/>
                    </a:lnTo>
                    <a:cubicBezTo>
                      <a:pt x="186" y="31"/>
                      <a:pt x="186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cubicBezTo>
                      <a:pt x="217" y="31"/>
                      <a:pt x="248" y="31"/>
                      <a:pt x="279" y="31"/>
                    </a:cubicBezTo>
                    <a:lnTo>
                      <a:pt x="279" y="31"/>
                    </a:lnTo>
                    <a:cubicBezTo>
                      <a:pt x="279" y="31"/>
                      <a:pt x="279" y="31"/>
                      <a:pt x="310" y="31"/>
                    </a:cubicBezTo>
                    <a:lnTo>
                      <a:pt x="310" y="31"/>
                    </a:lnTo>
                    <a:lnTo>
                      <a:pt x="341" y="31"/>
                    </a:lnTo>
                    <a:lnTo>
                      <a:pt x="341" y="3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1" y="0"/>
                    </a:lnTo>
                    <a:cubicBezTo>
                      <a:pt x="341" y="0"/>
                      <a:pt x="310" y="31"/>
                      <a:pt x="279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7" name="Freeform 185"/>
              <p:cNvSpPr>
                <a:spLocks noChangeArrowheads="1"/>
              </p:cNvSpPr>
              <p:nvPr/>
            </p:nvSpPr>
            <p:spPr bwMode="auto">
              <a:xfrm>
                <a:off x="1995488" y="842963"/>
                <a:ext cx="22225" cy="1587"/>
              </a:xfrm>
              <a:custGeom>
                <a:avLst/>
                <a:gdLst>
                  <a:gd name="T0" fmla="*/ 0 w 63"/>
                  <a:gd name="T1" fmla="*/ 0 h 1"/>
                  <a:gd name="T2" fmla="*/ 0 w 63"/>
                  <a:gd name="T3" fmla="*/ 0 h 1"/>
                  <a:gd name="T4" fmla="*/ 0 w 63"/>
                  <a:gd name="T5" fmla="*/ 0 h 1"/>
                  <a:gd name="T6" fmla="*/ 0 w 63"/>
                  <a:gd name="T7" fmla="*/ 0 h 1"/>
                  <a:gd name="T8" fmla="*/ 62 w 63"/>
                  <a:gd name="T9" fmla="*/ 0 h 1"/>
                  <a:gd name="T10" fmla="*/ 31 w 63"/>
                  <a:gd name="T11" fmla="*/ 0 h 1"/>
                  <a:gd name="T12" fmla="*/ 0 w 6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8" name="Freeform 186"/>
              <p:cNvSpPr>
                <a:spLocks noChangeArrowheads="1"/>
              </p:cNvSpPr>
              <p:nvPr/>
            </p:nvSpPr>
            <p:spPr bwMode="auto">
              <a:xfrm>
                <a:off x="2062163" y="742950"/>
                <a:ext cx="77787" cy="22225"/>
              </a:xfrm>
              <a:custGeom>
                <a:avLst/>
                <a:gdLst>
                  <a:gd name="T0" fmla="*/ 186 w 218"/>
                  <a:gd name="T1" fmla="*/ 0 h 63"/>
                  <a:gd name="T2" fmla="*/ 186 w 218"/>
                  <a:gd name="T3" fmla="*/ 0 h 63"/>
                  <a:gd name="T4" fmla="*/ 186 w 218"/>
                  <a:gd name="T5" fmla="*/ 0 h 63"/>
                  <a:gd name="T6" fmla="*/ 124 w 218"/>
                  <a:gd name="T7" fmla="*/ 0 h 63"/>
                  <a:gd name="T8" fmla="*/ 92 w 218"/>
                  <a:gd name="T9" fmla="*/ 0 h 63"/>
                  <a:gd name="T10" fmla="*/ 62 w 218"/>
                  <a:gd name="T11" fmla="*/ 31 h 63"/>
                  <a:gd name="T12" fmla="*/ 62 w 218"/>
                  <a:gd name="T13" fmla="*/ 31 h 63"/>
                  <a:gd name="T14" fmla="*/ 0 w 218"/>
                  <a:gd name="T15" fmla="*/ 0 h 63"/>
                  <a:gd name="T16" fmla="*/ 0 w 218"/>
                  <a:gd name="T17" fmla="*/ 0 h 63"/>
                  <a:gd name="T18" fmla="*/ 0 w 218"/>
                  <a:gd name="T19" fmla="*/ 0 h 63"/>
                  <a:gd name="T20" fmla="*/ 0 w 218"/>
                  <a:gd name="T21" fmla="*/ 31 h 63"/>
                  <a:gd name="T22" fmla="*/ 62 w 218"/>
                  <a:gd name="T23" fmla="*/ 31 h 63"/>
                  <a:gd name="T24" fmla="*/ 62 w 218"/>
                  <a:gd name="T25" fmla="*/ 62 h 63"/>
                  <a:gd name="T26" fmla="*/ 62 w 218"/>
                  <a:gd name="T27" fmla="*/ 62 h 63"/>
                  <a:gd name="T28" fmla="*/ 62 w 218"/>
                  <a:gd name="T29" fmla="*/ 62 h 63"/>
                  <a:gd name="T30" fmla="*/ 92 w 218"/>
                  <a:gd name="T31" fmla="*/ 62 h 63"/>
                  <a:gd name="T32" fmla="*/ 92 w 218"/>
                  <a:gd name="T33" fmla="*/ 62 h 63"/>
                  <a:gd name="T34" fmla="*/ 124 w 218"/>
                  <a:gd name="T35" fmla="*/ 62 h 63"/>
                  <a:gd name="T36" fmla="*/ 186 w 218"/>
                  <a:gd name="T37" fmla="*/ 31 h 63"/>
                  <a:gd name="T38" fmla="*/ 217 w 218"/>
                  <a:gd name="T39" fmla="*/ 31 h 63"/>
                  <a:gd name="T40" fmla="*/ 186 w 218"/>
                  <a:gd name="T4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8" h="63">
                    <a:moveTo>
                      <a:pt x="186" y="0"/>
                    </a:moveTo>
                    <a:lnTo>
                      <a:pt x="186" y="0"/>
                    </a:lnTo>
                    <a:lnTo>
                      <a:pt x="186" y="0"/>
                    </a:lnTo>
                    <a:cubicBezTo>
                      <a:pt x="155" y="0"/>
                      <a:pt x="155" y="0"/>
                      <a:pt x="124" y="0"/>
                    </a:cubicBezTo>
                    <a:lnTo>
                      <a:pt x="92" y="0"/>
                    </a:lnTo>
                    <a:cubicBezTo>
                      <a:pt x="9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31" y="31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cubicBezTo>
                      <a:pt x="31" y="31"/>
                      <a:pt x="62" y="31"/>
                      <a:pt x="62" y="31"/>
                    </a:cubicBezTo>
                    <a:cubicBezTo>
                      <a:pt x="62" y="62"/>
                      <a:pt x="62" y="62"/>
                      <a:pt x="62" y="62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92" y="62"/>
                    </a:lnTo>
                    <a:lnTo>
                      <a:pt x="92" y="62"/>
                    </a:lnTo>
                    <a:cubicBezTo>
                      <a:pt x="92" y="62"/>
                      <a:pt x="92" y="62"/>
                      <a:pt x="124" y="62"/>
                    </a:cubicBezTo>
                    <a:cubicBezTo>
                      <a:pt x="155" y="62"/>
                      <a:pt x="186" y="31"/>
                      <a:pt x="186" y="31"/>
                    </a:cubicBezTo>
                    <a:lnTo>
                      <a:pt x="217" y="31"/>
                    </a:lnTo>
                    <a:cubicBezTo>
                      <a:pt x="186" y="0"/>
                      <a:pt x="186" y="0"/>
                      <a:pt x="18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19" name="Freeform 187"/>
              <p:cNvSpPr>
                <a:spLocks noChangeArrowheads="1"/>
              </p:cNvSpPr>
              <p:nvPr/>
            </p:nvSpPr>
            <p:spPr bwMode="auto">
              <a:xfrm>
                <a:off x="2039938" y="776288"/>
                <a:ext cx="33337" cy="1587"/>
              </a:xfrm>
              <a:custGeom>
                <a:avLst/>
                <a:gdLst>
                  <a:gd name="T0" fmla="*/ 0 w 94"/>
                  <a:gd name="T1" fmla="*/ 0 h 1"/>
                  <a:gd name="T2" fmla="*/ 0 w 94"/>
                  <a:gd name="T3" fmla="*/ 0 h 1"/>
                  <a:gd name="T4" fmla="*/ 31 w 94"/>
                  <a:gd name="T5" fmla="*/ 0 h 1"/>
                  <a:gd name="T6" fmla="*/ 62 w 94"/>
                  <a:gd name="T7" fmla="*/ 0 h 1"/>
                  <a:gd name="T8" fmla="*/ 93 w 94"/>
                  <a:gd name="T9" fmla="*/ 0 h 1"/>
                  <a:gd name="T10" fmla="*/ 93 w 94"/>
                  <a:gd name="T11" fmla="*/ 0 h 1"/>
                  <a:gd name="T12" fmla="*/ 62 w 94"/>
                  <a:gd name="T13" fmla="*/ 0 h 1"/>
                  <a:gd name="T14" fmla="*/ 0 w 94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1">
                    <a:moveTo>
                      <a:pt x="0" y="0"/>
                    </a:moveTo>
                    <a:lnTo>
                      <a:pt x="0" y="0"/>
                    </a:lnTo>
                    <a:cubicBezTo>
                      <a:pt x="31" y="0"/>
                      <a:pt x="31" y="0"/>
                      <a:pt x="31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0" name="Freeform 188"/>
              <p:cNvSpPr>
                <a:spLocks noChangeArrowheads="1"/>
              </p:cNvSpPr>
              <p:nvPr/>
            </p:nvSpPr>
            <p:spPr bwMode="auto">
              <a:xfrm>
                <a:off x="2039938" y="742950"/>
                <a:ext cx="368300" cy="112713"/>
              </a:xfrm>
              <a:custGeom>
                <a:avLst/>
                <a:gdLst>
                  <a:gd name="T0" fmla="*/ 930 w 1024"/>
                  <a:gd name="T1" fmla="*/ 62 h 311"/>
                  <a:gd name="T2" fmla="*/ 961 w 1024"/>
                  <a:gd name="T3" fmla="*/ 31 h 311"/>
                  <a:gd name="T4" fmla="*/ 991 w 1024"/>
                  <a:gd name="T5" fmla="*/ 31 h 311"/>
                  <a:gd name="T6" fmla="*/ 1023 w 1024"/>
                  <a:gd name="T7" fmla="*/ 31 h 311"/>
                  <a:gd name="T8" fmla="*/ 991 w 1024"/>
                  <a:gd name="T9" fmla="*/ 0 h 311"/>
                  <a:gd name="T10" fmla="*/ 930 w 1024"/>
                  <a:gd name="T11" fmla="*/ 0 h 311"/>
                  <a:gd name="T12" fmla="*/ 899 w 1024"/>
                  <a:gd name="T13" fmla="*/ 0 h 311"/>
                  <a:gd name="T14" fmla="*/ 806 w 1024"/>
                  <a:gd name="T15" fmla="*/ 31 h 311"/>
                  <a:gd name="T16" fmla="*/ 743 w 1024"/>
                  <a:gd name="T17" fmla="*/ 31 h 311"/>
                  <a:gd name="T18" fmla="*/ 713 w 1024"/>
                  <a:gd name="T19" fmla="*/ 0 h 311"/>
                  <a:gd name="T20" fmla="*/ 682 w 1024"/>
                  <a:gd name="T21" fmla="*/ 0 h 311"/>
                  <a:gd name="T22" fmla="*/ 651 w 1024"/>
                  <a:gd name="T23" fmla="*/ 0 h 311"/>
                  <a:gd name="T24" fmla="*/ 589 w 1024"/>
                  <a:gd name="T25" fmla="*/ 0 h 311"/>
                  <a:gd name="T26" fmla="*/ 558 w 1024"/>
                  <a:gd name="T27" fmla="*/ 0 h 311"/>
                  <a:gd name="T28" fmla="*/ 495 w 1024"/>
                  <a:gd name="T29" fmla="*/ 0 h 311"/>
                  <a:gd name="T30" fmla="*/ 434 w 1024"/>
                  <a:gd name="T31" fmla="*/ 31 h 311"/>
                  <a:gd name="T32" fmla="*/ 310 w 1024"/>
                  <a:gd name="T33" fmla="*/ 0 h 311"/>
                  <a:gd name="T34" fmla="*/ 310 w 1024"/>
                  <a:gd name="T35" fmla="*/ 124 h 311"/>
                  <a:gd name="T36" fmla="*/ 248 w 1024"/>
                  <a:gd name="T37" fmla="*/ 124 h 311"/>
                  <a:gd name="T38" fmla="*/ 217 w 1024"/>
                  <a:gd name="T39" fmla="*/ 155 h 311"/>
                  <a:gd name="T40" fmla="*/ 154 w 1024"/>
                  <a:gd name="T41" fmla="*/ 155 h 311"/>
                  <a:gd name="T42" fmla="*/ 93 w 1024"/>
                  <a:gd name="T43" fmla="*/ 186 h 311"/>
                  <a:gd name="T44" fmla="*/ 31 w 1024"/>
                  <a:gd name="T45" fmla="*/ 217 h 311"/>
                  <a:gd name="T46" fmla="*/ 31 w 1024"/>
                  <a:gd name="T47" fmla="*/ 217 h 311"/>
                  <a:gd name="T48" fmla="*/ 0 w 1024"/>
                  <a:gd name="T49" fmla="*/ 248 h 311"/>
                  <a:gd name="T50" fmla="*/ 0 w 1024"/>
                  <a:gd name="T51" fmla="*/ 310 h 311"/>
                  <a:gd name="T52" fmla="*/ 31 w 1024"/>
                  <a:gd name="T53" fmla="*/ 310 h 311"/>
                  <a:gd name="T54" fmla="*/ 93 w 1024"/>
                  <a:gd name="T55" fmla="*/ 310 h 311"/>
                  <a:gd name="T56" fmla="*/ 186 w 1024"/>
                  <a:gd name="T57" fmla="*/ 310 h 311"/>
                  <a:gd name="T58" fmla="*/ 217 w 1024"/>
                  <a:gd name="T59" fmla="*/ 279 h 311"/>
                  <a:gd name="T60" fmla="*/ 248 w 1024"/>
                  <a:gd name="T61" fmla="*/ 279 h 311"/>
                  <a:gd name="T62" fmla="*/ 279 w 1024"/>
                  <a:gd name="T63" fmla="*/ 248 h 311"/>
                  <a:gd name="T64" fmla="*/ 217 w 1024"/>
                  <a:gd name="T65" fmla="*/ 248 h 311"/>
                  <a:gd name="T66" fmla="*/ 154 w 1024"/>
                  <a:gd name="T67" fmla="*/ 217 h 311"/>
                  <a:gd name="T68" fmla="*/ 217 w 1024"/>
                  <a:gd name="T69" fmla="*/ 186 h 311"/>
                  <a:gd name="T70" fmla="*/ 279 w 1024"/>
                  <a:gd name="T71" fmla="*/ 186 h 311"/>
                  <a:gd name="T72" fmla="*/ 341 w 1024"/>
                  <a:gd name="T73" fmla="*/ 186 h 311"/>
                  <a:gd name="T74" fmla="*/ 371 w 1024"/>
                  <a:gd name="T75" fmla="*/ 186 h 311"/>
                  <a:gd name="T76" fmla="*/ 403 w 1024"/>
                  <a:gd name="T77" fmla="*/ 155 h 311"/>
                  <a:gd name="T78" fmla="*/ 495 w 1024"/>
                  <a:gd name="T79" fmla="*/ 155 h 311"/>
                  <a:gd name="T80" fmla="*/ 527 w 1024"/>
                  <a:gd name="T81" fmla="*/ 155 h 311"/>
                  <a:gd name="T82" fmla="*/ 558 w 1024"/>
                  <a:gd name="T83" fmla="*/ 155 h 311"/>
                  <a:gd name="T84" fmla="*/ 558 w 1024"/>
                  <a:gd name="T85" fmla="*/ 93 h 311"/>
                  <a:gd name="T86" fmla="*/ 651 w 1024"/>
                  <a:gd name="T87" fmla="*/ 124 h 311"/>
                  <a:gd name="T88" fmla="*/ 775 w 1024"/>
                  <a:gd name="T89" fmla="*/ 93 h 311"/>
                  <a:gd name="T90" fmla="*/ 775 w 1024"/>
                  <a:gd name="T91" fmla="*/ 93 h 311"/>
                  <a:gd name="T92" fmla="*/ 899 w 1024"/>
                  <a:gd name="T93" fmla="*/ 62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24" h="311">
                    <a:moveTo>
                      <a:pt x="930" y="62"/>
                    </a:moveTo>
                    <a:lnTo>
                      <a:pt x="930" y="62"/>
                    </a:lnTo>
                    <a:cubicBezTo>
                      <a:pt x="930" y="62"/>
                      <a:pt x="930" y="62"/>
                      <a:pt x="930" y="31"/>
                    </a:cubicBezTo>
                    <a:cubicBezTo>
                      <a:pt x="961" y="31"/>
                      <a:pt x="961" y="31"/>
                      <a:pt x="961" y="31"/>
                    </a:cubicBezTo>
                    <a:lnTo>
                      <a:pt x="991" y="31"/>
                    </a:lnTo>
                    <a:lnTo>
                      <a:pt x="991" y="31"/>
                    </a:lnTo>
                    <a:cubicBezTo>
                      <a:pt x="1023" y="31"/>
                      <a:pt x="1023" y="31"/>
                      <a:pt x="1023" y="31"/>
                    </a:cubicBezTo>
                    <a:lnTo>
                      <a:pt x="1023" y="31"/>
                    </a:lnTo>
                    <a:lnTo>
                      <a:pt x="1023" y="31"/>
                    </a:lnTo>
                    <a:cubicBezTo>
                      <a:pt x="991" y="31"/>
                      <a:pt x="991" y="31"/>
                      <a:pt x="991" y="0"/>
                    </a:cubicBezTo>
                    <a:lnTo>
                      <a:pt x="961" y="0"/>
                    </a:lnTo>
                    <a:cubicBezTo>
                      <a:pt x="961" y="0"/>
                      <a:pt x="961" y="0"/>
                      <a:pt x="930" y="0"/>
                    </a:cubicBezTo>
                    <a:cubicBezTo>
                      <a:pt x="930" y="0"/>
                      <a:pt x="930" y="0"/>
                      <a:pt x="899" y="0"/>
                    </a:cubicBezTo>
                    <a:lnTo>
                      <a:pt x="899" y="0"/>
                    </a:lnTo>
                    <a:lnTo>
                      <a:pt x="867" y="0"/>
                    </a:lnTo>
                    <a:cubicBezTo>
                      <a:pt x="867" y="0"/>
                      <a:pt x="837" y="0"/>
                      <a:pt x="806" y="31"/>
                    </a:cubicBezTo>
                    <a:lnTo>
                      <a:pt x="806" y="31"/>
                    </a:lnTo>
                    <a:cubicBezTo>
                      <a:pt x="775" y="31"/>
                      <a:pt x="775" y="31"/>
                      <a:pt x="743" y="31"/>
                    </a:cubicBezTo>
                    <a:lnTo>
                      <a:pt x="743" y="31"/>
                    </a:lnTo>
                    <a:cubicBezTo>
                      <a:pt x="743" y="0"/>
                      <a:pt x="713" y="0"/>
                      <a:pt x="713" y="0"/>
                    </a:cubicBezTo>
                    <a:lnTo>
                      <a:pt x="713" y="0"/>
                    </a:lnTo>
                    <a:cubicBezTo>
                      <a:pt x="713" y="0"/>
                      <a:pt x="713" y="0"/>
                      <a:pt x="682" y="0"/>
                    </a:cubicBezTo>
                    <a:lnTo>
                      <a:pt x="682" y="0"/>
                    </a:lnTo>
                    <a:lnTo>
                      <a:pt x="651" y="0"/>
                    </a:lnTo>
                    <a:lnTo>
                      <a:pt x="651" y="0"/>
                    </a:lnTo>
                    <a:cubicBezTo>
                      <a:pt x="619" y="0"/>
                      <a:pt x="589" y="0"/>
                      <a:pt x="589" y="0"/>
                    </a:cubicBezTo>
                    <a:lnTo>
                      <a:pt x="558" y="0"/>
                    </a:lnTo>
                    <a:lnTo>
                      <a:pt x="558" y="0"/>
                    </a:lnTo>
                    <a:cubicBezTo>
                      <a:pt x="527" y="0"/>
                      <a:pt x="527" y="0"/>
                      <a:pt x="495" y="0"/>
                    </a:cubicBezTo>
                    <a:lnTo>
                      <a:pt x="495" y="0"/>
                    </a:lnTo>
                    <a:cubicBezTo>
                      <a:pt x="495" y="31"/>
                      <a:pt x="495" y="31"/>
                      <a:pt x="465" y="31"/>
                    </a:cubicBezTo>
                    <a:cubicBezTo>
                      <a:pt x="465" y="31"/>
                      <a:pt x="465" y="31"/>
                      <a:pt x="434" y="31"/>
                    </a:cubicBezTo>
                    <a:cubicBezTo>
                      <a:pt x="403" y="0"/>
                      <a:pt x="371" y="0"/>
                      <a:pt x="341" y="0"/>
                    </a:cubicBezTo>
                    <a:lnTo>
                      <a:pt x="310" y="0"/>
                    </a:lnTo>
                    <a:cubicBezTo>
                      <a:pt x="310" y="124"/>
                      <a:pt x="310" y="124"/>
                      <a:pt x="310" y="124"/>
                    </a:cubicBezTo>
                    <a:lnTo>
                      <a:pt x="310" y="124"/>
                    </a:lnTo>
                    <a:lnTo>
                      <a:pt x="279" y="124"/>
                    </a:lnTo>
                    <a:lnTo>
                      <a:pt x="248" y="124"/>
                    </a:lnTo>
                    <a:lnTo>
                      <a:pt x="217" y="124"/>
                    </a:lnTo>
                    <a:lnTo>
                      <a:pt x="217" y="155"/>
                    </a:lnTo>
                    <a:cubicBezTo>
                      <a:pt x="217" y="155"/>
                      <a:pt x="217" y="155"/>
                      <a:pt x="186" y="155"/>
                    </a:cubicBezTo>
                    <a:cubicBezTo>
                      <a:pt x="186" y="155"/>
                      <a:pt x="186" y="155"/>
                      <a:pt x="154" y="155"/>
                    </a:cubicBezTo>
                    <a:cubicBezTo>
                      <a:pt x="154" y="155"/>
                      <a:pt x="124" y="155"/>
                      <a:pt x="62" y="155"/>
                    </a:cubicBezTo>
                    <a:cubicBezTo>
                      <a:pt x="93" y="186"/>
                      <a:pt x="93" y="186"/>
                      <a:pt x="93" y="186"/>
                    </a:cubicBezTo>
                    <a:cubicBezTo>
                      <a:pt x="93" y="186"/>
                      <a:pt x="93" y="217"/>
                      <a:pt x="62" y="217"/>
                    </a:cubicBezTo>
                    <a:cubicBezTo>
                      <a:pt x="62" y="217"/>
                      <a:pt x="62" y="217"/>
                      <a:pt x="31" y="217"/>
                    </a:cubicBez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217"/>
                      <a:pt x="31" y="248"/>
                      <a:pt x="0" y="248"/>
                    </a:cubicBezTo>
                    <a:lnTo>
                      <a:pt x="0" y="248"/>
                    </a:lnTo>
                    <a:cubicBezTo>
                      <a:pt x="62" y="248"/>
                      <a:pt x="62" y="248"/>
                      <a:pt x="62" y="248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0" y="310"/>
                    </a:lnTo>
                    <a:cubicBezTo>
                      <a:pt x="31" y="310"/>
                      <a:pt x="31" y="310"/>
                      <a:pt x="31" y="310"/>
                    </a:cubicBezTo>
                    <a:cubicBezTo>
                      <a:pt x="62" y="310"/>
                      <a:pt x="62" y="310"/>
                      <a:pt x="62" y="310"/>
                    </a:cubicBezTo>
                    <a:cubicBezTo>
                      <a:pt x="62" y="310"/>
                      <a:pt x="62" y="310"/>
                      <a:pt x="93" y="310"/>
                    </a:cubicBezTo>
                    <a:cubicBezTo>
                      <a:pt x="93" y="310"/>
                      <a:pt x="124" y="310"/>
                      <a:pt x="154" y="310"/>
                    </a:cubicBezTo>
                    <a:cubicBezTo>
                      <a:pt x="154" y="310"/>
                      <a:pt x="154" y="310"/>
                      <a:pt x="186" y="310"/>
                    </a:cubicBezTo>
                    <a:cubicBezTo>
                      <a:pt x="186" y="310"/>
                      <a:pt x="154" y="310"/>
                      <a:pt x="186" y="279"/>
                    </a:cubicBezTo>
                    <a:cubicBezTo>
                      <a:pt x="186" y="279"/>
                      <a:pt x="186" y="279"/>
                      <a:pt x="217" y="279"/>
                    </a:cubicBezTo>
                    <a:lnTo>
                      <a:pt x="217" y="279"/>
                    </a:lnTo>
                    <a:lnTo>
                      <a:pt x="248" y="279"/>
                    </a:lnTo>
                    <a:lnTo>
                      <a:pt x="279" y="279"/>
                    </a:lnTo>
                    <a:lnTo>
                      <a:pt x="279" y="248"/>
                    </a:lnTo>
                    <a:cubicBezTo>
                      <a:pt x="248" y="248"/>
                      <a:pt x="248" y="248"/>
                      <a:pt x="248" y="248"/>
                    </a:cubicBezTo>
                    <a:cubicBezTo>
                      <a:pt x="248" y="248"/>
                      <a:pt x="248" y="248"/>
                      <a:pt x="217" y="248"/>
                    </a:cubicBezTo>
                    <a:lnTo>
                      <a:pt x="186" y="248"/>
                    </a:lnTo>
                    <a:cubicBezTo>
                      <a:pt x="186" y="248"/>
                      <a:pt x="154" y="248"/>
                      <a:pt x="154" y="217"/>
                    </a:cubicBezTo>
                    <a:cubicBezTo>
                      <a:pt x="154" y="217"/>
                      <a:pt x="154" y="186"/>
                      <a:pt x="186" y="186"/>
                    </a:cubicBezTo>
                    <a:lnTo>
                      <a:pt x="217" y="186"/>
                    </a:lnTo>
                    <a:cubicBezTo>
                      <a:pt x="248" y="186"/>
                      <a:pt x="248" y="186"/>
                      <a:pt x="248" y="186"/>
                    </a:cubicBezTo>
                    <a:cubicBezTo>
                      <a:pt x="279" y="186"/>
                      <a:pt x="279" y="186"/>
                      <a:pt x="279" y="186"/>
                    </a:cubicBezTo>
                    <a:cubicBezTo>
                      <a:pt x="310" y="186"/>
                      <a:pt x="310" y="186"/>
                      <a:pt x="310" y="186"/>
                    </a:cubicBezTo>
                    <a:cubicBezTo>
                      <a:pt x="341" y="186"/>
                      <a:pt x="341" y="186"/>
                      <a:pt x="341" y="186"/>
                    </a:cubicBezTo>
                    <a:lnTo>
                      <a:pt x="371" y="186"/>
                    </a:lnTo>
                    <a:lnTo>
                      <a:pt x="371" y="186"/>
                    </a:lnTo>
                    <a:cubicBezTo>
                      <a:pt x="371" y="155"/>
                      <a:pt x="371" y="155"/>
                      <a:pt x="403" y="155"/>
                    </a:cubicBezTo>
                    <a:lnTo>
                      <a:pt x="403" y="155"/>
                    </a:lnTo>
                    <a:lnTo>
                      <a:pt x="434" y="155"/>
                    </a:lnTo>
                    <a:cubicBezTo>
                      <a:pt x="465" y="155"/>
                      <a:pt x="465" y="155"/>
                      <a:pt x="495" y="155"/>
                    </a:cubicBezTo>
                    <a:lnTo>
                      <a:pt x="495" y="155"/>
                    </a:lnTo>
                    <a:lnTo>
                      <a:pt x="527" y="155"/>
                    </a:lnTo>
                    <a:lnTo>
                      <a:pt x="527" y="155"/>
                    </a:lnTo>
                    <a:cubicBezTo>
                      <a:pt x="558" y="155"/>
                      <a:pt x="558" y="155"/>
                      <a:pt x="558" y="155"/>
                    </a:cubicBezTo>
                    <a:lnTo>
                      <a:pt x="558" y="124"/>
                    </a:lnTo>
                    <a:cubicBezTo>
                      <a:pt x="558" y="93"/>
                      <a:pt x="558" y="93"/>
                      <a:pt x="558" y="93"/>
                    </a:cubicBezTo>
                    <a:cubicBezTo>
                      <a:pt x="589" y="124"/>
                      <a:pt x="589" y="124"/>
                      <a:pt x="589" y="124"/>
                    </a:cubicBezTo>
                    <a:cubicBezTo>
                      <a:pt x="589" y="124"/>
                      <a:pt x="619" y="124"/>
                      <a:pt x="651" y="124"/>
                    </a:cubicBezTo>
                    <a:lnTo>
                      <a:pt x="651" y="124"/>
                    </a:lnTo>
                    <a:cubicBezTo>
                      <a:pt x="682" y="93"/>
                      <a:pt x="743" y="93"/>
                      <a:pt x="775" y="93"/>
                    </a:cubicBezTo>
                    <a:lnTo>
                      <a:pt x="775" y="93"/>
                    </a:lnTo>
                    <a:lnTo>
                      <a:pt x="775" y="93"/>
                    </a:lnTo>
                    <a:cubicBezTo>
                      <a:pt x="775" y="93"/>
                      <a:pt x="806" y="93"/>
                      <a:pt x="837" y="93"/>
                    </a:cubicBezTo>
                    <a:cubicBezTo>
                      <a:pt x="837" y="62"/>
                      <a:pt x="867" y="62"/>
                      <a:pt x="899" y="62"/>
                    </a:cubicBezTo>
                    <a:lnTo>
                      <a:pt x="93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1" name="Freeform 189"/>
              <p:cNvSpPr>
                <a:spLocks noChangeArrowheads="1"/>
              </p:cNvSpPr>
              <p:nvPr/>
            </p:nvSpPr>
            <p:spPr bwMode="auto">
              <a:xfrm>
                <a:off x="1973263" y="809625"/>
                <a:ext cx="55562" cy="11113"/>
              </a:xfrm>
              <a:custGeom>
                <a:avLst/>
                <a:gdLst>
                  <a:gd name="T0" fmla="*/ 124 w 156"/>
                  <a:gd name="T1" fmla="*/ 31 h 32"/>
                  <a:gd name="T2" fmla="*/ 124 w 156"/>
                  <a:gd name="T3" fmla="*/ 31 h 32"/>
                  <a:gd name="T4" fmla="*/ 62 w 156"/>
                  <a:gd name="T5" fmla="*/ 0 h 32"/>
                  <a:gd name="T6" fmla="*/ 0 w 156"/>
                  <a:gd name="T7" fmla="*/ 0 h 32"/>
                  <a:gd name="T8" fmla="*/ 31 w 156"/>
                  <a:gd name="T9" fmla="*/ 0 h 32"/>
                  <a:gd name="T10" fmla="*/ 31 w 156"/>
                  <a:gd name="T11" fmla="*/ 0 h 32"/>
                  <a:gd name="T12" fmla="*/ 31 w 156"/>
                  <a:gd name="T13" fmla="*/ 0 h 32"/>
                  <a:gd name="T14" fmla="*/ 62 w 156"/>
                  <a:gd name="T15" fmla="*/ 0 h 32"/>
                  <a:gd name="T16" fmla="*/ 124 w 156"/>
                  <a:gd name="T17" fmla="*/ 31 h 32"/>
                  <a:gd name="T18" fmla="*/ 124 w 156"/>
                  <a:gd name="T19" fmla="*/ 31 h 32"/>
                  <a:gd name="T20" fmla="*/ 155 w 156"/>
                  <a:gd name="T21" fmla="*/ 31 h 32"/>
                  <a:gd name="T22" fmla="*/ 155 w 156"/>
                  <a:gd name="T23" fmla="*/ 31 h 32"/>
                  <a:gd name="T24" fmla="*/ 124 w 156"/>
                  <a:gd name="T25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6" h="32">
                    <a:moveTo>
                      <a:pt x="124" y="31"/>
                    </a:moveTo>
                    <a:lnTo>
                      <a:pt x="124" y="31"/>
                    </a:lnTo>
                    <a:cubicBezTo>
                      <a:pt x="93" y="0"/>
                      <a:pt x="93" y="0"/>
                      <a:pt x="62" y="0"/>
                    </a:cubicBezTo>
                    <a:cubicBezTo>
                      <a:pt x="62" y="0"/>
                      <a:pt x="31" y="0"/>
                      <a:pt x="0" y="0"/>
                    </a:cubicBez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62" y="0"/>
                    </a:cubicBezTo>
                    <a:cubicBezTo>
                      <a:pt x="93" y="0"/>
                      <a:pt x="93" y="31"/>
                      <a:pt x="124" y="31"/>
                    </a:cubicBezTo>
                    <a:lnTo>
                      <a:pt x="124" y="31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24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2" name="Freeform 190"/>
              <p:cNvSpPr>
                <a:spLocks noChangeArrowheads="1"/>
              </p:cNvSpPr>
              <p:nvPr/>
            </p:nvSpPr>
            <p:spPr bwMode="auto">
              <a:xfrm>
                <a:off x="2062163" y="876300"/>
                <a:ext cx="22225" cy="11113"/>
              </a:xfrm>
              <a:custGeom>
                <a:avLst/>
                <a:gdLst>
                  <a:gd name="T0" fmla="*/ 62 w 63"/>
                  <a:gd name="T1" fmla="*/ 0 h 32"/>
                  <a:gd name="T2" fmla="*/ 62 w 63"/>
                  <a:gd name="T3" fmla="*/ 0 h 32"/>
                  <a:gd name="T4" fmla="*/ 62 w 63"/>
                  <a:gd name="T5" fmla="*/ 0 h 32"/>
                  <a:gd name="T6" fmla="*/ 62 w 63"/>
                  <a:gd name="T7" fmla="*/ 0 h 32"/>
                  <a:gd name="T8" fmla="*/ 31 w 63"/>
                  <a:gd name="T9" fmla="*/ 0 h 32"/>
                  <a:gd name="T10" fmla="*/ 0 w 63"/>
                  <a:gd name="T11" fmla="*/ 0 h 32"/>
                  <a:gd name="T12" fmla="*/ 0 w 63"/>
                  <a:gd name="T13" fmla="*/ 0 h 32"/>
                  <a:gd name="T14" fmla="*/ 0 w 63"/>
                  <a:gd name="T15" fmla="*/ 31 h 32"/>
                  <a:gd name="T16" fmla="*/ 62 w 6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32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  <a:cubicBezTo>
                      <a:pt x="31" y="31"/>
                      <a:pt x="31" y="31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3" name="Freeform 191"/>
              <p:cNvSpPr>
                <a:spLocks noChangeArrowheads="1"/>
              </p:cNvSpPr>
              <p:nvPr/>
            </p:nvSpPr>
            <p:spPr bwMode="auto">
              <a:xfrm>
                <a:off x="1882775" y="765175"/>
                <a:ext cx="66675" cy="11113"/>
              </a:xfrm>
              <a:custGeom>
                <a:avLst/>
                <a:gdLst>
                  <a:gd name="T0" fmla="*/ 155 w 187"/>
                  <a:gd name="T1" fmla="*/ 0 h 32"/>
                  <a:gd name="T2" fmla="*/ 155 w 187"/>
                  <a:gd name="T3" fmla="*/ 0 h 32"/>
                  <a:gd name="T4" fmla="*/ 93 w 187"/>
                  <a:gd name="T5" fmla="*/ 0 h 32"/>
                  <a:gd name="T6" fmla="*/ 31 w 187"/>
                  <a:gd name="T7" fmla="*/ 0 h 32"/>
                  <a:gd name="T8" fmla="*/ 0 w 187"/>
                  <a:gd name="T9" fmla="*/ 31 h 32"/>
                  <a:gd name="T10" fmla="*/ 31 w 187"/>
                  <a:gd name="T11" fmla="*/ 31 h 32"/>
                  <a:gd name="T12" fmla="*/ 62 w 187"/>
                  <a:gd name="T13" fmla="*/ 31 h 32"/>
                  <a:gd name="T14" fmla="*/ 93 w 187"/>
                  <a:gd name="T15" fmla="*/ 31 h 32"/>
                  <a:gd name="T16" fmla="*/ 155 w 187"/>
                  <a:gd name="T17" fmla="*/ 31 h 32"/>
                  <a:gd name="T18" fmla="*/ 155 w 187"/>
                  <a:gd name="T19" fmla="*/ 0 h 32"/>
                  <a:gd name="T20" fmla="*/ 186 w 187"/>
                  <a:gd name="T21" fmla="*/ 0 h 32"/>
                  <a:gd name="T22" fmla="*/ 155 w 187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7" h="32">
                    <a:moveTo>
                      <a:pt x="155" y="0"/>
                    </a:moveTo>
                    <a:lnTo>
                      <a:pt x="155" y="0"/>
                    </a:lnTo>
                    <a:cubicBezTo>
                      <a:pt x="124" y="0"/>
                      <a:pt x="124" y="0"/>
                      <a:pt x="93" y="0"/>
                    </a:cubicBezTo>
                    <a:cubicBezTo>
                      <a:pt x="93" y="0"/>
                      <a:pt x="62" y="0"/>
                      <a:pt x="31" y="0"/>
                    </a:cubicBezTo>
                    <a:cubicBezTo>
                      <a:pt x="31" y="31"/>
                      <a:pt x="0" y="31"/>
                      <a:pt x="0" y="31"/>
                    </a:cubicBezTo>
                    <a:lnTo>
                      <a:pt x="31" y="31"/>
                    </a:ln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cubicBezTo>
                      <a:pt x="93" y="31"/>
                      <a:pt x="124" y="31"/>
                      <a:pt x="155" y="31"/>
                    </a:cubicBezTo>
                    <a:lnTo>
                      <a:pt x="155" y="0"/>
                    </a:lnTo>
                    <a:lnTo>
                      <a:pt x="186" y="0"/>
                    </a:lnTo>
                    <a:lnTo>
                      <a:pt x="15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4" name="Freeform 192"/>
              <p:cNvSpPr>
                <a:spLocks noChangeArrowheads="1"/>
              </p:cNvSpPr>
              <p:nvPr/>
            </p:nvSpPr>
            <p:spPr bwMode="auto">
              <a:xfrm>
                <a:off x="2017713" y="1166813"/>
                <a:ext cx="11112" cy="11112"/>
              </a:xfrm>
              <a:custGeom>
                <a:avLst/>
                <a:gdLst>
                  <a:gd name="T0" fmla="*/ 31 w 32"/>
                  <a:gd name="T1" fmla="*/ 31 h 32"/>
                  <a:gd name="T2" fmla="*/ 31 w 32"/>
                  <a:gd name="T3" fmla="*/ 31 h 32"/>
                  <a:gd name="T4" fmla="*/ 31 w 32"/>
                  <a:gd name="T5" fmla="*/ 0 h 32"/>
                  <a:gd name="T6" fmla="*/ 0 w 32"/>
                  <a:gd name="T7" fmla="*/ 0 h 32"/>
                  <a:gd name="T8" fmla="*/ 0 w 32"/>
                  <a:gd name="T9" fmla="*/ 0 h 32"/>
                  <a:gd name="T10" fmla="*/ 31 w 32"/>
                  <a:gd name="T11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31" y="31"/>
                    </a:moveTo>
                    <a:lnTo>
                      <a:pt x="31" y="31"/>
                    </a:ln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cubicBezTo>
                      <a:pt x="31" y="0"/>
                      <a:pt x="31" y="31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5" name="Freeform 193"/>
              <p:cNvSpPr>
                <a:spLocks noChangeArrowheads="1"/>
              </p:cNvSpPr>
              <p:nvPr/>
            </p:nvSpPr>
            <p:spPr bwMode="auto">
              <a:xfrm>
                <a:off x="1951038" y="1144588"/>
                <a:ext cx="55562" cy="33337"/>
              </a:xfrm>
              <a:custGeom>
                <a:avLst/>
                <a:gdLst>
                  <a:gd name="T0" fmla="*/ 62 w 156"/>
                  <a:gd name="T1" fmla="*/ 31 h 94"/>
                  <a:gd name="T2" fmla="*/ 62 w 156"/>
                  <a:gd name="T3" fmla="*/ 31 h 94"/>
                  <a:gd name="T4" fmla="*/ 62 w 156"/>
                  <a:gd name="T5" fmla="*/ 62 h 94"/>
                  <a:gd name="T6" fmla="*/ 31 w 156"/>
                  <a:gd name="T7" fmla="*/ 0 h 94"/>
                  <a:gd name="T8" fmla="*/ 0 w 156"/>
                  <a:gd name="T9" fmla="*/ 0 h 94"/>
                  <a:gd name="T10" fmla="*/ 0 w 156"/>
                  <a:gd name="T11" fmla="*/ 0 h 94"/>
                  <a:gd name="T12" fmla="*/ 0 w 156"/>
                  <a:gd name="T13" fmla="*/ 31 h 94"/>
                  <a:gd name="T14" fmla="*/ 0 w 156"/>
                  <a:gd name="T15" fmla="*/ 31 h 94"/>
                  <a:gd name="T16" fmla="*/ 0 w 156"/>
                  <a:gd name="T17" fmla="*/ 62 h 94"/>
                  <a:gd name="T18" fmla="*/ 0 w 156"/>
                  <a:gd name="T19" fmla="*/ 62 h 94"/>
                  <a:gd name="T20" fmla="*/ 31 w 156"/>
                  <a:gd name="T21" fmla="*/ 93 h 94"/>
                  <a:gd name="T22" fmla="*/ 62 w 156"/>
                  <a:gd name="T23" fmla="*/ 93 h 94"/>
                  <a:gd name="T24" fmla="*/ 93 w 156"/>
                  <a:gd name="T25" fmla="*/ 93 h 94"/>
                  <a:gd name="T26" fmla="*/ 124 w 156"/>
                  <a:gd name="T27" fmla="*/ 62 h 94"/>
                  <a:gd name="T28" fmla="*/ 124 w 156"/>
                  <a:gd name="T29" fmla="*/ 62 h 94"/>
                  <a:gd name="T30" fmla="*/ 155 w 156"/>
                  <a:gd name="T31" fmla="*/ 62 h 94"/>
                  <a:gd name="T32" fmla="*/ 155 w 156"/>
                  <a:gd name="T33" fmla="*/ 62 h 94"/>
                  <a:gd name="T34" fmla="*/ 124 w 156"/>
                  <a:gd name="T35" fmla="*/ 31 h 94"/>
                  <a:gd name="T36" fmla="*/ 93 w 156"/>
                  <a:gd name="T37" fmla="*/ 31 h 94"/>
                  <a:gd name="T38" fmla="*/ 93 w 156"/>
                  <a:gd name="T39" fmla="*/ 31 h 94"/>
                  <a:gd name="T40" fmla="*/ 62 w 156"/>
                  <a:gd name="T41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6" h="94">
                    <a:moveTo>
                      <a:pt x="62" y="31"/>
                    </a:moveTo>
                    <a:lnTo>
                      <a:pt x="62" y="31"/>
                    </a:lnTo>
                    <a:cubicBezTo>
                      <a:pt x="62" y="62"/>
                      <a:pt x="62" y="62"/>
                      <a:pt x="62" y="62"/>
                    </a:cubicBez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cubicBezTo>
                      <a:pt x="31" y="62"/>
                      <a:pt x="31" y="93"/>
                      <a:pt x="31" y="93"/>
                    </a:cubicBezTo>
                    <a:lnTo>
                      <a:pt x="62" y="93"/>
                    </a:lnTo>
                    <a:lnTo>
                      <a:pt x="93" y="93"/>
                    </a:lnTo>
                    <a:cubicBezTo>
                      <a:pt x="93" y="62"/>
                      <a:pt x="124" y="62"/>
                      <a:pt x="124" y="62"/>
                    </a:cubicBezTo>
                    <a:lnTo>
                      <a:pt x="124" y="62"/>
                    </a:lnTo>
                    <a:lnTo>
                      <a:pt x="155" y="62"/>
                    </a:lnTo>
                    <a:lnTo>
                      <a:pt x="155" y="62"/>
                    </a:lnTo>
                    <a:cubicBezTo>
                      <a:pt x="155" y="31"/>
                      <a:pt x="155" y="31"/>
                      <a:pt x="124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62" y="31"/>
                      <a:pt x="62" y="31"/>
                      <a:pt x="62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6" name="Freeform 194"/>
              <p:cNvSpPr>
                <a:spLocks noChangeArrowheads="1"/>
              </p:cNvSpPr>
              <p:nvPr/>
            </p:nvSpPr>
            <p:spPr bwMode="auto">
              <a:xfrm>
                <a:off x="2419350" y="1122363"/>
                <a:ext cx="1588" cy="11112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0 h 32"/>
                  <a:gd name="T6" fmla="*/ 0 w 1"/>
                  <a:gd name="T7" fmla="*/ 0 h 32"/>
                  <a:gd name="T8" fmla="*/ 0 w 1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7" name="Freeform 195"/>
              <p:cNvSpPr>
                <a:spLocks noChangeArrowheads="1"/>
              </p:cNvSpPr>
              <p:nvPr/>
            </p:nvSpPr>
            <p:spPr bwMode="auto">
              <a:xfrm>
                <a:off x="2017713" y="987425"/>
                <a:ext cx="401637" cy="223838"/>
              </a:xfrm>
              <a:custGeom>
                <a:avLst/>
                <a:gdLst>
                  <a:gd name="T0" fmla="*/ 248 w 1117"/>
                  <a:gd name="T1" fmla="*/ 31 h 621"/>
                  <a:gd name="T2" fmla="*/ 186 w 1117"/>
                  <a:gd name="T3" fmla="*/ 31 h 621"/>
                  <a:gd name="T4" fmla="*/ 155 w 1117"/>
                  <a:gd name="T5" fmla="*/ 0 h 621"/>
                  <a:gd name="T6" fmla="*/ 0 w 1117"/>
                  <a:gd name="T7" fmla="*/ 62 h 621"/>
                  <a:gd name="T8" fmla="*/ 31 w 1117"/>
                  <a:gd name="T9" fmla="*/ 93 h 621"/>
                  <a:gd name="T10" fmla="*/ 62 w 1117"/>
                  <a:gd name="T11" fmla="*/ 93 h 621"/>
                  <a:gd name="T12" fmla="*/ 124 w 1117"/>
                  <a:gd name="T13" fmla="*/ 124 h 621"/>
                  <a:gd name="T14" fmla="*/ 186 w 1117"/>
                  <a:gd name="T15" fmla="*/ 93 h 621"/>
                  <a:gd name="T16" fmla="*/ 248 w 1117"/>
                  <a:gd name="T17" fmla="*/ 93 h 621"/>
                  <a:gd name="T18" fmla="*/ 341 w 1117"/>
                  <a:gd name="T19" fmla="*/ 93 h 621"/>
                  <a:gd name="T20" fmla="*/ 372 w 1117"/>
                  <a:gd name="T21" fmla="*/ 155 h 621"/>
                  <a:gd name="T22" fmla="*/ 433 w 1117"/>
                  <a:gd name="T23" fmla="*/ 155 h 621"/>
                  <a:gd name="T24" fmla="*/ 433 w 1117"/>
                  <a:gd name="T25" fmla="*/ 186 h 621"/>
                  <a:gd name="T26" fmla="*/ 496 w 1117"/>
                  <a:gd name="T27" fmla="*/ 217 h 621"/>
                  <a:gd name="T28" fmla="*/ 557 w 1117"/>
                  <a:gd name="T29" fmla="*/ 248 h 621"/>
                  <a:gd name="T30" fmla="*/ 589 w 1117"/>
                  <a:gd name="T31" fmla="*/ 341 h 621"/>
                  <a:gd name="T32" fmla="*/ 496 w 1117"/>
                  <a:gd name="T33" fmla="*/ 372 h 621"/>
                  <a:gd name="T34" fmla="*/ 527 w 1117"/>
                  <a:gd name="T35" fmla="*/ 465 h 621"/>
                  <a:gd name="T36" fmla="*/ 589 w 1117"/>
                  <a:gd name="T37" fmla="*/ 527 h 621"/>
                  <a:gd name="T38" fmla="*/ 651 w 1117"/>
                  <a:gd name="T39" fmla="*/ 557 h 621"/>
                  <a:gd name="T40" fmla="*/ 713 w 1117"/>
                  <a:gd name="T41" fmla="*/ 557 h 621"/>
                  <a:gd name="T42" fmla="*/ 805 w 1117"/>
                  <a:gd name="T43" fmla="*/ 620 h 621"/>
                  <a:gd name="T44" fmla="*/ 899 w 1117"/>
                  <a:gd name="T45" fmla="*/ 620 h 621"/>
                  <a:gd name="T46" fmla="*/ 929 w 1117"/>
                  <a:gd name="T47" fmla="*/ 620 h 621"/>
                  <a:gd name="T48" fmla="*/ 992 w 1117"/>
                  <a:gd name="T49" fmla="*/ 557 h 621"/>
                  <a:gd name="T50" fmla="*/ 992 w 1117"/>
                  <a:gd name="T51" fmla="*/ 527 h 621"/>
                  <a:gd name="T52" fmla="*/ 929 w 1117"/>
                  <a:gd name="T53" fmla="*/ 496 h 621"/>
                  <a:gd name="T54" fmla="*/ 899 w 1117"/>
                  <a:gd name="T55" fmla="*/ 496 h 621"/>
                  <a:gd name="T56" fmla="*/ 837 w 1117"/>
                  <a:gd name="T57" fmla="*/ 465 h 621"/>
                  <a:gd name="T58" fmla="*/ 744 w 1117"/>
                  <a:gd name="T59" fmla="*/ 403 h 621"/>
                  <a:gd name="T60" fmla="*/ 837 w 1117"/>
                  <a:gd name="T61" fmla="*/ 310 h 621"/>
                  <a:gd name="T62" fmla="*/ 929 w 1117"/>
                  <a:gd name="T63" fmla="*/ 341 h 621"/>
                  <a:gd name="T64" fmla="*/ 961 w 1117"/>
                  <a:gd name="T65" fmla="*/ 310 h 621"/>
                  <a:gd name="T66" fmla="*/ 1023 w 1117"/>
                  <a:gd name="T67" fmla="*/ 341 h 621"/>
                  <a:gd name="T68" fmla="*/ 1053 w 1117"/>
                  <a:gd name="T69" fmla="*/ 403 h 621"/>
                  <a:gd name="T70" fmla="*/ 1116 w 1117"/>
                  <a:gd name="T71" fmla="*/ 372 h 621"/>
                  <a:gd name="T72" fmla="*/ 1116 w 1117"/>
                  <a:gd name="T73" fmla="*/ 372 h 621"/>
                  <a:gd name="T74" fmla="*/ 1085 w 1117"/>
                  <a:gd name="T75" fmla="*/ 341 h 621"/>
                  <a:gd name="T76" fmla="*/ 1053 w 1117"/>
                  <a:gd name="T77" fmla="*/ 341 h 621"/>
                  <a:gd name="T78" fmla="*/ 1023 w 1117"/>
                  <a:gd name="T79" fmla="*/ 310 h 621"/>
                  <a:gd name="T80" fmla="*/ 961 w 1117"/>
                  <a:gd name="T81" fmla="*/ 279 h 621"/>
                  <a:gd name="T82" fmla="*/ 929 w 1117"/>
                  <a:gd name="T83" fmla="*/ 279 h 621"/>
                  <a:gd name="T84" fmla="*/ 899 w 1117"/>
                  <a:gd name="T85" fmla="*/ 279 h 621"/>
                  <a:gd name="T86" fmla="*/ 868 w 1117"/>
                  <a:gd name="T87" fmla="*/ 279 h 621"/>
                  <a:gd name="T88" fmla="*/ 775 w 1117"/>
                  <a:gd name="T89" fmla="*/ 217 h 621"/>
                  <a:gd name="T90" fmla="*/ 713 w 1117"/>
                  <a:gd name="T91" fmla="*/ 155 h 621"/>
                  <a:gd name="T92" fmla="*/ 713 w 1117"/>
                  <a:gd name="T93" fmla="*/ 93 h 621"/>
                  <a:gd name="T94" fmla="*/ 651 w 1117"/>
                  <a:gd name="T95" fmla="*/ 124 h 621"/>
                  <a:gd name="T96" fmla="*/ 620 w 1117"/>
                  <a:gd name="T97" fmla="*/ 155 h 621"/>
                  <a:gd name="T98" fmla="*/ 527 w 1117"/>
                  <a:gd name="T99" fmla="*/ 93 h 621"/>
                  <a:gd name="T100" fmla="*/ 527 w 1117"/>
                  <a:gd name="T101" fmla="*/ 93 h 621"/>
                  <a:gd name="T102" fmla="*/ 433 w 1117"/>
                  <a:gd name="T103" fmla="*/ 62 h 621"/>
                  <a:gd name="T104" fmla="*/ 403 w 1117"/>
                  <a:gd name="T105" fmla="*/ 62 h 621"/>
                  <a:gd name="T106" fmla="*/ 403 w 1117"/>
                  <a:gd name="T107" fmla="*/ 0 h 621"/>
                  <a:gd name="T108" fmla="*/ 310 w 1117"/>
                  <a:gd name="T109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17" h="621">
                    <a:moveTo>
                      <a:pt x="279" y="31"/>
                    </a:moveTo>
                    <a:lnTo>
                      <a:pt x="279" y="31"/>
                    </a:lnTo>
                    <a:cubicBezTo>
                      <a:pt x="248" y="31"/>
                      <a:pt x="248" y="31"/>
                      <a:pt x="248" y="31"/>
                    </a:cubicBezTo>
                    <a:cubicBezTo>
                      <a:pt x="216" y="31"/>
                      <a:pt x="216" y="31"/>
                      <a:pt x="216" y="31"/>
                    </a:cubicBezTo>
                    <a:lnTo>
                      <a:pt x="21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155" y="31"/>
                    </a:cubicBez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cubicBezTo>
                      <a:pt x="155" y="0"/>
                      <a:pt x="124" y="0"/>
                      <a:pt x="124" y="31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31" y="93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62" y="93"/>
                    </a:lnTo>
                    <a:lnTo>
                      <a:pt x="62" y="93"/>
                    </a:lnTo>
                    <a:cubicBezTo>
                      <a:pt x="93" y="93"/>
                      <a:pt x="93" y="124"/>
                      <a:pt x="93" y="124"/>
                    </a:cubicBezTo>
                    <a:lnTo>
                      <a:pt x="93" y="124"/>
                    </a:ln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55" y="124"/>
                      <a:pt x="155" y="124"/>
                      <a:pt x="155" y="124"/>
                    </a:cubicBezTo>
                    <a:lnTo>
                      <a:pt x="155" y="124"/>
                    </a:lnTo>
                    <a:cubicBezTo>
                      <a:pt x="186" y="93"/>
                      <a:pt x="186" y="93"/>
                      <a:pt x="186" y="93"/>
                    </a:cubicBezTo>
                    <a:cubicBezTo>
                      <a:pt x="186" y="93"/>
                      <a:pt x="186" y="62"/>
                      <a:pt x="216" y="62"/>
                    </a:cubicBezTo>
                    <a:cubicBezTo>
                      <a:pt x="216" y="62"/>
                      <a:pt x="216" y="62"/>
                      <a:pt x="248" y="62"/>
                    </a:cubicBezTo>
                    <a:cubicBezTo>
                      <a:pt x="248" y="93"/>
                      <a:pt x="248" y="93"/>
                      <a:pt x="248" y="93"/>
                    </a:cubicBezTo>
                    <a:lnTo>
                      <a:pt x="248" y="93"/>
                    </a:lnTo>
                    <a:cubicBezTo>
                      <a:pt x="279" y="93"/>
                      <a:pt x="279" y="93"/>
                      <a:pt x="310" y="124"/>
                    </a:cubicBezTo>
                    <a:cubicBezTo>
                      <a:pt x="341" y="93"/>
                      <a:pt x="341" y="93"/>
                      <a:pt x="341" y="93"/>
                    </a:cubicBezTo>
                    <a:cubicBezTo>
                      <a:pt x="341" y="155"/>
                      <a:pt x="341" y="155"/>
                      <a:pt x="341" y="155"/>
                    </a:cubicBezTo>
                    <a:cubicBezTo>
                      <a:pt x="341" y="155"/>
                      <a:pt x="341" y="155"/>
                      <a:pt x="372" y="155"/>
                    </a:cubicBezTo>
                    <a:lnTo>
                      <a:pt x="372" y="155"/>
                    </a:lnTo>
                    <a:cubicBezTo>
                      <a:pt x="372" y="155"/>
                      <a:pt x="372" y="155"/>
                      <a:pt x="372" y="186"/>
                    </a:cubicBezTo>
                    <a:cubicBezTo>
                      <a:pt x="403" y="186"/>
                      <a:pt x="403" y="186"/>
                      <a:pt x="403" y="186"/>
                    </a:cubicBezTo>
                    <a:cubicBezTo>
                      <a:pt x="433" y="155"/>
                      <a:pt x="433" y="155"/>
                      <a:pt x="433" y="155"/>
                    </a:cubicBezTo>
                    <a:cubicBezTo>
                      <a:pt x="433" y="186"/>
                      <a:pt x="433" y="186"/>
                      <a:pt x="433" y="186"/>
                    </a:cubicBezTo>
                    <a:lnTo>
                      <a:pt x="433" y="186"/>
                    </a:lnTo>
                    <a:lnTo>
                      <a:pt x="433" y="186"/>
                    </a:lnTo>
                    <a:lnTo>
                      <a:pt x="465" y="186"/>
                    </a:lnTo>
                    <a:cubicBezTo>
                      <a:pt x="496" y="186"/>
                      <a:pt x="496" y="186"/>
                      <a:pt x="496" y="217"/>
                    </a:cubicBezTo>
                    <a:lnTo>
                      <a:pt x="496" y="217"/>
                    </a:lnTo>
                    <a:cubicBezTo>
                      <a:pt x="496" y="217"/>
                      <a:pt x="496" y="217"/>
                      <a:pt x="527" y="217"/>
                    </a:cubicBezTo>
                    <a:lnTo>
                      <a:pt x="527" y="217"/>
                    </a:lnTo>
                    <a:cubicBezTo>
                      <a:pt x="557" y="217"/>
                      <a:pt x="557" y="217"/>
                      <a:pt x="557" y="248"/>
                    </a:cubicBezTo>
                    <a:lnTo>
                      <a:pt x="589" y="279"/>
                    </a:lnTo>
                    <a:lnTo>
                      <a:pt x="589" y="279"/>
                    </a:lnTo>
                    <a:cubicBezTo>
                      <a:pt x="589" y="341"/>
                      <a:pt x="589" y="341"/>
                      <a:pt x="589" y="341"/>
                    </a:cubicBezTo>
                    <a:lnTo>
                      <a:pt x="589" y="341"/>
                    </a:lnTo>
                    <a:cubicBezTo>
                      <a:pt x="557" y="341"/>
                      <a:pt x="527" y="372"/>
                      <a:pt x="496" y="372"/>
                    </a:cubicBezTo>
                    <a:lnTo>
                      <a:pt x="496" y="372"/>
                    </a:lnTo>
                    <a:cubicBezTo>
                      <a:pt x="496" y="403"/>
                      <a:pt x="527" y="403"/>
                      <a:pt x="527" y="403"/>
                    </a:cubicBezTo>
                    <a:cubicBezTo>
                      <a:pt x="527" y="465"/>
                      <a:pt x="527" y="465"/>
                      <a:pt x="527" y="465"/>
                    </a:cubicBezTo>
                    <a:lnTo>
                      <a:pt x="527" y="465"/>
                    </a:lnTo>
                    <a:lnTo>
                      <a:pt x="527" y="465"/>
                    </a:lnTo>
                    <a:cubicBezTo>
                      <a:pt x="557" y="465"/>
                      <a:pt x="557" y="465"/>
                      <a:pt x="557" y="496"/>
                    </a:cubicBezTo>
                    <a:cubicBezTo>
                      <a:pt x="589" y="496"/>
                      <a:pt x="589" y="496"/>
                      <a:pt x="589" y="527"/>
                    </a:cubicBezTo>
                    <a:cubicBezTo>
                      <a:pt x="713" y="527"/>
                      <a:pt x="713" y="527"/>
                      <a:pt x="713" y="527"/>
                    </a:cubicBezTo>
                    <a:cubicBezTo>
                      <a:pt x="651" y="557"/>
                      <a:pt x="651" y="557"/>
                      <a:pt x="651" y="557"/>
                    </a:cubicBezTo>
                    <a:lnTo>
                      <a:pt x="651" y="557"/>
                    </a:lnTo>
                    <a:cubicBezTo>
                      <a:pt x="651" y="557"/>
                      <a:pt x="681" y="557"/>
                      <a:pt x="681" y="589"/>
                    </a:cubicBezTo>
                    <a:cubicBezTo>
                      <a:pt x="681" y="557"/>
                      <a:pt x="713" y="557"/>
                      <a:pt x="713" y="557"/>
                    </a:cubicBezTo>
                    <a:lnTo>
                      <a:pt x="713" y="557"/>
                    </a:lnTo>
                    <a:cubicBezTo>
                      <a:pt x="744" y="557"/>
                      <a:pt x="775" y="589"/>
                      <a:pt x="775" y="589"/>
                    </a:cubicBezTo>
                    <a:lnTo>
                      <a:pt x="805" y="589"/>
                    </a:lnTo>
                    <a:cubicBezTo>
                      <a:pt x="805" y="620"/>
                      <a:pt x="805" y="620"/>
                      <a:pt x="805" y="620"/>
                    </a:cubicBezTo>
                    <a:cubicBezTo>
                      <a:pt x="805" y="620"/>
                      <a:pt x="805" y="620"/>
                      <a:pt x="837" y="620"/>
                    </a:cubicBezTo>
                    <a:lnTo>
                      <a:pt x="837" y="620"/>
                    </a:lnTo>
                    <a:cubicBezTo>
                      <a:pt x="868" y="620"/>
                      <a:pt x="868" y="620"/>
                      <a:pt x="899" y="620"/>
                    </a:cubicBezTo>
                    <a:lnTo>
                      <a:pt x="899" y="620"/>
                    </a:lnTo>
                    <a:lnTo>
                      <a:pt x="899" y="620"/>
                    </a:lnTo>
                    <a:cubicBezTo>
                      <a:pt x="899" y="620"/>
                      <a:pt x="899" y="620"/>
                      <a:pt x="929" y="620"/>
                    </a:cubicBezTo>
                    <a:cubicBezTo>
                      <a:pt x="929" y="620"/>
                      <a:pt x="929" y="620"/>
                      <a:pt x="929" y="589"/>
                    </a:cubicBezTo>
                    <a:cubicBezTo>
                      <a:pt x="929" y="589"/>
                      <a:pt x="929" y="557"/>
                      <a:pt x="961" y="557"/>
                    </a:cubicBezTo>
                    <a:cubicBezTo>
                      <a:pt x="961" y="557"/>
                      <a:pt x="961" y="557"/>
                      <a:pt x="992" y="557"/>
                    </a:cubicBezTo>
                    <a:lnTo>
                      <a:pt x="992" y="557"/>
                    </a:lnTo>
                    <a:lnTo>
                      <a:pt x="992" y="527"/>
                    </a:lnTo>
                    <a:lnTo>
                      <a:pt x="992" y="527"/>
                    </a:lnTo>
                    <a:cubicBezTo>
                      <a:pt x="961" y="527"/>
                      <a:pt x="961" y="527"/>
                      <a:pt x="961" y="527"/>
                    </a:cubicBezTo>
                    <a:lnTo>
                      <a:pt x="929" y="496"/>
                    </a:lnTo>
                    <a:lnTo>
                      <a:pt x="929" y="496"/>
                    </a:lnTo>
                    <a:lnTo>
                      <a:pt x="929" y="496"/>
                    </a:lnTo>
                    <a:lnTo>
                      <a:pt x="899" y="496"/>
                    </a:lnTo>
                    <a:lnTo>
                      <a:pt x="899" y="496"/>
                    </a:lnTo>
                    <a:cubicBezTo>
                      <a:pt x="899" y="496"/>
                      <a:pt x="899" y="496"/>
                      <a:pt x="868" y="496"/>
                    </a:cubicBezTo>
                    <a:lnTo>
                      <a:pt x="868" y="496"/>
                    </a:lnTo>
                    <a:cubicBezTo>
                      <a:pt x="868" y="465"/>
                      <a:pt x="837" y="465"/>
                      <a:pt x="837" y="465"/>
                    </a:cubicBezTo>
                    <a:cubicBezTo>
                      <a:pt x="837" y="434"/>
                      <a:pt x="805" y="434"/>
                      <a:pt x="805" y="403"/>
                    </a:cubicBezTo>
                    <a:lnTo>
                      <a:pt x="775" y="403"/>
                    </a:lnTo>
                    <a:cubicBezTo>
                      <a:pt x="744" y="403"/>
                      <a:pt x="744" y="403"/>
                      <a:pt x="744" y="403"/>
                    </a:cubicBezTo>
                    <a:cubicBezTo>
                      <a:pt x="775" y="341"/>
                      <a:pt x="775" y="341"/>
                      <a:pt x="775" y="341"/>
                    </a:cubicBezTo>
                    <a:cubicBezTo>
                      <a:pt x="775" y="341"/>
                      <a:pt x="805" y="310"/>
                      <a:pt x="837" y="310"/>
                    </a:cubicBezTo>
                    <a:lnTo>
                      <a:pt x="837" y="310"/>
                    </a:lnTo>
                    <a:cubicBezTo>
                      <a:pt x="868" y="310"/>
                      <a:pt x="868" y="310"/>
                      <a:pt x="868" y="310"/>
                    </a:cubicBezTo>
                    <a:cubicBezTo>
                      <a:pt x="868" y="310"/>
                      <a:pt x="899" y="310"/>
                      <a:pt x="899" y="341"/>
                    </a:cubicBezTo>
                    <a:lnTo>
                      <a:pt x="929" y="341"/>
                    </a:lnTo>
                    <a:lnTo>
                      <a:pt x="929" y="341"/>
                    </a:lnTo>
                    <a:lnTo>
                      <a:pt x="929" y="341"/>
                    </a:lnTo>
                    <a:cubicBezTo>
                      <a:pt x="961" y="310"/>
                      <a:pt x="961" y="310"/>
                      <a:pt x="961" y="310"/>
                    </a:cubicBezTo>
                    <a:cubicBezTo>
                      <a:pt x="961" y="341"/>
                      <a:pt x="961" y="341"/>
                      <a:pt x="961" y="341"/>
                    </a:cubicBezTo>
                    <a:cubicBezTo>
                      <a:pt x="992" y="341"/>
                      <a:pt x="1023" y="341"/>
                      <a:pt x="1023" y="341"/>
                    </a:cubicBezTo>
                    <a:lnTo>
                      <a:pt x="1023" y="341"/>
                    </a:lnTo>
                    <a:cubicBezTo>
                      <a:pt x="1023" y="341"/>
                      <a:pt x="1053" y="372"/>
                      <a:pt x="1053" y="403"/>
                    </a:cubicBezTo>
                    <a:lnTo>
                      <a:pt x="1053" y="403"/>
                    </a:lnTo>
                    <a:lnTo>
                      <a:pt x="1053" y="403"/>
                    </a:lnTo>
                    <a:lnTo>
                      <a:pt x="1053" y="372"/>
                    </a:lnTo>
                    <a:lnTo>
                      <a:pt x="1053" y="372"/>
                    </a:lnTo>
                    <a:cubicBezTo>
                      <a:pt x="1116" y="372"/>
                      <a:pt x="1116" y="372"/>
                      <a:pt x="1116" y="372"/>
                    </a:cubicBezTo>
                    <a:lnTo>
                      <a:pt x="1116" y="372"/>
                    </a:lnTo>
                    <a:lnTo>
                      <a:pt x="1116" y="372"/>
                    </a:lnTo>
                    <a:lnTo>
                      <a:pt x="1116" y="372"/>
                    </a:lnTo>
                    <a:cubicBezTo>
                      <a:pt x="1116" y="341"/>
                      <a:pt x="1116" y="341"/>
                      <a:pt x="1085" y="341"/>
                    </a:cubicBezTo>
                    <a:lnTo>
                      <a:pt x="1085" y="341"/>
                    </a:lnTo>
                    <a:lnTo>
                      <a:pt x="1085" y="341"/>
                    </a:lnTo>
                    <a:lnTo>
                      <a:pt x="1085" y="341"/>
                    </a:lnTo>
                    <a:cubicBezTo>
                      <a:pt x="1053" y="341"/>
                      <a:pt x="1053" y="341"/>
                      <a:pt x="1053" y="341"/>
                    </a:cubicBezTo>
                    <a:lnTo>
                      <a:pt x="1053" y="341"/>
                    </a:lnTo>
                    <a:cubicBezTo>
                      <a:pt x="1053" y="310"/>
                      <a:pt x="1023" y="310"/>
                      <a:pt x="1023" y="310"/>
                    </a:cubicBezTo>
                    <a:lnTo>
                      <a:pt x="1023" y="310"/>
                    </a:lnTo>
                    <a:lnTo>
                      <a:pt x="1023" y="310"/>
                    </a:lnTo>
                    <a:lnTo>
                      <a:pt x="992" y="279"/>
                    </a:lnTo>
                    <a:cubicBezTo>
                      <a:pt x="992" y="279"/>
                      <a:pt x="992" y="279"/>
                      <a:pt x="961" y="279"/>
                    </a:cubicBezTo>
                    <a:lnTo>
                      <a:pt x="961" y="279"/>
                    </a:lnTo>
                    <a:lnTo>
                      <a:pt x="961" y="279"/>
                    </a:lnTo>
                    <a:lnTo>
                      <a:pt x="961" y="279"/>
                    </a:lnTo>
                    <a:cubicBezTo>
                      <a:pt x="929" y="279"/>
                      <a:pt x="929" y="279"/>
                      <a:pt x="929" y="279"/>
                    </a:cubicBezTo>
                    <a:cubicBezTo>
                      <a:pt x="929" y="279"/>
                      <a:pt x="929" y="279"/>
                      <a:pt x="899" y="279"/>
                    </a:cubicBezTo>
                    <a:lnTo>
                      <a:pt x="899" y="279"/>
                    </a:lnTo>
                    <a:lnTo>
                      <a:pt x="899" y="279"/>
                    </a:lnTo>
                    <a:lnTo>
                      <a:pt x="899" y="279"/>
                    </a:lnTo>
                    <a:cubicBezTo>
                      <a:pt x="868" y="279"/>
                      <a:pt x="868" y="279"/>
                      <a:pt x="868" y="279"/>
                    </a:cubicBezTo>
                    <a:lnTo>
                      <a:pt x="868" y="279"/>
                    </a:lnTo>
                    <a:cubicBezTo>
                      <a:pt x="868" y="279"/>
                      <a:pt x="837" y="279"/>
                      <a:pt x="837" y="248"/>
                    </a:cubicBezTo>
                    <a:lnTo>
                      <a:pt x="805" y="248"/>
                    </a:lnTo>
                    <a:cubicBezTo>
                      <a:pt x="775" y="248"/>
                      <a:pt x="775" y="248"/>
                      <a:pt x="775" y="217"/>
                    </a:cubicBezTo>
                    <a:cubicBezTo>
                      <a:pt x="744" y="217"/>
                      <a:pt x="713" y="217"/>
                      <a:pt x="713" y="186"/>
                    </a:cubicBezTo>
                    <a:cubicBezTo>
                      <a:pt x="713" y="186"/>
                      <a:pt x="713" y="186"/>
                      <a:pt x="744" y="155"/>
                    </a:cubicBezTo>
                    <a:cubicBezTo>
                      <a:pt x="713" y="155"/>
                      <a:pt x="713" y="155"/>
                      <a:pt x="713" y="155"/>
                    </a:cubicBezTo>
                    <a:cubicBezTo>
                      <a:pt x="713" y="155"/>
                      <a:pt x="713" y="124"/>
                      <a:pt x="744" y="124"/>
                    </a:cubicBezTo>
                    <a:lnTo>
                      <a:pt x="713" y="124"/>
                    </a:lnTo>
                    <a:cubicBezTo>
                      <a:pt x="713" y="93"/>
                      <a:pt x="713" y="93"/>
                      <a:pt x="713" y="93"/>
                    </a:cubicBezTo>
                    <a:lnTo>
                      <a:pt x="713" y="93"/>
                    </a:lnTo>
                    <a:cubicBezTo>
                      <a:pt x="681" y="93"/>
                      <a:pt x="681" y="93"/>
                      <a:pt x="681" y="93"/>
                    </a:cubicBezTo>
                    <a:lnTo>
                      <a:pt x="651" y="124"/>
                    </a:lnTo>
                    <a:lnTo>
                      <a:pt x="651" y="124"/>
                    </a:lnTo>
                    <a:lnTo>
                      <a:pt x="651" y="124"/>
                    </a:lnTo>
                    <a:lnTo>
                      <a:pt x="620" y="155"/>
                    </a:lnTo>
                    <a:cubicBezTo>
                      <a:pt x="589" y="155"/>
                      <a:pt x="589" y="155"/>
                      <a:pt x="589" y="124"/>
                    </a:cubicBezTo>
                    <a:cubicBezTo>
                      <a:pt x="557" y="124"/>
                      <a:pt x="557" y="124"/>
                      <a:pt x="557" y="124"/>
                    </a:cubicBezTo>
                    <a:cubicBezTo>
                      <a:pt x="527" y="93"/>
                      <a:pt x="527" y="93"/>
                      <a:pt x="527" y="93"/>
                    </a:cubicBezTo>
                    <a:lnTo>
                      <a:pt x="527" y="93"/>
                    </a:lnTo>
                    <a:cubicBezTo>
                      <a:pt x="527" y="62"/>
                      <a:pt x="557" y="62"/>
                      <a:pt x="557" y="62"/>
                    </a:cubicBezTo>
                    <a:cubicBezTo>
                      <a:pt x="527" y="62"/>
                      <a:pt x="527" y="62"/>
                      <a:pt x="527" y="93"/>
                    </a:cubicBezTo>
                    <a:cubicBezTo>
                      <a:pt x="496" y="93"/>
                      <a:pt x="496" y="93"/>
                      <a:pt x="496" y="93"/>
                    </a:cubicBezTo>
                    <a:cubicBezTo>
                      <a:pt x="465" y="62"/>
                      <a:pt x="465" y="62"/>
                      <a:pt x="465" y="62"/>
                    </a:cubicBezTo>
                    <a:cubicBezTo>
                      <a:pt x="433" y="62"/>
                      <a:pt x="433" y="62"/>
                      <a:pt x="433" y="62"/>
                    </a:cubicBezTo>
                    <a:lnTo>
                      <a:pt x="433" y="62"/>
                    </a:lnTo>
                    <a:lnTo>
                      <a:pt x="433" y="62"/>
                    </a:lnTo>
                    <a:cubicBezTo>
                      <a:pt x="403" y="62"/>
                      <a:pt x="403" y="62"/>
                      <a:pt x="403" y="62"/>
                    </a:cubicBezTo>
                    <a:lnTo>
                      <a:pt x="403" y="31"/>
                    </a:lnTo>
                    <a:lnTo>
                      <a:pt x="403" y="0"/>
                    </a:lnTo>
                    <a:lnTo>
                      <a:pt x="403" y="0"/>
                    </a:lnTo>
                    <a:lnTo>
                      <a:pt x="403" y="0"/>
                    </a:lnTo>
                    <a:cubicBezTo>
                      <a:pt x="372" y="0"/>
                      <a:pt x="372" y="0"/>
                      <a:pt x="372" y="0"/>
                    </a:cubicBezTo>
                    <a:cubicBezTo>
                      <a:pt x="341" y="0"/>
                      <a:pt x="341" y="0"/>
                      <a:pt x="310" y="0"/>
                    </a:cubicBezTo>
                    <a:lnTo>
                      <a:pt x="310" y="0"/>
                    </a:lnTo>
                    <a:cubicBezTo>
                      <a:pt x="310" y="31"/>
                      <a:pt x="279" y="31"/>
                      <a:pt x="279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8" name="Freeform 196"/>
              <p:cNvSpPr>
                <a:spLocks noChangeArrowheads="1"/>
              </p:cNvSpPr>
              <p:nvPr/>
            </p:nvSpPr>
            <p:spPr bwMode="auto">
              <a:xfrm>
                <a:off x="1882775" y="954088"/>
                <a:ext cx="55563" cy="66675"/>
              </a:xfrm>
              <a:custGeom>
                <a:avLst/>
                <a:gdLst>
                  <a:gd name="T0" fmla="*/ 124 w 156"/>
                  <a:gd name="T1" fmla="*/ 124 h 187"/>
                  <a:gd name="T2" fmla="*/ 124 w 156"/>
                  <a:gd name="T3" fmla="*/ 124 h 187"/>
                  <a:gd name="T4" fmla="*/ 124 w 156"/>
                  <a:gd name="T5" fmla="*/ 124 h 187"/>
                  <a:gd name="T6" fmla="*/ 124 w 156"/>
                  <a:gd name="T7" fmla="*/ 124 h 187"/>
                  <a:gd name="T8" fmla="*/ 124 w 156"/>
                  <a:gd name="T9" fmla="*/ 93 h 187"/>
                  <a:gd name="T10" fmla="*/ 124 w 156"/>
                  <a:gd name="T11" fmla="*/ 93 h 187"/>
                  <a:gd name="T12" fmla="*/ 124 w 156"/>
                  <a:gd name="T13" fmla="*/ 31 h 187"/>
                  <a:gd name="T14" fmla="*/ 155 w 156"/>
                  <a:gd name="T15" fmla="*/ 31 h 187"/>
                  <a:gd name="T16" fmla="*/ 155 w 156"/>
                  <a:gd name="T17" fmla="*/ 0 h 187"/>
                  <a:gd name="T18" fmla="*/ 155 w 156"/>
                  <a:gd name="T19" fmla="*/ 0 h 187"/>
                  <a:gd name="T20" fmla="*/ 124 w 156"/>
                  <a:gd name="T21" fmla="*/ 0 h 187"/>
                  <a:gd name="T22" fmla="*/ 31 w 156"/>
                  <a:gd name="T23" fmla="*/ 31 h 187"/>
                  <a:gd name="T24" fmla="*/ 31 w 156"/>
                  <a:gd name="T25" fmla="*/ 62 h 187"/>
                  <a:gd name="T26" fmla="*/ 31 w 156"/>
                  <a:gd name="T27" fmla="*/ 93 h 187"/>
                  <a:gd name="T28" fmla="*/ 0 w 156"/>
                  <a:gd name="T29" fmla="*/ 124 h 187"/>
                  <a:gd name="T30" fmla="*/ 0 w 156"/>
                  <a:gd name="T31" fmla="*/ 124 h 187"/>
                  <a:gd name="T32" fmla="*/ 0 w 156"/>
                  <a:gd name="T33" fmla="*/ 124 h 187"/>
                  <a:gd name="T34" fmla="*/ 31 w 156"/>
                  <a:gd name="T35" fmla="*/ 186 h 187"/>
                  <a:gd name="T36" fmla="*/ 62 w 156"/>
                  <a:gd name="T37" fmla="*/ 186 h 187"/>
                  <a:gd name="T38" fmla="*/ 93 w 156"/>
                  <a:gd name="T39" fmla="*/ 186 h 187"/>
                  <a:gd name="T40" fmla="*/ 124 w 156"/>
                  <a:gd name="T41" fmla="*/ 186 h 187"/>
                  <a:gd name="T42" fmla="*/ 124 w 156"/>
                  <a:gd name="T43" fmla="*/ 186 h 187"/>
                  <a:gd name="T44" fmla="*/ 155 w 156"/>
                  <a:gd name="T45" fmla="*/ 186 h 187"/>
                  <a:gd name="T46" fmla="*/ 124 w 156"/>
                  <a:gd name="T47" fmla="*/ 186 h 187"/>
                  <a:gd name="T48" fmla="*/ 124 w 156"/>
                  <a:gd name="T49" fmla="*/ 12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6" h="187">
                    <a:moveTo>
                      <a:pt x="124" y="124"/>
                    </a:move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124"/>
                      <a:pt x="155" y="93"/>
                      <a:pt x="124" y="93"/>
                    </a:cubicBezTo>
                    <a:lnTo>
                      <a:pt x="124" y="93"/>
                    </a:lnTo>
                    <a:cubicBezTo>
                      <a:pt x="124" y="62"/>
                      <a:pt x="124" y="62"/>
                      <a:pt x="124" y="31"/>
                    </a:cubicBezTo>
                    <a:cubicBezTo>
                      <a:pt x="124" y="31"/>
                      <a:pt x="124" y="31"/>
                      <a:pt x="155" y="31"/>
                    </a:cubicBez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24" y="0"/>
                    </a:lnTo>
                    <a:cubicBezTo>
                      <a:pt x="93" y="31"/>
                      <a:pt x="62" y="31"/>
                      <a:pt x="31" y="31"/>
                    </a:cubicBezTo>
                    <a:cubicBezTo>
                      <a:pt x="31" y="62"/>
                      <a:pt x="31" y="62"/>
                      <a:pt x="31" y="62"/>
                    </a:cubicBezTo>
                    <a:lnTo>
                      <a:pt x="31" y="93"/>
                    </a:lnTo>
                    <a:cubicBezTo>
                      <a:pt x="0" y="93"/>
                      <a:pt x="0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31" y="155"/>
                      <a:pt x="31" y="155"/>
                      <a:pt x="31" y="186"/>
                    </a:cubicBezTo>
                    <a:lnTo>
                      <a:pt x="62" y="186"/>
                    </a:lnTo>
                    <a:lnTo>
                      <a:pt x="93" y="186"/>
                    </a:lnTo>
                    <a:lnTo>
                      <a:pt x="124" y="186"/>
                    </a:lnTo>
                    <a:lnTo>
                      <a:pt x="124" y="186"/>
                    </a:lnTo>
                    <a:cubicBezTo>
                      <a:pt x="124" y="186"/>
                      <a:pt x="124" y="186"/>
                      <a:pt x="155" y="186"/>
                    </a:cubicBezTo>
                    <a:cubicBezTo>
                      <a:pt x="155" y="186"/>
                      <a:pt x="155" y="186"/>
                      <a:pt x="124" y="186"/>
                    </a:cubicBezTo>
                    <a:cubicBezTo>
                      <a:pt x="124" y="186"/>
                      <a:pt x="124" y="155"/>
                      <a:pt x="124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29" name="Freeform 197"/>
              <p:cNvSpPr>
                <a:spLocks noChangeArrowheads="1"/>
              </p:cNvSpPr>
              <p:nvPr/>
            </p:nvSpPr>
            <p:spPr bwMode="auto">
              <a:xfrm>
                <a:off x="2173288" y="1144588"/>
                <a:ext cx="23812" cy="11112"/>
              </a:xfrm>
              <a:custGeom>
                <a:avLst/>
                <a:gdLst>
                  <a:gd name="T0" fmla="*/ 0 w 64"/>
                  <a:gd name="T1" fmla="*/ 31 h 32"/>
                  <a:gd name="T2" fmla="*/ 0 w 64"/>
                  <a:gd name="T3" fmla="*/ 31 h 32"/>
                  <a:gd name="T4" fmla="*/ 0 w 64"/>
                  <a:gd name="T5" fmla="*/ 31 h 32"/>
                  <a:gd name="T6" fmla="*/ 32 w 64"/>
                  <a:gd name="T7" fmla="*/ 31 h 32"/>
                  <a:gd name="T8" fmla="*/ 63 w 64"/>
                  <a:gd name="T9" fmla="*/ 31 h 32"/>
                  <a:gd name="T10" fmla="*/ 63 w 64"/>
                  <a:gd name="T11" fmla="*/ 31 h 32"/>
                  <a:gd name="T12" fmla="*/ 63 w 64"/>
                  <a:gd name="T13" fmla="*/ 0 h 32"/>
                  <a:gd name="T14" fmla="*/ 0 w 64"/>
                  <a:gd name="T15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cubicBezTo>
                      <a:pt x="32" y="31"/>
                      <a:pt x="32" y="31"/>
                      <a:pt x="32" y="31"/>
                    </a:cubicBezTo>
                    <a:lnTo>
                      <a:pt x="63" y="31"/>
                    </a:lnTo>
                    <a:lnTo>
                      <a:pt x="63" y="31"/>
                    </a:lnTo>
                    <a:cubicBezTo>
                      <a:pt x="63" y="0"/>
                      <a:pt x="63" y="0"/>
                      <a:pt x="63" y="0"/>
                    </a:cubicBezTo>
                    <a:cubicBezTo>
                      <a:pt x="32" y="0"/>
                      <a:pt x="32" y="31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0" name="Freeform 198"/>
              <p:cNvSpPr>
                <a:spLocks noChangeArrowheads="1"/>
              </p:cNvSpPr>
              <p:nvPr/>
            </p:nvSpPr>
            <p:spPr bwMode="auto">
              <a:xfrm>
                <a:off x="1962150" y="954088"/>
                <a:ext cx="88900" cy="66675"/>
              </a:xfrm>
              <a:custGeom>
                <a:avLst/>
                <a:gdLst>
                  <a:gd name="T0" fmla="*/ 248 w 249"/>
                  <a:gd name="T1" fmla="*/ 62 h 187"/>
                  <a:gd name="T2" fmla="*/ 248 w 249"/>
                  <a:gd name="T3" fmla="*/ 62 h 187"/>
                  <a:gd name="T4" fmla="*/ 186 w 249"/>
                  <a:gd name="T5" fmla="*/ 0 h 187"/>
                  <a:gd name="T6" fmla="*/ 186 w 249"/>
                  <a:gd name="T7" fmla="*/ 0 h 187"/>
                  <a:gd name="T8" fmla="*/ 124 w 249"/>
                  <a:gd name="T9" fmla="*/ 31 h 187"/>
                  <a:gd name="T10" fmla="*/ 93 w 249"/>
                  <a:gd name="T11" fmla="*/ 31 h 187"/>
                  <a:gd name="T12" fmla="*/ 62 w 249"/>
                  <a:gd name="T13" fmla="*/ 31 h 187"/>
                  <a:gd name="T14" fmla="*/ 62 w 249"/>
                  <a:gd name="T15" fmla="*/ 31 h 187"/>
                  <a:gd name="T16" fmla="*/ 62 w 249"/>
                  <a:gd name="T17" fmla="*/ 31 h 187"/>
                  <a:gd name="T18" fmla="*/ 0 w 249"/>
                  <a:gd name="T19" fmla="*/ 62 h 187"/>
                  <a:gd name="T20" fmla="*/ 0 w 249"/>
                  <a:gd name="T21" fmla="*/ 93 h 187"/>
                  <a:gd name="T22" fmla="*/ 0 w 249"/>
                  <a:gd name="T23" fmla="*/ 93 h 187"/>
                  <a:gd name="T24" fmla="*/ 31 w 249"/>
                  <a:gd name="T25" fmla="*/ 93 h 187"/>
                  <a:gd name="T26" fmla="*/ 62 w 249"/>
                  <a:gd name="T27" fmla="*/ 93 h 187"/>
                  <a:gd name="T28" fmla="*/ 62 w 249"/>
                  <a:gd name="T29" fmla="*/ 155 h 187"/>
                  <a:gd name="T30" fmla="*/ 62 w 249"/>
                  <a:gd name="T31" fmla="*/ 155 h 187"/>
                  <a:gd name="T32" fmla="*/ 62 w 249"/>
                  <a:gd name="T33" fmla="*/ 186 h 187"/>
                  <a:gd name="T34" fmla="*/ 31 w 249"/>
                  <a:gd name="T35" fmla="*/ 186 h 187"/>
                  <a:gd name="T36" fmla="*/ 0 w 249"/>
                  <a:gd name="T37" fmla="*/ 186 h 187"/>
                  <a:gd name="T38" fmla="*/ 0 w 249"/>
                  <a:gd name="T39" fmla="*/ 186 h 187"/>
                  <a:gd name="T40" fmla="*/ 0 w 249"/>
                  <a:gd name="T41" fmla="*/ 186 h 187"/>
                  <a:gd name="T42" fmla="*/ 0 w 249"/>
                  <a:gd name="T43" fmla="*/ 186 h 187"/>
                  <a:gd name="T44" fmla="*/ 0 w 249"/>
                  <a:gd name="T45" fmla="*/ 186 h 187"/>
                  <a:gd name="T46" fmla="*/ 31 w 249"/>
                  <a:gd name="T47" fmla="*/ 186 h 187"/>
                  <a:gd name="T48" fmla="*/ 62 w 249"/>
                  <a:gd name="T49" fmla="*/ 186 h 187"/>
                  <a:gd name="T50" fmla="*/ 93 w 249"/>
                  <a:gd name="T51" fmla="*/ 186 h 187"/>
                  <a:gd name="T52" fmla="*/ 124 w 249"/>
                  <a:gd name="T53" fmla="*/ 186 h 187"/>
                  <a:gd name="T54" fmla="*/ 124 w 249"/>
                  <a:gd name="T55" fmla="*/ 186 h 187"/>
                  <a:gd name="T56" fmla="*/ 124 w 249"/>
                  <a:gd name="T57" fmla="*/ 186 h 187"/>
                  <a:gd name="T58" fmla="*/ 93 w 249"/>
                  <a:gd name="T59" fmla="*/ 186 h 187"/>
                  <a:gd name="T60" fmla="*/ 248 w 249"/>
                  <a:gd name="T61" fmla="*/ 6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49" h="187">
                    <a:moveTo>
                      <a:pt x="248" y="62"/>
                    </a:moveTo>
                    <a:lnTo>
                      <a:pt x="248" y="62"/>
                    </a:lnTo>
                    <a:cubicBezTo>
                      <a:pt x="248" y="31"/>
                      <a:pt x="217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24" y="31"/>
                      <a:pt x="124" y="31"/>
                    </a:cubicBezTo>
                    <a:cubicBezTo>
                      <a:pt x="93" y="31"/>
                      <a:pt x="93" y="31"/>
                      <a:pt x="93" y="31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31" y="31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93"/>
                    </a:cubicBezTo>
                    <a:lnTo>
                      <a:pt x="0" y="93"/>
                    </a:lnTo>
                    <a:lnTo>
                      <a:pt x="31" y="93"/>
                    </a:ln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124"/>
                      <a:pt x="62" y="124"/>
                      <a:pt x="62" y="155"/>
                    </a:cubicBezTo>
                    <a:lnTo>
                      <a:pt x="62" y="155"/>
                    </a:lnTo>
                    <a:cubicBezTo>
                      <a:pt x="62" y="186"/>
                      <a:pt x="62" y="186"/>
                      <a:pt x="62" y="186"/>
                    </a:cubicBezTo>
                    <a:cubicBezTo>
                      <a:pt x="31" y="186"/>
                      <a:pt x="31" y="186"/>
                      <a:pt x="31" y="186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31" y="186"/>
                    </a:lnTo>
                    <a:lnTo>
                      <a:pt x="62" y="186"/>
                    </a:lnTo>
                    <a:lnTo>
                      <a:pt x="93" y="186"/>
                    </a:lnTo>
                    <a:cubicBezTo>
                      <a:pt x="124" y="186"/>
                      <a:pt x="124" y="186"/>
                      <a:pt x="124" y="186"/>
                    </a:cubicBezTo>
                    <a:lnTo>
                      <a:pt x="124" y="186"/>
                    </a:lnTo>
                    <a:lnTo>
                      <a:pt x="124" y="186"/>
                    </a:lnTo>
                    <a:cubicBezTo>
                      <a:pt x="93" y="186"/>
                      <a:pt x="93" y="186"/>
                      <a:pt x="93" y="186"/>
                    </a:cubicBezTo>
                    <a:cubicBezTo>
                      <a:pt x="248" y="62"/>
                      <a:pt x="248" y="62"/>
                      <a:pt x="248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1" name="Freeform 199"/>
              <p:cNvSpPr>
                <a:spLocks noChangeArrowheads="1"/>
              </p:cNvSpPr>
              <p:nvPr/>
            </p:nvSpPr>
            <p:spPr bwMode="auto">
              <a:xfrm>
                <a:off x="1771650" y="954088"/>
                <a:ext cx="77788" cy="22225"/>
              </a:xfrm>
              <a:custGeom>
                <a:avLst/>
                <a:gdLst>
                  <a:gd name="T0" fmla="*/ 0 w 218"/>
                  <a:gd name="T1" fmla="*/ 62 h 63"/>
                  <a:gd name="T2" fmla="*/ 0 w 218"/>
                  <a:gd name="T3" fmla="*/ 62 h 63"/>
                  <a:gd name="T4" fmla="*/ 0 w 218"/>
                  <a:gd name="T5" fmla="*/ 62 h 63"/>
                  <a:gd name="T6" fmla="*/ 31 w 218"/>
                  <a:gd name="T7" fmla="*/ 62 h 63"/>
                  <a:gd name="T8" fmla="*/ 31 w 218"/>
                  <a:gd name="T9" fmla="*/ 31 h 63"/>
                  <a:gd name="T10" fmla="*/ 31 w 218"/>
                  <a:gd name="T11" fmla="*/ 0 h 63"/>
                  <a:gd name="T12" fmla="*/ 62 w 218"/>
                  <a:gd name="T13" fmla="*/ 0 h 63"/>
                  <a:gd name="T14" fmla="*/ 124 w 218"/>
                  <a:gd name="T15" fmla="*/ 31 h 63"/>
                  <a:gd name="T16" fmla="*/ 155 w 218"/>
                  <a:gd name="T17" fmla="*/ 31 h 63"/>
                  <a:gd name="T18" fmla="*/ 155 w 218"/>
                  <a:gd name="T19" fmla="*/ 31 h 63"/>
                  <a:gd name="T20" fmla="*/ 155 w 218"/>
                  <a:gd name="T21" fmla="*/ 31 h 63"/>
                  <a:gd name="T22" fmla="*/ 186 w 218"/>
                  <a:gd name="T23" fmla="*/ 0 h 63"/>
                  <a:gd name="T24" fmla="*/ 217 w 218"/>
                  <a:gd name="T25" fmla="*/ 0 h 63"/>
                  <a:gd name="T26" fmla="*/ 217 w 218"/>
                  <a:gd name="T27" fmla="*/ 0 h 63"/>
                  <a:gd name="T28" fmla="*/ 186 w 218"/>
                  <a:gd name="T29" fmla="*/ 0 h 63"/>
                  <a:gd name="T30" fmla="*/ 155 w 218"/>
                  <a:gd name="T31" fmla="*/ 0 h 63"/>
                  <a:gd name="T32" fmla="*/ 155 w 218"/>
                  <a:gd name="T33" fmla="*/ 0 h 63"/>
                  <a:gd name="T34" fmla="*/ 124 w 218"/>
                  <a:gd name="T35" fmla="*/ 0 h 63"/>
                  <a:gd name="T36" fmla="*/ 93 w 218"/>
                  <a:gd name="T37" fmla="*/ 0 h 63"/>
                  <a:gd name="T38" fmla="*/ 93 w 218"/>
                  <a:gd name="T39" fmla="*/ 0 h 63"/>
                  <a:gd name="T40" fmla="*/ 93 w 218"/>
                  <a:gd name="T41" fmla="*/ 0 h 63"/>
                  <a:gd name="T42" fmla="*/ 62 w 218"/>
                  <a:gd name="T43" fmla="*/ 0 h 63"/>
                  <a:gd name="T44" fmla="*/ 31 w 218"/>
                  <a:gd name="T45" fmla="*/ 0 h 63"/>
                  <a:gd name="T46" fmla="*/ 0 w 218"/>
                  <a:gd name="T47" fmla="*/ 0 h 63"/>
                  <a:gd name="T48" fmla="*/ 0 w 218"/>
                  <a:gd name="T49" fmla="*/ 0 h 63"/>
                  <a:gd name="T50" fmla="*/ 0 w 218"/>
                  <a:gd name="T51" fmla="*/ 0 h 63"/>
                  <a:gd name="T52" fmla="*/ 0 w 218"/>
                  <a:gd name="T53" fmla="*/ 31 h 63"/>
                  <a:gd name="T54" fmla="*/ 0 w 218"/>
                  <a:gd name="T5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8" h="63">
                    <a:moveTo>
                      <a:pt x="0" y="62"/>
                    </a:move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  <a:cubicBezTo>
                      <a:pt x="31" y="62"/>
                      <a:pt x="31" y="62"/>
                      <a:pt x="31" y="31"/>
                    </a:cubicBezTo>
                    <a:cubicBezTo>
                      <a:pt x="31" y="31"/>
                      <a:pt x="31" y="31"/>
                      <a:pt x="31" y="0"/>
                    </a:cubicBezTo>
                    <a:lnTo>
                      <a:pt x="62" y="0"/>
                    </a:lnTo>
                    <a:cubicBezTo>
                      <a:pt x="62" y="0"/>
                      <a:pt x="93" y="31"/>
                      <a:pt x="124" y="31"/>
                    </a:cubicBez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0"/>
                      <a:pt x="186" y="0"/>
                      <a:pt x="186" y="0"/>
                    </a:cubicBezTo>
                    <a:cubicBezTo>
                      <a:pt x="186" y="0"/>
                      <a:pt x="186" y="0"/>
                      <a:pt x="217" y="0"/>
                    </a:cubicBezTo>
                    <a:lnTo>
                      <a:pt x="217" y="0"/>
                    </a:ln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62"/>
                      <a:pt x="0" y="62"/>
                      <a:pt x="0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2" name="Freeform 200"/>
              <p:cNvSpPr>
                <a:spLocks noChangeArrowheads="1"/>
              </p:cNvSpPr>
              <p:nvPr/>
            </p:nvSpPr>
            <p:spPr bwMode="auto">
              <a:xfrm>
                <a:off x="1325563" y="965200"/>
                <a:ext cx="312737" cy="100013"/>
              </a:xfrm>
              <a:custGeom>
                <a:avLst/>
                <a:gdLst>
                  <a:gd name="T0" fmla="*/ 62 w 869"/>
                  <a:gd name="T1" fmla="*/ 124 h 280"/>
                  <a:gd name="T2" fmla="*/ 186 w 869"/>
                  <a:gd name="T3" fmla="*/ 124 h 280"/>
                  <a:gd name="T4" fmla="*/ 310 w 869"/>
                  <a:gd name="T5" fmla="*/ 124 h 280"/>
                  <a:gd name="T6" fmla="*/ 341 w 869"/>
                  <a:gd name="T7" fmla="*/ 155 h 280"/>
                  <a:gd name="T8" fmla="*/ 280 w 869"/>
                  <a:gd name="T9" fmla="*/ 217 h 280"/>
                  <a:gd name="T10" fmla="*/ 186 w 869"/>
                  <a:gd name="T11" fmla="*/ 186 h 280"/>
                  <a:gd name="T12" fmla="*/ 93 w 869"/>
                  <a:gd name="T13" fmla="*/ 217 h 280"/>
                  <a:gd name="T14" fmla="*/ 156 w 869"/>
                  <a:gd name="T15" fmla="*/ 217 h 280"/>
                  <a:gd name="T16" fmla="*/ 186 w 869"/>
                  <a:gd name="T17" fmla="*/ 217 h 280"/>
                  <a:gd name="T18" fmla="*/ 248 w 869"/>
                  <a:gd name="T19" fmla="*/ 279 h 280"/>
                  <a:gd name="T20" fmla="*/ 248 w 869"/>
                  <a:gd name="T21" fmla="*/ 279 h 280"/>
                  <a:gd name="T22" fmla="*/ 310 w 869"/>
                  <a:gd name="T23" fmla="*/ 279 h 280"/>
                  <a:gd name="T24" fmla="*/ 341 w 869"/>
                  <a:gd name="T25" fmla="*/ 279 h 280"/>
                  <a:gd name="T26" fmla="*/ 404 w 869"/>
                  <a:gd name="T27" fmla="*/ 248 h 280"/>
                  <a:gd name="T28" fmla="*/ 465 w 869"/>
                  <a:gd name="T29" fmla="*/ 248 h 280"/>
                  <a:gd name="T30" fmla="*/ 558 w 869"/>
                  <a:gd name="T31" fmla="*/ 217 h 280"/>
                  <a:gd name="T32" fmla="*/ 620 w 869"/>
                  <a:gd name="T33" fmla="*/ 186 h 280"/>
                  <a:gd name="T34" fmla="*/ 620 w 869"/>
                  <a:gd name="T35" fmla="*/ 217 h 280"/>
                  <a:gd name="T36" fmla="*/ 682 w 869"/>
                  <a:gd name="T37" fmla="*/ 248 h 280"/>
                  <a:gd name="T38" fmla="*/ 806 w 869"/>
                  <a:gd name="T39" fmla="*/ 248 h 280"/>
                  <a:gd name="T40" fmla="*/ 868 w 869"/>
                  <a:gd name="T41" fmla="*/ 186 h 280"/>
                  <a:gd name="T42" fmla="*/ 806 w 869"/>
                  <a:gd name="T43" fmla="*/ 155 h 280"/>
                  <a:gd name="T44" fmla="*/ 775 w 869"/>
                  <a:gd name="T45" fmla="*/ 186 h 280"/>
                  <a:gd name="T46" fmla="*/ 713 w 869"/>
                  <a:gd name="T47" fmla="*/ 155 h 280"/>
                  <a:gd name="T48" fmla="*/ 651 w 869"/>
                  <a:gd name="T49" fmla="*/ 31 h 280"/>
                  <a:gd name="T50" fmla="*/ 589 w 869"/>
                  <a:gd name="T51" fmla="*/ 0 h 280"/>
                  <a:gd name="T52" fmla="*/ 558 w 869"/>
                  <a:gd name="T53" fmla="*/ 31 h 280"/>
                  <a:gd name="T54" fmla="*/ 589 w 869"/>
                  <a:gd name="T55" fmla="*/ 62 h 280"/>
                  <a:gd name="T56" fmla="*/ 528 w 869"/>
                  <a:gd name="T57" fmla="*/ 124 h 280"/>
                  <a:gd name="T58" fmla="*/ 496 w 869"/>
                  <a:gd name="T59" fmla="*/ 93 h 280"/>
                  <a:gd name="T60" fmla="*/ 496 w 869"/>
                  <a:gd name="T61" fmla="*/ 62 h 280"/>
                  <a:gd name="T62" fmla="*/ 465 w 869"/>
                  <a:gd name="T63" fmla="*/ 62 h 280"/>
                  <a:gd name="T64" fmla="*/ 372 w 869"/>
                  <a:gd name="T65" fmla="*/ 62 h 280"/>
                  <a:gd name="T66" fmla="*/ 341 w 869"/>
                  <a:gd name="T67" fmla="*/ 62 h 280"/>
                  <a:gd name="T68" fmla="*/ 310 w 869"/>
                  <a:gd name="T69" fmla="*/ 93 h 280"/>
                  <a:gd name="T70" fmla="*/ 310 w 869"/>
                  <a:gd name="T71" fmla="*/ 62 h 280"/>
                  <a:gd name="T72" fmla="*/ 280 w 869"/>
                  <a:gd name="T73" fmla="*/ 31 h 280"/>
                  <a:gd name="T74" fmla="*/ 248 w 869"/>
                  <a:gd name="T75" fmla="*/ 31 h 280"/>
                  <a:gd name="T76" fmla="*/ 186 w 869"/>
                  <a:gd name="T77" fmla="*/ 62 h 280"/>
                  <a:gd name="T78" fmla="*/ 156 w 869"/>
                  <a:gd name="T79" fmla="*/ 31 h 280"/>
                  <a:gd name="T80" fmla="*/ 156 w 869"/>
                  <a:gd name="T81" fmla="*/ 0 h 280"/>
                  <a:gd name="T82" fmla="*/ 93 w 869"/>
                  <a:gd name="T83" fmla="*/ 0 h 280"/>
                  <a:gd name="T84" fmla="*/ 93 w 869"/>
                  <a:gd name="T85" fmla="*/ 0 h 280"/>
                  <a:gd name="T86" fmla="*/ 32 w 869"/>
                  <a:gd name="T87" fmla="*/ 31 h 280"/>
                  <a:gd name="T88" fmla="*/ 0 w 869"/>
                  <a:gd name="T89" fmla="*/ 62 h 280"/>
                  <a:gd name="T90" fmla="*/ 0 w 869"/>
                  <a:gd name="T91" fmla="*/ 124 h 280"/>
                  <a:gd name="T92" fmla="*/ 0 w 869"/>
                  <a:gd name="T93" fmla="*/ 124 h 280"/>
                  <a:gd name="T94" fmla="*/ 32 w 869"/>
                  <a:gd name="T95" fmla="*/ 124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69" h="280">
                    <a:moveTo>
                      <a:pt x="62" y="124"/>
                    </a:moveTo>
                    <a:lnTo>
                      <a:pt x="62" y="124"/>
                    </a:lnTo>
                    <a:cubicBezTo>
                      <a:pt x="62" y="124"/>
                      <a:pt x="93" y="124"/>
                      <a:pt x="124" y="124"/>
                    </a:cubicBezTo>
                    <a:cubicBezTo>
                      <a:pt x="156" y="124"/>
                      <a:pt x="186" y="124"/>
                      <a:pt x="186" y="124"/>
                    </a:cubicBezTo>
                    <a:cubicBezTo>
                      <a:pt x="186" y="124"/>
                      <a:pt x="217" y="124"/>
                      <a:pt x="248" y="124"/>
                    </a:cubicBezTo>
                    <a:cubicBezTo>
                      <a:pt x="280" y="124"/>
                      <a:pt x="310" y="124"/>
                      <a:pt x="310" y="124"/>
                    </a:cubicBezTo>
                    <a:cubicBezTo>
                      <a:pt x="310" y="124"/>
                      <a:pt x="310" y="124"/>
                      <a:pt x="341" y="124"/>
                    </a:cubicBezTo>
                    <a:lnTo>
                      <a:pt x="341" y="155"/>
                    </a:lnTo>
                    <a:cubicBezTo>
                      <a:pt x="341" y="186"/>
                      <a:pt x="341" y="186"/>
                      <a:pt x="310" y="186"/>
                    </a:cubicBezTo>
                    <a:cubicBezTo>
                      <a:pt x="310" y="217"/>
                      <a:pt x="280" y="217"/>
                      <a:pt x="280" y="217"/>
                    </a:cubicBezTo>
                    <a:cubicBezTo>
                      <a:pt x="248" y="217"/>
                      <a:pt x="248" y="217"/>
                      <a:pt x="217" y="217"/>
                    </a:cubicBezTo>
                    <a:cubicBezTo>
                      <a:pt x="217" y="186"/>
                      <a:pt x="217" y="186"/>
                      <a:pt x="186" y="186"/>
                    </a:cubicBezTo>
                    <a:lnTo>
                      <a:pt x="186" y="186"/>
                    </a:lnTo>
                    <a:cubicBezTo>
                      <a:pt x="156" y="186"/>
                      <a:pt x="124" y="217"/>
                      <a:pt x="93" y="217"/>
                    </a:cubicBezTo>
                    <a:lnTo>
                      <a:pt x="93" y="217"/>
                    </a:lnTo>
                    <a:cubicBezTo>
                      <a:pt x="124" y="217"/>
                      <a:pt x="156" y="217"/>
                      <a:pt x="156" y="217"/>
                    </a:cubicBezTo>
                    <a:lnTo>
                      <a:pt x="186" y="217"/>
                    </a:lnTo>
                    <a:lnTo>
                      <a:pt x="186" y="217"/>
                    </a:lnTo>
                    <a:cubicBezTo>
                      <a:pt x="217" y="217"/>
                      <a:pt x="217" y="248"/>
                      <a:pt x="248" y="248"/>
                    </a:cubicBezTo>
                    <a:cubicBezTo>
                      <a:pt x="248" y="248"/>
                      <a:pt x="248" y="248"/>
                      <a:pt x="248" y="279"/>
                    </a:cubicBezTo>
                    <a:lnTo>
                      <a:pt x="248" y="279"/>
                    </a:lnTo>
                    <a:lnTo>
                      <a:pt x="248" y="279"/>
                    </a:lnTo>
                    <a:lnTo>
                      <a:pt x="248" y="279"/>
                    </a:lnTo>
                    <a:cubicBezTo>
                      <a:pt x="280" y="279"/>
                      <a:pt x="280" y="279"/>
                      <a:pt x="310" y="279"/>
                    </a:cubicBezTo>
                    <a:cubicBezTo>
                      <a:pt x="310" y="279"/>
                      <a:pt x="310" y="279"/>
                      <a:pt x="341" y="279"/>
                    </a:cubicBezTo>
                    <a:lnTo>
                      <a:pt x="341" y="279"/>
                    </a:lnTo>
                    <a:lnTo>
                      <a:pt x="341" y="279"/>
                    </a:lnTo>
                    <a:cubicBezTo>
                      <a:pt x="372" y="279"/>
                      <a:pt x="372" y="248"/>
                      <a:pt x="404" y="248"/>
                    </a:cubicBezTo>
                    <a:cubicBezTo>
                      <a:pt x="434" y="248"/>
                      <a:pt x="434" y="248"/>
                      <a:pt x="465" y="248"/>
                    </a:cubicBezTo>
                    <a:lnTo>
                      <a:pt x="465" y="248"/>
                    </a:lnTo>
                    <a:cubicBezTo>
                      <a:pt x="465" y="248"/>
                      <a:pt x="496" y="217"/>
                      <a:pt x="528" y="217"/>
                    </a:cubicBezTo>
                    <a:cubicBezTo>
                      <a:pt x="528" y="217"/>
                      <a:pt x="528" y="217"/>
                      <a:pt x="558" y="217"/>
                    </a:cubicBezTo>
                    <a:cubicBezTo>
                      <a:pt x="558" y="217"/>
                      <a:pt x="558" y="217"/>
                      <a:pt x="589" y="217"/>
                    </a:cubicBezTo>
                    <a:cubicBezTo>
                      <a:pt x="620" y="186"/>
                      <a:pt x="620" y="186"/>
                      <a:pt x="620" y="186"/>
                    </a:cubicBezTo>
                    <a:cubicBezTo>
                      <a:pt x="620" y="217"/>
                      <a:pt x="620" y="217"/>
                      <a:pt x="620" y="217"/>
                    </a:cubicBezTo>
                    <a:lnTo>
                      <a:pt x="620" y="217"/>
                    </a:lnTo>
                    <a:lnTo>
                      <a:pt x="620" y="217"/>
                    </a:lnTo>
                    <a:cubicBezTo>
                      <a:pt x="651" y="217"/>
                      <a:pt x="682" y="217"/>
                      <a:pt x="682" y="248"/>
                    </a:cubicBezTo>
                    <a:cubicBezTo>
                      <a:pt x="682" y="248"/>
                      <a:pt x="713" y="248"/>
                      <a:pt x="775" y="248"/>
                    </a:cubicBezTo>
                    <a:lnTo>
                      <a:pt x="806" y="248"/>
                    </a:lnTo>
                    <a:cubicBezTo>
                      <a:pt x="837" y="217"/>
                      <a:pt x="868" y="217"/>
                      <a:pt x="868" y="186"/>
                    </a:cubicBezTo>
                    <a:lnTo>
                      <a:pt x="868" y="186"/>
                    </a:lnTo>
                    <a:lnTo>
                      <a:pt x="806" y="155"/>
                    </a:lnTo>
                    <a:lnTo>
                      <a:pt x="806" y="155"/>
                    </a:lnTo>
                    <a:lnTo>
                      <a:pt x="806" y="155"/>
                    </a:lnTo>
                    <a:cubicBezTo>
                      <a:pt x="775" y="186"/>
                      <a:pt x="775" y="186"/>
                      <a:pt x="775" y="186"/>
                    </a:cubicBezTo>
                    <a:cubicBezTo>
                      <a:pt x="744" y="186"/>
                      <a:pt x="744" y="155"/>
                      <a:pt x="713" y="155"/>
                    </a:cubicBezTo>
                    <a:lnTo>
                      <a:pt x="713" y="155"/>
                    </a:lnTo>
                    <a:lnTo>
                      <a:pt x="713" y="155"/>
                    </a:lnTo>
                    <a:cubicBezTo>
                      <a:pt x="713" y="124"/>
                      <a:pt x="651" y="62"/>
                      <a:pt x="651" y="31"/>
                    </a:cubicBezTo>
                    <a:lnTo>
                      <a:pt x="620" y="0"/>
                    </a:lnTo>
                    <a:lnTo>
                      <a:pt x="589" y="0"/>
                    </a:lnTo>
                    <a:lnTo>
                      <a:pt x="558" y="0"/>
                    </a:lnTo>
                    <a:lnTo>
                      <a:pt x="558" y="31"/>
                    </a:lnTo>
                    <a:cubicBezTo>
                      <a:pt x="558" y="31"/>
                      <a:pt x="558" y="31"/>
                      <a:pt x="558" y="62"/>
                    </a:cubicBezTo>
                    <a:lnTo>
                      <a:pt x="589" y="62"/>
                    </a:lnTo>
                    <a:cubicBezTo>
                      <a:pt x="589" y="93"/>
                      <a:pt x="589" y="93"/>
                      <a:pt x="589" y="93"/>
                    </a:cubicBezTo>
                    <a:cubicBezTo>
                      <a:pt x="558" y="124"/>
                      <a:pt x="558" y="124"/>
                      <a:pt x="528" y="124"/>
                    </a:cubicBezTo>
                    <a:lnTo>
                      <a:pt x="528" y="124"/>
                    </a:lnTo>
                    <a:cubicBezTo>
                      <a:pt x="528" y="124"/>
                      <a:pt x="496" y="124"/>
                      <a:pt x="496" y="93"/>
                    </a:cubicBezTo>
                    <a:lnTo>
                      <a:pt x="496" y="62"/>
                    </a:lnTo>
                    <a:lnTo>
                      <a:pt x="496" y="62"/>
                    </a:lnTo>
                    <a:cubicBezTo>
                      <a:pt x="496" y="62"/>
                      <a:pt x="496" y="62"/>
                      <a:pt x="465" y="62"/>
                    </a:cubicBezTo>
                    <a:lnTo>
                      <a:pt x="465" y="62"/>
                    </a:lnTo>
                    <a:cubicBezTo>
                      <a:pt x="465" y="62"/>
                      <a:pt x="465" y="62"/>
                      <a:pt x="404" y="62"/>
                    </a:cubicBezTo>
                    <a:cubicBezTo>
                      <a:pt x="372" y="62"/>
                      <a:pt x="372" y="62"/>
                      <a:pt x="372" y="62"/>
                    </a:cubicBezTo>
                    <a:lnTo>
                      <a:pt x="372" y="62"/>
                    </a:lnTo>
                    <a:cubicBezTo>
                      <a:pt x="372" y="62"/>
                      <a:pt x="372" y="62"/>
                      <a:pt x="341" y="62"/>
                    </a:cubicBezTo>
                    <a:lnTo>
                      <a:pt x="341" y="62"/>
                    </a:lnTo>
                    <a:cubicBezTo>
                      <a:pt x="341" y="62"/>
                      <a:pt x="341" y="93"/>
                      <a:pt x="310" y="93"/>
                    </a:cubicBezTo>
                    <a:lnTo>
                      <a:pt x="310" y="93"/>
                    </a:lnTo>
                    <a:lnTo>
                      <a:pt x="310" y="62"/>
                    </a:lnTo>
                    <a:lnTo>
                      <a:pt x="310" y="31"/>
                    </a:lnTo>
                    <a:cubicBezTo>
                      <a:pt x="280" y="31"/>
                      <a:pt x="280" y="31"/>
                      <a:pt x="280" y="31"/>
                    </a:cubicBezTo>
                    <a:lnTo>
                      <a:pt x="280" y="31"/>
                    </a:lnTo>
                    <a:cubicBezTo>
                      <a:pt x="248" y="31"/>
                      <a:pt x="248" y="31"/>
                      <a:pt x="248" y="31"/>
                    </a:cubicBezTo>
                    <a:cubicBezTo>
                      <a:pt x="217" y="31"/>
                      <a:pt x="217" y="31"/>
                      <a:pt x="217" y="62"/>
                    </a:cubicBezTo>
                    <a:lnTo>
                      <a:pt x="186" y="62"/>
                    </a:lnTo>
                    <a:cubicBezTo>
                      <a:pt x="156" y="62"/>
                      <a:pt x="156" y="62"/>
                      <a:pt x="156" y="62"/>
                    </a:cubicBezTo>
                    <a:cubicBezTo>
                      <a:pt x="156" y="31"/>
                      <a:pt x="156" y="31"/>
                      <a:pt x="156" y="31"/>
                    </a:cubicBezTo>
                    <a:lnTo>
                      <a:pt x="156" y="31"/>
                    </a:lnTo>
                    <a:lnTo>
                      <a:pt x="156" y="0"/>
                    </a:lnTo>
                    <a:cubicBezTo>
                      <a:pt x="124" y="0"/>
                      <a:pt x="124" y="0"/>
                      <a:pt x="124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31"/>
                      <a:pt x="32" y="31"/>
                    </a:cubicBezTo>
                    <a:cubicBezTo>
                      <a:pt x="32" y="31"/>
                      <a:pt x="32" y="31"/>
                      <a:pt x="0" y="31"/>
                    </a:cubicBezTo>
                    <a:lnTo>
                      <a:pt x="0" y="62"/>
                    </a:lnTo>
                    <a:lnTo>
                      <a:pt x="32" y="62"/>
                    </a:lnTo>
                    <a:cubicBezTo>
                      <a:pt x="32" y="93"/>
                      <a:pt x="32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32" y="124"/>
                    </a:lnTo>
                    <a:lnTo>
                      <a:pt x="32" y="124"/>
                    </a:lnTo>
                    <a:lnTo>
                      <a:pt x="62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3" name="Freeform 201"/>
              <p:cNvSpPr>
                <a:spLocks noChangeArrowheads="1"/>
              </p:cNvSpPr>
              <p:nvPr/>
            </p:nvSpPr>
            <p:spPr bwMode="auto">
              <a:xfrm>
                <a:off x="1660525" y="954088"/>
                <a:ext cx="66675" cy="44450"/>
              </a:xfrm>
              <a:custGeom>
                <a:avLst/>
                <a:gdLst>
                  <a:gd name="T0" fmla="*/ 155 w 187"/>
                  <a:gd name="T1" fmla="*/ 62 h 125"/>
                  <a:gd name="T2" fmla="*/ 155 w 187"/>
                  <a:gd name="T3" fmla="*/ 62 h 125"/>
                  <a:gd name="T4" fmla="*/ 124 w 187"/>
                  <a:gd name="T5" fmla="*/ 62 h 125"/>
                  <a:gd name="T6" fmla="*/ 93 w 187"/>
                  <a:gd name="T7" fmla="*/ 31 h 125"/>
                  <a:gd name="T8" fmla="*/ 93 w 187"/>
                  <a:gd name="T9" fmla="*/ 0 h 125"/>
                  <a:gd name="T10" fmla="*/ 93 w 187"/>
                  <a:gd name="T11" fmla="*/ 0 h 125"/>
                  <a:gd name="T12" fmla="*/ 62 w 187"/>
                  <a:gd name="T13" fmla="*/ 0 h 125"/>
                  <a:gd name="T14" fmla="*/ 62 w 187"/>
                  <a:gd name="T15" fmla="*/ 0 h 125"/>
                  <a:gd name="T16" fmla="*/ 0 w 187"/>
                  <a:gd name="T17" fmla="*/ 62 h 125"/>
                  <a:gd name="T18" fmla="*/ 31 w 187"/>
                  <a:gd name="T19" fmla="*/ 62 h 125"/>
                  <a:gd name="T20" fmla="*/ 62 w 187"/>
                  <a:gd name="T21" fmla="*/ 93 h 125"/>
                  <a:gd name="T22" fmla="*/ 93 w 187"/>
                  <a:gd name="T23" fmla="*/ 124 h 125"/>
                  <a:gd name="T24" fmla="*/ 93 w 187"/>
                  <a:gd name="T25" fmla="*/ 124 h 125"/>
                  <a:gd name="T26" fmla="*/ 93 w 187"/>
                  <a:gd name="T27" fmla="*/ 62 h 125"/>
                  <a:gd name="T28" fmla="*/ 155 w 187"/>
                  <a:gd name="T29" fmla="*/ 93 h 125"/>
                  <a:gd name="T30" fmla="*/ 186 w 187"/>
                  <a:gd name="T31" fmla="*/ 93 h 125"/>
                  <a:gd name="T32" fmla="*/ 186 w 187"/>
                  <a:gd name="T33" fmla="*/ 93 h 125"/>
                  <a:gd name="T34" fmla="*/ 186 w 187"/>
                  <a:gd name="T35" fmla="*/ 93 h 125"/>
                  <a:gd name="T36" fmla="*/ 155 w 187"/>
                  <a:gd name="T37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" h="125">
                    <a:moveTo>
                      <a:pt x="155" y="62"/>
                    </a:moveTo>
                    <a:lnTo>
                      <a:pt x="155" y="62"/>
                    </a:lnTo>
                    <a:cubicBezTo>
                      <a:pt x="155" y="62"/>
                      <a:pt x="155" y="62"/>
                      <a:pt x="124" y="62"/>
                    </a:cubicBezTo>
                    <a:cubicBezTo>
                      <a:pt x="124" y="62"/>
                      <a:pt x="93" y="62"/>
                      <a:pt x="93" y="31"/>
                    </a:cubicBez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cubicBezTo>
                      <a:pt x="62" y="31"/>
                      <a:pt x="31" y="62"/>
                      <a:pt x="0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62" y="93"/>
                    </a:cubicBezTo>
                    <a:cubicBezTo>
                      <a:pt x="62" y="93"/>
                      <a:pt x="93" y="93"/>
                      <a:pt x="93" y="124"/>
                    </a:cubicBezTo>
                    <a:lnTo>
                      <a:pt x="93" y="124"/>
                    </a:lnTo>
                    <a:cubicBezTo>
                      <a:pt x="93" y="62"/>
                      <a:pt x="93" y="62"/>
                      <a:pt x="93" y="62"/>
                    </a:cubicBezTo>
                    <a:cubicBezTo>
                      <a:pt x="155" y="93"/>
                      <a:pt x="155" y="93"/>
                      <a:pt x="155" y="93"/>
                    </a:cubicBezTo>
                    <a:cubicBezTo>
                      <a:pt x="155" y="93"/>
                      <a:pt x="155" y="93"/>
                      <a:pt x="186" y="93"/>
                    </a:cubicBezTo>
                    <a:lnTo>
                      <a:pt x="186" y="93"/>
                    </a:lnTo>
                    <a:lnTo>
                      <a:pt x="186" y="93"/>
                    </a:lnTo>
                    <a:cubicBezTo>
                      <a:pt x="186" y="93"/>
                      <a:pt x="186" y="93"/>
                      <a:pt x="155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4" name="Freeform 202"/>
              <p:cNvSpPr>
                <a:spLocks noChangeArrowheads="1"/>
              </p:cNvSpPr>
              <p:nvPr/>
            </p:nvSpPr>
            <p:spPr bwMode="auto">
              <a:xfrm>
                <a:off x="1973263" y="909638"/>
                <a:ext cx="88900" cy="11112"/>
              </a:xfrm>
              <a:custGeom>
                <a:avLst/>
                <a:gdLst>
                  <a:gd name="T0" fmla="*/ 186 w 249"/>
                  <a:gd name="T1" fmla="*/ 0 h 32"/>
                  <a:gd name="T2" fmla="*/ 186 w 249"/>
                  <a:gd name="T3" fmla="*/ 0 h 32"/>
                  <a:gd name="T4" fmla="*/ 155 w 249"/>
                  <a:gd name="T5" fmla="*/ 0 h 32"/>
                  <a:gd name="T6" fmla="*/ 155 w 249"/>
                  <a:gd name="T7" fmla="*/ 0 h 32"/>
                  <a:gd name="T8" fmla="*/ 124 w 249"/>
                  <a:gd name="T9" fmla="*/ 0 h 32"/>
                  <a:gd name="T10" fmla="*/ 93 w 249"/>
                  <a:gd name="T11" fmla="*/ 0 h 32"/>
                  <a:gd name="T12" fmla="*/ 62 w 249"/>
                  <a:gd name="T13" fmla="*/ 0 h 32"/>
                  <a:gd name="T14" fmla="*/ 62 w 249"/>
                  <a:gd name="T15" fmla="*/ 0 h 32"/>
                  <a:gd name="T16" fmla="*/ 62 w 249"/>
                  <a:gd name="T17" fmla="*/ 0 h 32"/>
                  <a:gd name="T18" fmla="*/ 0 w 249"/>
                  <a:gd name="T19" fmla="*/ 31 h 32"/>
                  <a:gd name="T20" fmla="*/ 31 w 249"/>
                  <a:gd name="T21" fmla="*/ 31 h 32"/>
                  <a:gd name="T22" fmla="*/ 31 w 249"/>
                  <a:gd name="T23" fmla="*/ 31 h 32"/>
                  <a:gd name="T24" fmla="*/ 62 w 249"/>
                  <a:gd name="T25" fmla="*/ 0 h 32"/>
                  <a:gd name="T26" fmla="*/ 93 w 249"/>
                  <a:gd name="T27" fmla="*/ 0 h 32"/>
                  <a:gd name="T28" fmla="*/ 93 w 249"/>
                  <a:gd name="T29" fmla="*/ 0 h 32"/>
                  <a:gd name="T30" fmla="*/ 124 w 249"/>
                  <a:gd name="T31" fmla="*/ 31 h 32"/>
                  <a:gd name="T32" fmla="*/ 186 w 249"/>
                  <a:gd name="T33" fmla="*/ 31 h 32"/>
                  <a:gd name="T34" fmla="*/ 186 w 249"/>
                  <a:gd name="T35" fmla="*/ 31 h 32"/>
                  <a:gd name="T36" fmla="*/ 186 w 249"/>
                  <a:gd name="T37" fmla="*/ 31 h 32"/>
                  <a:gd name="T38" fmla="*/ 217 w 249"/>
                  <a:gd name="T39" fmla="*/ 31 h 32"/>
                  <a:gd name="T40" fmla="*/ 217 w 249"/>
                  <a:gd name="T41" fmla="*/ 31 h 32"/>
                  <a:gd name="T42" fmla="*/ 248 w 249"/>
                  <a:gd name="T43" fmla="*/ 31 h 32"/>
                  <a:gd name="T44" fmla="*/ 248 w 249"/>
                  <a:gd name="T45" fmla="*/ 31 h 32"/>
                  <a:gd name="T46" fmla="*/ 248 w 249"/>
                  <a:gd name="T47" fmla="*/ 0 h 32"/>
                  <a:gd name="T48" fmla="*/ 217 w 249"/>
                  <a:gd name="T49" fmla="*/ 0 h 32"/>
                  <a:gd name="T50" fmla="*/ 186 w 249"/>
                  <a:gd name="T5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9" h="32">
                    <a:moveTo>
                      <a:pt x="186" y="0"/>
                    </a:move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31"/>
                      <a:pt x="0" y="31"/>
                    </a:cubicBezTo>
                    <a:cubicBezTo>
                      <a:pt x="0" y="31"/>
                      <a:pt x="0" y="31"/>
                      <a:pt x="31" y="31"/>
                    </a:cubicBezTo>
                    <a:lnTo>
                      <a:pt x="31" y="31"/>
                    </a:lnTo>
                    <a:cubicBezTo>
                      <a:pt x="31" y="31"/>
                      <a:pt x="62" y="31"/>
                      <a:pt x="62" y="0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cubicBezTo>
                      <a:pt x="93" y="31"/>
                      <a:pt x="124" y="31"/>
                      <a:pt x="124" y="31"/>
                    </a:cubicBezTo>
                    <a:cubicBezTo>
                      <a:pt x="155" y="31"/>
                      <a:pt x="155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217" y="31"/>
                    </a:cubicBezTo>
                    <a:lnTo>
                      <a:pt x="217" y="31"/>
                    </a:ln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cubicBezTo>
                      <a:pt x="248" y="0"/>
                      <a:pt x="248" y="0"/>
                      <a:pt x="248" y="0"/>
                    </a:cubicBezTo>
                    <a:lnTo>
                      <a:pt x="217" y="0"/>
                    </a:lnTo>
                    <a:lnTo>
                      <a:pt x="186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5" name="Freeform 203"/>
              <p:cNvSpPr>
                <a:spLocks noChangeArrowheads="1"/>
              </p:cNvSpPr>
              <p:nvPr/>
            </p:nvSpPr>
            <p:spPr bwMode="auto">
              <a:xfrm>
                <a:off x="1951038" y="920750"/>
                <a:ext cx="11112" cy="1588"/>
              </a:xfrm>
              <a:custGeom>
                <a:avLst/>
                <a:gdLst>
                  <a:gd name="T0" fmla="*/ 0 w 32"/>
                  <a:gd name="T1" fmla="*/ 0 h 1"/>
                  <a:gd name="T2" fmla="*/ 0 w 32"/>
                  <a:gd name="T3" fmla="*/ 0 h 1"/>
                  <a:gd name="T4" fmla="*/ 31 w 32"/>
                  <a:gd name="T5" fmla="*/ 0 h 1"/>
                  <a:gd name="T6" fmla="*/ 31 w 32"/>
                  <a:gd name="T7" fmla="*/ 0 h 1"/>
                  <a:gd name="T8" fmla="*/ 31 w 32"/>
                  <a:gd name="T9" fmla="*/ 0 h 1"/>
                  <a:gd name="T10" fmla="*/ 0 w 3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">
                    <a:moveTo>
                      <a:pt x="0" y="0"/>
                    </a:moveTo>
                    <a:lnTo>
                      <a:pt x="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6" name="Freeform 204"/>
              <p:cNvSpPr>
                <a:spLocks noChangeArrowheads="1"/>
              </p:cNvSpPr>
              <p:nvPr/>
            </p:nvSpPr>
            <p:spPr bwMode="auto">
              <a:xfrm>
                <a:off x="1827213" y="887413"/>
                <a:ext cx="66675" cy="33337"/>
              </a:xfrm>
              <a:custGeom>
                <a:avLst/>
                <a:gdLst>
                  <a:gd name="T0" fmla="*/ 155 w 187"/>
                  <a:gd name="T1" fmla="*/ 31 h 94"/>
                  <a:gd name="T2" fmla="*/ 155 w 187"/>
                  <a:gd name="T3" fmla="*/ 31 h 94"/>
                  <a:gd name="T4" fmla="*/ 124 w 187"/>
                  <a:gd name="T5" fmla="*/ 31 h 94"/>
                  <a:gd name="T6" fmla="*/ 124 w 187"/>
                  <a:gd name="T7" fmla="*/ 31 h 94"/>
                  <a:gd name="T8" fmla="*/ 93 w 187"/>
                  <a:gd name="T9" fmla="*/ 31 h 94"/>
                  <a:gd name="T10" fmla="*/ 62 w 187"/>
                  <a:gd name="T11" fmla="*/ 31 h 94"/>
                  <a:gd name="T12" fmla="*/ 31 w 187"/>
                  <a:gd name="T13" fmla="*/ 31 h 94"/>
                  <a:gd name="T14" fmla="*/ 0 w 187"/>
                  <a:gd name="T15" fmla="*/ 0 h 94"/>
                  <a:gd name="T16" fmla="*/ 31 w 187"/>
                  <a:gd name="T17" fmla="*/ 62 h 94"/>
                  <a:gd name="T18" fmla="*/ 62 w 187"/>
                  <a:gd name="T19" fmla="*/ 93 h 94"/>
                  <a:gd name="T20" fmla="*/ 62 w 187"/>
                  <a:gd name="T21" fmla="*/ 93 h 94"/>
                  <a:gd name="T22" fmla="*/ 62 w 187"/>
                  <a:gd name="T23" fmla="*/ 93 h 94"/>
                  <a:gd name="T24" fmla="*/ 62 w 187"/>
                  <a:gd name="T25" fmla="*/ 93 h 94"/>
                  <a:gd name="T26" fmla="*/ 93 w 187"/>
                  <a:gd name="T27" fmla="*/ 93 h 94"/>
                  <a:gd name="T28" fmla="*/ 93 w 187"/>
                  <a:gd name="T29" fmla="*/ 93 h 94"/>
                  <a:gd name="T30" fmla="*/ 124 w 187"/>
                  <a:gd name="T31" fmla="*/ 93 h 94"/>
                  <a:gd name="T32" fmla="*/ 186 w 187"/>
                  <a:gd name="T33" fmla="*/ 93 h 94"/>
                  <a:gd name="T34" fmla="*/ 186 w 187"/>
                  <a:gd name="T35" fmla="*/ 93 h 94"/>
                  <a:gd name="T36" fmla="*/ 155 w 187"/>
                  <a:gd name="T37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" h="94">
                    <a:moveTo>
                      <a:pt x="155" y="31"/>
                    </a:moveTo>
                    <a:lnTo>
                      <a:pt x="155" y="31"/>
                    </a:lnTo>
                    <a:lnTo>
                      <a:pt x="124" y="31"/>
                    </a:lnTo>
                    <a:lnTo>
                      <a:pt x="124" y="31"/>
                    </a:lnTo>
                    <a:cubicBezTo>
                      <a:pt x="124" y="31"/>
                      <a:pt x="124" y="31"/>
                      <a:pt x="93" y="31"/>
                    </a:cubicBezTo>
                    <a:lnTo>
                      <a:pt x="62" y="31"/>
                    </a:lnTo>
                    <a:lnTo>
                      <a:pt x="31" y="31"/>
                    </a:lnTo>
                    <a:cubicBezTo>
                      <a:pt x="31" y="0"/>
                      <a:pt x="31" y="0"/>
                      <a:pt x="0" y="0"/>
                    </a:cubicBezTo>
                    <a:cubicBezTo>
                      <a:pt x="31" y="31"/>
                      <a:pt x="31" y="62"/>
                      <a:pt x="31" y="62"/>
                    </a:cubicBezTo>
                    <a:cubicBezTo>
                      <a:pt x="31" y="62"/>
                      <a:pt x="31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lnTo>
                      <a:pt x="62" y="93"/>
                    </a:lnTo>
                    <a:cubicBezTo>
                      <a:pt x="93" y="93"/>
                      <a:pt x="93" y="93"/>
                      <a:pt x="93" y="93"/>
                    </a:cubicBezTo>
                    <a:lnTo>
                      <a:pt x="93" y="93"/>
                    </a:lnTo>
                    <a:lnTo>
                      <a:pt x="124" y="93"/>
                    </a:lnTo>
                    <a:cubicBezTo>
                      <a:pt x="124" y="93"/>
                      <a:pt x="155" y="93"/>
                      <a:pt x="186" y="93"/>
                    </a:cubicBezTo>
                    <a:lnTo>
                      <a:pt x="186" y="93"/>
                    </a:lnTo>
                    <a:cubicBezTo>
                      <a:pt x="155" y="62"/>
                      <a:pt x="155" y="62"/>
                      <a:pt x="155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7" name="Freeform 205"/>
              <p:cNvSpPr>
                <a:spLocks noChangeArrowheads="1"/>
              </p:cNvSpPr>
              <p:nvPr/>
            </p:nvSpPr>
            <p:spPr bwMode="auto">
              <a:xfrm>
                <a:off x="1962150" y="909638"/>
                <a:ext cx="1588" cy="11112"/>
              </a:xfrm>
              <a:custGeom>
                <a:avLst/>
                <a:gdLst>
                  <a:gd name="T0" fmla="*/ 0 w 1"/>
                  <a:gd name="T1" fmla="*/ 0 h 32"/>
                  <a:gd name="T2" fmla="*/ 0 w 1"/>
                  <a:gd name="T3" fmla="*/ 0 h 32"/>
                  <a:gd name="T4" fmla="*/ 0 w 1"/>
                  <a:gd name="T5" fmla="*/ 31 h 32"/>
                  <a:gd name="T6" fmla="*/ 0 w 1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2">
                    <a:moveTo>
                      <a:pt x="0" y="0"/>
                    </a:moveTo>
                    <a:lnTo>
                      <a:pt x="0" y="0"/>
                    </a:lnTo>
                    <a:lnTo>
                      <a:pt x="0" y="31"/>
                    </a:lnTo>
                    <a:cubicBezTo>
                      <a:pt x="0" y="31"/>
                      <a:pt x="0" y="3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8" name="Freeform 206"/>
              <p:cNvSpPr>
                <a:spLocks noChangeArrowheads="1"/>
              </p:cNvSpPr>
              <p:nvPr/>
            </p:nvSpPr>
            <p:spPr bwMode="auto">
              <a:xfrm>
                <a:off x="1906588" y="909638"/>
                <a:ext cx="33337" cy="11112"/>
              </a:xfrm>
              <a:custGeom>
                <a:avLst/>
                <a:gdLst>
                  <a:gd name="T0" fmla="*/ 62 w 94"/>
                  <a:gd name="T1" fmla="*/ 31 h 32"/>
                  <a:gd name="T2" fmla="*/ 62 w 94"/>
                  <a:gd name="T3" fmla="*/ 31 h 32"/>
                  <a:gd name="T4" fmla="*/ 62 w 94"/>
                  <a:gd name="T5" fmla="*/ 0 h 32"/>
                  <a:gd name="T6" fmla="*/ 62 w 94"/>
                  <a:gd name="T7" fmla="*/ 31 h 32"/>
                  <a:gd name="T8" fmla="*/ 31 w 94"/>
                  <a:gd name="T9" fmla="*/ 0 h 32"/>
                  <a:gd name="T10" fmla="*/ 31 w 94"/>
                  <a:gd name="T11" fmla="*/ 0 h 32"/>
                  <a:gd name="T12" fmla="*/ 31 w 94"/>
                  <a:gd name="T13" fmla="*/ 0 h 32"/>
                  <a:gd name="T14" fmla="*/ 31 w 94"/>
                  <a:gd name="T15" fmla="*/ 0 h 32"/>
                  <a:gd name="T16" fmla="*/ 0 w 94"/>
                  <a:gd name="T17" fmla="*/ 31 h 32"/>
                  <a:gd name="T18" fmla="*/ 0 w 94"/>
                  <a:gd name="T19" fmla="*/ 31 h 32"/>
                  <a:gd name="T20" fmla="*/ 62 w 94"/>
                  <a:gd name="T21" fmla="*/ 31 h 32"/>
                  <a:gd name="T22" fmla="*/ 62 w 94"/>
                  <a:gd name="T23" fmla="*/ 31 h 32"/>
                  <a:gd name="T24" fmla="*/ 93 w 94"/>
                  <a:gd name="T25" fmla="*/ 31 h 32"/>
                  <a:gd name="T26" fmla="*/ 93 w 94"/>
                  <a:gd name="T27" fmla="*/ 31 h 32"/>
                  <a:gd name="T28" fmla="*/ 93 w 94"/>
                  <a:gd name="T29" fmla="*/ 31 h 32"/>
                  <a:gd name="T30" fmla="*/ 62 w 94"/>
                  <a:gd name="T31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32">
                    <a:moveTo>
                      <a:pt x="62" y="31"/>
                    </a:moveTo>
                    <a:lnTo>
                      <a:pt x="62" y="31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62" y="31"/>
                    </a:cubicBezTo>
                    <a:cubicBezTo>
                      <a:pt x="31" y="31"/>
                      <a:pt x="31" y="31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31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31"/>
                      <a:pt x="93" y="31"/>
                      <a:pt x="62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39" name="Freeform 207"/>
              <p:cNvSpPr>
                <a:spLocks noChangeArrowheads="1"/>
              </p:cNvSpPr>
              <p:nvPr/>
            </p:nvSpPr>
            <p:spPr bwMode="auto">
              <a:xfrm>
                <a:off x="2073275" y="954088"/>
                <a:ext cx="22225" cy="11112"/>
              </a:xfrm>
              <a:custGeom>
                <a:avLst/>
                <a:gdLst>
                  <a:gd name="T0" fmla="*/ 31 w 62"/>
                  <a:gd name="T1" fmla="*/ 31 h 32"/>
                  <a:gd name="T2" fmla="*/ 31 w 62"/>
                  <a:gd name="T3" fmla="*/ 31 h 32"/>
                  <a:gd name="T4" fmla="*/ 31 w 62"/>
                  <a:gd name="T5" fmla="*/ 31 h 32"/>
                  <a:gd name="T6" fmla="*/ 31 w 62"/>
                  <a:gd name="T7" fmla="*/ 31 h 32"/>
                  <a:gd name="T8" fmla="*/ 61 w 62"/>
                  <a:gd name="T9" fmla="*/ 0 h 32"/>
                  <a:gd name="T10" fmla="*/ 0 w 62"/>
                  <a:gd name="T11" fmla="*/ 0 h 32"/>
                  <a:gd name="T12" fmla="*/ 31 w 62"/>
                  <a:gd name="T1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32">
                    <a:moveTo>
                      <a:pt x="31" y="31"/>
                    </a:move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0"/>
                      <a:pt x="6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31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0" name="Freeform 208"/>
              <p:cNvSpPr>
                <a:spLocks noChangeArrowheads="1"/>
              </p:cNvSpPr>
              <p:nvPr/>
            </p:nvSpPr>
            <p:spPr bwMode="auto">
              <a:xfrm>
                <a:off x="1793875" y="787400"/>
                <a:ext cx="134938" cy="44450"/>
              </a:xfrm>
              <a:custGeom>
                <a:avLst/>
                <a:gdLst>
                  <a:gd name="T0" fmla="*/ 0 w 373"/>
                  <a:gd name="T1" fmla="*/ 62 h 125"/>
                  <a:gd name="T2" fmla="*/ 0 w 373"/>
                  <a:gd name="T3" fmla="*/ 62 h 125"/>
                  <a:gd name="T4" fmla="*/ 31 w 373"/>
                  <a:gd name="T5" fmla="*/ 62 h 125"/>
                  <a:gd name="T6" fmla="*/ 62 w 373"/>
                  <a:gd name="T7" fmla="*/ 62 h 125"/>
                  <a:gd name="T8" fmla="*/ 62 w 373"/>
                  <a:gd name="T9" fmla="*/ 62 h 125"/>
                  <a:gd name="T10" fmla="*/ 93 w 373"/>
                  <a:gd name="T11" fmla="*/ 62 h 125"/>
                  <a:gd name="T12" fmla="*/ 124 w 373"/>
                  <a:gd name="T13" fmla="*/ 62 h 125"/>
                  <a:gd name="T14" fmla="*/ 186 w 373"/>
                  <a:gd name="T15" fmla="*/ 62 h 125"/>
                  <a:gd name="T16" fmla="*/ 186 w 373"/>
                  <a:gd name="T17" fmla="*/ 93 h 125"/>
                  <a:gd name="T18" fmla="*/ 248 w 373"/>
                  <a:gd name="T19" fmla="*/ 124 h 125"/>
                  <a:gd name="T20" fmla="*/ 279 w 373"/>
                  <a:gd name="T21" fmla="*/ 124 h 125"/>
                  <a:gd name="T22" fmla="*/ 279 w 373"/>
                  <a:gd name="T23" fmla="*/ 124 h 125"/>
                  <a:gd name="T24" fmla="*/ 310 w 373"/>
                  <a:gd name="T25" fmla="*/ 124 h 125"/>
                  <a:gd name="T26" fmla="*/ 341 w 373"/>
                  <a:gd name="T27" fmla="*/ 124 h 125"/>
                  <a:gd name="T28" fmla="*/ 372 w 373"/>
                  <a:gd name="T29" fmla="*/ 93 h 125"/>
                  <a:gd name="T30" fmla="*/ 372 w 373"/>
                  <a:gd name="T31" fmla="*/ 93 h 125"/>
                  <a:gd name="T32" fmla="*/ 372 w 373"/>
                  <a:gd name="T33" fmla="*/ 93 h 125"/>
                  <a:gd name="T34" fmla="*/ 372 w 373"/>
                  <a:gd name="T35" fmla="*/ 93 h 125"/>
                  <a:gd name="T36" fmla="*/ 341 w 373"/>
                  <a:gd name="T37" fmla="*/ 93 h 125"/>
                  <a:gd name="T38" fmla="*/ 310 w 373"/>
                  <a:gd name="T39" fmla="*/ 62 h 125"/>
                  <a:gd name="T40" fmla="*/ 310 w 373"/>
                  <a:gd name="T41" fmla="*/ 62 h 125"/>
                  <a:gd name="T42" fmla="*/ 279 w 373"/>
                  <a:gd name="T43" fmla="*/ 62 h 125"/>
                  <a:gd name="T44" fmla="*/ 279 w 373"/>
                  <a:gd name="T45" fmla="*/ 62 h 125"/>
                  <a:gd name="T46" fmla="*/ 248 w 373"/>
                  <a:gd name="T47" fmla="*/ 31 h 125"/>
                  <a:gd name="T48" fmla="*/ 248 w 373"/>
                  <a:gd name="T49" fmla="*/ 31 h 125"/>
                  <a:gd name="T50" fmla="*/ 217 w 373"/>
                  <a:gd name="T51" fmla="*/ 31 h 125"/>
                  <a:gd name="T52" fmla="*/ 186 w 373"/>
                  <a:gd name="T53" fmla="*/ 31 h 125"/>
                  <a:gd name="T54" fmla="*/ 155 w 373"/>
                  <a:gd name="T55" fmla="*/ 31 h 125"/>
                  <a:gd name="T56" fmla="*/ 124 w 373"/>
                  <a:gd name="T57" fmla="*/ 0 h 125"/>
                  <a:gd name="T58" fmla="*/ 93 w 373"/>
                  <a:gd name="T59" fmla="*/ 0 h 125"/>
                  <a:gd name="T60" fmla="*/ 93 w 373"/>
                  <a:gd name="T61" fmla="*/ 0 h 125"/>
                  <a:gd name="T62" fmla="*/ 62 w 373"/>
                  <a:gd name="T63" fmla="*/ 0 h 125"/>
                  <a:gd name="T64" fmla="*/ 31 w 373"/>
                  <a:gd name="T65" fmla="*/ 0 h 125"/>
                  <a:gd name="T66" fmla="*/ 0 w 373"/>
                  <a:gd name="T67" fmla="*/ 0 h 125"/>
                  <a:gd name="T68" fmla="*/ 0 w 373"/>
                  <a:gd name="T69" fmla="*/ 0 h 125"/>
                  <a:gd name="T70" fmla="*/ 0 w 373"/>
                  <a:gd name="T71" fmla="*/ 31 h 125"/>
                  <a:gd name="T72" fmla="*/ 0 w 373"/>
                  <a:gd name="T73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3" h="125">
                    <a:moveTo>
                      <a:pt x="0" y="62"/>
                    </a:move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  <a:cubicBezTo>
                      <a:pt x="31" y="62"/>
                      <a:pt x="31" y="62"/>
                      <a:pt x="62" y="62"/>
                    </a:cubicBezTo>
                    <a:lnTo>
                      <a:pt x="62" y="62"/>
                    </a:lnTo>
                    <a:lnTo>
                      <a:pt x="93" y="62"/>
                    </a:lnTo>
                    <a:cubicBezTo>
                      <a:pt x="93" y="62"/>
                      <a:pt x="93" y="62"/>
                      <a:pt x="124" y="62"/>
                    </a:cubicBezTo>
                    <a:cubicBezTo>
                      <a:pt x="155" y="62"/>
                      <a:pt x="155" y="62"/>
                      <a:pt x="186" y="62"/>
                    </a:cubicBezTo>
                    <a:lnTo>
                      <a:pt x="186" y="93"/>
                    </a:ln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79" y="124"/>
                    </a:cubicBezTo>
                    <a:lnTo>
                      <a:pt x="279" y="124"/>
                    </a:lnTo>
                    <a:lnTo>
                      <a:pt x="310" y="124"/>
                    </a:lnTo>
                    <a:cubicBezTo>
                      <a:pt x="341" y="124"/>
                      <a:pt x="341" y="124"/>
                      <a:pt x="341" y="124"/>
                    </a:cubicBezTo>
                    <a:cubicBezTo>
                      <a:pt x="372" y="124"/>
                      <a:pt x="372" y="93"/>
                      <a:pt x="372" y="93"/>
                    </a:cubicBezTo>
                    <a:lnTo>
                      <a:pt x="372" y="93"/>
                    </a:lnTo>
                    <a:lnTo>
                      <a:pt x="372" y="93"/>
                    </a:lnTo>
                    <a:lnTo>
                      <a:pt x="372" y="93"/>
                    </a:lnTo>
                    <a:cubicBezTo>
                      <a:pt x="341" y="93"/>
                      <a:pt x="341" y="93"/>
                      <a:pt x="341" y="93"/>
                    </a:cubicBezTo>
                    <a:cubicBezTo>
                      <a:pt x="310" y="93"/>
                      <a:pt x="310" y="62"/>
                      <a:pt x="310" y="62"/>
                    </a:cubicBezTo>
                    <a:lnTo>
                      <a:pt x="310" y="62"/>
                    </a:lnTo>
                    <a:cubicBezTo>
                      <a:pt x="310" y="62"/>
                      <a:pt x="310" y="62"/>
                      <a:pt x="279" y="62"/>
                    </a:cubicBezTo>
                    <a:lnTo>
                      <a:pt x="279" y="62"/>
                    </a:ln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cubicBezTo>
                      <a:pt x="217" y="31"/>
                      <a:pt x="217" y="31"/>
                      <a:pt x="217" y="31"/>
                    </a:cubicBezTo>
                    <a:cubicBezTo>
                      <a:pt x="186" y="31"/>
                      <a:pt x="186" y="31"/>
                      <a:pt x="186" y="31"/>
                    </a:cubicBezTo>
                    <a:lnTo>
                      <a:pt x="155" y="31"/>
                    </a:lnTo>
                    <a:cubicBezTo>
                      <a:pt x="124" y="31"/>
                      <a:pt x="124" y="0"/>
                      <a:pt x="124" y="0"/>
                    </a:cubicBez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1" name="Freeform 209"/>
              <p:cNvSpPr>
                <a:spLocks noChangeArrowheads="1"/>
              </p:cNvSpPr>
              <p:nvPr/>
            </p:nvSpPr>
            <p:spPr bwMode="auto">
              <a:xfrm>
                <a:off x="1827213" y="831850"/>
                <a:ext cx="44450" cy="11113"/>
              </a:xfrm>
              <a:custGeom>
                <a:avLst/>
                <a:gdLst>
                  <a:gd name="T0" fmla="*/ 62 w 125"/>
                  <a:gd name="T1" fmla="*/ 0 h 32"/>
                  <a:gd name="T2" fmla="*/ 62 w 125"/>
                  <a:gd name="T3" fmla="*/ 0 h 32"/>
                  <a:gd name="T4" fmla="*/ 62 w 125"/>
                  <a:gd name="T5" fmla="*/ 0 h 32"/>
                  <a:gd name="T6" fmla="*/ 0 w 125"/>
                  <a:gd name="T7" fmla="*/ 0 h 32"/>
                  <a:gd name="T8" fmla="*/ 0 w 125"/>
                  <a:gd name="T9" fmla="*/ 0 h 32"/>
                  <a:gd name="T10" fmla="*/ 0 w 125"/>
                  <a:gd name="T11" fmla="*/ 31 h 32"/>
                  <a:gd name="T12" fmla="*/ 31 w 125"/>
                  <a:gd name="T13" fmla="*/ 31 h 32"/>
                  <a:gd name="T14" fmla="*/ 62 w 125"/>
                  <a:gd name="T15" fmla="*/ 31 h 32"/>
                  <a:gd name="T16" fmla="*/ 93 w 125"/>
                  <a:gd name="T17" fmla="*/ 31 h 32"/>
                  <a:gd name="T18" fmla="*/ 124 w 125"/>
                  <a:gd name="T19" fmla="*/ 31 h 32"/>
                  <a:gd name="T20" fmla="*/ 93 w 125"/>
                  <a:gd name="T21" fmla="*/ 0 h 32"/>
                  <a:gd name="T22" fmla="*/ 62 w 125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5" h="32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31"/>
                    </a:lnTo>
                    <a:lnTo>
                      <a:pt x="31" y="31"/>
                    </a:lnTo>
                    <a:lnTo>
                      <a:pt x="62" y="31"/>
                    </a:lnTo>
                    <a:lnTo>
                      <a:pt x="93" y="31"/>
                    </a:lnTo>
                    <a:cubicBezTo>
                      <a:pt x="93" y="31"/>
                      <a:pt x="93" y="31"/>
                      <a:pt x="124" y="31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2" name="Freeform 210"/>
              <p:cNvSpPr>
                <a:spLocks noChangeArrowheads="1"/>
              </p:cNvSpPr>
              <p:nvPr/>
            </p:nvSpPr>
            <p:spPr bwMode="auto">
              <a:xfrm>
                <a:off x="2117725" y="1155700"/>
                <a:ext cx="33338" cy="1588"/>
              </a:xfrm>
              <a:custGeom>
                <a:avLst/>
                <a:gdLst>
                  <a:gd name="T0" fmla="*/ 31 w 94"/>
                  <a:gd name="T1" fmla="*/ 0 h 1"/>
                  <a:gd name="T2" fmla="*/ 31 w 94"/>
                  <a:gd name="T3" fmla="*/ 0 h 1"/>
                  <a:gd name="T4" fmla="*/ 0 w 94"/>
                  <a:gd name="T5" fmla="*/ 0 h 1"/>
                  <a:gd name="T6" fmla="*/ 31 w 94"/>
                  <a:gd name="T7" fmla="*/ 0 h 1"/>
                  <a:gd name="T8" fmla="*/ 31 w 94"/>
                  <a:gd name="T9" fmla="*/ 0 h 1"/>
                  <a:gd name="T10" fmla="*/ 62 w 94"/>
                  <a:gd name="T11" fmla="*/ 0 h 1"/>
                  <a:gd name="T12" fmla="*/ 93 w 94"/>
                  <a:gd name="T13" fmla="*/ 0 h 1"/>
                  <a:gd name="T14" fmla="*/ 93 w 94"/>
                  <a:gd name="T15" fmla="*/ 0 h 1"/>
                  <a:gd name="T16" fmla="*/ 93 w 94"/>
                  <a:gd name="T17" fmla="*/ 0 h 1"/>
                  <a:gd name="T18" fmla="*/ 93 w 94"/>
                  <a:gd name="T19" fmla="*/ 0 h 1"/>
                  <a:gd name="T20" fmla="*/ 31 w 94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1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6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3" name="Freeform 211"/>
              <p:cNvSpPr>
                <a:spLocks noChangeArrowheads="1"/>
              </p:cNvSpPr>
              <p:nvPr/>
            </p:nvSpPr>
            <p:spPr bwMode="auto">
              <a:xfrm>
                <a:off x="2028825" y="2449513"/>
                <a:ext cx="22225" cy="11112"/>
              </a:xfrm>
              <a:custGeom>
                <a:avLst/>
                <a:gdLst>
                  <a:gd name="T0" fmla="*/ 31 w 63"/>
                  <a:gd name="T1" fmla="*/ 30 h 31"/>
                  <a:gd name="T2" fmla="*/ 31 w 63"/>
                  <a:gd name="T3" fmla="*/ 30 h 31"/>
                  <a:gd name="T4" fmla="*/ 31 w 63"/>
                  <a:gd name="T5" fmla="*/ 30 h 31"/>
                  <a:gd name="T6" fmla="*/ 31 w 63"/>
                  <a:gd name="T7" fmla="*/ 30 h 31"/>
                  <a:gd name="T8" fmla="*/ 62 w 63"/>
                  <a:gd name="T9" fmla="*/ 30 h 31"/>
                  <a:gd name="T10" fmla="*/ 62 w 63"/>
                  <a:gd name="T11" fmla="*/ 30 h 31"/>
                  <a:gd name="T12" fmla="*/ 62 w 63"/>
                  <a:gd name="T13" fmla="*/ 30 h 31"/>
                  <a:gd name="T14" fmla="*/ 62 w 63"/>
                  <a:gd name="T15" fmla="*/ 30 h 31"/>
                  <a:gd name="T16" fmla="*/ 62 w 63"/>
                  <a:gd name="T17" fmla="*/ 30 h 31"/>
                  <a:gd name="T18" fmla="*/ 31 w 63"/>
                  <a:gd name="T19" fmla="*/ 0 h 31"/>
                  <a:gd name="T20" fmla="*/ 31 w 63"/>
                  <a:gd name="T21" fmla="*/ 0 h 31"/>
                  <a:gd name="T22" fmla="*/ 31 w 63"/>
                  <a:gd name="T23" fmla="*/ 0 h 31"/>
                  <a:gd name="T24" fmla="*/ 0 w 63"/>
                  <a:gd name="T25" fmla="*/ 0 h 31"/>
                  <a:gd name="T26" fmla="*/ 0 w 63"/>
                  <a:gd name="T27" fmla="*/ 0 h 31"/>
                  <a:gd name="T28" fmla="*/ 0 w 63"/>
                  <a:gd name="T29" fmla="*/ 0 h 31"/>
                  <a:gd name="T30" fmla="*/ 0 w 63"/>
                  <a:gd name="T31" fmla="*/ 30 h 31"/>
                  <a:gd name="T32" fmla="*/ 31 w 63"/>
                  <a:gd name="T33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31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cubicBezTo>
                      <a:pt x="62" y="30"/>
                      <a:pt x="62" y="30"/>
                      <a:pt x="62" y="30"/>
                    </a:cubicBez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cubicBezTo>
                      <a:pt x="62" y="30"/>
                      <a:pt x="62" y="3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0"/>
                      <a:pt x="0" y="0"/>
                      <a:pt x="0" y="30"/>
                    </a:cubicBezTo>
                    <a:lnTo>
                      <a:pt x="31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4" name="Freeform 212"/>
              <p:cNvSpPr>
                <a:spLocks noChangeArrowheads="1"/>
              </p:cNvSpPr>
              <p:nvPr/>
            </p:nvSpPr>
            <p:spPr bwMode="auto">
              <a:xfrm>
                <a:off x="1962150" y="2405063"/>
                <a:ext cx="44450" cy="44450"/>
              </a:xfrm>
              <a:custGeom>
                <a:avLst/>
                <a:gdLst>
                  <a:gd name="T0" fmla="*/ 93 w 125"/>
                  <a:gd name="T1" fmla="*/ 30 h 125"/>
                  <a:gd name="T2" fmla="*/ 93 w 125"/>
                  <a:gd name="T3" fmla="*/ 30 h 125"/>
                  <a:gd name="T4" fmla="*/ 62 w 125"/>
                  <a:gd name="T5" fmla="*/ 30 h 125"/>
                  <a:gd name="T6" fmla="*/ 62 w 125"/>
                  <a:gd name="T7" fmla="*/ 0 h 125"/>
                  <a:gd name="T8" fmla="*/ 31 w 125"/>
                  <a:gd name="T9" fmla="*/ 0 h 125"/>
                  <a:gd name="T10" fmla="*/ 31 w 125"/>
                  <a:gd name="T11" fmla="*/ 0 h 125"/>
                  <a:gd name="T12" fmla="*/ 0 w 125"/>
                  <a:gd name="T13" fmla="*/ 0 h 125"/>
                  <a:gd name="T14" fmla="*/ 0 w 125"/>
                  <a:gd name="T15" fmla="*/ 0 h 125"/>
                  <a:gd name="T16" fmla="*/ 31 w 125"/>
                  <a:gd name="T17" fmla="*/ 30 h 125"/>
                  <a:gd name="T18" fmla="*/ 93 w 125"/>
                  <a:gd name="T19" fmla="*/ 61 h 125"/>
                  <a:gd name="T20" fmla="*/ 93 w 125"/>
                  <a:gd name="T21" fmla="*/ 61 h 125"/>
                  <a:gd name="T22" fmla="*/ 93 w 125"/>
                  <a:gd name="T23" fmla="*/ 61 h 125"/>
                  <a:gd name="T24" fmla="*/ 124 w 125"/>
                  <a:gd name="T25" fmla="*/ 92 h 125"/>
                  <a:gd name="T26" fmla="*/ 124 w 125"/>
                  <a:gd name="T27" fmla="*/ 124 h 125"/>
                  <a:gd name="T28" fmla="*/ 124 w 125"/>
                  <a:gd name="T29" fmla="*/ 124 h 125"/>
                  <a:gd name="T30" fmla="*/ 124 w 125"/>
                  <a:gd name="T31" fmla="*/ 92 h 125"/>
                  <a:gd name="T32" fmla="*/ 124 w 125"/>
                  <a:gd name="T33" fmla="*/ 92 h 125"/>
                  <a:gd name="T34" fmla="*/ 124 w 125"/>
                  <a:gd name="T35" fmla="*/ 61 h 125"/>
                  <a:gd name="T36" fmla="*/ 124 w 125"/>
                  <a:gd name="T37" fmla="*/ 61 h 125"/>
                  <a:gd name="T38" fmla="*/ 124 w 125"/>
                  <a:gd name="T39" fmla="*/ 61 h 125"/>
                  <a:gd name="T40" fmla="*/ 124 w 125"/>
                  <a:gd name="T41" fmla="*/ 61 h 125"/>
                  <a:gd name="T42" fmla="*/ 93 w 125"/>
                  <a:gd name="T43" fmla="*/ 3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125">
                    <a:moveTo>
                      <a:pt x="93" y="30"/>
                    </a:moveTo>
                    <a:lnTo>
                      <a:pt x="93" y="30"/>
                    </a:lnTo>
                    <a:cubicBezTo>
                      <a:pt x="93" y="30"/>
                      <a:pt x="93" y="30"/>
                      <a:pt x="62" y="30"/>
                    </a:cubicBez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31" y="30"/>
                    </a:lnTo>
                    <a:cubicBezTo>
                      <a:pt x="31" y="30"/>
                      <a:pt x="62" y="61"/>
                      <a:pt x="93" y="61"/>
                    </a:cubicBezTo>
                    <a:lnTo>
                      <a:pt x="93" y="61"/>
                    </a:lnTo>
                    <a:lnTo>
                      <a:pt x="93" y="61"/>
                    </a:lnTo>
                    <a:lnTo>
                      <a:pt x="124" y="92"/>
                    </a:lnTo>
                    <a:cubicBezTo>
                      <a:pt x="124" y="124"/>
                      <a:pt x="124" y="124"/>
                      <a:pt x="124" y="124"/>
                    </a:cubicBezTo>
                    <a:lnTo>
                      <a:pt x="124" y="124"/>
                    </a:lnTo>
                    <a:cubicBezTo>
                      <a:pt x="124" y="92"/>
                      <a:pt x="124" y="92"/>
                      <a:pt x="124" y="92"/>
                    </a:cubicBezTo>
                    <a:lnTo>
                      <a:pt x="124" y="92"/>
                    </a:lnTo>
                    <a:cubicBezTo>
                      <a:pt x="124" y="92"/>
                      <a:pt x="124" y="92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93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5" name="Freeform 213"/>
              <p:cNvSpPr>
                <a:spLocks noChangeArrowheads="1"/>
              </p:cNvSpPr>
              <p:nvPr/>
            </p:nvSpPr>
            <p:spPr bwMode="auto">
              <a:xfrm>
                <a:off x="1192213" y="1535113"/>
                <a:ext cx="1127125" cy="525462"/>
              </a:xfrm>
              <a:custGeom>
                <a:avLst/>
                <a:gdLst>
                  <a:gd name="T0" fmla="*/ 3099 w 3132"/>
                  <a:gd name="T1" fmla="*/ 154 h 1458"/>
                  <a:gd name="T2" fmla="*/ 3099 w 3132"/>
                  <a:gd name="T3" fmla="*/ 93 h 1458"/>
                  <a:gd name="T4" fmla="*/ 3038 w 3132"/>
                  <a:gd name="T5" fmla="*/ 93 h 1458"/>
                  <a:gd name="T6" fmla="*/ 3007 w 3132"/>
                  <a:gd name="T7" fmla="*/ 154 h 1458"/>
                  <a:gd name="T8" fmla="*/ 2914 w 3132"/>
                  <a:gd name="T9" fmla="*/ 217 h 1458"/>
                  <a:gd name="T10" fmla="*/ 2666 w 3132"/>
                  <a:gd name="T11" fmla="*/ 278 h 1458"/>
                  <a:gd name="T12" fmla="*/ 2510 w 3132"/>
                  <a:gd name="T13" fmla="*/ 371 h 1458"/>
                  <a:gd name="T14" fmla="*/ 2294 w 3132"/>
                  <a:gd name="T15" fmla="*/ 465 h 1458"/>
                  <a:gd name="T16" fmla="*/ 2232 w 3132"/>
                  <a:gd name="T17" fmla="*/ 341 h 1458"/>
                  <a:gd name="T18" fmla="*/ 2201 w 3132"/>
                  <a:gd name="T19" fmla="*/ 186 h 1458"/>
                  <a:gd name="T20" fmla="*/ 2139 w 3132"/>
                  <a:gd name="T21" fmla="*/ 248 h 1458"/>
                  <a:gd name="T22" fmla="*/ 2046 w 3132"/>
                  <a:gd name="T23" fmla="*/ 371 h 1458"/>
                  <a:gd name="T24" fmla="*/ 2077 w 3132"/>
                  <a:gd name="T25" fmla="*/ 154 h 1458"/>
                  <a:gd name="T26" fmla="*/ 1891 w 3132"/>
                  <a:gd name="T27" fmla="*/ 186 h 1458"/>
                  <a:gd name="T28" fmla="*/ 1798 w 3132"/>
                  <a:gd name="T29" fmla="*/ 93 h 1458"/>
                  <a:gd name="T30" fmla="*/ 1829 w 3132"/>
                  <a:gd name="T31" fmla="*/ 62 h 1458"/>
                  <a:gd name="T32" fmla="*/ 1705 w 3132"/>
                  <a:gd name="T33" fmla="*/ 30 h 1458"/>
                  <a:gd name="T34" fmla="*/ 1612 w 3132"/>
                  <a:gd name="T35" fmla="*/ 0 h 1458"/>
                  <a:gd name="T36" fmla="*/ 124 w 3132"/>
                  <a:gd name="T37" fmla="*/ 0 h 1458"/>
                  <a:gd name="T38" fmla="*/ 93 w 3132"/>
                  <a:gd name="T39" fmla="*/ 93 h 1458"/>
                  <a:gd name="T40" fmla="*/ 32 w 3132"/>
                  <a:gd name="T41" fmla="*/ 30 h 1458"/>
                  <a:gd name="T42" fmla="*/ 32 w 3132"/>
                  <a:gd name="T43" fmla="*/ 93 h 1458"/>
                  <a:gd name="T44" fmla="*/ 32 w 3132"/>
                  <a:gd name="T45" fmla="*/ 248 h 1458"/>
                  <a:gd name="T46" fmla="*/ 0 w 3132"/>
                  <a:gd name="T47" fmla="*/ 402 h 1458"/>
                  <a:gd name="T48" fmla="*/ 32 w 3132"/>
                  <a:gd name="T49" fmla="*/ 558 h 1458"/>
                  <a:gd name="T50" fmla="*/ 93 w 3132"/>
                  <a:gd name="T51" fmla="*/ 650 h 1458"/>
                  <a:gd name="T52" fmla="*/ 186 w 3132"/>
                  <a:gd name="T53" fmla="*/ 650 h 1458"/>
                  <a:gd name="T54" fmla="*/ 217 w 3132"/>
                  <a:gd name="T55" fmla="*/ 867 h 1458"/>
                  <a:gd name="T56" fmla="*/ 310 w 3132"/>
                  <a:gd name="T57" fmla="*/ 898 h 1458"/>
                  <a:gd name="T58" fmla="*/ 465 w 3132"/>
                  <a:gd name="T59" fmla="*/ 991 h 1458"/>
                  <a:gd name="T60" fmla="*/ 496 w 3132"/>
                  <a:gd name="T61" fmla="*/ 961 h 1458"/>
                  <a:gd name="T62" fmla="*/ 589 w 3132"/>
                  <a:gd name="T63" fmla="*/ 991 h 1458"/>
                  <a:gd name="T64" fmla="*/ 837 w 3132"/>
                  <a:gd name="T65" fmla="*/ 1085 h 1458"/>
                  <a:gd name="T66" fmla="*/ 930 w 3132"/>
                  <a:gd name="T67" fmla="*/ 1022 h 1458"/>
                  <a:gd name="T68" fmla="*/ 1116 w 3132"/>
                  <a:gd name="T69" fmla="*/ 1178 h 1458"/>
                  <a:gd name="T70" fmla="*/ 1147 w 3132"/>
                  <a:gd name="T71" fmla="*/ 1209 h 1458"/>
                  <a:gd name="T72" fmla="*/ 1271 w 3132"/>
                  <a:gd name="T73" fmla="*/ 1178 h 1458"/>
                  <a:gd name="T74" fmla="*/ 1395 w 3132"/>
                  <a:gd name="T75" fmla="*/ 1363 h 1458"/>
                  <a:gd name="T76" fmla="*/ 1426 w 3132"/>
                  <a:gd name="T77" fmla="*/ 1394 h 1458"/>
                  <a:gd name="T78" fmla="*/ 1519 w 3132"/>
                  <a:gd name="T79" fmla="*/ 1270 h 1458"/>
                  <a:gd name="T80" fmla="*/ 1705 w 3132"/>
                  <a:gd name="T81" fmla="*/ 1178 h 1458"/>
                  <a:gd name="T82" fmla="*/ 2015 w 3132"/>
                  <a:gd name="T83" fmla="*/ 1146 h 1458"/>
                  <a:gd name="T84" fmla="*/ 2108 w 3132"/>
                  <a:gd name="T85" fmla="*/ 1146 h 1458"/>
                  <a:gd name="T86" fmla="*/ 2170 w 3132"/>
                  <a:gd name="T87" fmla="*/ 1178 h 1458"/>
                  <a:gd name="T88" fmla="*/ 2294 w 3132"/>
                  <a:gd name="T89" fmla="*/ 1209 h 1458"/>
                  <a:gd name="T90" fmla="*/ 2325 w 3132"/>
                  <a:gd name="T91" fmla="*/ 1333 h 1458"/>
                  <a:gd name="T92" fmla="*/ 2418 w 3132"/>
                  <a:gd name="T93" fmla="*/ 1457 h 1458"/>
                  <a:gd name="T94" fmla="*/ 2356 w 3132"/>
                  <a:gd name="T95" fmla="*/ 1178 h 1458"/>
                  <a:gd name="T96" fmla="*/ 2510 w 3132"/>
                  <a:gd name="T97" fmla="*/ 930 h 1458"/>
                  <a:gd name="T98" fmla="*/ 2604 w 3132"/>
                  <a:gd name="T99" fmla="*/ 837 h 1458"/>
                  <a:gd name="T100" fmla="*/ 2604 w 3132"/>
                  <a:gd name="T101" fmla="*/ 743 h 1458"/>
                  <a:gd name="T102" fmla="*/ 2573 w 3132"/>
                  <a:gd name="T103" fmla="*/ 619 h 1458"/>
                  <a:gd name="T104" fmla="*/ 2666 w 3132"/>
                  <a:gd name="T105" fmla="*/ 526 h 1458"/>
                  <a:gd name="T106" fmla="*/ 2759 w 3132"/>
                  <a:gd name="T107" fmla="*/ 526 h 1458"/>
                  <a:gd name="T108" fmla="*/ 2759 w 3132"/>
                  <a:gd name="T109" fmla="*/ 465 h 1458"/>
                  <a:gd name="T110" fmla="*/ 2914 w 3132"/>
                  <a:gd name="T111" fmla="*/ 434 h 1458"/>
                  <a:gd name="T112" fmla="*/ 2975 w 3132"/>
                  <a:gd name="T113" fmla="*/ 278 h 1458"/>
                  <a:gd name="T114" fmla="*/ 3069 w 3132"/>
                  <a:gd name="T115" fmla="*/ 217 h 1458"/>
                  <a:gd name="T116" fmla="*/ 3131 w 3132"/>
                  <a:gd name="T117" fmla="*/ 217 h 1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32" h="1458">
                    <a:moveTo>
                      <a:pt x="3099" y="217"/>
                    </a:moveTo>
                    <a:lnTo>
                      <a:pt x="3099" y="217"/>
                    </a:lnTo>
                    <a:lnTo>
                      <a:pt x="3099" y="186"/>
                    </a:lnTo>
                    <a:cubicBezTo>
                      <a:pt x="3099" y="186"/>
                      <a:pt x="3099" y="186"/>
                      <a:pt x="3099" y="154"/>
                    </a:cubicBezTo>
                    <a:lnTo>
                      <a:pt x="3099" y="154"/>
                    </a:lnTo>
                    <a:lnTo>
                      <a:pt x="3099" y="124"/>
                    </a:lnTo>
                    <a:cubicBezTo>
                      <a:pt x="3099" y="124"/>
                      <a:pt x="3099" y="124"/>
                      <a:pt x="3099" y="93"/>
                    </a:cubicBezTo>
                    <a:lnTo>
                      <a:pt x="3099" y="93"/>
                    </a:lnTo>
                    <a:lnTo>
                      <a:pt x="3099" y="93"/>
                    </a:lnTo>
                    <a:lnTo>
                      <a:pt x="3099" y="93"/>
                    </a:lnTo>
                    <a:lnTo>
                      <a:pt x="3069" y="93"/>
                    </a:lnTo>
                    <a:lnTo>
                      <a:pt x="3069" y="93"/>
                    </a:lnTo>
                    <a:lnTo>
                      <a:pt x="3038" y="93"/>
                    </a:lnTo>
                    <a:lnTo>
                      <a:pt x="3038" y="93"/>
                    </a:lnTo>
                    <a:lnTo>
                      <a:pt x="3038" y="93"/>
                    </a:lnTo>
                    <a:lnTo>
                      <a:pt x="3038" y="93"/>
                    </a:lnTo>
                    <a:cubicBezTo>
                      <a:pt x="3038" y="93"/>
                      <a:pt x="3038" y="124"/>
                      <a:pt x="3007" y="124"/>
                    </a:cubicBezTo>
                    <a:lnTo>
                      <a:pt x="3007" y="124"/>
                    </a:lnTo>
                    <a:lnTo>
                      <a:pt x="3007" y="124"/>
                    </a:lnTo>
                    <a:cubicBezTo>
                      <a:pt x="3007" y="124"/>
                      <a:pt x="3007" y="124"/>
                      <a:pt x="3007" y="154"/>
                    </a:cubicBezTo>
                    <a:lnTo>
                      <a:pt x="3007" y="154"/>
                    </a:lnTo>
                    <a:lnTo>
                      <a:pt x="2975" y="217"/>
                    </a:lnTo>
                    <a:lnTo>
                      <a:pt x="2975" y="217"/>
                    </a:lnTo>
                    <a:cubicBezTo>
                      <a:pt x="2945" y="217"/>
                      <a:pt x="2945" y="217"/>
                      <a:pt x="2945" y="217"/>
                    </a:cubicBezTo>
                    <a:cubicBezTo>
                      <a:pt x="2945" y="217"/>
                      <a:pt x="2945" y="217"/>
                      <a:pt x="2914" y="217"/>
                    </a:cubicBezTo>
                    <a:cubicBezTo>
                      <a:pt x="2914" y="248"/>
                      <a:pt x="2914" y="248"/>
                      <a:pt x="2883" y="248"/>
                    </a:cubicBezTo>
                    <a:lnTo>
                      <a:pt x="2883" y="248"/>
                    </a:lnTo>
                    <a:cubicBezTo>
                      <a:pt x="2851" y="248"/>
                      <a:pt x="2821" y="248"/>
                      <a:pt x="2790" y="248"/>
                    </a:cubicBezTo>
                    <a:cubicBezTo>
                      <a:pt x="2759" y="248"/>
                      <a:pt x="2727" y="248"/>
                      <a:pt x="2727" y="248"/>
                    </a:cubicBezTo>
                    <a:cubicBezTo>
                      <a:pt x="2666" y="278"/>
                      <a:pt x="2666" y="278"/>
                      <a:pt x="2666" y="278"/>
                    </a:cubicBezTo>
                    <a:cubicBezTo>
                      <a:pt x="2666" y="310"/>
                      <a:pt x="2635" y="341"/>
                      <a:pt x="2635" y="341"/>
                    </a:cubicBezTo>
                    <a:cubicBezTo>
                      <a:pt x="2635" y="371"/>
                      <a:pt x="2635" y="371"/>
                      <a:pt x="2604" y="371"/>
                    </a:cubicBezTo>
                    <a:cubicBezTo>
                      <a:pt x="2573" y="371"/>
                      <a:pt x="2573" y="371"/>
                      <a:pt x="2573" y="371"/>
                    </a:cubicBezTo>
                    <a:cubicBezTo>
                      <a:pt x="2542" y="371"/>
                      <a:pt x="2542" y="371"/>
                      <a:pt x="2542" y="371"/>
                    </a:cubicBezTo>
                    <a:cubicBezTo>
                      <a:pt x="2542" y="371"/>
                      <a:pt x="2542" y="371"/>
                      <a:pt x="2510" y="371"/>
                    </a:cubicBezTo>
                    <a:cubicBezTo>
                      <a:pt x="2510" y="402"/>
                      <a:pt x="2510" y="402"/>
                      <a:pt x="2480" y="434"/>
                    </a:cubicBezTo>
                    <a:cubicBezTo>
                      <a:pt x="2449" y="434"/>
                      <a:pt x="2325" y="495"/>
                      <a:pt x="2325" y="495"/>
                    </a:cubicBezTo>
                    <a:lnTo>
                      <a:pt x="2325" y="495"/>
                    </a:lnTo>
                    <a:cubicBezTo>
                      <a:pt x="2294" y="495"/>
                      <a:pt x="2294" y="465"/>
                      <a:pt x="2294" y="465"/>
                    </a:cubicBezTo>
                    <a:lnTo>
                      <a:pt x="2294" y="465"/>
                    </a:lnTo>
                    <a:cubicBezTo>
                      <a:pt x="2263" y="465"/>
                      <a:pt x="2232" y="402"/>
                      <a:pt x="2232" y="402"/>
                    </a:cubicBezTo>
                    <a:cubicBezTo>
                      <a:pt x="2232" y="371"/>
                      <a:pt x="2232" y="371"/>
                      <a:pt x="2232" y="371"/>
                    </a:cubicBezTo>
                    <a:lnTo>
                      <a:pt x="2232" y="371"/>
                    </a:lnTo>
                    <a:lnTo>
                      <a:pt x="2263" y="341"/>
                    </a:lnTo>
                    <a:cubicBezTo>
                      <a:pt x="2263" y="341"/>
                      <a:pt x="2263" y="341"/>
                      <a:pt x="2232" y="341"/>
                    </a:cubicBezTo>
                    <a:lnTo>
                      <a:pt x="2232" y="341"/>
                    </a:lnTo>
                    <a:cubicBezTo>
                      <a:pt x="2201" y="310"/>
                      <a:pt x="2232" y="278"/>
                      <a:pt x="2232" y="278"/>
                    </a:cubicBezTo>
                    <a:cubicBezTo>
                      <a:pt x="2232" y="278"/>
                      <a:pt x="2232" y="278"/>
                      <a:pt x="2232" y="248"/>
                    </a:cubicBezTo>
                    <a:cubicBezTo>
                      <a:pt x="2232" y="248"/>
                      <a:pt x="2232" y="248"/>
                      <a:pt x="2232" y="217"/>
                    </a:cubicBezTo>
                    <a:cubicBezTo>
                      <a:pt x="2201" y="217"/>
                      <a:pt x="2201" y="217"/>
                      <a:pt x="2201" y="186"/>
                    </a:cubicBezTo>
                    <a:lnTo>
                      <a:pt x="2201" y="186"/>
                    </a:lnTo>
                    <a:cubicBezTo>
                      <a:pt x="2170" y="186"/>
                      <a:pt x="2170" y="217"/>
                      <a:pt x="2170" y="217"/>
                    </a:cubicBezTo>
                    <a:lnTo>
                      <a:pt x="2170" y="248"/>
                    </a:lnTo>
                    <a:cubicBezTo>
                      <a:pt x="2139" y="248"/>
                      <a:pt x="2139" y="248"/>
                      <a:pt x="2139" y="248"/>
                    </a:cubicBezTo>
                    <a:lnTo>
                      <a:pt x="2139" y="248"/>
                    </a:lnTo>
                    <a:lnTo>
                      <a:pt x="2139" y="278"/>
                    </a:lnTo>
                    <a:lnTo>
                      <a:pt x="2139" y="310"/>
                    </a:lnTo>
                    <a:cubicBezTo>
                      <a:pt x="2108" y="310"/>
                      <a:pt x="2108" y="310"/>
                      <a:pt x="2108" y="341"/>
                    </a:cubicBezTo>
                    <a:lnTo>
                      <a:pt x="2077" y="341"/>
                    </a:lnTo>
                    <a:cubicBezTo>
                      <a:pt x="2077" y="371"/>
                      <a:pt x="2046" y="371"/>
                      <a:pt x="2046" y="371"/>
                    </a:cubicBezTo>
                    <a:lnTo>
                      <a:pt x="2046" y="371"/>
                    </a:lnTo>
                    <a:cubicBezTo>
                      <a:pt x="2015" y="341"/>
                      <a:pt x="2015" y="341"/>
                      <a:pt x="2015" y="341"/>
                    </a:cubicBezTo>
                    <a:cubicBezTo>
                      <a:pt x="2015" y="217"/>
                      <a:pt x="2015" y="217"/>
                      <a:pt x="2015" y="217"/>
                    </a:cubicBezTo>
                    <a:cubicBezTo>
                      <a:pt x="2108" y="154"/>
                      <a:pt x="2108" y="154"/>
                      <a:pt x="2108" y="154"/>
                    </a:cubicBezTo>
                    <a:cubicBezTo>
                      <a:pt x="2077" y="154"/>
                      <a:pt x="2077" y="154"/>
                      <a:pt x="2077" y="154"/>
                    </a:cubicBezTo>
                    <a:cubicBezTo>
                      <a:pt x="2046" y="154"/>
                      <a:pt x="2046" y="154"/>
                      <a:pt x="2046" y="154"/>
                    </a:cubicBezTo>
                    <a:cubicBezTo>
                      <a:pt x="2015" y="124"/>
                      <a:pt x="2015" y="124"/>
                      <a:pt x="2015" y="124"/>
                    </a:cubicBezTo>
                    <a:lnTo>
                      <a:pt x="1984" y="124"/>
                    </a:lnTo>
                    <a:lnTo>
                      <a:pt x="1922" y="154"/>
                    </a:lnTo>
                    <a:cubicBezTo>
                      <a:pt x="1922" y="186"/>
                      <a:pt x="1891" y="186"/>
                      <a:pt x="1891" y="186"/>
                    </a:cubicBezTo>
                    <a:cubicBezTo>
                      <a:pt x="1891" y="186"/>
                      <a:pt x="1891" y="186"/>
                      <a:pt x="1860" y="186"/>
                    </a:cubicBezTo>
                    <a:cubicBezTo>
                      <a:pt x="1860" y="154"/>
                      <a:pt x="1860" y="154"/>
                      <a:pt x="1860" y="154"/>
                    </a:cubicBezTo>
                    <a:cubicBezTo>
                      <a:pt x="1829" y="154"/>
                      <a:pt x="1798" y="154"/>
                      <a:pt x="1798" y="154"/>
                    </a:cubicBezTo>
                    <a:cubicBezTo>
                      <a:pt x="1736" y="124"/>
                      <a:pt x="1736" y="124"/>
                      <a:pt x="1736" y="124"/>
                    </a:cubicBezTo>
                    <a:cubicBezTo>
                      <a:pt x="1798" y="93"/>
                      <a:pt x="1798" y="93"/>
                      <a:pt x="1798" y="93"/>
                    </a:cubicBezTo>
                    <a:cubicBezTo>
                      <a:pt x="1798" y="93"/>
                      <a:pt x="1829" y="62"/>
                      <a:pt x="1860" y="62"/>
                    </a:cubicBezTo>
                    <a:cubicBezTo>
                      <a:pt x="1860" y="62"/>
                      <a:pt x="1860" y="30"/>
                      <a:pt x="1829" y="30"/>
                    </a:cubicBezTo>
                    <a:lnTo>
                      <a:pt x="1829" y="62"/>
                    </a:lnTo>
                    <a:lnTo>
                      <a:pt x="1829" y="62"/>
                    </a:lnTo>
                    <a:lnTo>
                      <a:pt x="1829" y="62"/>
                    </a:lnTo>
                    <a:cubicBezTo>
                      <a:pt x="1798" y="62"/>
                      <a:pt x="1798" y="30"/>
                      <a:pt x="1798" y="30"/>
                    </a:cubicBezTo>
                    <a:cubicBezTo>
                      <a:pt x="1767" y="30"/>
                      <a:pt x="1736" y="0"/>
                      <a:pt x="1736" y="0"/>
                    </a:cubicBezTo>
                    <a:lnTo>
                      <a:pt x="1736" y="0"/>
                    </a:lnTo>
                    <a:cubicBezTo>
                      <a:pt x="1705" y="0"/>
                      <a:pt x="1705" y="30"/>
                      <a:pt x="1705" y="30"/>
                    </a:cubicBezTo>
                    <a:lnTo>
                      <a:pt x="1705" y="30"/>
                    </a:lnTo>
                    <a:cubicBezTo>
                      <a:pt x="1705" y="30"/>
                      <a:pt x="1705" y="30"/>
                      <a:pt x="1674" y="30"/>
                    </a:cubicBezTo>
                    <a:lnTo>
                      <a:pt x="1674" y="30"/>
                    </a:lnTo>
                    <a:cubicBezTo>
                      <a:pt x="1674" y="30"/>
                      <a:pt x="1643" y="0"/>
                      <a:pt x="1612" y="0"/>
                    </a:cubicBez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cubicBezTo>
                      <a:pt x="1612" y="0"/>
                      <a:pt x="1612" y="0"/>
                      <a:pt x="1581" y="0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124" y="30"/>
                    </a:cubicBezTo>
                    <a:lnTo>
                      <a:pt x="124" y="62"/>
                    </a:lnTo>
                    <a:lnTo>
                      <a:pt x="124" y="62"/>
                    </a:lnTo>
                    <a:cubicBezTo>
                      <a:pt x="124" y="93"/>
                      <a:pt x="124" y="93"/>
                      <a:pt x="93" y="93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62" y="93"/>
                      <a:pt x="62" y="93"/>
                      <a:pt x="62" y="62"/>
                    </a:cubicBezTo>
                    <a:lnTo>
                      <a:pt x="62" y="62"/>
                    </a:lnTo>
                    <a:cubicBezTo>
                      <a:pt x="32" y="62"/>
                      <a:pt x="32" y="30"/>
                      <a:pt x="32" y="30"/>
                    </a:cubicBezTo>
                    <a:lnTo>
                      <a:pt x="0" y="30"/>
                    </a:lnTo>
                    <a:lnTo>
                      <a:pt x="0" y="30"/>
                    </a:lnTo>
                    <a:cubicBezTo>
                      <a:pt x="32" y="30"/>
                      <a:pt x="32" y="62"/>
                      <a:pt x="32" y="62"/>
                    </a:cubicBezTo>
                    <a:lnTo>
                      <a:pt x="32" y="62"/>
                    </a:lnTo>
                    <a:cubicBezTo>
                      <a:pt x="32" y="62"/>
                      <a:pt x="32" y="62"/>
                      <a:pt x="32" y="93"/>
                    </a:cubicBezTo>
                    <a:lnTo>
                      <a:pt x="62" y="93"/>
                    </a:lnTo>
                    <a:cubicBezTo>
                      <a:pt x="62" y="124"/>
                      <a:pt x="32" y="124"/>
                      <a:pt x="32" y="124"/>
                    </a:cubicBezTo>
                    <a:lnTo>
                      <a:pt x="32" y="124"/>
                    </a:lnTo>
                    <a:cubicBezTo>
                      <a:pt x="32" y="154"/>
                      <a:pt x="32" y="186"/>
                      <a:pt x="32" y="248"/>
                    </a:cubicBezTo>
                    <a:lnTo>
                      <a:pt x="32" y="248"/>
                    </a:lnTo>
                    <a:cubicBezTo>
                      <a:pt x="32" y="278"/>
                      <a:pt x="32" y="310"/>
                      <a:pt x="32" y="310"/>
                    </a:cubicBezTo>
                    <a:cubicBezTo>
                      <a:pt x="0" y="341"/>
                      <a:pt x="0" y="341"/>
                      <a:pt x="0" y="371"/>
                    </a:cubicBezTo>
                    <a:lnTo>
                      <a:pt x="0" y="371"/>
                    </a:lnTo>
                    <a:lnTo>
                      <a:pt x="0" y="371"/>
                    </a:lnTo>
                    <a:lnTo>
                      <a:pt x="0" y="402"/>
                    </a:lnTo>
                    <a:cubicBezTo>
                      <a:pt x="32" y="434"/>
                      <a:pt x="32" y="465"/>
                      <a:pt x="32" y="465"/>
                    </a:cubicBezTo>
                    <a:cubicBezTo>
                      <a:pt x="32" y="465"/>
                      <a:pt x="32" y="495"/>
                      <a:pt x="0" y="495"/>
                    </a:cubicBezTo>
                    <a:lnTo>
                      <a:pt x="0" y="495"/>
                    </a:lnTo>
                    <a:cubicBezTo>
                      <a:pt x="32" y="495"/>
                      <a:pt x="32" y="526"/>
                      <a:pt x="32" y="526"/>
                    </a:cubicBezTo>
                    <a:cubicBezTo>
                      <a:pt x="32" y="526"/>
                      <a:pt x="32" y="526"/>
                      <a:pt x="32" y="558"/>
                    </a:cubicBezTo>
                    <a:cubicBezTo>
                      <a:pt x="62" y="558"/>
                      <a:pt x="62" y="558"/>
                      <a:pt x="62" y="589"/>
                    </a:cubicBezTo>
                    <a:cubicBezTo>
                      <a:pt x="62" y="589"/>
                      <a:pt x="32" y="589"/>
                      <a:pt x="62" y="589"/>
                    </a:cubicBezTo>
                    <a:lnTo>
                      <a:pt x="62" y="589"/>
                    </a:lnTo>
                    <a:cubicBezTo>
                      <a:pt x="62" y="619"/>
                      <a:pt x="62" y="619"/>
                      <a:pt x="62" y="619"/>
                    </a:cubicBezTo>
                    <a:cubicBezTo>
                      <a:pt x="93" y="650"/>
                      <a:pt x="93" y="650"/>
                      <a:pt x="93" y="650"/>
                    </a:cubicBezTo>
                    <a:lnTo>
                      <a:pt x="93" y="650"/>
                    </a:lnTo>
                    <a:cubicBezTo>
                      <a:pt x="124" y="650"/>
                      <a:pt x="124" y="650"/>
                      <a:pt x="124" y="650"/>
                    </a:cubicBezTo>
                    <a:lnTo>
                      <a:pt x="156" y="650"/>
                    </a:lnTo>
                    <a:lnTo>
                      <a:pt x="156" y="650"/>
                    </a:lnTo>
                    <a:lnTo>
                      <a:pt x="186" y="650"/>
                    </a:lnTo>
                    <a:cubicBezTo>
                      <a:pt x="186" y="682"/>
                      <a:pt x="186" y="682"/>
                      <a:pt x="156" y="713"/>
                    </a:cubicBezTo>
                    <a:cubicBezTo>
                      <a:pt x="156" y="713"/>
                      <a:pt x="156" y="713"/>
                      <a:pt x="156" y="743"/>
                    </a:cubicBezTo>
                    <a:cubicBezTo>
                      <a:pt x="156" y="743"/>
                      <a:pt x="156" y="743"/>
                      <a:pt x="156" y="774"/>
                    </a:cubicBezTo>
                    <a:lnTo>
                      <a:pt x="186" y="806"/>
                    </a:lnTo>
                    <a:cubicBezTo>
                      <a:pt x="217" y="837"/>
                      <a:pt x="217" y="837"/>
                      <a:pt x="217" y="867"/>
                    </a:cubicBezTo>
                    <a:lnTo>
                      <a:pt x="217" y="867"/>
                    </a:lnTo>
                    <a:cubicBezTo>
                      <a:pt x="248" y="867"/>
                      <a:pt x="248" y="867"/>
                      <a:pt x="280" y="867"/>
                    </a:cubicBezTo>
                    <a:lnTo>
                      <a:pt x="280" y="867"/>
                    </a:lnTo>
                    <a:lnTo>
                      <a:pt x="310" y="898"/>
                    </a:lnTo>
                    <a:lnTo>
                      <a:pt x="310" y="898"/>
                    </a:lnTo>
                    <a:cubicBezTo>
                      <a:pt x="341" y="898"/>
                      <a:pt x="341" y="898"/>
                      <a:pt x="372" y="930"/>
                    </a:cubicBezTo>
                    <a:cubicBezTo>
                      <a:pt x="372" y="930"/>
                      <a:pt x="372" y="961"/>
                      <a:pt x="404" y="961"/>
                    </a:cubicBezTo>
                    <a:cubicBezTo>
                      <a:pt x="404" y="961"/>
                      <a:pt x="404" y="961"/>
                      <a:pt x="404" y="991"/>
                    </a:cubicBezTo>
                    <a:lnTo>
                      <a:pt x="404" y="991"/>
                    </a:lnTo>
                    <a:cubicBezTo>
                      <a:pt x="434" y="991"/>
                      <a:pt x="434" y="991"/>
                      <a:pt x="465" y="991"/>
                    </a:cubicBezTo>
                    <a:lnTo>
                      <a:pt x="465" y="991"/>
                    </a:lnTo>
                    <a:cubicBezTo>
                      <a:pt x="465" y="991"/>
                      <a:pt x="496" y="991"/>
                      <a:pt x="496" y="961"/>
                    </a:cubicBezTo>
                    <a:lnTo>
                      <a:pt x="496" y="961"/>
                    </a:lnTo>
                    <a:lnTo>
                      <a:pt x="496" y="961"/>
                    </a:lnTo>
                    <a:lnTo>
                      <a:pt x="496" y="961"/>
                    </a:lnTo>
                    <a:cubicBezTo>
                      <a:pt x="528" y="961"/>
                      <a:pt x="528" y="991"/>
                      <a:pt x="528" y="991"/>
                    </a:cubicBezTo>
                    <a:lnTo>
                      <a:pt x="528" y="991"/>
                    </a:lnTo>
                    <a:cubicBezTo>
                      <a:pt x="558" y="991"/>
                      <a:pt x="558" y="991"/>
                      <a:pt x="558" y="991"/>
                    </a:cubicBezTo>
                    <a:lnTo>
                      <a:pt x="558" y="991"/>
                    </a:lnTo>
                    <a:cubicBezTo>
                      <a:pt x="558" y="991"/>
                      <a:pt x="558" y="991"/>
                      <a:pt x="589" y="991"/>
                    </a:cubicBezTo>
                    <a:cubicBezTo>
                      <a:pt x="589" y="1022"/>
                      <a:pt x="620" y="1022"/>
                      <a:pt x="652" y="1022"/>
                    </a:cubicBezTo>
                    <a:cubicBezTo>
                      <a:pt x="682" y="1054"/>
                      <a:pt x="713" y="1054"/>
                      <a:pt x="744" y="1054"/>
                    </a:cubicBezTo>
                    <a:cubicBezTo>
                      <a:pt x="744" y="1054"/>
                      <a:pt x="744" y="1085"/>
                      <a:pt x="776" y="1085"/>
                    </a:cubicBezTo>
                    <a:lnTo>
                      <a:pt x="776" y="1085"/>
                    </a:lnTo>
                    <a:cubicBezTo>
                      <a:pt x="806" y="1085"/>
                      <a:pt x="806" y="1085"/>
                      <a:pt x="837" y="1085"/>
                    </a:cubicBezTo>
                    <a:cubicBezTo>
                      <a:pt x="837" y="1085"/>
                      <a:pt x="837" y="1085"/>
                      <a:pt x="868" y="1085"/>
                    </a:cubicBezTo>
                    <a:cubicBezTo>
                      <a:pt x="837" y="1022"/>
                      <a:pt x="837" y="1022"/>
                      <a:pt x="837" y="1022"/>
                    </a:cubicBezTo>
                    <a:cubicBezTo>
                      <a:pt x="868" y="1022"/>
                      <a:pt x="868" y="1022"/>
                      <a:pt x="868" y="1022"/>
                    </a:cubicBezTo>
                    <a:lnTo>
                      <a:pt x="868" y="1022"/>
                    </a:lnTo>
                    <a:cubicBezTo>
                      <a:pt x="868" y="1022"/>
                      <a:pt x="900" y="1022"/>
                      <a:pt x="930" y="1022"/>
                    </a:cubicBezTo>
                    <a:lnTo>
                      <a:pt x="930" y="1022"/>
                    </a:lnTo>
                    <a:cubicBezTo>
                      <a:pt x="930" y="1022"/>
                      <a:pt x="930" y="1022"/>
                      <a:pt x="961" y="1022"/>
                    </a:cubicBezTo>
                    <a:cubicBezTo>
                      <a:pt x="961" y="1022"/>
                      <a:pt x="961" y="1022"/>
                      <a:pt x="992" y="1054"/>
                    </a:cubicBezTo>
                    <a:lnTo>
                      <a:pt x="1054" y="1085"/>
                    </a:lnTo>
                    <a:cubicBezTo>
                      <a:pt x="1054" y="1115"/>
                      <a:pt x="1085" y="1146"/>
                      <a:pt x="1116" y="1178"/>
                    </a:cubicBezTo>
                    <a:lnTo>
                      <a:pt x="1116" y="1178"/>
                    </a:lnTo>
                    <a:cubicBezTo>
                      <a:pt x="1116" y="1178"/>
                      <a:pt x="1116" y="1209"/>
                      <a:pt x="1147" y="1209"/>
                    </a:cubicBezTo>
                    <a:lnTo>
                      <a:pt x="1147" y="1209"/>
                    </a:lnTo>
                    <a:lnTo>
                      <a:pt x="1147" y="1209"/>
                    </a:lnTo>
                    <a:lnTo>
                      <a:pt x="1147" y="1209"/>
                    </a:lnTo>
                    <a:lnTo>
                      <a:pt x="1147" y="1209"/>
                    </a:lnTo>
                    <a:cubicBezTo>
                      <a:pt x="1178" y="1178"/>
                      <a:pt x="1178" y="1178"/>
                      <a:pt x="1209" y="1146"/>
                    </a:cubicBezTo>
                    <a:lnTo>
                      <a:pt x="1209" y="1146"/>
                    </a:lnTo>
                    <a:cubicBezTo>
                      <a:pt x="1240" y="1146"/>
                      <a:pt x="1240" y="1146"/>
                      <a:pt x="1240" y="1178"/>
                    </a:cubicBezTo>
                    <a:cubicBezTo>
                      <a:pt x="1271" y="1178"/>
                      <a:pt x="1271" y="1178"/>
                      <a:pt x="1271" y="1178"/>
                    </a:cubicBezTo>
                    <a:cubicBezTo>
                      <a:pt x="1302" y="1178"/>
                      <a:pt x="1333" y="1239"/>
                      <a:pt x="1333" y="1270"/>
                    </a:cubicBezTo>
                    <a:lnTo>
                      <a:pt x="1364" y="1302"/>
                    </a:lnTo>
                    <a:cubicBezTo>
                      <a:pt x="1395" y="1333"/>
                      <a:pt x="1395" y="1363"/>
                      <a:pt x="1395" y="1363"/>
                    </a:cubicBezTo>
                    <a:lnTo>
                      <a:pt x="1395" y="1363"/>
                    </a:lnTo>
                    <a:lnTo>
                      <a:pt x="1395" y="1363"/>
                    </a:lnTo>
                    <a:lnTo>
                      <a:pt x="1395" y="1363"/>
                    </a:lnTo>
                    <a:cubicBezTo>
                      <a:pt x="1395" y="1363"/>
                      <a:pt x="1395" y="1363"/>
                      <a:pt x="1395" y="1394"/>
                    </a:cubicBezTo>
                    <a:cubicBezTo>
                      <a:pt x="1426" y="1394"/>
                      <a:pt x="1426" y="1394"/>
                      <a:pt x="1426" y="1394"/>
                    </a:cubicBezTo>
                    <a:lnTo>
                      <a:pt x="1426" y="1394"/>
                    </a:lnTo>
                    <a:lnTo>
                      <a:pt x="1426" y="1394"/>
                    </a:lnTo>
                    <a:lnTo>
                      <a:pt x="1426" y="1394"/>
                    </a:lnTo>
                    <a:lnTo>
                      <a:pt x="1426" y="1394"/>
                    </a:lnTo>
                    <a:cubicBezTo>
                      <a:pt x="1457" y="1394"/>
                      <a:pt x="1457" y="1394"/>
                      <a:pt x="1457" y="1394"/>
                    </a:cubicBezTo>
                    <a:cubicBezTo>
                      <a:pt x="1457" y="1363"/>
                      <a:pt x="1457" y="1333"/>
                      <a:pt x="1488" y="1302"/>
                    </a:cubicBezTo>
                    <a:cubicBezTo>
                      <a:pt x="1488" y="1302"/>
                      <a:pt x="1488" y="1302"/>
                      <a:pt x="1519" y="1270"/>
                    </a:cubicBezTo>
                    <a:cubicBezTo>
                      <a:pt x="1550" y="1239"/>
                      <a:pt x="1581" y="1239"/>
                      <a:pt x="1581" y="1239"/>
                    </a:cubicBezTo>
                    <a:cubicBezTo>
                      <a:pt x="1612" y="1209"/>
                      <a:pt x="1643" y="1178"/>
                      <a:pt x="1674" y="1178"/>
                    </a:cubicBezTo>
                    <a:cubicBezTo>
                      <a:pt x="1674" y="1146"/>
                      <a:pt x="1674" y="1146"/>
                      <a:pt x="1674" y="1146"/>
                    </a:cubicBezTo>
                    <a:cubicBezTo>
                      <a:pt x="1705" y="1178"/>
                      <a:pt x="1705" y="1178"/>
                      <a:pt x="1705" y="1178"/>
                    </a:cubicBezTo>
                    <a:lnTo>
                      <a:pt x="1705" y="1178"/>
                    </a:lnTo>
                    <a:cubicBezTo>
                      <a:pt x="1891" y="1146"/>
                      <a:pt x="1891" y="1146"/>
                      <a:pt x="1891" y="1146"/>
                    </a:cubicBezTo>
                    <a:cubicBezTo>
                      <a:pt x="1891" y="1146"/>
                      <a:pt x="1953" y="1115"/>
                      <a:pt x="1984" y="1115"/>
                    </a:cubicBezTo>
                    <a:cubicBezTo>
                      <a:pt x="1984" y="1115"/>
                      <a:pt x="1984" y="1115"/>
                      <a:pt x="2015" y="1146"/>
                    </a:cubicBezTo>
                    <a:lnTo>
                      <a:pt x="2015" y="1146"/>
                    </a:lnTo>
                    <a:lnTo>
                      <a:pt x="2015" y="1146"/>
                    </a:lnTo>
                    <a:lnTo>
                      <a:pt x="2046" y="1146"/>
                    </a:lnTo>
                    <a:cubicBezTo>
                      <a:pt x="2046" y="1146"/>
                      <a:pt x="2046" y="1115"/>
                      <a:pt x="2077" y="1115"/>
                    </a:cubicBezTo>
                    <a:cubicBezTo>
                      <a:pt x="2077" y="1115"/>
                      <a:pt x="2077" y="1115"/>
                      <a:pt x="2077" y="1146"/>
                    </a:cubicBezTo>
                    <a:cubicBezTo>
                      <a:pt x="2108" y="1146"/>
                      <a:pt x="2108" y="1146"/>
                      <a:pt x="2108" y="1146"/>
                    </a:cubicBezTo>
                    <a:lnTo>
                      <a:pt x="2108" y="1146"/>
                    </a:lnTo>
                    <a:lnTo>
                      <a:pt x="2108" y="1146"/>
                    </a:lnTo>
                    <a:cubicBezTo>
                      <a:pt x="2108" y="1146"/>
                      <a:pt x="2108" y="1146"/>
                      <a:pt x="2139" y="1146"/>
                    </a:cubicBezTo>
                    <a:cubicBezTo>
                      <a:pt x="2139" y="1146"/>
                      <a:pt x="2170" y="1146"/>
                      <a:pt x="2170" y="1178"/>
                    </a:cubicBezTo>
                    <a:lnTo>
                      <a:pt x="2170" y="1178"/>
                    </a:lnTo>
                    <a:lnTo>
                      <a:pt x="2170" y="1178"/>
                    </a:lnTo>
                    <a:cubicBezTo>
                      <a:pt x="2170" y="1178"/>
                      <a:pt x="2201" y="1178"/>
                      <a:pt x="2201" y="1146"/>
                    </a:cubicBezTo>
                    <a:cubicBezTo>
                      <a:pt x="2232" y="1146"/>
                      <a:pt x="2232" y="1146"/>
                      <a:pt x="2232" y="1146"/>
                    </a:cubicBezTo>
                    <a:lnTo>
                      <a:pt x="2232" y="1146"/>
                    </a:lnTo>
                    <a:cubicBezTo>
                      <a:pt x="2232" y="1178"/>
                      <a:pt x="2294" y="1209"/>
                      <a:pt x="2294" y="1209"/>
                    </a:cubicBezTo>
                    <a:lnTo>
                      <a:pt x="2294" y="1209"/>
                    </a:lnTo>
                    <a:cubicBezTo>
                      <a:pt x="2325" y="1239"/>
                      <a:pt x="2325" y="1270"/>
                      <a:pt x="2325" y="1302"/>
                    </a:cubicBezTo>
                    <a:lnTo>
                      <a:pt x="2325" y="1302"/>
                    </a:lnTo>
                    <a:lnTo>
                      <a:pt x="2325" y="1302"/>
                    </a:lnTo>
                    <a:cubicBezTo>
                      <a:pt x="2325" y="1333"/>
                      <a:pt x="2325" y="1333"/>
                      <a:pt x="2325" y="1333"/>
                    </a:cubicBezTo>
                    <a:lnTo>
                      <a:pt x="2325" y="1333"/>
                    </a:lnTo>
                    <a:lnTo>
                      <a:pt x="2325" y="1333"/>
                    </a:lnTo>
                    <a:cubicBezTo>
                      <a:pt x="2325" y="1333"/>
                      <a:pt x="2356" y="1333"/>
                      <a:pt x="2356" y="1363"/>
                    </a:cubicBezTo>
                    <a:cubicBezTo>
                      <a:pt x="2356" y="1394"/>
                      <a:pt x="2356" y="1394"/>
                      <a:pt x="2356" y="1394"/>
                    </a:cubicBezTo>
                    <a:cubicBezTo>
                      <a:pt x="2356" y="1426"/>
                      <a:pt x="2356" y="1426"/>
                      <a:pt x="2387" y="1457"/>
                    </a:cubicBezTo>
                    <a:cubicBezTo>
                      <a:pt x="2418" y="1457"/>
                      <a:pt x="2418" y="1457"/>
                      <a:pt x="2418" y="1457"/>
                    </a:cubicBezTo>
                    <a:cubicBezTo>
                      <a:pt x="2418" y="1426"/>
                      <a:pt x="2418" y="1394"/>
                      <a:pt x="2418" y="1394"/>
                    </a:cubicBezTo>
                    <a:lnTo>
                      <a:pt x="2418" y="1363"/>
                    </a:lnTo>
                    <a:cubicBezTo>
                      <a:pt x="2387" y="1333"/>
                      <a:pt x="2387" y="1302"/>
                      <a:pt x="2387" y="1302"/>
                    </a:cubicBezTo>
                    <a:cubicBezTo>
                      <a:pt x="2387" y="1302"/>
                      <a:pt x="2387" y="1270"/>
                      <a:pt x="2387" y="1239"/>
                    </a:cubicBezTo>
                    <a:cubicBezTo>
                      <a:pt x="2356" y="1209"/>
                      <a:pt x="2356" y="1209"/>
                      <a:pt x="2356" y="1178"/>
                    </a:cubicBezTo>
                    <a:cubicBezTo>
                      <a:pt x="2325" y="1146"/>
                      <a:pt x="2356" y="1085"/>
                      <a:pt x="2356" y="1054"/>
                    </a:cubicBezTo>
                    <a:lnTo>
                      <a:pt x="2356" y="1054"/>
                    </a:lnTo>
                    <a:cubicBezTo>
                      <a:pt x="2356" y="1022"/>
                      <a:pt x="2418" y="991"/>
                      <a:pt x="2449" y="961"/>
                    </a:cubicBezTo>
                    <a:lnTo>
                      <a:pt x="2449" y="961"/>
                    </a:lnTo>
                    <a:cubicBezTo>
                      <a:pt x="2480" y="961"/>
                      <a:pt x="2480" y="930"/>
                      <a:pt x="2510" y="930"/>
                    </a:cubicBezTo>
                    <a:cubicBezTo>
                      <a:pt x="2510" y="898"/>
                      <a:pt x="2510" y="898"/>
                      <a:pt x="2542" y="898"/>
                    </a:cubicBezTo>
                    <a:cubicBezTo>
                      <a:pt x="2542" y="867"/>
                      <a:pt x="2573" y="867"/>
                      <a:pt x="2604" y="867"/>
                    </a:cubicBezTo>
                    <a:cubicBezTo>
                      <a:pt x="2604" y="867"/>
                      <a:pt x="2604" y="867"/>
                      <a:pt x="2604" y="837"/>
                    </a:cubicBezTo>
                    <a:lnTo>
                      <a:pt x="2604" y="837"/>
                    </a:lnTo>
                    <a:lnTo>
                      <a:pt x="2604" y="837"/>
                    </a:lnTo>
                    <a:cubicBezTo>
                      <a:pt x="2604" y="806"/>
                      <a:pt x="2604" y="806"/>
                      <a:pt x="2604" y="806"/>
                    </a:cubicBezTo>
                    <a:lnTo>
                      <a:pt x="2604" y="806"/>
                    </a:lnTo>
                    <a:cubicBezTo>
                      <a:pt x="2604" y="774"/>
                      <a:pt x="2604" y="774"/>
                      <a:pt x="2635" y="743"/>
                    </a:cubicBezTo>
                    <a:cubicBezTo>
                      <a:pt x="2635" y="743"/>
                      <a:pt x="2635" y="743"/>
                      <a:pt x="2604" y="743"/>
                    </a:cubicBezTo>
                    <a:lnTo>
                      <a:pt x="2604" y="743"/>
                    </a:lnTo>
                    <a:lnTo>
                      <a:pt x="2573" y="713"/>
                    </a:lnTo>
                    <a:cubicBezTo>
                      <a:pt x="2573" y="682"/>
                      <a:pt x="2604" y="682"/>
                      <a:pt x="2604" y="682"/>
                    </a:cubicBezTo>
                    <a:lnTo>
                      <a:pt x="2604" y="682"/>
                    </a:lnTo>
                    <a:cubicBezTo>
                      <a:pt x="2573" y="650"/>
                      <a:pt x="2573" y="619"/>
                      <a:pt x="2573" y="619"/>
                    </a:cubicBezTo>
                    <a:lnTo>
                      <a:pt x="2573" y="619"/>
                    </a:lnTo>
                    <a:cubicBezTo>
                      <a:pt x="2573" y="589"/>
                      <a:pt x="2604" y="589"/>
                      <a:pt x="2604" y="589"/>
                    </a:cubicBezTo>
                    <a:lnTo>
                      <a:pt x="2604" y="589"/>
                    </a:lnTo>
                    <a:cubicBezTo>
                      <a:pt x="2604" y="589"/>
                      <a:pt x="2604" y="558"/>
                      <a:pt x="2635" y="558"/>
                    </a:cubicBezTo>
                    <a:lnTo>
                      <a:pt x="2666" y="526"/>
                    </a:lnTo>
                    <a:lnTo>
                      <a:pt x="2666" y="526"/>
                    </a:lnTo>
                    <a:lnTo>
                      <a:pt x="2666" y="526"/>
                    </a:lnTo>
                    <a:cubicBezTo>
                      <a:pt x="2697" y="495"/>
                      <a:pt x="2697" y="495"/>
                      <a:pt x="2727" y="495"/>
                    </a:cubicBezTo>
                    <a:cubicBezTo>
                      <a:pt x="2727" y="495"/>
                      <a:pt x="2727" y="495"/>
                      <a:pt x="2727" y="526"/>
                    </a:cubicBezTo>
                    <a:cubicBezTo>
                      <a:pt x="2759" y="526"/>
                      <a:pt x="2759" y="526"/>
                      <a:pt x="2759" y="526"/>
                    </a:cubicBezTo>
                    <a:lnTo>
                      <a:pt x="2759" y="526"/>
                    </a:lnTo>
                    <a:lnTo>
                      <a:pt x="2759" y="526"/>
                    </a:lnTo>
                    <a:lnTo>
                      <a:pt x="2759" y="526"/>
                    </a:lnTo>
                    <a:lnTo>
                      <a:pt x="2759" y="526"/>
                    </a:lnTo>
                    <a:cubicBezTo>
                      <a:pt x="2759" y="526"/>
                      <a:pt x="2727" y="495"/>
                      <a:pt x="2759" y="495"/>
                    </a:cubicBezTo>
                    <a:cubicBezTo>
                      <a:pt x="2759" y="465"/>
                      <a:pt x="2759" y="465"/>
                      <a:pt x="2759" y="465"/>
                    </a:cubicBezTo>
                    <a:lnTo>
                      <a:pt x="2790" y="465"/>
                    </a:lnTo>
                    <a:lnTo>
                      <a:pt x="2790" y="465"/>
                    </a:lnTo>
                    <a:lnTo>
                      <a:pt x="2790" y="434"/>
                    </a:lnTo>
                    <a:cubicBezTo>
                      <a:pt x="2821" y="434"/>
                      <a:pt x="2821" y="434"/>
                      <a:pt x="2883" y="434"/>
                    </a:cubicBezTo>
                    <a:cubicBezTo>
                      <a:pt x="2914" y="434"/>
                      <a:pt x="2914" y="434"/>
                      <a:pt x="2914" y="434"/>
                    </a:cubicBezTo>
                    <a:cubicBezTo>
                      <a:pt x="2914" y="434"/>
                      <a:pt x="2914" y="434"/>
                      <a:pt x="2914" y="402"/>
                    </a:cubicBezTo>
                    <a:lnTo>
                      <a:pt x="2914" y="402"/>
                    </a:lnTo>
                    <a:lnTo>
                      <a:pt x="2914" y="371"/>
                    </a:lnTo>
                    <a:cubicBezTo>
                      <a:pt x="2914" y="341"/>
                      <a:pt x="2914" y="341"/>
                      <a:pt x="2914" y="341"/>
                    </a:cubicBezTo>
                    <a:cubicBezTo>
                      <a:pt x="2945" y="310"/>
                      <a:pt x="2945" y="310"/>
                      <a:pt x="2975" y="278"/>
                    </a:cubicBezTo>
                    <a:lnTo>
                      <a:pt x="2975" y="278"/>
                    </a:lnTo>
                    <a:cubicBezTo>
                      <a:pt x="3007" y="278"/>
                      <a:pt x="3007" y="278"/>
                      <a:pt x="3007" y="278"/>
                    </a:cubicBezTo>
                    <a:cubicBezTo>
                      <a:pt x="3007" y="278"/>
                      <a:pt x="3038" y="278"/>
                      <a:pt x="3038" y="248"/>
                    </a:cubicBezTo>
                    <a:lnTo>
                      <a:pt x="3038" y="248"/>
                    </a:lnTo>
                    <a:cubicBezTo>
                      <a:pt x="3038" y="248"/>
                      <a:pt x="3038" y="217"/>
                      <a:pt x="3069" y="217"/>
                    </a:cubicBezTo>
                    <a:cubicBezTo>
                      <a:pt x="3069" y="217"/>
                      <a:pt x="3069" y="217"/>
                      <a:pt x="3099" y="217"/>
                    </a:cubicBezTo>
                    <a:lnTo>
                      <a:pt x="3099" y="248"/>
                    </a:lnTo>
                    <a:lnTo>
                      <a:pt x="3099" y="248"/>
                    </a:lnTo>
                    <a:cubicBezTo>
                      <a:pt x="3099" y="217"/>
                      <a:pt x="3099" y="217"/>
                      <a:pt x="3131" y="217"/>
                    </a:cubicBezTo>
                    <a:lnTo>
                      <a:pt x="3131" y="217"/>
                    </a:lnTo>
                    <a:lnTo>
                      <a:pt x="3131" y="217"/>
                    </a:lnTo>
                    <a:cubicBezTo>
                      <a:pt x="3131" y="217"/>
                      <a:pt x="3131" y="217"/>
                      <a:pt x="3099" y="217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6" name="Freeform 214"/>
              <p:cNvSpPr>
                <a:spLocks noChangeArrowheads="1"/>
              </p:cNvSpPr>
              <p:nvPr/>
            </p:nvSpPr>
            <p:spPr bwMode="auto">
              <a:xfrm>
                <a:off x="1939925" y="2327275"/>
                <a:ext cx="55563" cy="66675"/>
              </a:xfrm>
              <a:custGeom>
                <a:avLst/>
                <a:gdLst>
                  <a:gd name="T0" fmla="*/ 124 w 156"/>
                  <a:gd name="T1" fmla="*/ 0 h 187"/>
                  <a:gd name="T2" fmla="*/ 124 w 156"/>
                  <a:gd name="T3" fmla="*/ 0 h 187"/>
                  <a:gd name="T4" fmla="*/ 93 w 156"/>
                  <a:gd name="T5" fmla="*/ 0 h 187"/>
                  <a:gd name="T6" fmla="*/ 93 w 156"/>
                  <a:gd name="T7" fmla="*/ 0 h 187"/>
                  <a:gd name="T8" fmla="*/ 93 w 156"/>
                  <a:gd name="T9" fmla="*/ 0 h 187"/>
                  <a:gd name="T10" fmla="*/ 31 w 156"/>
                  <a:gd name="T11" fmla="*/ 31 h 187"/>
                  <a:gd name="T12" fmla="*/ 31 w 156"/>
                  <a:gd name="T13" fmla="*/ 31 h 187"/>
                  <a:gd name="T14" fmla="*/ 31 w 156"/>
                  <a:gd name="T15" fmla="*/ 31 h 187"/>
                  <a:gd name="T16" fmla="*/ 0 w 156"/>
                  <a:gd name="T17" fmla="*/ 94 h 187"/>
                  <a:gd name="T18" fmla="*/ 0 w 156"/>
                  <a:gd name="T19" fmla="*/ 94 h 187"/>
                  <a:gd name="T20" fmla="*/ 0 w 156"/>
                  <a:gd name="T21" fmla="*/ 124 h 187"/>
                  <a:gd name="T22" fmla="*/ 31 w 156"/>
                  <a:gd name="T23" fmla="*/ 155 h 187"/>
                  <a:gd name="T24" fmla="*/ 62 w 156"/>
                  <a:gd name="T25" fmla="*/ 155 h 187"/>
                  <a:gd name="T26" fmla="*/ 93 w 156"/>
                  <a:gd name="T27" fmla="*/ 155 h 187"/>
                  <a:gd name="T28" fmla="*/ 124 w 156"/>
                  <a:gd name="T29" fmla="*/ 155 h 187"/>
                  <a:gd name="T30" fmla="*/ 124 w 156"/>
                  <a:gd name="T31" fmla="*/ 155 h 187"/>
                  <a:gd name="T32" fmla="*/ 124 w 156"/>
                  <a:gd name="T33" fmla="*/ 155 h 187"/>
                  <a:gd name="T34" fmla="*/ 155 w 156"/>
                  <a:gd name="T35" fmla="*/ 186 h 187"/>
                  <a:gd name="T36" fmla="*/ 155 w 156"/>
                  <a:gd name="T37" fmla="*/ 155 h 187"/>
                  <a:gd name="T38" fmla="*/ 155 w 156"/>
                  <a:gd name="T39" fmla="*/ 62 h 187"/>
                  <a:gd name="T40" fmla="*/ 155 w 156"/>
                  <a:gd name="T41" fmla="*/ 62 h 187"/>
                  <a:gd name="T42" fmla="*/ 155 w 156"/>
                  <a:gd name="T43" fmla="*/ 0 h 187"/>
                  <a:gd name="T44" fmla="*/ 155 w 156"/>
                  <a:gd name="T45" fmla="*/ 0 h 187"/>
                  <a:gd name="T46" fmla="*/ 124 w 156"/>
                  <a:gd name="T4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6" h="187">
                    <a:moveTo>
                      <a:pt x="124" y="0"/>
                    </a:moveTo>
                    <a:lnTo>
                      <a:pt x="124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31"/>
                      <a:pt x="62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31" y="62"/>
                      <a:pt x="0" y="94"/>
                    </a:cubicBezTo>
                    <a:lnTo>
                      <a:pt x="0" y="94"/>
                    </a:lnTo>
                    <a:cubicBezTo>
                      <a:pt x="0" y="94"/>
                      <a:pt x="0" y="94"/>
                      <a:pt x="0" y="124"/>
                    </a:cubicBezTo>
                    <a:cubicBezTo>
                      <a:pt x="31" y="124"/>
                      <a:pt x="31" y="155"/>
                      <a:pt x="31" y="155"/>
                    </a:cubicBezTo>
                    <a:cubicBezTo>
                      <a:pt x="62" y="155"/>
                      <a:pt x="62" y="155"/>
                      <a:pt x="62" y="155"/>
                    </a:cubicBezTo>
                    <a:lnTo>
                      <a:pt x="93" y="155"/>
                    </a:lnTo>
                    <a:cubicBezTo>
                      <a:pt x="93" y="155"/>
                      <a:pt x="93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cubicBezTo>
                      <a:pt x="124" y="155"/>
                      <a:pt x="155" y="155"/>
                      <a:pt x="155" y="186"/>
                    </a:cubicBezTo>
                    <a:cubicBezTo>
                      <a:pt x="155" y="155"/>
                      <a:pt x="155" y="155"/>
                      <a:pt x="155" y="155"/>
                    </a:cubicBezTo>
                    <a:cubicBezTo>
                      <a:pt x="155" y="124"/>
                      <a:pt x="155" y="94"/>
                      <a:pt x="155" y="62"/>
                    </a:cubicBezTo>
                    <a:lnTo>
                      <a:pt x="155" y="62"/>
                    </a:lnTo>
                    <a:cubicBezTo>
                      <a:pt x="155" y="31"/>
                      <a:pt x="155" y="31"/>
                      <a:pt x="155" y="0"/>
                    </a:cubicBezTo>
                    <a:lnTo>
                      <a:pt x="155" y="0"/>
                    </a:lnTo>
                    <a:cubicBezTo>
                      <a:pt x="155" y="0"/>
                      <a:pt x="155" y="0"/>
                      <a:pt x="12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7" name="Freeform 215"/>
              <p:cNvSpPr>
                <a:spLocks noChangeArrowheads="1"/>
              </p:cNvSpPr>
              <p:nvPr/>
            </p:nvSpPr>
            <p:spPr bwMode="auto">
              <a:xfrm>
                <a:off x="1414463" y="1925638"/>
                <a:ext cx="514350" cy="368300"/>
              </a:xfrm>
              <a:custGeom>
                <a:avLst/>
                <a:gdLst>
                  <a:gd name="T0" fmla="*/ 775 w 1427"/>
                  <a:gd name="T1" fmla="*/ 341 h 1023"/>
                  <a:gd name="T2" fmla="*/ 713 w 1427"/>
                  <a:gd name="T3" fmla="*/ 309 h 1023"/>
                  <a:gd name="T4" fmla="*/ 713 w 1427"/>
                  <a:gd name="T5" fmla="*/ 278 h 1023"/>
                  <a:gd name="T6" fmla="*/ 682 w 1427"/>
                  <a:gd name="T7" fmla="*/ 217 h 1023"/>
                  <a:gd name="T8" fmla="*/ 589 w 1427"/>
                  <a:gd name="T9" fmla="*/ 124 h 1023"/>
                  <a:gd name="T10" fmla="*/ 589 w 1427"/>
                  <a:gd name="T11" fmla="*/ 124 h 1023"/>
                  <a:gd name="T12" fmla="*/ 527 w 1427"/>
                  <a:gd name="T13" fmla="*/ 185 h 1023"/>
                  <a:gd name="T14" fmla="*/ 527 w 1427"/>
                  <a:gd name="T15" fmla="*/ 185 h 1023"/>
                  <a:gd name="T16" fmla="*/ 434 w 1427"/>
                  <a:gd name="T17" fmla="*/ 93 h 1023"/>
                  <a:gd name="T18" fmla="*/ 341 w 1427"/>
                  <a:gd name="T19" fmla="*/ 0 h 1023"/>
                  <a:gd name="T20" fmla="*/ 280 w 1427"/>
                  <a:gd name="T21" fmla="*/ 0 h 1023"/>
                  <a:gd name="T22" fmla="*/ 156 w 1427"/>
                  <a:gd name="T23" fmla="*/ 30 h 1023"/>
                  <a:gd name="T24" fmla="*/ 32 w 1427"/>
                  <a:gd name="T25" fmla="*/ 61 h 1023"/>
                  <a:gd name="T26" fmla="*/ 32 w 1427"/>
                  <a:gd name="T27" fmla="*/ 124 h 1023"/>
                  <a:gd name="T28" fmla="*/ 124 w 1427"/>
                  <a:gd name="T29" fmla="*/ 217 h 1023"/>
                  <a:gd name="T30" fmla="*/ 156 w 1427"/>
                  <a:gd name="T31" fmla="*/ 217 h 1023"/>
                  <a:gd name="T32" fmla="*/ 186 w 1427"/>
                  <a:gd name="T33" fmla="*/ 278 h 1023"/>
                  <a:gd name="T34" fmla="*/ 217 w 1427"/>
                  <a:gd name="T35" fmla="*/ 372 h 1023"/>
                  <a:gd name="T36" fmla="*/ 248 w 1427"/>
                  <a:gd name="T37" fmla="*/ 372 h 1023"/>
                  <a:gd name="T38" fmla="*/ 341 w 1427"/>
                  <a:gd name="T39" fmla="*/ 465 h 1023"/>
                  <a:gd name="T40" fmla="*/ 434 w 1427"/>
                  <a:gd name="T41" fmla="*/ 681 h 1023"/>
                  <a:gd name="T42" fmla="*/ 434 w 1427"/>
                  <a:gd name="T43" fmla="*/ 681 h 1023"/>
                  <a:gd name="T44" fmla="*/ 465 w 1427"/>
                  <a:gd name="T45" fmla="*/ 743 h 1023"/>
                  <a:gd name="T46" fmla="*/ 558 w 1427"/>
                  <a:gd name="T47" fmla="*/ 837 h 1023"/>
                  <a:gd name="T48" fmla="*/ 620 w 1427"/>
                  <a:gd name="T49" fmla="*/ 837 h 1023"/>
                  <a:gd name="T50" fmla="*/ 682 w 1427"/>
                  <a:gd name="T51" fmla="*/ 898 h 1023"/>
                  <a:gd name="T52" fmla="*/ 806 w 1427"/>
                  <a:gd name="T53" fmla="*/ 929 h 1023"/>
                  <a:gd name="T54" fmla="*/ 899 w 1427"/>
                  <a:gd name="T55" fmla="*/ 991 h 1023"/>
                  <a:gd name="T56" fmla="*/ 930 w 1427"/>
                  <a:gd name="T57" fmla="*/ 991 h 1023"/>
                  <a:gd name="T58" fmla="*/ 992 w 1427"/>
                  <a:gd name="T59" fmla="*/ 929 h 1023"/>
                  <a:gd name="T60" fmla="*/ 1116 w 1427"/>
                  <a:gd name="T61" fmla="*/ 1022 h 1023"/>
                  <a:gd name="T62" fmla="*/ 1178 w 1427"/>
                  <a:gd name="T63" fmla="*/ 961 h 1023"/>
                  <a:gd name="T64" fmla="*/ 1209 w 1427"/>
                  <a:gd name="T65" fmla="*/ 961 h 1023"/>
                  <a:gd name="T66" fmla="*/ 1178 w 1427"/>
                  <a:gd name="T67" fmla="*/ 929 h 1023"/>
                  <a:gd name="T68" fmla="*/ 1178 w 1427"/>
                  <a:gd name="T69" fmla="*/ 867 h 1023"/>
                  <a:gd name="T70" fmla="*/ 1302 w 1427"/>
                  <a:gd name="T71" fmla="*/ 774 h 1023"/>
                  <a:gd name="T72" fmla="*/ 1364 w 1427"/>
                  <a:gd name="T73" fmla="*/ 805 h 1023"/>
                  <a:gd name="T74" fmla="*/ 1364 w 1427"/>
                  <a:gd name="T75" fmla="*/ 774 h 1023"/>
                  <a:gd name="T76" fmla="*/ 1364 w 1427"/>
                  <a:gd name="T77" fmla="*/ 743 h 1023"/>
                  <a:gd name="T78" fmla="*/ 1426 w 1427"/>
                  <a:gd name="T79" fmla="*/ 681 h 1023"/>
                  <a:gd name="T80" fmla="*/ 1395 w 1427"/>
                  <a:gd name="T81" fmla="*/ 650 h 1023"/>
                  <a:gd name="T82" fmla="*/ 1364 w 1427"/>
                  <a:gd name="T83" fmla="*/ 650 h 1023"/>
                  <a:gd name="T84" fmla="*/ 1271 w 1427"/>
                  <a:gd name="T85" fmla="*/ 713 h 1023"/>
                  <a:gd name="T86" fmla="*/ 1209 w 1427"/>
                  <a:gd name="T87" fmla="*/ 837 h 1023"/>
                  <a:gd name="T88" fmla="*/ 1147 w 1427"/>
                  <a:gd name="T89" fmla="*/ 837 h 1023"/>
                  <a:gd name="T90" fmla="*/ 1023 w 1427"/>
                  <a:gd name="T91" fmla="*/ 867 h 1023"/>
                  <a:gd name="T92" fmla="*/ 961 w 1427"/>
                  <a:gd name="T93" fmla="*/ 837 h 1023"/>
                  <a:gd name="T94" fmla="*/ 899 w 1427"/>
                  <a:gd name="T95" fmla="*/ 805 h 1023"/>
                  <a:gd name="T96" fmla="*/ 868 w 1427"/>
                  <a:gd name="T97" fmla="*/ 743 h 1023"/>
                  <a:gd name="T98" fmla="*/ 806 w 1427"/>
                  <a:gd name="T99" fmla="*/ 526 h 1023"/>
                  <a:gd name="T100" fmla="*/ 806 w 1427"/>
                  <a:gd name="T101" fmla="*/ 372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27" h="1023">
                    <a:moveTo>
                      <a:pt x="806" y="372"/>
                    </a:moveTo>
                    <a:lnTo>
                      <a:pt x="806" y="372"/>
                    </a:lnTo>
                    <a:cubicBezTo>
                      <a:pt x="806" y="372"/>
                      <a:pt x="775" y="372"/>
                      <a:pt x="775" y="341"/>
                    </a:cubicBezTo>
                    <a:lnTo>
                      <a:pt x="775" y="341"/>
                    </a:lnTo>
                    <a:lnTo>
                      <a:pt x="744" y="341"/>
                    </a:lnTo>
                    <a:cubicBezTo>
                      <a:pt x="744" y="341"/>
                      <a:pt x="744" y="309"/>
                      <a:pt x="713" y="309"/>
                    </a:cubicBezTo>
                    <a:lnTo>
                      <a:pt x="713" y="309"/>
                    </a:lnTo>
                    <a:cubicBezTo>
                      <a:pt x="713" y="309"/>
                      <a:pt x="713" y="309"/>
                      <a:pt x="713" y="278"/>
                    </a:cubicBezTo>
                    <a:lnTo>
                      <a:pt x="713" y="278"/>
                    </a:lnTo>
                    <a:lnTo>
                      <a:pt x="713" y="278"/>
                    </a:lnTo>
                    <a:lnTo>
                      <a:pt x="713" y="278"/>
                    </a:lnTo>
                    <a:cubicBezTo>
                      <a:pt x="713" y="248"/>
                      <a:pt x="682" y="248"/>
                      <a:pt x="682" y="217"/>
                    </a:cubicBezTo>
                    <a:cubicBezTo>
                      <a:pt x="651" y="185"/>
                      <a:pt x="620" y="154"/>
                      <a:pt x="620" y="124"/>
                    </a:cubicBezTo>
                    <a:lnTo>
                      <a:pt x="620" y="124"/>
                    </a:lnTo>
                    <a:cubicBezTo>
                      <a:pt x="620" y="124"/>
                      <a:pt x="620" y="124"/>
                      <a:pt x="589" y="124"/>
                    </a:cubicBezTo>
                    <a:lnTo>
                      <a:pt x="589" y="124"/>
                    </a:lnTo>
                    <a:lnTo>
                      <a:pt x="589" y="124"/>
                    </a:lnTo>
                    <a:lnTo>
                      <a:pt x="589" y="124"/>
                    </a:lnTo>
                    <a:cubicBezTo>
                      <a:pt x="589" y="154"/>
                      <a:pt x="589" y="154"/>
                      <a:pt x="589" y="154"/>
                    </a:cubicBezTo>
                    <a:cubicBezTo>
                      <a:pt x="558" y="154"/>
                      <a:pt x="558" y="185"/>
                      <a:pt x="527" y="185"/>
                    </a:cubicBezTo>
                    <a:lnTo>
                      <a:pt x="527" y="185"/>
                    </a:lnTo>
                    <a:lnTo>
                      <a:pt x="527" y="185"/>
                    </a:lnTo>
                    <a:lnTo>
                      <a:pt x="527" y="185"/>
                    </a:lnTo>
                    <a:lnTo>
                      <a:pt x="527" y="185"/>
                    </a:lnTo>
                    <a:cubicBezTo>
                      <a:pt x="496" y="185"/>
                      <a:pt x="496" y="185"/>
                      <a:pt x="496" y="185"/>
                    </a:cubicBezTo>
                    <a:cubicBezTo>
                      <a:pt x="465" y="154"/>
                      <a:pt x="434" y="124"/>
                      <a:pt x="434" y="93"/>
                    </a:cubicBezTo>
                    <a:lnTo>
                      <a:pt x="434" y="93"/>
                    </a:lnTo>
                    <a:lnTo>
                      <a:pt x="403" y="61"/>
                    </a:lnTo>
                    <a:cubicBezTo>
                      <a:pt x="403" y="30"/>
                      <a:pt x="341" y="0"/>
                      <a:pt x="341" y="0"/>
                    </a:cubicBezTo>
                    <a:lnTo>
                      <a:pt x="341" y="0"/>
                    </a:lnTo>
                    <a:cubicBezTo>
                      <a:pt x="310" y="0"/>
                      <a:pt x="310" y="0"/>
                      <a:pt x="310" y="0"/>
                    </a:cubicBezTo>
                    <a:lnTo>
                      <a:pt x="310" y="0"/>
                    </a:lnTo>
                    <a:lnTo>
                      <a:pt x="280" y="0"/>
                    </a:lnTo>
                    <a:cubicBezTo>
                      <a:pt x="280" y="30"/>
                      <a:pt x="280" y="30"/>
                      <a:pt x="280" y="30"/>
                    </a:cubicBezTo>
                    <a:cubicBezTo>
                      <a:pt x="248" y="30"/>
                      <a:pt x="248" y="30"/>
                      <a:pt x="248" y="30"/>
                    </a:cubicBezTo>
                    <a:cubicBezTo>
                      <a:pt x="248" y="30"/>
                      <a:pt x="217" y="30"/>
                      <a:pt x="156" y="30"/>
                    </a:cubicBezTo>
                    <a:cubicBezTo>
                      <a:pt x="124" y="30"/>
                      <a:pt x="93" y="30"/>
                      <a:pt x="93" y="30"/>
                    </a:cubicBezTo>
                    <a:cubicBezTo>
                      <a:pt x="93" y="30"/>
                      <a:pt x="32" y="0"/>
                      <a:pt x="0" y="0"/>
                    </a:cubicBezTo>
                    <a:cubicBezTo>
                      <a:pt x="32" y="30"/>
                      <a:pt x="32" y="30"/>
                      <a:pt x="32" y="61"/>
                    </a:cubicBezTo>
                    <a:lnTo>
                      <a:pt x="32" y="61"/>
                    </a:lnTo>
                    <a:cubicBezTo>
                      <a:pt x="32" y="93"/>
                      <a:pt x="32" y="93"/>
                      <a:pt x="32" y="93"/>
                    </a:cubicBezTo>
                    <a:cubicBezTo>
                      <a:pt x="32" y="93"/>
                      <a:pt x="32" y="93"/>
                      <a:pt x="32" y="124"/>
                    </a:cubicBezTo>
                    <a:cubicBezTo>
                      <a:pt x="62" y="124"/>
                      <a:pt x="62" y="154"/>
                      <a:pt x="93" y="185"/>
                    </a:cubicBezTo>
                    <a:cubicBezTo>
                      <a:pt x="93" y="185"/>
                      <a:pt x="93" y="185"/>
                      <a:pt x="124" y="185"/>
                    </a:cubicBezTo>
                    <a:cubicBezTo>
                      <a:pt x="124" y="217"/>
                      <a:pt x="124" y="217"/>
                      <a:pt x="124" y="217"/>
                    </a:cubicBezTo>
                    <a:cubicBezTo>
                      <a:pt x="124" y="217"/>
                      <a:pt x="124" y="217"/>
                      <a:pt x="124" y="185"/>
                    </a:cubicBezTo>
                    <a:lnTo>
                      <a:pt x="124" y="185"/>
                    </a:lnTo>
                    <a:cubicBezTo>
                      <a:pt x="124" y="185"/>
                      <a:pt x="156" y="185"/>
                      <a:pt x="156" y="217"/>
                    </a:cubicBezTo>
                    <a:lnTo>
                      <a:pt x="156" y="248"/>
                    </a:lnTo>
                    <a:cubicBezTo>
                      <a:pt x="156" y="248"/>
                      <a:pt x="156" y="248"/>
                      <a:pt x="156" y="278"/>
                    </a:cubicBezTo>
                    <a:lnTo>
                      <a:pt x="186" y="278"/>
                    </a:lnTo>
                    <a:lnTo>
                      <a:pt x="217" y="278"/>
                    </a:lnTo>
                    <a:lnTo>
                      <a:pt x="248" y="309"/>
                    </a:lnTo>
                    <a:cubicBezTo>
                      <a:pt x="248" y="341"/>
                      <a:pt x="248" y="341"/>
                      <a:pt x="217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48" y="372"/>
                    </a:lnTo>
                    <a:lnTo>
                      <a:pt x="248" y="372"/>
                    </a:lnTo>
                    <a:cubicBezTo>
                      <a:pt x="280" y="372"/>
                      <a:pt x="310" y="402"/>
                      <a:pt x="310" y="433"/>
                    </a:cubicBezTo>
                    <a:cubicBezTo>
                      <a:pt x="310" y="433"/>
                      <a:pt x="310" y="433"/>
                      <a:pt x="341" y="465"/>
                    </a:cubicBezTo>
                    <a:lnTo>
                      <a:pt x="341" y="465"/>
                    </a:lnTo>
                    <a:cubicBezTo>
                      <a:pt x="372" y="495"/>
                      <a:pt x="434" y="589"/>
                      <a:pt x="434" y="589"/>
                    </a:cubicBezTo>
                    <a:cubicBezTo>
                      <a:pt x="465" y="619"/>
                      <a:pt x="465" y="650"/>
                      <a:pt x="434" y="681"/>
                    </a:cubicBezTo>
                    <a:lnTo>
                      <a:pt x="434" y="681"/>
                    </a:lnTo>
                    <a:lnTo>
                      <a:pt x="434" y="681"/>
                    </a:lnTo>
                    <a:lnTo>
                      <a:pt x="434" y="681"/>
                    </a:lnTo>
                    <a:lnTo>
                      <a:pt x="434" y="713"/>
                    </a:lnTo>
                    <a:lnTo>
                      <a:pt x="434" y="713"/>
                    </a:lnTo>
                    <a:cubicBezTo>
                      <a:pt x="434" y="743"/>
                      <a:pt x="434" y="743"/>
                      <a:pt x="465" y="743"/>
                    </a:cubicBezTo>
                    <a:cubicBezTo>
                      <a:pt x="465" y="743"/>
                      <a:pt x="465" y="743"/>
                      <a:pt x="465" y="774"/>
                    </a:cubicBezTo>
                    <a:cubicBezTo>
                      <a:pt x="465" y="774"/>
                      <a:pt x="465" y="774"/>
                      <a:pt x="496" y="774"/>
                    </a:cubicBezTo>
                    <a:cubicBezTo>
                      <a:pt x="496" y="774"/>
                      <a:pt x="527" y="805"/>
                      <a:pt x="558" y="837"/>
                    </a:cubicBezTo>
                    <a:lnTo>
                      <a:pt x="558" y="837"/>
                    </a:lnTo>
                    <a:lnTo>
                      <a:pt x="589" y="837"/>
                    </a:lnTo>
                    <a:cubicBezTo>
                      <a:pt x="589" y="837"/>
                      <a:pt x="589" y="837"/>
                      <a:pt x="620" y="837"/>
                    </a:cubicBezTo>
                    <a:cubicBezTo>
                      <a:pt x="651" y="867"/>
                      <a:pt x="651" y="867"/>
                      <a:pt x="651" y="867"/>
                    </a:cubicBezTo>
                    <a:lnTo>
                      <a:pt x="651" y="867"/>
                    </a:lnTo>
                    <a:cubicBezTo>
                      <a:pt x="651" y="898"/>
                      <a:pt x="682" y="898"/>
                      <a:pt x="682" y="898"/>
                    </a:cubicBezTo>
                    <a:lnTo>
                      <a:pt x="682" y="898"/>
                    </a:lnTo>
                    <a:cubicBezTo>
                      <a:pt x="713" y="898"/>
                      <a:pt x="713" y="929"/>
                      <a:pt x="744" y="929"/>
                    </a:cubicBezTo>
                    <a:cubicBezTo>
                      <a:pt x="775" y="929"/>
                      <a:pt x="775" y="929"/>
                      <a:pt x="806" y="929"/>
                    </a:cubicBezTo>
                    <a:cubicBezTo>
                      <a:pt x="806" y="961"/>
                      <a:pt x="837" y="961"/>
                      <a:pt x="837" y="961"/>
                    </a:cubicBezTo>
                    <a:cubicBezTo>
                      <a:pt x="837" y="961"/>
                      <a:pt x="837" y="961"/>
                      <a:pt x="868" y="961"/>
                    </a:cubicBezTo>
                    <a:cubicBezTo>
                      <a:pt x="868" y="991"/>
                      <a:pt x="868" y="991"/>
                      <a:pt x="899" y="991"/>
                    </a:cubicBezTo>
                    <a:cubicBezTo>
                      <a:pt x="899" y="991"/>
                      <a:pt x="899" y="991"/>
                      <a:pt x="930" y="991"/>
                    </a:cubicBezTo>
                    <a:lnTo>
                      <a:pt x="930" y="991"/>
                    </a:lnTo>
                    <a:lnTo>
                      <a:pt x="930" y="991"/>
                    </a:lnTo>
                    <a:cubicBezTo>
                      <a:pt x="930" y="991"/>
                      <a:pt x="930" y="961"/>
                      <a:pt x="961" y="961"/>
                    </a:cubicBezTo>
                    <a:lnTo>
                      <a:pt x="961" y="961"/>
                    </a:lnTo>
                    <a:cubicBezTo>
                      <a:pt x="992" y="961"/>
                      <a:pt x="992" y="929"/>
                      <a:pt x="992" y="929"/>
                    </a:cubicBezTo>
                    <a:cubicBezTo>
                      <a:pt x="1023" y="929"/>
                      <a:pt x="1023" y="929"/>
                      <a:pt x="1023" y="961"/>
                    </a:cubicBezTo>
                    <a:cubicBezTo>
                      <a:pt x="1054" y="961"/>
                      <a:pt x="1054" y="961"/>
                      <a:pt x="1085" y="991"/>
                    </a:cubicBezTo>
                    <a:cubicBezTo>
                      <a:pt x="1116" y="1022"/>
                      <a:pt x="1116" y="1022"/>
                      <a:pt x="1116" y="1022"/>
                    </a:cubicBezTo>
                    <a:lnTo>
                      <a:pt x="1147" y="991"/>
                    </a:lnTo>
                    <a:lnTo>
                      <a:pt x="1147" y="991"/>
                    </a:lnTo>
                    <a:cubicBezTo>
                      <a:pt x="1147" y="961"/>
                      <a:pt x="1147" y="961"/>
                      <a:pt x="1178" y="961"/>
                    </a:cubicBezTo>
                    <a:lnTo>
                      <a:pt x="1178" y="961"/>
                    </a:lnTo>
                    <a:lnTo>
                      <a:pt x="1178" y="961"/>
                    </a:lnTo>
                    <a:cubicBezTo>
                      <a:pt x="1209" y="961"/>
                      <a:pt x="1209" y="961"/>
                      <a:pt x="1209" y="961"/>
                    </a:cubicBezTo>
                    <a:lnTo>
                      <a:pt x="1209" y="961"/>
                    </a:lnTo>
                    <a:lnTo>
                      <a:pt x="1209" y="961"/>
                    </a:lnTo>
                    <a:lnTo>
                      <a:pt x="1178" y="929"/>
                    </a:lnTo>
                    <a:lnTo>
                      <a:pt x="1178" y="929"/>
                    </a:lnTo>
                    <a:cubicBezTo>
                      <a:pt x="1147" y="898"/>
                      <a:pt x="1147" y="898"/>
                      <a:pt x="1147" y="898"/>
                    </a:cubicBezTo>
                    <a:cubicBezTo>
                      <a:pt x="1178" y="867"/>
                      <a:pt x="1178" y="867"/>
                      <a:pt x="1178" y="867"/>
                    </a:cubicBezTo>
                    <a:cubicBezTo>
                      <a:pt x="1178" y="837"/>
                      <a:pt x="1178" y="837"/>
                      <a:pt x="1178" y="837"/>
                    </a:cubicBezTo>
                    <a:cubicBezTo>
                      <a:pt x="1302" y="837"/>
                      <a:pt x="1302" y="837"/>
                      <a:pt x="1302" y="837"/>
                    </a:cubicBezTo>
                    <a:cubicBezTo>
                      <a:pt x="1302" y="774"/>
                      <a:pt x="1302" y="774"/>
                      <a:pt x="1302" y="774"/>
                    </a:cubicBezTo>
                    <a:cubicBezTo>
                      <a:pt x="1333" y="837"/>
                      <a:pt x="1333" y="837"/>
                      <a:pt x="1333" y="837"/>
                    </a:cubicBezTo>
                    <a:lnTo>
                      <a:pt x="1333" y="837"/>
                    </a:lnTo>
                    <a:cubicBezTo>
                      <a:pt x="1333" y="805"/>
                      <a:pt x="1333" y="805"/>
                      <a:pt x="1364" y="805"/>
                    </a:cubicBezTo>
                    <a:lnTo>
                      <a:pt x="1364" y="774"/>
                    </a:lnTo>
                    <a:lnTo>
                      <a:pt x="1364" y="774"/>
                    </a:lnTo>
                    <a:lnTo>
                      <a:pt x="1364" y="774"/>
                    </a:lnTo>
                    <a:lnTo>
                      <a:pt x="1364" y="774"/>
                    </a:lnTo>
                    <a:cubicBezTo>
                      <a:pt x="1395" y="774"/>
                      <a:pt x="1395" y="774"/>
                      <a:pt x="1395" y="774"/>
                    </a:cubicBezTo>
                    <a:cubicBezTo>
                      <a:pt x="1395" y="774"/>
                      <a:pt x="1364" y="774"/>
                      <a:pt x="1364" y="743"/>
                    </a:cubicBezTo>
                    <a:cubicBezTo>
                      <a:pt x="1364" y="743"/>
                      <a:pt x="1395" y="713"/>
                      <a:pt x="1395" y="681"/>
                    </a:cubicBezTo>
                    <a:lnTo>
                      <a:pt x="1395" y="681"/>
                    </a:lnTo>
                    <a:lnTo>
                      <a:pt x="1426" y="681"/>
                    </a:lnTo>
                    <a:lnTo>
                      <a:pt x="1426" y="650"/>
                    </a:lnTo>
                    <a:lnTo>
                      <a:pt x="1426" y="650"/>
                    </a:lnTo>
                    <a:cubicBezTo>
                      <a:pt x="1426" y="650"/>
                      <a:pt x="1426" y="650"/>
                      <a:pt x="1395" y="650"/>
                    </a:cubicBezTo>
                    <a:lnTo>
                      <a:pt x="1395" y="650"/>
                    </a:lnTo>
                    <a:lnTo>
                      <a:pt x="1364" y="650"/>
                    </a:lnTo>
                    <a:lnTo>
                      <a:pt x="1364" y="650"/>
                    </a:lnTo>
                    <a:cubicBezTo>
                      <a:pt x="1364" y="650"/>
                      <a:pt x="1364" y="650"/>
                      <a:pt x="1333" y="650"/>
                    </a:cubicBezTo>
                    <a:cubicBezTo>
                      <a:pt x="1333" y="681"/>
                      <a:pt x="1302" y="681"/>
                      <a:pt x="1271" y="681"/>
                    </a:cubicBezTo>
                    <a:cubicBezTo>
                      <a:pt x="1271" y="681"/>
                      <a:pt x="1271" y="681"/>
                      <a:pt x="1271" y="713"/>
                    </a:cubicBezTo>
                    <a:cubicBezTo>
                      <a:pt x="1271" y="713"/>
                      <a:pt x="1240" y="743"/>
                      <a:pt x="1240" y="774"/>
                    </a:cubicBezTo>
                    <a:cubicBezTo>
                      <a:pt x="1240" y="805"/>
                      <a:pt x="1240" y="805"/>
                      <a:pt x="1209" y="837"/>
                    </a:cubicBezTo>
                    <a:lnTo>
                      <a:pt x="1209" y="837"/>
                    </a:lnTo>
                    <a:cubicBezTo>
                      <a:pt x="1178" y="837"/>
                      <a:pt x="1178" y="837"/>
                      <a:pt x="1147" y="837"/>
                    </a:cubicBezTo>
                    <a:lnTo>
                      <a:pt x="1147" y="837"/>
                    </a:lnTo>
                    <a:lnTo>
                      <a:pt x="1147" y="837"/>
                    </a:lnTo>
                    <a:cubicBezTo>
                      <a:pt x="1116" y="867"/>
                      <a:pt x="1116" y="867"/>
                      <a:pt x="1116" y="867"/>
                    </a:cubicBezTo>
                    <a:cubicBezTo>
                      <a:pt x="1085" y="867"/>
                      <a:pt x="1023" y="867"/>
                      <a:pt x="1023" y="867"/>
                    </a:cubicBezTo>
                    <a:lnTo>
                      <a:pt x="1023" y="867"/>
                    </a:lnTo>
                    <a:lnTo>
                      <a:pt x="992" y="867"/>
                    </a:lnTo>
                    <a:cubicBezTo>
                      <a:pt x="992" y="837"/>
                      <a:pt x="992" y="837"/>
                      <a:pt x="961" y="837"/>
                    </a:cubicBezTo>
                    <a:lnTo>
                      <a:pt x="961" y="837"/>
                    </a:lnTo>
                    <a:lnTo>
                      <a:pt x="961" y="837"/>
                    </a:lnTo>
                    <a:cubicBezTo>
                      <a:pt x="930" y="837"/>
                      <a:pt x="930" y="837"/>
                      <a:pt x="930" y="805"/>
                    </a:cubicBezTo>
                    <a:cubicBezTo>
                      <a:pt x="930" y="805"/>
                      <a:pt x="930" y="805"/>
                      <a:pt x="899" y="805"/>
                    </a:cubicBezTo>
                    <a:cubicBezTo>
                      <a:pt x="899" y="805"/>
                      <a:pt x="899" y="805"/>
                      <a:pt x="899" y="774"/>
                    </a:cubicBezTo>
                    <a:lnTo>
                      <a:pt x="899" y="774"/>
                    </a:lnTo>
                    <a:cubicBezTo>
                      <a:pt x="899" y="743"/>
                      <a:pt x="868" y="743"/>
                      <a:pt x="868" y="743"/>
                    </a:cubicBezTo>
                    <a:lnTo>
                      <a:pt x="868" y="713"/>
                    </a:lnTo>
                    <a:cubicBezTo>
                      <a:pt x="837" y="681"/>
                      <a:pt x="806" y="619"/>
                      <a:pt x="806" y="589"/>
                    </a:cubicBezTo>
                    <a:cubicBezTo>
                      <a:pt x="806" y="557"/>
                      <a:pt x="806" y="557"/>
                      <a:pt x="806" y="526"/>
                    </a:cubicBezTo>
                    <a:cubicBezTo>
                      <a:pt x="806" y="495"/>
                      <a:pt x="806" y="495"/>
                      <a:pt x="806" y="495"/>
                    </a:cubicBezTo>
                    <a:cubicBezTo>
                      <a:pt x="806" y="465"/>
                      <a:pt x="837" y="402"/>
                      <a:pt x="837" y="372"/>
                    </a:cubicBezTo>
                    <a:cubicBezTo>
                      <a:pt x="837" y="372"/>
                      <a:pt x="837" y="372"/>
                      <a:pt x="806" y="37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8" name="Freeform 216"/>
              <p:cNvSpPr>
                <a:spLocks noChangeArrowheads="1"/>
              </p:cNvSpPr>
              <p:nvPr/>
            </p:nvSpPr>
            <p:spPr bwMode="auto">
              <a:xfrm>
                <a:off x="1347788" y="1903413"/>
                <a:ext cx="88900" cy="134937"/>
              </a:xfrm>
              <a:custGeom>
                <a:avLst/>
                <a:gdLst>
                  <a:gd name="T0" fmla="*/ 62 w 249"/>
                  <a:gd name="T1" fmla="*/ 124 h 373"/>
                  <a:gd name="T2" fmla="*/ 62 w 249"/>
                  <a:gd name="T3" fmla="*/ 124 h 373"/>
                  <a:gd name="T4" fmla="*/ 62 w 249"/>
                  <a:gd name="T5" fmla="*/ 63 h 373"/>
                  <a:gd name="T6" fmla="*/ 62 w 249"/>
                  <a:gd name="T7" fmla="*/ 63 h 373"/>
                  <a:gd name="T8" fmla="*/ 62 w 249"/>
                  <a:gd name="T9" fmla="*/ 32 h 373"/>
                  <a:gd name="T10" fmla="*/ 62 w 249"/>
                  <a:gd name="T11" fmla="*/ 0 h 373"/>
                  <a:gd name="T12" fmla="*/ 62 w 249"/>
                  <a:gd name="T13" fmla="*/ 0 h 373"/>
                  <a:gd name="T14" fmla="*/ 62 w 249"/>
                  <a:gd name="T15" fmla="*/ 0 h 373"/>
                  <a:gd name="T16" fmla="*/ 31 w 249"/>
                  <a:gd name="T17" fmla="*/ 32 h 373"/>
                  <a:gd name="T18" fmla="*/ 0 w 249"/>
                  <a:gd name="T19" fmla="*/ 0 h 373"/>
                  <a:gd name="T20" fmla="*/ 0 w 249"/>
                  <a:gd name="T21" fmla="*/ 0 h 373"/>
                  <a:gd name="T22" fmla="*/ 0 w 249"/>
                  <a:gd name="T23" fmla="*/ 32 h 373"/>
                  <a:gd name="T24" fmla="*/ 0 w 249"/>
                  <a:gd name="T25" fmla="*/ 63 h 373"/>
                  <a:gd name="T26" fmla="*/ 0 w 249"/>
                  <a:gd name="T27" fmla="*/ 63 h 373"/>
                  <a:gd name="T28" fmla="*/ 31 w 249"/>
                  <a:gd name="T29" fmla="*/ 93 h 373"/>
                  <a:gd name="T30" fmla="*/ 31 w 249"/>
                  <a:gd name="T31" fmla="*/ 124 h 373"/>
                  <a:gd name="T32" fmla="*/ 62 w 249"/>
                  <a:gd name="T33" fmla="*/ 124 h 373"/>
                  <a:gd name="T34" fmla="*/ 62 w 249"/>
                  <a:gd name="T35" fmla="*/ 156 h 373"/>
                  <a:gd name="T36" fmla="*/ 124 w 249"/>
                  <a:gd name="T37" fmla="*/ 217 h 373"/>
                  <a:gd name="T38" fmla="*/ 155 w 249"/>
                  <a:gd name="T39" fmla="*/ 248 h 373"/>
                  <a:gd name="T40" fmla="*/ 124 w 249"/>
                  <a:gd name="T41" fmla="*/ 280 h 373"/>
                  <a:gd name="T42" fmla="*/ 94 w 249"/>
                  <a:gd name="T43" fmla="*/ 311 h 373"/>
                  <a:gd name="T44" fmla="*/ 124 w 249"/>
                  <a:gd name="T45" fmla="*/ 311 h 373"/>
                  <a:gd name="T46" fmla="*/ 155 w 249"/>
                  <a:gd name="T47" fmla="*/ 311 h 373"/>
                  <a:gd name="T48" fmla="*/ 155 w 249"/>
                  <a:gd name="T49" fmla="*/ 341 h 373"/>
                  <a:gd name="T50" fmla="*/ 186 w 249"/>
                  <a:gd name="T51" fmla="*/ 341 h 373"/>
                  <a:gd name="T52" fmla="*/ 218 w 249"/>
                  <a:gd name="T53" fmla="*/ 372 h 373"/>
                  <a:gd name="T54" fmla="*/ 248 w 249"/>
                  <a:gd name="T55" fmla="*/ 372 h 373"/>
                  <a:gd name="T56" fmla="*/ 248 w 249"/>
                  <a:gd name="T57" fmla="*/ 372 h 373"/>
                  <a:gd name="T58" fmla="*/ 218 w 249"/>
                  <a:gd name="T59" fmla="*/ 372 h 373"/>
                  <a:gd name="T60" fmla="*/ 218 w 249"/>
                  <a:gd name="T61" fmla="*/ 341 h 373"/>
                  <a:gd name="T62" fmla="*/ 155 w 249"/>
                  <a:gd name="T63" fmla="*/ 280 h 373"/>
                  <a:gd name="T64" fmla="*/ 155 w 249"/>
                  <a:gd name="T65" fmla="*/ 280 h 373"/>
                  <a:gd name="T66" fmla="*/ 155 w 249"/>
                  <a:gd name="T67" fmla="*/ 217 h 373"/>
                  <a:gd name="T68" fmla="*/ 155 w 249"/>
                  <a:gd name="T69" fmla="*/ 217 h 373"/>
                  <a:gd name="T70" fmla="*/ 155 w 249"/>
                  <a:gd name="T71" fmla="*/ 217 h 373"/>
                  <a:gd name="T72" fmla="*/ 155 w 249"/>
                  <a:gd name="T73" fmla="*/ 187 h 373"/>
                  <a:gd name="T74" fmla="*/ 155 w 249"/>
                  <a:gd name="T75" fmla="*/ 187 h 373"/>
                  <a:gd name="T76" fmla="*/ 94 w 249"/>
                  <a:gd name="T77" fmla="*/ 187 h 373"/>
                  <a:gd name="T78" fmla="*/ 62 w 249"/>
                  <a:gd name="T79" fmla="*/ 124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373">
                    <a:moveTo>
                      <a:pt x="62" y="124"/>
                    </a:moveTo>
                    <a:lnTo>
                      <a:pt x="62" y="124"/>
                    </a:lnTo>
                    <a:cubicBezTo>
                      <a:pt x="62" y="93"/>
                      <a:pt x="62" y="93"/>
                      <a:pt x="62" y="63"/>
                    </a:cubicBezTo>
                    <a:lnTo>
                      <a:pt x="62" y="63"/>
                    </a:ln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32"/>
                      <a:pt x="62" y="32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31" y="32"/>
                    </a:lnTo>
                    <a:cubicBezTo>
                      <a:pt x="31" y="32"/>
                      <a:pt x="31" y="32"/>
                      <a:pt x="0" y="0"/>
                    </a:cubicBezTo>
                    <a:lnTo>
                      <a:pt x="0" y="0"/>
                    </a:lnTo>
                    <a:cubicBezTo>
                      <a:pt x="0" y="32"/>
                      <a:pt x="0" y="32"/>
                      <a:pt x="0" y="32"/>
                    </a:cubicBezTo>
                    <a:cubicBezTo>
                      <a:pt x="0" y="63"/>
                      <a:pt x="0" y="63"/>
                      <a:pt x="0" y="63"/>
                    </a:cubicBezTo>
                    <a:lnTo>
                      <a:pt x="0" y="63"/>
                    </a:lnTo>
                    <a:cubicBezTo>
                      <a:pt x="31" y="63"/>
                      <a:pt x="31" y="63"/>
                      <a:pt x="31" y="93"/>
                    </a:cubicBezTo>
                    <a:cubicBezTo>
                      <a:pt x="31" y="124"/>
                      <a:pt x="31" y="124"/>
                      <a:pt x="31" y="124"/>
                    </a:cubicBezTo>
                    <a:cubicBezTo>
                      <a:pt x="31" y="124"/>
                      <a:pt x="31" y="124"/>
                      <a:pt x="62" y="124"/>
                    </a:cubicBezTo>
                    <a:lnTo>
                      <a:pt x="62" y="156"/>
                    </a:lnTo>
                    <a:lnTo>
                      <a:pt x="124" y="217"/>
                    </a:lnTo>
                    <a:cubicBezTo>
                      <a:pt x="155" y="248"/>
                      <a:pt x="155" y="248"/>
                      <a:pt x="155" y="248"/>
                    </a:cubicBezTo>
                    <a:cubicBezTo>
                      <a:pt x="155" y="280"/>
                      <a:pt x="124" y="280"/>
                      <a:pt x="124" y="280"/>
                    </a:cubicBezTo>
                    <a:cubicBezTo>
                      <a:pt x="124" y="280"/>
                      <a:pt x="124" y="280"/>
                      <a:pt x="94" y="311"/>
                    </a:cubicBezTo>
                    <a:cubicBezTo>
                      <a:pt x="124" y="311"/>
                      <a:pt x="124" y="311"/>
                      <a:pt x="124" y="311"/>
                    </a:cubicBezTo>
                    <a:cubicBezTo>
                      <a:pt x="124" y="311"/>
                      <a:pt x="124" y="311"/>
                      <a:pt x="155" y="311"/>
                    </a:cubicBezTo>
                    <a:cubicBezTo>
                      <a:pt x="155" y="341"/>
                      <a:pt x="155" y="341"/>
                      <a:pt x="155" y="341"/>
                    </a:cubicBezTo>
                    <a:lnTo>
                      <a:pt x="186" y="341"/>
                    </a:lnTo>
                    <a:lnTo>
                      <a:pt x="218" y="372"/>
                    </a:lnTo>
                    <a:lnTo>
                      <a:pt x="248" y="372"/>
                    </a:lnTo>
                    <a:lnTo>
                      <a:pt x="248" y="372"/>
                    </a:lnTo>
                    <a:cubicBezTo>
                      <a:pt x="248" y="372"/>
                      <a:pt x="248" y="372"/>
                      <a:pt x="218" y="372"/>
                    </a:cubicBezTo>
                    <a:cubicBezTo>
                      <a:pt x="218" y="372"/>
                      <a:pt x="218" y="372"/>
                      <a:pt x="218" y="341"/>
                    </a:cubicBezTo>
                    <a:cubicBezTo>
                      <a:pt x="186" y="341"/>
                      <a:pt x="186" y="311"/>
                      <a:pt x="155" y="280"/>
                    </a:cubicBezTo>
                    <a:lnTo>
                      <a:pt x="155" y="280"/>
                    </a:lnTo>
                    <a:cubicBezTo>
                      <a:pt x="155" y="248"/>
                      <a:pt x="155" y="217"/>
                      <a:pt x="155" y="217"/>
                    </a:cubicBezTo>
                    <a:lnTo>
                      <a:pt x="155" y="217"/>
                    </a:lnTo>
                    <a:lnTo>
                      <a:pt x="155" y="217"/>
                    </a:lnTo>
                    <a:cubicBezTo>
                      <a:pt x="155" y="217"/>
                      <a:pt x="155" y="217"/>
                      <a:pt x="155" y="187"/>
                    </a:cubicBezTo>
                    <a:lnTo>
                      <a:pt x="155" y="187"/>
                    </a:lnTo>
                    <a:cubicBezTo>
                      <a:pt x="124" y="187"/>
                      <a:pt x="124" y="187"/>
                      <a:pt x="94" y="187"/>
                    </a:cubicBezTo>
                    <a:cubicBezTo>
                      <a:pt x="94" y="187"/>
                      <a:pt x="62" y="156"/>
                      <a:pt x="62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  <p:sp>
            <p:nvSpPr>
              <p:cNvPr id="249" name="Freeform 217"/>
              <p:cNvSpPr>
                <a:spLocks noChangeArrowheads="1"/>
              </p:cNvSpPr>
              <p:nvPr/>
            </p:nvSpPr>
            <p:spPr bwMode="auto">
              <a:xfrm>
                <a:off x="2351088" y="1601788"/>
                <a:ext cx="68262" cy="33337"/>
              </a:xfrm>
              <a:custGeom>
                <a:avLst/>
                <a:gdLst>
                  <a:gd name="T0" fmla="*/ 63 w 188"/>
                  <a:gd name="T1" fmla="*/ 31 h 93"/>
                  <a:gd name="T2" fmla="*/ 63 w 188"/>
                  <a:gd name="T3" fmla="*/ 31 h 93"/>
                  <a:gd name="T4" fmla="*/ 32 w 188"/>
                  <a:gd name="T5" fmla="*/ 62 h 93"/>
                  <a:gd name="T6" fmla="*/ 0 w 188"/>
                  <a:gd name="T7" fmla="*/ 62 h 93"/>
                  <a:gd name="T8" fmla="*/ 32 w 188"/>
                  <a:gd name="T9" fmla="*/ 92 h 93"/>
                  <a:gd name="T10" fmla="*/ 32 w 188"/>
                  <a:gd name="T11" fmla="*/ 92 h 93"/>
                  <a:gd name="T12" fmla="*/ 32 w 188"/>
                  <a:gd name="T13" fmla="*/ 92 h 93"/>
                  <a:gd name="T14" fmla="*/ 63 w 188"/>
                  <a:gd name="T15" fmla="*/ 92 h 93"/>
                  <a:gd name="T16" fmla="*/ 94 w 188"/>
                  <a:gd name="T17" fmla="*/ 31 h 93"/>
                  <a:gd name="T18" fmla="*/ 124 w 188"/>
                  <a:gd name="T19" fmla="*/ 31 h 93"/>
                  <a:gd name="T20" fmla="*/ 124 w 188"/>
                  <a:gd name="T21" fmla="*/ 31 h 93"/>
                  <a:gd name="T22" fmla="*/ 156 w 188"/>
                  <a:gd name="T23" fmla="*/ 31 h 93"/>
                  <a:gd name="T24" fmla="*/ 156 w 188"/>
                  <a:gd name="T25" fmla="*/ 31 h 93"/>
                  <a:gd name="T26" fmla="*/ 156 w 188"/>
                  <a:gd name="T27" fmla="*/ 31 h 93"/>
                  <a:gd name="T28" fmla="*/ 156 w 188"/>
                  <a:gd name="T29" fmla="*/ 31 h 93"/>
                  <a:gd name="T30" fmla="*/ 187 w 188"/>
                  <a:gd name="T31" fmla="*/ 0 h 93"/>
                  <a:gd name="T32" fmla="*/ 156 w 188"/>
                  <a:gd name="T33" fmla="*/ 0 h 93"/>
                  <a:gd name="T34" fmla="*/ 124 w 188"/>
                  <a:gd name="T35" fmla="*/ 0 h 93"/>
                  <a:gd name="T36" fmla="*/ 124 w 188"/>
                  <a:gd name="T37" fmla="*/ 31 h 93"/>
                  <a:gd name="T38" fmla="*/ 63 w 188"/>
                  <a:gd name="T39" fmla="*/ 3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" h="93">
                    <a:moveTo>
                      <a:pt x="63" y="31"/>
                    </a:moveTo>
                    <a:lnTo>
                      <a:pt x="63" y="31"/>
                    </a:lnTo>
                    <a:lnTo>
                      <a:pt x="32" y="62"/>
                    </a:lnTo>
                    <a:lnTo>
                      <a:pt x="0" y="62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2" y="92"/>
                    </a:lnTo>
                    <a:cubicBezTo>
                      <a:pt x="32" y="92"/>
                      <a:pt x="32" y="92"/>
                      <a:pt x="63" y="92"/>
                    </a:cubicBezTo>
                    <a:cubicBezTo>
                      <a:pt x="63" y="62"/>
                      <a:pt x="94" y="31"/>
                      <a:pt x="94" y="31"/>
                    </a:cubicBez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cubicBezTo>
                      <a:pt x="156" y="31"/>
                      <a:pt x="156" y="31"/>
                      <a:pt x="156" y="31"/>
                    </a:cubicBez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cubicBezTo>
                      <a:pt x="187" y="31"/>
                      <a:pt x="187" y="0"/>
                      <a:pt x="187" y="0"/>
                    </a:cubicBezTo>
                    <a:cubicBezTo>
                      <a:pt x="156" y="0"/>
                      <a:pt x="156" y="0"/>
                      <a:pt x="156" y="0"/>
                    </a:cubicBezTo>
                    <a:lnTo>
                      <a:pt x="124" y="0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94" y="31"/>
                      <a:pt x="63" y="31"/>
                      <a:pt x="63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9" name="Freeform 53"/>
            <p:cNvSpPr>
              <a:spLocks noChangeAspect="1"/>
            </p:cNvSpPr>
            <p:nvPr/>
          </p:nvSpPr>
          <p:spPr bwMode="gray">
            <a:xfrm>
              <a:off x="16665081" y="9223935"/>
              <a:ext cx="116470" cy="137526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/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30" name="Freeform 55"/>
            <p:cNvSpPr>
              <a:spLocks noChangeAspect="1"/>
            </p:cNvSpPr>
            <p:nvPr/>
          </p:nvSpPr>
          <p:spPr bwMode="gray">
            <a:xfrm>
              <a:off x="17358077" y="9220735"/>
              <a:ext cx="247501" cy="294238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chemeClr val="accent6"/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31" name="Freeform 56"/>
            <p:cNvSpPr>
              <a:spLocks noChangeAspect="1"/>
            </p:cNvSpPr>
            <p:nvPr/>
          </p:nvSpPr>
          <p:spPr bwMode="gray">
            <a:xfrm>
              <a:off x="17556077" y="8948886"/>
              <a:ext cx="183442" cy="316625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solidFill>
              <a:schemeClr val="accent6"/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cs typeface="+mn-ea"/>
                <a:sym typeface="+mn-lt"/>
              </a:endParaRPr>
            </a:p>
          </p:txBody>
        </p:sp>
        <p:sp>
          <p:nvSpPr>
            <p:cNvPr id="32" name="Freeform 57"/>
            <p:cNvSpPr>
              <a:spLocks noChangeAspect="1"/>
            </p:cNvSpPr>
            <p:nvPr/>
          </p:nvSpPr>
          <p:spPr bwMode="gray">
            <a:xfrm>
              <a:off x="17276548" y="8389194"/>
              <a:ext cx="93176" cy="83153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chemeClr val="accent6"/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cs typeface="+mn-ea"/>
                <a:sym typeface="+mn-lt"/>
              </a:endParaRPr>
            </a:p>
          </p:txBody>
        </p:sp>
      </p:grpSp>
      <p:cxnSp>
        <p:nvCxnSpPr>
          <p:cNvPr id="250" name="Elbow Connector 223"/>
          <p:cNvCxnSpPr>
            <a:endCxn id="19" idx="0"/>
          </p:cNvCxnSpPr>
          <p:nvPr/>
        </p:nvCxnSpPr>
        <p:spPr>
          <a:xfrm rot="16200000" flipH="1">
            <a:off x="4470307" y="4050768"/>
            <a:ext cx="833414" cy="588431"/>
          </a:xfrm>
          <a:prstGeom prst="bentConnector3">
            <a:avLst>
              <a:gd name="adj1" fmla="val 475"/>
            </a:avLst>
          </a:prstGeom>
          <a:ln w="3175" cmpd="sng">
            <a:solidFill>
              <a:schemeClr val="bg1">
                <a:lumMod val="85000"/>
              </a:schemeClr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1" name="Elbow Connector 234"/>
          <p:cNvCxnSpPr>
            <a:endCxn id="25" idx="0"/>
          </p:cNvCxnSpPr>
          <p:nvPr/>
        </p:nvCxnSpPr>
        <p:spPr>
          <a:xfrm rot="16200000" flipH="1">
            <a:off x="6152290" y="3493852"/>
            <a:ext cx="1311174" cy="1211212"/>
          </a:xfrm>
          <a:prstGeom prst="bentConnector3">
            <a:avLst>
              <a:gd name="adj1" fmla="val 18037"/>
            </a:avLst>
          </a:prstGeom>
          <a:ln w="3175" cmpd="sng">
            <a:solidFill>
              <a:schemeClr val="bg1">
                <a:lumMod val="85000"/>
              </a:schemeClr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2" name="Elbow Connector 220"/>
          <p:cNvCxnSpPr/>
          <p:nvPr/>
        </p:nvCxnSpPr>
        <p:spPr>
          <a:xfrm rot="10800000" flipV="1">
            <a:off x="2533650" y="2804643"/>
            <a:ext cx="917852" cy="860778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bg1">
                <a:lumMod val="85000"/>
              </a:schemeClr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3" name="Elbow Connector 231"/>
          <p:cNvCxnSpPr>
            <a:endCxn id="23" idx="1"/>
          </p:cNvCxnSpPr>
          <p:nvPr/>
        </p:nvCxnSpPr>
        <p:spPr>
          <a:xfrm>
            <a:off x="7649321" y="2703477"/>
            <a:ext cx="1877631" cy="215724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tx1"/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Elbow Connector 228"/>
          <p:cNvCxnSpPr>
            <a:endCxn id="21" idx="1"/>
          </p:cNvCxnSpPr>
          <p:nvPr/>
        </p:nvCxnSpPr>
        <p:spPr>
          <a:xfrm>
            <a:off x="8255572" y="4347247"/>
            <a:ext cx="1272241" cy="222822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tx1"/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5" name="组合 254"/>
          <p:cNvGrpSpPr/>
          <p:nvPr/>
        </p:nvGrpSpPr>
        <p:grpSpPr>
          <a:xfrm>
            <a:off x="4783054" y="698436"/>
            <a:ext cx="2661265" cy="855711"/>
            <a:chOff x="4951950" y="698436"/>
            <a:chExt cx="2661265" cy="855711"/>
          </a:xfrm>
        </p:grpSpPr>
        <p:sp>
          <p:nvSpPr>
            <p:cNvPr id="256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257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524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2896452" y="4892907"/>
            <a:ext cx="6172200" cy="272669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Grab some coffee, We’ll be back in </a:t>
            </a:r>
            <a:r>
              <a:rPr lang="id-ID" sz="15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en-US" sz="15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0min</a:t>
            </a:r>
          </a:p>
        </p:txBody>
      </p:sp>
      <p:sp>
        <p:nvSpPr>
          <p:cNvPr id="17" name="Title 13"/>
          <p:cNvSpPr txBox="1">
            <a:spLocks/>
          </p:cNvSpPr>
          <p:nvPr/>
        </p:nvSpPr>
        <p:spPr>
          <a:xfrm>
            <a:off x="2247425" y="4364786"/>
            <a:ext cx="7476678" cy="64293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5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Thank For Your Watching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395306" y="1869657"/>
            <a:ext cx="5187950" cy="2232025"/>
            <a:chOff x="3395306" y="1869657"/>
            <a:chExt cx="5187950" cy="2232025"/>
          </a:xfrm>
        </p:grpSpPr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6922731" y="3234907"/>
              <a:ext cx="379413" cy="411163"/>
            </a:xfrm>
            <a:custGeom>
              <a:avLst/>
              <a:gdLst>
                <a:gd name="T0" fmla="*/ 19 w 238"/>
                <a:gd name="T1" fmla="*/ 258 h 258"/>
                <a:gd name="T2" fmla="*/ 22 w 238"/>
                <a:gd name="T3" fmla="*/ 258 h 258"/>
                <a:gd name="T4" fmla="*/ 236 w 238"/>
                <a:gd name="T5" fmla="*/ 104 h 258"/>
                <a:gd name="T6" fmla="*/ 208 w 238"/>
                <a:gd name="T7" fmla="*/ 24 h 258"/>
                <a:gd name="T8" fmla="*/ 119 w 238"/>
                <a:gd name="T9" fmla="*/ 0 h 258"/>
                <a:gd name="T10" fmla="*/ 65 w 238"/>
                <a:gd name="T11" fmla="*/ 4 h 258"/>
                <a:gd name="T12" fmla="*/ 50 w 238"/>
                <a:gd name="T13" fmla="*/ 20 h 258"/>
                <a:gd name="T14" fmla="*/ 3 w 238"/>
                <a:gd name="T15" fmla="*/ 234 h 258"/>
                <a:gd name="T16" fmla="*/ 5 w 238"/>
                <a:gd name="T17" fmla="*/ 252 h 258"/>
                <a:gd name="T18" fmla="*/ 19 w 238"/>
                <a:gd name="T19" fmla="*/ 258 h 258"/>
                <a:gd name="T20" fmla="*/ 84 w 238"/>
                <a:gd name="T21" fmla="*/ 38 h 258"/>
                <a:gd name="T22" fmla="*/ 119 w 238"/>
                <a:gd name="T23" fmla="*/ 35 h 258"/>
                <a:gd name="T24" fmla="*/ 185 w 238"/>
                <a:gd name="T25" fmla="*/ 51 h 258"/>
                <a:gd name="T26" fmla="*/ 200 w 238"/>
                <a:gd name="T27" fmla="*/ 103 h 258"/>
                <a:gd name="T28" fmla="*/ 46 w 238"/>
                <a:gd name="T29" fmla="*/ 218 h 258"/>
                <a:gd name="T30" fmla="*/ 84 w 238"/>
                <a:gd name="T31" fmla="*/ 3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8" h="258">
                  <a:moveTo>
                    <a:pt x="19" y="258"/>
                  </a:moveTo>
                  <a:cubicBezTo>
                    <a:pt x="20" y="258"/>
                    <a:pt x="21" y="258"/>
                    <a:pt x="22" y="258"/>
                  </a:cubicBezTo>
                  <a:cubicBezTo>
                    <a:pt x="156" y="240"/>
                    <a:pt x="232" y="185"/>
                    <a:pt x="236" y="104"/>
                  </a:cubicBezTo>
                  <a:cubicBezTo>
                    <a:pt x="238" y="49"/>
                    <a:pt x="215" y="30"/>
                    <a:pt x="208" y="24"/>
                  </a:cubicBezTo>
                  <a:cubicBezTo>
                    <a:pt x="188" y="8"/>
                    <a:pt x="158" y="0"/>
                    <a:pt x="119" y="0"/>
                  </a:cubicBezTo>
                  <a:cubicBezTo>
                    <a:pt x="97" y="0"/>
                    <a:pt x="78" y="2"/>
                    <a:pt x="65" y="4"/>
                  </a:cubicBezTo>
                  <a:cubicBezTo>
                    <a:pt x="57" y="5"/>
                    <a:pt x="51" y="12"/>
                    <a:pt x="50" y="20"/>
                  </a:cubicBezTo>
                  <a:cubicBezTo>
                    <a:pt x="41" y="104"/>
                    <a:pt x="26" y="174"/>
                    <a:pt x="3" y="234"/>
                  </a:cubicBezTo>
                  <a:cubicBezTo>
                    <a:pt x="0" y="240"/>
                    <a:pt x="1" y="247"/>
                    <a:pt x="5" y="252"/>
                  </a:cubicBezTo>
                  <a:cubicBezTo>
                    <a:pt x="9" y="256"/>
                    <a:pt x="14" y="258"/>
                    <a:pt x="19" y="258"/>
                  </a:cubicBezTo>
                  <a:close/>
                  <a:moveTo>
                    <a:pt x="84" y="38"/>
                  </a:moveTo>
                  <a:cubicBezTo>
                    <a:pt x="94" y="36"/>
                    <a:pt x="106" y="35"/>
                    <a:pt x="119" y="35"/>
                  </a:cubicBezTo>
                  <a:cubicBezTo>
                    <a:pt x="149" y="35"/>
                    <a:pt x="172" y="41"/>
                    <a:pt x="185" y="51"/>
                  </a:cubicBezTo>
                  <a:cubicBezTo>
                    <a:pt x="189" y="55"/>
                    <a:pt x="201" y="65"/>
                    <a:pt x="200" y="103"/>
                  </a:cubicBezTo>
                  <a:cubicBezTo>
                    <a:pt x="197" y="174"/>
                    <a:pt x="112" y="205"/>
                    <a:pt x="46" y="218"/>
                  </a:cubicBezTo>
                  <a:cubicBezTo>
                    <a:pt x="64" y="165"/>
                    <a:pt x="76" y="106"/>
                    <a:pt x="84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5651143" y="1869657"/>
              <a:ext cx="444500" cy="1001713"/>
            </a:xfrm>
            <a:custGeom>
              <a:avLst/>
              <a:gdLst>
                <a:gd name="T0" fmla="*/ 78 w 279"/>
                <a:gd name="T1" fmla="*/ 628 h 628"/>
                <a:gd name="T2" fmla="*/ 66 w 279"/>
                <a:gd name="T3" fmla="*/ 619 h 628"/>
                <a:gd name="T4" fmla="*/ 73 w 279"/>
                <a:gd name="T5" fmla="*/ 605 h 628"/>
                <a:gd name="T6" fmla="*/ 117 w 279"/>
                <a:gd name="T7" fmla="*/ 548 h 628"/>
                <a:gd name="T8" fmla="*/ 90 w 279"/>
                <a:gd name="T9" fmla="*/ 433 h 628"/>
                <a:gd name="T10" fmla="*/ 26 w 279"/>
                <a:gd name="T11" fmla="*/ 183 h 628"/>
                <a:gd name="T12" fmla="*/ 262 w 279"/>
                <a:gd name="T13" fmla="*/ 2 h 628"/>
                <a:gd name="T14" fmla="*/ 276 w 279"/>
                <a:gd name="T15" fmla="*/ 9 h 628"/>
                <a:gd name="T16" fmla="*/ 273 w 279"/>
                <a:gd name="T17" fmla="*/ 24 h 628"/>
                <a:gd name="T18" fmla="*/ 228 w 279"/>
                <a:gd name="T19" fmla="*/ 375 h 628"/>
                <a:gd name="T20" fmla="*/ 246 w 279"/>
                <a:gd name="T21" fmla="*/ 541 h 628"/>
                <a:gd name="T22" fmla="*/ 79 w 279"/>
                <a:gd name="T23" fmla="*/ 628 h 628"/>
                <a:gd name="T24" fmla="*/ 78 w 279"/>
                <a:gd name="T25" fmla="*/ 628 h 628"/>
                <a:gd name="T26" fmla="*/ 208 w 279"/>
                <a:gd name="T27" fmla="*/ 48 h 628"/>
                <a:gd name="T28" fmla="*/ 50 w 279"/>
                <a:gd name="T29" fmla="*/ 191 h 628"/>
                <a:gd name="T30" fmla="*/ 110 w 279"/>
                <a:gd name="T31" fmla="*/ 419 h 628"/>
                <a:gd name="T32" fmla="*/ 111 w 279"/>
                <a:gd name="T33" fmla="*/ 420 h 628"/>
                <a:gd name="T34" fmla="*/ 141 w 279"/>
                <a:gd name="T35" fmla="*/ 555 h 628"/>
                <a:gd name="T36" fmla="*/ 121 w 279"/>
                <a:gd name="T37" fmla="*/ 596 h 628"/>
                <a:gd name="T38" fmla="*/ 224 w 279"/>
                <a:gd name="T39" fmla="*/ 529 h 628"/>
                <a:gd name="T40" fmla="*/ 206 w 279"/>
                <a:gd name="T41" fmla="*/ 387 h 628"/>
                <a:gd name="T42" fmla="*/ 208 w 279"/>
                <a:gd name="T43" fmla="*/ 4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628">
                  <a:moveTo>
                    <a:pt x="78" y="628"/>
                  </a:moveTo>
                  <a:cubicBezTo>
                    <a:pt x="73" y="628"/>
                    <a:pt x="68" y="625"/>
                    <a:pt x="66" y="619"/>
                  </a:cubicBezTo>
                  <a:cubicBezTo>
                    <a:pt x="65" y="614"/>
                    <a:pt x="67" y="608"/>
                    <a:pt x="73" y="605"/>
                  </a:cubicBezTo>
                  <a:cubicBezTo>
                    <a:pt x="73" y="605"/>
                    <a:pt x="107" y="587"/>
                    <a:pt x="117" y="548"/>
                  </a:cubicBezTo>
                  <a:cubicBezTo>
                    <a:pt x="126" y="515"/>
                    <a:pt x="117" y="477"/>
                    <a:pt x="90" y="433"/>
                  </a:cubicBezTo>
                  <a:cubicBezTo>
                    <a:pt x="22" y="341"/>
                    <a:pt x="0" y="256"/>
                    <a:pt x="26" y="183"/>
                  </a:cubicBezTo>
                  <a:cubicBezTo>
                    <a:pt x="73" y="51"/>
                    <a:pt x="254" y="4"/>
                    <a:pt x="262" y="2"/>
                  </a:cubicBezTo>
                  <a:cubicBezTo>
                    <a:pt x="268" y="0"/>
                    <a:pt x="274" y="3"/>
                    <a:pt x="276" y="9"/>
                  </a:cubicBezTo>
                  <a:cubicBezTo>
                    <a:pt x="279" y="14"/>
                    <a:pt x="277" y="20"/>
                    <a:pt x="273" y="24"/>
                  </a:cubicBezTo>
                  <a:cubicBezTo>
                    <a:pt x="153" y="115"/>
                    <a:pt x="140" y="214"/>
                    <a:pt x="228" y="375"/>
                  </a:cubicBezTo>
                  <a:cubicBezTo>
                    <a:pt x="264" y="441"/>
                    <a:pt x="270" y="497"/>
                    <a:pt x="246" y="541"/>
                  </a:cubicBezTo>
                  <a:cubicBezTo>
                    <a:pt x="204" y="618"/>
                    <a:pt x="84" y="628"/>
                    <a:pt x="79" y="628"/>
                  </a:cubicBezTo>
                  <a:cubicBezTo>
                    <a:pt x="79" y="628"/>
                    <a:pt x="79" y="628"/>
                    <a:pt x="78" y="628"/>
                  </a:cubicBezTo>
                  <a:close/>
                  <a:moveTo>
                    <a:pt x="208" y="48"/>
                  </a:moveTo>
                  <a:cubicBezTo>
                    <a:pt x="153" y="72"/>
                    <a:pt x="76" y="118"/>
                    <a:pt x="50" y="191"/>
                  </a:cubicBezTo>
                  <a:cubicBezTo>
                    <a:pt x="27" y="257"/>
                    <a:pt x="47" y="333"/>
                    <a:pt x="110" y="419"/>
                  </a:cubicBezTo>
                  <a:cubicBezTo>
                    <a:pt x="111" y="419"/>
                    <a:pt x="111" y="419"/>
                    <a:pt x="111" y="420"/>
                  </a:cubicBezTo>
                  <a:cubicBezTo>
                    <a:pt x="142" y="470"/>
                    <a:pt x="152" y="515"/>
                    <a:pt x="141" y="555"/>
                  </a:cubicBezTo>
                  <a:cubicBezTo>
                    <a:pt x="137" y="572"/>
                    <a:pt x="129" y="585"/>
                    <a:pt x="121" y="596"/>
                  </a:cubicBezTo>
                  <a:cubicBezTo>
                    <a:pt x="156" y="587"/>
                    <a:pt x="203" y="568"/>
                    <a:pt x="224" y="529"/>
                  </a:cubicBezTo>
                  <a:cubicBezTo>
                    <a:pt x="244" y="493"/>
                    <a:pt x="238" y="445"/>
                    <a:pt x="206" y="387"/>
                  </a:cubicBezTo>
                  <a:cubicBezTo>
                    <a:pt x="126" y="239"/>
                    <a:pt x="125" y="137"/>
                    <a:pt x="208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6028968" y="2315744"/>
              <a:ext cx="257175" cy="528638"/>
            </a:xfrm>
            <a:custGeom>
              <a:avLst/>
              <a:gdLst>
                <a:gd name="T0" fmla="*/ 14 w 162"/>
                <a:gd name="T1" fmla="*/ 331 h 331"/>
                <a:gd name="T2" fmla="*/ 3 w 162"/>
                <a:gd name="T3" fmla="*/ 324 h 331"/>
                <a:gd name="T4" fmla="*/ 7 w 162"/>
                <a:gd name="T5" fmla="*/ 308 h 331"/>
                <a:gd name="T6" fmla="*/ 35 w 162"/>
                <a:gd name="T7" fmla="*/ 136 h 331"/>
                <a:gd name="T8" fmla="*/ 30 w 162"/>
                <a:gd name="T9" fmla="*/ 45 h 331"/>
                <a:gd name="T10" fmla="*/ 123 w 162"/>
                <a:gd name="T11" fmla="*/ 1 h 331"/>
                <a:gd name="T12" fmla="*/ 135 w 162"/>
                <a:gd name="T13" fmla="*/ 10 h 331"/>
                <a:gd name="T14" fmla="*/ 128 w 162"/>
                <a:gd name="T15" fmla="*/ 25 h 331"/>
                <a:gd name="T16" fmla="*/ 107 w 162"/>
                <a:gd name="T17" fmla="*/ 49 h 331"/>
                <a:gd name="T18" fmla="*/ 118 w 162"/>
                <a:gd name="T19" fmla="*/ 104 h 331"/>
                <a:gd name="T20" fmla="*/ 146 w 162"/>
                <a:gd name="T21" fmla="*/ 239 h 331"/>
                <a:gd name="T22" fmla="*/ 17 w 162"/>
                <a:gd name="T23" fmla="*/ 331 h 331"/>
                <a:gd name="T24" fmla="*/ 14 w 162"/>
                <a:gd name="T25" fmla="*/ 331 h 331"/>
                <a:gd name="T26" fmla="*/ 87 w 162"/>
                <a:gd name="T27" fmla="*/ 33 h 331"/>
                <a:gd name="T28" fmla="*/ 51 w 162"/>
                <a:gd name="T29" fmla="*/ 58 h 331"/>
                <a:gd name="T30" fmla="*/ 58 w 162"/>
                <a:gd name="T31" fmla="*/ 125 h 331"/>
                <a:gd name="T32" fmla="*/ 66 w 162"/>
                <a:gd name="T33" fmla="*/ 286 h 331"/>
                <a:gd name="T34" fmla="*/ 123 w 162"/>
                <a:gd name="T35" fmla="*/ 230 h 331"/>
                <a:gd name="T36" fmla="*/ 97 w 162"/>
                <a:gd name="T37" fmla="*/ 117 h 331"/>
                <a:gd name="T38" fmla="*/ 97 w 162"/>
                <a:gd name="T39" fmla="*/ 117 h 331"/>
                <a:gd name="T40" fmla="*/ 84 w 162"/>
                <a:gd name="T41" fmla="*/ 41 h 331"/>
                <a:gd name="T42" fmla="*/ 87 w 162"/>
                <a:gd name="T43" fmla="*/ 33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2" h="331">
                  <a:moveTo>
                    <a:pt x="14" y="331"/>
                  </a:moveTo>
                  <a:cubicBezTo>
                    <a:pt x="9" y="331"/>
                    <a:pt x="5" y="328"/>
                    <a:pt x="3" y="324"/>
                  </a:cubicBezTo>
                  <a:cubicBezTo>
                    <a:pt x="0" y="318"/>
                    <a:pt x="2" y="312"/>
                    <a:pt x="7" y="308"/>
                  </a:cubicBezTo>
                  <a:cubicBezTo>
                    <a:pt x="68" y="266"/>
                    <a:pt x="76" y="219"/>
                    <a:pt x="35" y="136"/>
                  </a:cubicBezTo>
                  <a:cubicBezTo>
                    <a:pt x="17" y="100"/>
                    <a:pt x="16" y="69"/>
                    <a:pt x="30" y="45"/>
                  </a:cubicBezTo>
                  <a:cubicBezTo>
                    <a:pt x="55" y="3"/>
                    <a:pt x="120" y="1"/>
                    <a:pt x="123" y="1"/>
                  </a:cubicBezTo>
                  <a:cubicBezTo>
                    <a:pt x="129" y="0"/>
                    <a:pt x="134" y="5"/>
                    <a:pt x="135" y="10"/>
                  </a:cubicBezTo>
                  <a:cubicBezTo>
                    <a:pt x="137" y="16"/>
                    <a:pt x="134" y="22"/>
                    <a:pt x="128" y="25"/>
                  </a:cubicBezTo>
                  <a:cubicBezTo>
                    <a:pt x="128" y="25"/>
                    <a:pt x="113" y="32"/>
                    <a:pt x="107" y="49"/>
                  </a:cubicBezTo>
                  <a:cubicBezTo>
                    <a:pt x="103" y="64"/>
                    <a:pt x="106" y="83"/>
                    <a:pt x="118" y="104"/>
                  </a:cubicBezTo>
                  <a:cubicBezTo>
                    <a:pt x="153" y="154"/>
                    <a:pt x="162" y="200"/>
                    <a:pt x="146" y="239"/>
                  </a:cubicBezTo>
                  <a:cubicBezTo>
                    <a:pt x="118" y="309"/>
                    <a:pt x="21" y="330"/>
                    <a:pt x="17" y="331"/>
                  </a:cubicBezTo>
                  <a:cubicBezTo>
                    <a:pt x="16" y="331"/>
                    <a:pt x="15" y="331"/>
                    <a:pt x="14" y="331"/>
                  </a:cubicBezTo>
                  <a:close/>
                  <a:moveTo>
                    <a:pt x="87" y="33"/>
                  </a:moveTo>
                  <a:cubicBezTo>
                    <a:pt x="73" y="37"/>
                    <a:pt x="59" y="45"/>
                    <a:pt x="51" y="58"/>
                  </a:cubicBezTo>
                  <a:cubicBezTo>
                    <a:pt x="42" y="74"/>
                    <a:pt x="44" y="97"/>
                    <a:pt x="58" y="125"/>
                  </a:cubicBezTo>
                  <a:cubicBezTo>
                    <a:pt x="91" y="193"/>
                    <a:pt x="94" y="244"/>
                    <a:pt x="66" y="286"/>
                  </a:cubicBezTo>
                  <a:cubicBezTo>
                    <a:pt x="89" y="274"/>
                    <a:pt x="112" y="256"/>
                    <a:pt x="123" y="230"/>
                  </a:cubicBezTo>
                  <a:cubicBezTo>
                    <a:pt x="135" y="199"/>
                    <a:pt x="127" y="161"/>
                    <a:pt x="97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81" y="89"/>
                    <a:pt x="77" y="63"/>
                    <a:pt x="84" y="41"/>
                  </a:cubicBezTo>
                  <a:cubicBezTo>
                    <a:pt x="85" y="38"/>
                    <a:pt x="86" y="35"/>
                    <a:pt x="87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395306" y="2904707"/>
              <a:ext cx="5187950" cy="1196975"/>
            </a:xfrm>
            <a:custGeom>
              <a:avLst/>
              <a:gdLst>
                <a:gd name="T0" fmla="*/ 3235 w 3257"/>
                <a:gd name="T1" fmla="*/ 711 h 751"/>
                <a:gd name="T2" fmla="*/ 2020 w 3257"/>
                <a:gd name="T3" fmla="*/ 711 h 751"/>
                <a:gd name="T4" fmla="*/ 2188 w 3257"/>
                <a:gd name="T5" fmla="*/ 570 h 751"/>
                <a:gd name="T6" fmla="*/ 2410 w 3257"/>
                <a:gd name="T7" fmla="*/ 517 h 751"/>
                <a:gd name="T8" fmla="*/ 2550 w 3257"/>
                <a:gd name="T9" fmla="*/ 316 h 751"/>
                <a:gd name="T10" fmla="*/ 2485 w 3257"/>
                <a:gd name="T11" fmla="*/ 154 h 751"/>
                <a:gd name="T12" fmla="*/ 2333 w 3257"/>
                <a:gd name="T13" fmla="*/ 107 h 751"/>
                <a:gd name="T14" fmla="*/ 2308 w 3257"/>
                <a:gd name="T15" fmla="*/ 108 h 751"/>
                <a:gd name="T16" fmla="*/ 2310 w 3257"/>
                <a:gd name="T17" fmla="*/ 18 h 751"/>
                <a:gd name="T18" fmla="*/ 2292 w 3257"/>
                <a:gd name="T19" fmla="*/ 0 h 751"/>
                <a:gd name="T20" fmla="*/ 946 w 3257"/>
                <a:gd name="T21" fmla="*/ 0 h 751"/>
                <a:gd name="T22" fmla="*/ 928 w 3257"/>
                <a:gd name="T23" fmla="*/ 18 h 751"/>
                <a:gd name="T24" fmla="*/ 1000 w 3257"/>
                <a:gd name="T25" fmla="*/ 485 h 751"/>
                <a:gd name="T26" fmla="*/ 1218 w 3257"/>
                <a:gd name="T27" fmla="*/ 711 h 751"/>
                <a:gd name="T28" fmla="*/ 22 w 3257"/>
                <a:gd name="T29" fmla="*/ 711 h 751"/>
                <a:gd name="T30" fmla="*/ 0 w 3257"/>
                <a:gd name="T31" fmla="*/ 731 h 751"/>
                <a:gd name="T32" fmla="*/ 22 w 3257"/>
                <a:gd name="T33" fmla="*/ 751 h 751"/>
                <a:gd name="T34" fmla="*/ 1306 w 3257"/>
                <a:gd name="T35" fmla="*/ 751 h 751"/>
                <a:gd name="T36" fmla="*/ 1328 w 3257"/>
                <a:gd name="T37" fmla="*/ 731 h 751"/>
                <a:gd name="T38" fmla="*/ 1310 w 3257"/>
                <a:gd name="T39" fmla="*/ 711 h 751"/>
                <a:gd name="T40" fmla="*/ 1310 w 3257"/>
                <a:gd name="T41" fmla="*/ 711 h 751"/>
                <a:gd name="T42" fmla="*/ 964 w 3257"/>
                <a:gd name="T43" fmla="*/ 36 h 751"/>
                <a:gd name="T44" fmla="*/ 2274 w 3257"/>
                <a:gd name="T45" fmla="*/ 36 h 751"/>
                <a:gd name="T46" fmla="*/ 2272 w 3257"/>
                <a:gd name="T47" fmla="*/ 127 h 751"/>
                <a:gd name="T48" fmla="*/ 2278 w 3257"/>
                <a:gd name="T49" fmla="*/ 141 h 751"/>
                <a:gd name="T50" fmla="*/ 2292 w 3257"/>
                <a:gd name="T51" fmla="*/ 146 h 751"/>
                <a:gd name="T52" fmla="*/ 2333 w 3257"/>
                <a:gd name="T53" fmla="*/ 143 h 751"/>
                <a:gd name="T54" fmla="*/ 2462 w 3257"/>
                <a:gd name="T55" fmla="*/ 181 h 751"/>
                <a:gd name="T56" fmla="*/ 2514 w 3257"/>
                <a:gd name="T57" fmla="*/ 314 h 751"/>
                <a:gd name="T58" fmla="*/ 2179 w 3257"/>
                <a:gd name="T59" fmla="*/ 534 h 751"/>
                <a:gd name="T60" fmla="*/ 2164 w 3257"/>
                <a:gd name="T61" fmla="*/ 542 h 751"/>
                <a:gd name="T62" fmla="*/ 1925 w 3257"/>
                <a:gd name="T63" fmla="*/ 712 h 751"/>
                <a:gd name="T64" fmla="*/ 1923 w 3257"/>
                <a:gd name="T65" fmla="*/ 713 h 751"/>
                <a:gd name="T66" fmla="*/ 1922 w 3257"/>
                <a:gd name="T67" fmla="*/ 713 h 751"/>
                <a:gd name="T68" fmla="*/ 1922 w 3257"/>
                <a:gd name="T69" fmla="*/ 713 h 751"/>
                <a:gd name="T70" fmla="*/ 1910 w 3257"/>
                <a:gd name="T71" fmla="*/ 731 h 751"/>
                <a:gd name="T72" fmla="*/ 1922 w 3257"/>
                <a:gd name="T73" fmla="*/ 748 h 751"/>
                <a:gd name="T74" fmla="*/ 1922 w 3257"/>
                <a:gd name="T75" fmla="*/ 751 h 751"/>
                <a:gd name="T76" fmla="*/ 1925 w 3257"/>
                <a:gd name="T77" fmla="*/ 750 h 751"/>
                <a:gd name="T78" fmla="*/ 1933 w 3257"/>
                <a:gd name="T79" fmla="*/ 751 h 751"/>
                <a:gd name="T80" fmla="*/ 3235 w 3257"/>
                <a:gd name="T81" fmla="*/ 751 h 751"/>
                <a:gd name="T82" fmla="*/ 3257 w 3257"/>
                <a:gd name="T83" fmla="*/ 731 h 751"/>
                <a:gd name="T84" fmla="*/ 3235 w 3257"/>
                <a:gd name="T85" fmla="*/ 71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57" h="751">
                  <a:moveTo>
                    <a:pt x="3235" y="711"/>
                  </a:moveTo>
                  <a:cubicBezTo>
                    <a:pt x="2020" y="711"/>
                    <a:pt x="2020" y="711"/>
                    <a:pt x="2020" y="711"/>
                  </a:cubicBezTo>
                  <a:cubicBezTo>
                    <a:pt x="2089" y="675"/>
                    <a:pt x="2145" y="628"/>
                    <a:pt x="2188" y="570"/>
                  </a:cubicBezTo>
                  <a:cubicBezTo>
                    <a:pt x="2233" y="568"/>
                    <a:pt x="2327" y="559"/>
                    <a:pt x="2410" y="517"/>
                  </a:cubicBezTo>
                  <a:cubicBezTo>
                    <a:pt x="2498" y="472"/>
                    <a:pt x="2546" y="402"/>
                    <a:pt x="2550" y="316"/>
                  </a:cubicBezTo>
                  <a:cubicBezTo>
                    <a:pt x="2553" y="228"/>
                    <a:pt x="2516" y="179"/>
                    <a:pt x="2485" y="154"/>
                  </a:cubicBezTo>
                  <a:cubicBezTo>
                    <a:pt x="2447" y="123"/>
                    <a:pt x="2396" y="107"/>
                    <a:pt x="2333" y="107"/>
                  </a:cubicBezTo>
                  <a:cubicBezTo>
                    <a:pt x="2325" y="107"/>
                    <a:pt x="2317" y="108"/>
                    <a:pt x="2308" y="108"/>
                  </a:cubicBezTo>
                  <a:cubicBezTo>
                    <a:pt x="2310" y="77"/>
                    <a:pt x="2310" y="47"/>
                    <a:pt x="2310" y="18"/>
                  </a:cubicBezTo>
                  <a:cubicBezTo>
                    <a:pt x="2310" y="8"/>
                    <a:pt x="2302" y="0"/>
                    <a:pt x="2292" y="0"/>
                  </a:cubicBezTo>
                  <a:cubicBezTo>
                    <a:pt x="946" y="0"/>
                    <a:pt x="946" y="0"/>
                    <a:pt x="946" y="0"/>
                  </a:cubicBezTo>
                  <a:cubicBezTo>
                    <a:pt x="936" y="0"/>
                    <a:pt x="928" y="8"/>
                    <a:pt x="928" y="18"/>
                  </a:cubicBezTo>
                  <a:cubicBezTo>
                    <a:pt x="928" y="172"/>
                    <a:pt x="937" y="347"/>
                    <a:pt x="1000" y="485"/>
                  </a:cubicBezTo>
                  <a:cubicBezTo>
                    <a:pt x="1045" y="585"/>
                    <a:pt x="1117" y="659"/>
                    <a:pt x="1218" y="711"/>
                  </a:cubicBezTo>
                  <a:cubicBezTo>
                    <a:pt x="22" y="711"/>
                    <a:pt x="22" y="711"/>
                    <a:pt x="22" y="711"/>
                  </a:cubicBezTo>
                  <a:cubicBezTo>
                    <a:pt x="10" y="711"/>
                    <a:pt x="0" y="720"/>
                    <a:pt x="0" y="731"/>
                  </a:cubicBezTo>
                  <a:cubicBezTo>
                    <a:pt x="0" y="742"/>
                    <a:pt x="10" y="751"/>
                    <a:pt x="22" y="751"/>
                  </a:cubicBezTo>
                  <a:cubicBezTo>
                    <a:pt x="1306" y="751"/>
                    <a:pt x="1306" y="751"/>
                    <a:pt x="1306" y="751"/>
                  </a:cubicBezTo>
                  <a:cubicBezTo>
                    <a:pt x="1318" y="751"/>
                    <a:pt x="1328" y="742"/>
                    <a:pt x="1328" y="731"/>
                  </a:cubicBezTo>
                  <a:cubicBezTo>
                    <a:pt x="1328" y="721"/>
                    <a:pt x="1320" y="713"/>
                    <a:pt x="1310" y="711"/>
                  </a:cubicBezTo>
                  <a:cubicBezTo>
                    <a:pt x="1310" y="711"/>
                    <a:pt x="1310" y="711"/>
                    <a:pt x="1310" y="711"/>
                  </a:cubicBezTo>
                  <a:cubicBezTo>
                    <a:pt x="1027" y="612"/>
                    <a:pt x="966" y="386"/>
                    <a:pt x="964" y="36"/>
                  </a:cubicBezTo>
                  <a:cubicBezTo>
                    <a:pt x="2274" y="36"/>
                    <a:pt x="2274" y="36"/>
                    <a:pt x="2274" y="36"/>
                  </a:cubicBezTo>
                  <a:cubicBezTo>
                    <a:pt x="2274" y="65"/>
                    <a:pt x="2273" y="95"/>
                    <a:pt x="2272" y="127"/>
                  </a:cubicBezTo>
                  <a:cubicBezTo>
                    <a:pt x="2272" y="132"/>
                    <a:pt x="2274" y="137"/>
                    <a:pt x="2278" y="141"/>
                  </a:cubicBezTo>
                  <a:cubicBezTo>
                    <a:pt x="2281" y="144"/>
                    <a:pt x="2287" y="146"/>
                    <a:pt x="2292" y="146"/>
                  </a:cubicBezTo>
                  <a:cubicBezTo>
                    <a:pt x="2306" y="144"/>
                    <a:pt x="2320" y="143"/>
                    <a:pt x="2333" y="143"/>
                  </a:cubicBezTo>
                  <a:cubicBezTo>
                    <a:pt x="2387" y="143"/>
                    <a:pt x="2431" y="156"/>
                    <a:pt x="2462" y="181"/>
                  </a:cubicBezTo>
                  <a:cubicBezTo>
                    <a:pt x="2487" y="202"/>
                    <a:pt x="2517" y="242"/>
                    <a:pt x="2514" y="314"/>
                  </a:cubicBezTo>
                  <a:cubicBezTo>
                    <a:pt x="2505" y="522"/>
                    <a:pt x="2212" y="533"/>
                    <a:pt x="2179" y="534"/>
                  </a:cubicBezTo>
                  <a:cubicBezTo>
                    <a:pt x="2173" y="534"/>
                    <a:pt x="2167" y="537"/>
                    <a:pt x="2164" y="542"/>
                  </a:cubicBezTo>
                  <a:cubicBezTo>
                    <a:pt x="2110" y="619"/>
                    <a:pt x="2031" y="675"/>
                    <a:pt x="1925" y="712"/>
                  </a:cubicBezTo>
                  <a:cubicBezTo>
                    <a:pt x="1925" y="712"/>
                    <a:pt x="1924" y="712"/>
                    <a:pt x="1923" y="713"/>
                  </a:cubicBezTo>
                  <a:cubicBezTo>
                    <a:pt x="1923" y="713"/>
                    <a:pt x="1922" y="713"/>
                    <a:pt x="1922" y="713"/>
                  </a:cubicBezTo>
                  <a:cubicBezTo>
                    <a:pt x="1922" y="713"/>
                    <a:pt x="1922" y="713"/>
                    <a:pt x="1922" y="713"/>
                  </a:cubicBezTo>
                  <a:cubicBezTo>
                    <a:pt x="1915" y="717"/>
                    <a:pt x="1910" y="723"/>
                    <a:pt x="1910" y="731"/>
                  </a:cubicBezTo>
                  <a:cubicBezTo>
                    <a:pt x="1910" y="738"/>
                    <a:pt x="1915" y="745"/>
                    <a:pt x="1922" y="748"/>
                  </a:cubicBezTo>
                  <a:cubicBezTo>
                    <a:pt x="1922" y="751"/>
                    <a:pt x="1922" y="751"/>
                    <a:pt x="1922" y="751"/>
                  </a:cubicBezTo>
                  <a:cubicBezTo>
                    <a:pt x="1923" y="750"/>
                    <a:pt x="1924" y="750"/>
                    <a:pt x="1925" y="750"/>
                  </a:cubicBezTo>
                  <a:cubicBezTo>
                    <a:pt x="1928" y="750"/>
                    <a:pt x="1930" y="751"/>
                    <a:pt x="1933" y="751"/>
                  </a:cubicBezTo>
                  <a:cubicBezTo>
                    <a:pt x="3235" y="751"/>
                    <a:pt x="3235" y="751"/>
                    <a:pt x="3235" y="751"/>
                  </a:cubicBezTo>
                  <a:cubicBezTo>
                    <a:pt x="3247" y="751"/>
                    <a:pt x="3257" y="742"/>
                    <a:pt x="3257" y="731"/>
                  </a:cubicBezTo>
                  <a:cubicBezTo>
                    <a:pt x="3257" y="720"/>
                    <a:pt x="3247" y="711"/>
                    <a:pt x="3235" y="7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81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92497" y="1286772"/>
            <a:ext cx="26055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>
                <a:solidFill>
                  <a:schemeClr val="accent2"/>
                </a:solidFill>
              </a:rPr>
              <a:t>01</a:t>
            </a:r>
            <a:endParaRPr lang="zh-CN" altLang="en-US" sz="13800" b="1" dirty="0">
              <a:solidFill>
                <a:schemeClr val="accent2"/>
              </a:solidFill>
            </a:endParaRPr>
          </a:p>
        </p:txBody>
      </p:sp>
      <p:sp>
        <p:nvSpPr>
          <p:cNvPr id="17" name="TextBox 74"/>
          <p:cNvSpPr txBox="1"/>
          <p:nvPr/>
        </p:nvSpPr>
        <p:spPr>
          <a:xfrm>
            <a:off x="4099969" y="4752192"/>
            <a:ext cx="4267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sz="48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5213819" y="1149585"/>
            <a:ext cx="1686702" cy="5384133"/>
            <a:chOff x="6219048" y="873757"/>
            <a:chExt cx="1560195" cy="4980309"/>
          </a:xfrm>
        </p:grpSpPr>
        <p:grpSp>
          <p:nvGrpSpPr>
            <p:cNvPr id="15" name="组合 14"/>
            <p:cNvGrpSpPr/>
            <p:nvPr/>
          </p:nvGrpSpPr>
          <p:grpSpPr>
            <a:xfrm>
              <a:off x="6739113" y="1510348"/>
              <a:ext cx="1040130" cy="3742058"/>
              <a:chOff x="-1" y="1612901"/>
              <a:chExt cx="1040130" cy="3742058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-498477" y="2111378"/>
                <a:ext cx="2037083" cy="1040129"/>
              </a:xfrm>
              <a:prstGeom prst="triangle">
                <a:avLst/>
              </a:prstGeom>
              <a:solidFill>
                <a:srgbClr val="48C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5400000">
                <a:off x="-488159" y="3826671"/>
                <a:ext cx="2016446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16200000">
                <a:off x="-299566" y="3042758"/>
                <a:ext cx="1773558" cy="886780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-73818" y="3412331"/>
                <a:ext cx="295274" cy="14763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219048" y="873757"/>
              <a:ext cx="1495426" cy="4980309"/>
              <a:chOff x="2713848" y="873757"/>
              <a:chExt cx="1495426" cy="4980309"/>
            </a:xfrm>
          </p:grpSpPr>
          <p:sp>
            <p:nvSpPr>
              <p:cNvPr id="11" name="等腰三角形 10"/>
              <p:cNvSpPr/>
              <p:nvPr/>
            </p:nvSpPr>
            <p:spPr>
              <a:xfrm rot="16200000" flipH="1">
                <a:off x="2215372" y="1372234"/>
                <a:ext cx="2037083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6200000" flipH="1">
                <a:off x="2225690" y="4325778"/>
                <a:ext cx="2016446" cy="1040129"/>
              </a:xfrm>
              <a:prstGeom prst="triangle">
                <a:avLst/>
              </a:prstGeom>
              <a:solidFill>
                <a:srgbClr val="48C2D1">
                  <a:alpha val="5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>
                <a:off x="1966137" y="2633664"/>
                <a:ext cx="2990848" cy="1495426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904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38"/>
          <p:cNvSpPr/>
          <p:nvPr/>
        </p:nvSpPr>
        <p:spPr>
          <a:xfrm>
            <a:off x="1616872" y="3629358"/>
            <a:ext cx="531628" cy="5317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21" name="Shape 39"/>
          <p:cNvCxnSpPr/>
          <p:nvPr/>
        </p:nvCxnSpPr>
        <p:spPr>
          <a:xfrm>
            <a:off x="9349804" y="3895241"/>
            <a:ext cx="694659" cy="0"/>
          </a:xfrm>
          <a:prstGeom prst="straightConnector1">
            <a:avLst/>
          </a:prstGeom>
          <a:noFill/>
          <a:ln w="38100" cap="flat" cmpd="sng">
            <a:solidFill>
              <a:srgbClr val="333F4E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3" name="组合 2"/>
          <p:cNvGrpSpPr/>
          <p:nvPr/>
        </p:nvGrpSpPr>
        <p:grpSpPr>
          <a:xfrm>
            <a:off x="2122952" y="3437922"/>
            <a:ext cx="1623976" cy="914638"/>
            <a:chOff x="2122952" y="3437922"/>
            <a:chExt cx="1623976" cy="914638"/>
          </a:xfrm>
        </p:grpSpPr>
        <p:cxnSp>
          <p:nvCxnSpPr>
            <p:cNvPr id="22" name="Shape 40"/>
            <p:cNvCxnSpPr/>
            <p:nvPr/>
          </p:nvCxnSpPr>
          <p:spPr>
            <a:xfrm>
              <a:off x="2122952" y="3895241"/>
              <a:ext cx="694659" cy="0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dot"/>
              <a:miter/>
              <a:headEnd type="none" w="med" len="med"/>
              <a:tailEnd type="none" w="med" len="med"/>
            </a:ln>
          </p:spPr>
        </p:cxnSp>
        <p:sp>
          <p:nvSpPr>
            <p:cNvPr id="23" name="Shape 41"/>
            <p:cNvSpPr/>
            <p:nvPr/>
          </p:nvSpPr>
          <p:spPr>
            <a:xfrm>
              <a:off x="2832528" y="3437922"/>
              <a:ext cx="914400" cy="914638"/>
            </a:xfrm>
            <a:prstGeom prst="arc">
              <a:avLst>
                <a:gd name="adj1" fmla="val 5443411"/>
                <a:gd name="adj2" fmla="val 10945048"/>
              </a:avLst>
            </a:prstGeom>
            <a:noFill/>
            <a:ln w="38100" cap="flat" cmpd="sng">
              <a:solidFill>
                <a:schemeClr val="accent1"/>
              </a:solidFill>
              <a:prstDash val="dot"/>
              <a:miter/>
              <a:headEnd type="oval" w="med" len="med"/>
              <a:tailEnd type="none" w="med" len="med"/>
            </a:ln>
          </p:spPr>
          <p:txBody>
            <a:bodyPr lIns="91436" tIns="45712" rIns="91436" bIns="45712" anchor="ctr" anchorCtr="0">
              <a:noAutofit/>
            </a:bodyPr>
            <a:lstStyle/>
            <a:p>
              <a:pPr algn="ctr"/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32528" y="2720297"/>
            <a:ext cx="914400" cy="1632263"/>
            <a:chOff x="2832528" y="2720297"/>
            <a:chExt cx="914400" cy="1632263"/>
          </a:xfrm>
        </p:grpSpPr>
        <p:sp>
          <p:nvSpPr>
            <p:cNvPr id="24" name="Shape 42"/>
            <p:cNvSpPr/>
            <p:nvPr/>
          </p:nvSpPr>
          <p:spPr>
            <a:xfrm>
              <a:off x="2832528" y="3437922"/>
              <a:ext cx="914400" cy="914638"/>
            </a:xfrm>
            <a:prstGeom prst="arc">
              <a:avLst>
                <a:gd name="adj1" fmla="val 16383431"/>
                <a:gd name="adj2" fmla="val 21595007"/>
              </a:avLst>
            </a:prstGeom>
            <a:noFill/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36" tIns="45712" rIns="91436" bIns="45712" anchor="ctr" anchorCtr="0">
              <a:noAutofit/>
            </a:bodyPr>
            <a:lstStyle/>
            <a:p>
              <a:pPr algn="ctr"/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cxnSp>
          <p:nvCxnSpPr>
            <p:cNvPr id="25" name="Shape 43"/>
            <p:cNvCxnSpPr/>
            <p:nvPr/>
          </p:nvCxnSpPr>
          <p:spPr>
            <a:xfrm>
              <a:off x="3310992" y="2720297"/>
              <a:ext cx="0" cy="731710"/>
            </a:xfrm>
            <a:prstGeom prst="straightConnector1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miter/>
              <a:headEnd type="oval" w="med" len="med"/>
              <a:tailEnd type="none" w="med" len="med"/>
            </a:ln>
          </p:spPr>
        </p:cxnSp>
      </p:grpSp>
      <p:sp>
        <p:nvSpPr>
          <p:cNvPr id="26" name="Shape 44"/>
          <p:cNvSpPr/>
          <p:nvPr/>
        </p:nvSpPr>
        <p:spPr>
          <a:xfrm>
            <a:off x="3045178" y="2095601"/>
            <a:ext cx="531628" cy="5317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27" name="Shape 45"/>
          <p:cNvCxnSpPr/>
          <p:nvPr/>
        </p:nvCxnSpPr>
        <p:spPr>
          <a:xfrm>
            <a:off x="3728730" y="3895241"/>
            <a:ext cx="694659" cy="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8" name="Shape 46"/>
          <p:cNvSpPr/>
          <p:nvPr/>
        </p:nvSpPr>
        <p:spPr>
          <a:xfrm>
            <a:off x="4430955" y="3634675"/>
            <a:ext cx="531628" cy="5317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51950" y="3437922"/>
            <a:ext cx="1598426" cy="1635713"/>
            <a:chOff x="4951950" y="3437922"/>
            <a:chExt cx="1598426" cy="1635713"/>
          </a:xfrm>
        </p:grpSpPr>
        <p:cxnSp>
          <p:nvCxnSpPr>
            <p:cNvPr id="29" name="Shape 47"/>
            <p:cNvCxnSpPr/>
            <p:nvPr/>
          </p:nvCxnSpPr>
          <p:spPr>
            <a:xfrm>
              <a:off x="4951950" y="3895241"/>
              <a:ext cx="694659" cy="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0" name="Shape 48"/>
            <p:cNvSpPr/>
            <p:nvPr/>
          </p:nvSpPr>
          <p:spPr>
            <a:xfrm>
              <a:off x="5635976" y="3437922"/>
              <a:ext cx="914400" cy="914638"/>
            </a:xfrm>
            <a:prstGeom prst="arc">
              <a:avLst>
                <a:gd name="adj1" fmla="val 5443411"/>
                <a:gd name="adj2" fmla="val 10945048"/>
              </a:avLst>
            </a:prstGeom>
            <a:noFill/>
            <a:ln w="38100" cap="flat" cmpd="sng">
              <a:solidFill>
                <a:schemeClr val="accent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36" tIns="45712" rIns="91436" bIns="45712" anchor="ctr" anchorCtr="0">
              <a:noAutofit/>
            </a:bodyPr>
            <a:lstStyle/>
            <a:p>
              <a:pPr algn="ctr"/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cxnSp>
          <p:nvCxnSpPr>
            <p:cNvPr id="31" name="Shape 49"/>
            <p:cNvCxnSpPr/>
            <p:nvPr/>
          </p:nvCxnSpPr>
          <p:spPr>
            <a:xfrm>
              <a:off x="6096720" y="4341925"/>
              <a:ext cx="0" cy="73171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miter/>
              <a:headEnd type="none" w="med" len="med"/>
              <a:tailEnd type="oval" w="med" len="med"/>
            </a:ln>
          </p:spPr>
        </p:cxnSp>
      </p:grpSp>
      <p:sp>
        <p:nvSpPr>
          <p:cNvPr id="32" name="Shape 50"/>
          <p:cNvSpPr/>
          <p:nvPr/>
        </p:nvSpPr>
        <p:spPr>
          <a:xfrm>
            <a:off x="5827362" y="5163116"/>
            <a:ext cx="531628" cy="5317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91436" tIns="45712" rIns="91436" bIns="45712" anchor="ctr" anchorCtr="0">
            <a:noAutofit/>
          </a:bodyPr>
          <a:lstStyle/>
          <a:p>
            <a:pPr algn="ctr">
              <a:buSzPct val="25000"/>
            </a:pPr>
            <a:r>
              <a:rPr lang="en-US" sz="1400" b="1" dirty="0">
                <a:solidFill>
                  <a:schemeClr val="lt1"/>
                </a:solidFill>
                <a:cs typeface="+mn-ea"/>
                <a:sym typeface="+mn-lt"/>
              </a:rPr>
              <a:t>02</a:t>
            </a:r>
            <a:endParaRPr lang="id-ID" sz="1400" b="1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635976" y="3437922"/>
            <a:ext cx="1590863" cy="914638"/>
            <a:chOff x="5635976" y="3437922"/>
            <a:chExt cx="1590863" cy="914638"/>
          </a:xfrm>
        </p:grpSpPr>
        <p:sp>
          <p:nvSpPr>
            <p:cNvPr id="33" name="Shape 51"/>
            <p:cNvSpPr/>
            <p:nvPr/>
          </p:nvSpPr>
          <p:spPr>
            <a:xfrm>
              <a:off x="5635976" y="3437922"/>
              <a:ext cx="914400" cy="914638"/>
            </a:xfrm>
            <a:prstGeom prst="arc">
              <a:avLst>
                <a:gd name="adj1" fmla="val 16383431"/>
                <a:gd name="adj2" fmla="val 21595007"/>
              </a:avLst>
            </a:prstGeom>
            <a:noFill/>
            <a:ln w="38100" cap="flat" cmpd="sng">
              <a:solidFill>
                <a:schemeClr val="accent4"/>
              </a:solidFill>
              <a:prstDash val="dot"/>
              <a:miter/>
              <a:headEnd type="oval" w="med" len="med"/>
              <a:tailEnd type="none" w="med" len="med"/>
            </a:ln>
          </p:spPr>
          <p:txBody>
            <a:bodyPr lIns="91436" tIns="45712" rIns="91436" bIns="45712" anchor="ctr" anchorCtr="0">
              <a:noAutofit/>
            </a:bodyPr>
            <a:lstStyle/>
            <a:p>
              <a:pPr algn="ctr"/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cxnSp>
          <p:nvCxnSpPr>
            <p:cNvPr id="34" name="Shape 52"/>
            <p:cNvCxnSpPr/>
            <p:nvPr/>
          </p:nvCxnSpPr>
          <p:spPr>
            <a:xfrm>
              <a:off x="6532180" y="3895241"/>
              <a:ext cx="694659" cy="0"/>
            </a:xfrm>
            <a:prstGeom prst="straightConnector1">
              <a:avLst/>
            </a:prstGeom>
            <a:noFill/>
            <a:ln w="38100" cap="flat" cmpd="sng">
              <a:solidFill>
                <a:schemeClr val="accent4"/>
              </a:solidFill>
              <a:prstDash val="dot"/>
              <a:miter/>
              <a:headEnd type="none" w="med" len="med"/>
              <a:tailEnd type="none" w="med" len="med"/>
            </a:ln>
          </p:spPr>
        </p:cxnSp>
      </p:grpSp>
      <p:sp>
        <p:nvSpPr>
          <p:cNvPr id="35" name="Shape 53"/>
          <p:cNvSpPr/>
          <p:nvPr/>
        </p:nvSpPr>
        <p:spPr>
          <a:xfrm>
            <a:off x="7234404" y="3634675"/>
            <a:ext cx="531628" cy="5317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769574" y="3437922"/>
            <a:ext cx="1598427" cy="914638"/>
            <a:chOff x="7769574" y="3437922"/>
            <a:chExt cx="1598427" cy="914638"/>
          </a:xfrm>
        </p:grpSpPr>
        <p:cxnSp>
          <p:nvCxnSpPr>
            <p:cNvPr id="36" name="Shape 54"/>
            <p:cNvCxnSpPr/>
            <p:nvPr/>
          </p:nvCxnSpPr>
          <p:spPr>
            <a:xfrm>
              <a:off x="7769574" y="3895241"/>
              <a:ext cx="694659" cy="0"/>
            </a:xfrm>
            <a:prstGeom prst="straightConnector1">
              <a:avLst/>
            </a:prstGeom>
            <a:noFill/>
            <a:ln w="38100" cap="flat" cmpd="sng">
              <a:solidFill>
                <a:schemeClr val="accent5"/>
              </a:solidFill>
              <a:prstDash val="dot"/>
              <a:miter/>
              <a:headEnd type="none" w="med" len="med"/>
              <a:tailEnd type="none" w="med" len="med"/>
            </a:ln>
          </p:spPr>
        </p:cxnSp>
        <p:sp>
          <p:nvSpPr>
            <p:cNvPr id="37" name="Shape 55"/>
            <p:cNvSpPr/>
            <p:nvPr/>
          </p:nvSpPr>
          <p:spPr>
            <a:xfrm>
              <a:off x="8453601" y="3437922"/>
              <a:ext cx="914400" cy="914638"/>
            </a:xfrm>
            <a:prstGeom prst="arc">
              <a:avLst>
                <a:gd name="adj1" fmla="val 5443411"/>
                <a:gd name="adj2" fmla="val 10945048"/>
              </a:avLst>
            </a:prstGeom>
            <a:noFill/>
            <a:ln w="38100" cap="flat" cmpd="sng">
              <a:solidFill>
                <a:schemeClr val="accent5"/>
              </a:solidFill>
              <a:prstDash val="dot"/>
              <a:miter/>
              <a:headEnd type="oval" w="med" len="med"/>
              <a:tailEnd type="none" w="med" len="med"/>
            </a:ln>
          </p:spPr>
          <p:txBody>
            <a:bodyPr lIns="91436" tIns="45712" rIns="91436" bIns="45712" anchor="ctr" anchorCtr="0">
              <a:noAutofit/>
            </a:bodyPr>
            <a:lstStyle/>
            <a:p>
              <a:pPr algn="ctr"/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453601" y="2720297"/>
            <a:ext cx="914400" cy="1632263"/>
            <a:chOff x="8453601" y="2720297"/>
            <a:chExt cx="914400" cy="1632263"/>
          </a:xfrm>
        </p:grpSpPr>
        <p:sp>
          <p:nvSpPr>
            <p:cNvPr id="38" name="Shape 56"/>
            <p:cNvSpPr/>
            <p:nvPr/>
          </p:nvSpPr>
          <p:spPr>
            <a:xfrm>
              <a:off x="8453601" y="3437922"/>
              <a:ext cx="914400" cy="914638"/>
            </a:xfrm>
            <a:prstGeom prst="arc">
              <a:avLst>
                <a:gd name="adj1" fmla="val 16383431"/>
                <a:gd name="adj2" fmla="val 21595007"/>
              </a:avLst>
            </a:prstGeom>
            <a:noFill/>
            <a:ln w="38100" cap="flat" cmpd="sng">
              <a:solidFill>
                <a:schemeClr val="accent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36" tIns="45712" rIns="91436" bIns="45712" anchor="ctr" anchorCtr="0">
              <a:noAutofit/>
            </a:bodyPr>
            <a:lstStyle/>
            <a:p>
              <a:pPr algn="ctr"/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Shape 57"/>
            <p:cNvCxnSpPr/>
            <p:nvPr/>
          </p:nvCxnSpPr>
          <p:spPr>
            <a:xfrm>
              <a:off x="8932064" y="2720297"/>
              <a:ext cx="0" cy="731710"/>
            </a:xfrm>
            <a:prstGeom prst="straightConnector1">
              <a:avLst/>
            </a:prstGeom>
            <a:noFill/>
            <a:ln w="38100" cap="flat" cmpd="sng">
              <a:solidFill>
                <a:schemeClr val="accent5"/>
              </a:solidFill>
              <a:prstDash val="solid"/>
              <a:miter/>
              <a:headEnd type="oval" w="med" len="med"/>
              <a:tailEnd type="none" w="med" len="med"/>
            </a:ln>
          </p:spPr>
        </p:cxnSp>
      </p:grpSp>
      <p:sp>
        <p:nvSpPr>
          <p:cNvPr id="40" name="Shape 58"/>
          <p:cNvSpPr/>
          <p:nvPr/>
        </p:nvSpPr>
        <p:spPr>
          <a:xfrm>
            <a:off x="8666251" y="2095601"/>
            <a:ext cx="531628" cy="53176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1" name="Shape 59"/>
          <p:cNvSpPr/>
          <p:nvPr/>
        </p:nvSpPr>
        <p:spPr>
          <a:xfrm>
            <a:off x="10052028" y="3634675"/>
            <a:ext cx="531628" cy="531766"/>
          </a:xfrm>
          <a:prstGeom prst="ellipse">
            <a:avLst/>
          </a:prstGeom>
          <a:solidFill>
            <a:srgbClr val="333F4E"/>
          </a:solidFill>
          <a:ln>
            <a:noFill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2" name="Shape 60"/>
          <p:cNvSpPr txBox="1"/>
          <p:nvPr/>
        </p:nvSpPr>
        <p:spPr>
          <a:xfrm>
            <a:off x="2978490" y="3701580"/>
            <a:ext cx="704861" cy="369409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 algn="ctr">
              <a:buSzPct val="25000"/>
            </a:pPr>
            <a:r>
              <a:rPr lang="id-ID" sz="1600" dirty="0">
                <a:solidFill>
                  <a:schemeClr val="dk1"/>
                </a:solidFill>
                <a:cs typeface="+mn-ea"/>
                <a:sym typeface="+mn-lt"/>
              </a:rPr>
              <a:t>2005</a:t>
            </a:r>
          </a:p>
        </p:txBody>
      </p:sp>
      <p:sp>
        <p:nvSpPr>
          <p:cNvPr id="43" name="Shape 61"/>
          <p:cNvSpPr txBox="1"/>
          <p:nvPr/>
        </p:nvSpPr>
        <p:spPr>
          <a:xfrm>
            <a:off x="5793228" y="3701580"/>
            <a:ext cx="704861" cy="369409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 algn="ctr">
              <a:buSzPct val="25000"/>
            </a:pPr>
            <a:r>
              <a:rPr lang="id-ID" sz="1600" dirty="0">
                <a:solidFill>
                  <a:schemeClr val="dk1"/>
                </a:solidFill>
                <a:cs typeface="+mn-ea"/>
                <a:sym typeface="+mn-lt"/>
              </a:rPr>
              <a:t>2009</a:t>
            </a:r>
          </a:p>
        </p:txBody>
      </p:sp>
      <p:sp>
        <p:nvSpPr>
          <p:cNvPr id="44" name="Shape 62"/>
          <p:cNvSpPr txBox="1"/>
          <p:nvPr/>
        </p:nvSpPr>
        <p:spPr>
          <a:xfrm>
            <a:off x="8592089" y="3701580"/>
            <a:ext cx="704748" cy="369409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 algn="ctr">
              <a:buSzPct val="25000"/>
            </a:pPr>
            <a:r>
              <a:rPr lang="id-ID" sz="1600" dirty="0">
                <a:solidFill>
                  <a:schemeClr val="dk1"/>
                </a:solidFill>
                <a:cs typeface="+mn-ea"/>
                <a:sym typeface="+mn-lt"/>
              </a:rPr>
              <a:t>2015</a:t>
            </a:r>
          </a:p>
        </p:txBody>
      </p:sp>
      <p:sp>
        <p:nvSpPr>
          <p:cNvPr id="45" name="Shape 63"/>
          <p:cNvSpPr/>
          <p:nvPr/>
        </p:nvSpPr>
        <p:spPr>
          <a:xfrm>
            <a:off x="2985037" y="2032892"/>
            <a:ext cx="651909" cy="652078"/>
          </a:xfrm>
          <a:prstGeom prst="arc">
            <a:avLst>
              <a:gd name="adj1" fmla="val 12770549"/>
              <a:gd name="adj2" fmla="val 2991777"/>
            </a:avLst>
          </a:prstGeom>
          <a:noFill/>
          <a:ln w="25400" cap="flat" cmpd="sng">
            <a:solidFill>
              <a:schemeClr val="accent2"/>
            </a:solidFill>
            <a:prstDash val="solid"/>
            <a:miter/>
            <a:headEnd type="triangle" w="lg" len="lg"/>
            <a:tailEnd type="none" w="med" len="med"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46" name="Shape 64"/>
          <p:cNvSpPr/>
          <p:nvPr/>
        </p:nvSpPr>
        <p:spPr>
          <a:xfrm>
            <a:off x="8605013" y="2037485"/>
            <a:ext cx="651909" cy="652078"/>
          </a:xfrm>
          <a:prstGeom prst="arc">
            <a:avLst>
              <a:gd name="adj1" fmla="val 12770549"/>
              <a:gd name="adj2" fmla="val 2991777"/>
            </a:avLst>
          </a:prstGeom>
          <a:noFill/>
          <a:ln w="25400" cap="flat" cmpd="sng">
            <a:solidFill>
              <a:schemeClr val="accent5"/>
            </a:solidFill>
            <a:prstDash val="solid"/>
            <a:miter/>
            <a:headEnd type="none" w="med" len="med"/>
            <a:tailEnd type="triangle" w="lg" len="lg"/>
          </a:ln>
        </p:spPr>
        <p:txBody>
          <a:bodyPr lIns="91436" tIns="45712" rIns="91436" bIns="45712" anchor="ctr" anchorCtr="0">
            <a:noAutofit/>
          </a:bodyPr>
          <a:lstStyle/>
          <a:p>
            <a:pPr algn="ctr"/>
            <a:endParaRPr sz="18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47" name="Shape 65"/>
          <p:cNvSpPr/>
          <p:nvPr/>
        </p:nvSpPr>
        <p:spPr>
          <a:xfrm>
            <a:off x="6453461" y="4568145"/>
            <a:ext cx="2059027" cy="524107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id-ID" sz="1100" dirty="0">
                <a:solidFill>
                  <a:schemeClr val="dk1"/>
                </a:solidFill>
                <a:cs typeface="+mn-ea"/>
                <a:sym typeface="+mn-lt"/>
              </a:rPr>
              <a:t>People who work in marketing try to get the attention.</a:t>
            </a:r>
          </a:p>
        </p:txBody>
      </p:sp>
      <p:sp>
        <p:nvSpPr>
          <p:cNvPr id="48" name="Shape 66"/>
          <p:cNvSpPr/>
          <p:nvPr/>
        </p:nvSpPr>
        <p:spPr>
          <a:xfrm>
            <a:off x="6892166" y="4293091"/>
            <a:ext cx="1374529" cy="361714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此处添加标题</a:t>
            </a:r>
            <a:endParaRPr lang="id-ID" altLang="zh-CN" sz="1400" b="1" dirty="0">
              <a:cs typeface="+mn-ea"/>
              <a:sym typeface="+mn-lt"/>
            </a:endParaRPr>
          </a:p>
        </p:txBody>
      </p:sp>
      <p:sp>
        <p:nvSpPr>
          <p:cNvPr id="49" name="Shape 67"/>
          <p:cNvSpPr/>
          <p:nvPr/>
        </p:nvSpPr>
        <p:spPr>
          <a:xfrm>
            <a:off x="9290000" y="4568145"/>
            <a:ext cx="2059027" cy="524107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id-ID" sz="1100">
                <a:solidFill>
                  <a:schemeClr val="dk1"/>
                </a:solidFill>
                <a:cs typeface="+mn-ea"/>
                <a:sym typeface="+mn-lt"/>
              </a:rPr>
              <a:t>People who work in marketing try to get the attention.</a:t>
            </a:r>
          </a:p>
        </p:txBody>
      </p:sp>
      <p:sp>
        <p:nvSpPr>
          <p:cNvPr id="50" name="Shape 68"/>
          <p:cNvSpPr/>
          <p:nvPr/>
        </p:nvSpPr>
        <p:spPr>
          <a:xfrm>
            <a:off x="9739387" y="4293091"/>
            <a:ext cx="1593736" cy="361714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此处添加标题</a:t>
            </a:r>
            <a:endParaRPr lang="id-ID" altLang="zh-CN" sz="1400" b="1" dirty="0">
              <a:cs typeface="+mn-ea"/>
              <a:sym typeface="+mn-lt"/>
            </a:endParaRPr>
          </a:p>
        </p:txBody>
      </p:sp>
      <p:sp>
        <p:nvSpPr>
          <p:cNvPr id="51" name="Shape 69"/>
          <p:cNvSpPr/>
          <p:nvPr/>
        </p:nvSpPr>
        <p:spPr>
          <a:xfrm>
            <a:off x="817665" y="4568145"/>
            <a:ext cx="2059027" cy="524107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id-ID" sz="1100" dirty="0">
                <a:solidFill>
                  <a:schemeClr val="dk1"/>
                </a:solidFill>
                <a:cs typeface="+mn-ea"/>
                <a:sym typeface="+mn-lt"/>
              </a:rPr>
              <a:t>People who work in marketing try to get the attention.</a:t>
            </a:r>
          </a:p>
        </p:txBody>
      </p:sp>
      <p:sp>
        <p:nvSpPr>
          <p:cNvPr id="52" name="Shape 70"/>
          <p:cNvSpPr/>
          <p:nvPr/>
        </p:nvSpPr>
        <p:spPr>
          <a:xfrm>
            <a:off x="1217117" y="4293091"/>
            <a:ext cx="1253165" cy="361714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此处添加标题</a:t>
            </a:r>
            <a:endParaRPr lang="id-ID" altLang="zh-CN" sz="1400" b="1" dirty="0">
              <a:cs typeface="+mn-ea"/>
              <a:sym typeface="+mn-lt"/>
            </a:endParaRPr>
          </a:p>
        </p:txBody>
      </p:sp>
      <p:sp>
        <p:nvSpPr>
          <p:cNvPr id="53" name="Shape 71"/>
          <p:cNvSpPr/>
          <p:nvPr/>
        </p:nvSpPr>
        <p:spPr>
          <a:xfrm>
            <a:off x="9312286" y="2185046"/>
            <a:ext cx="2059027" cy="524107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>
              <a:lnSpc>
                <a:spcPct val="130000"/>
              </a:lnSpc>
              <a:buSzPct val="25000"/>
            </a:pPr>
            <a:r>
              <a:rPr lang="id-ID" sz="1100">
                <a:solidFill>
                  <a:schemeClr val="dk1"/>
                </a:solidFill>
                <a:cs typeface="+mn-ea"/>
                <a:sym typeface="+mn-lt"/>
              </a:rPr>
              <a:t>People who work in marketing try to get the attention.</a:t>
            </a:r>
          </a:p>
        </p:txBody>
      </p:sp>
      <p:sp>
        <p:nvSpPr>
          <p:cNvPr id="54" name="Shape 72"/>
          <p:cNvSpPr/>
          <p:nvPr/>
        </p:nvSpPr>
        <p:spPr>
          <a:xfrm>
            <a:off x="9305426" y="1909991"/>
            <a:ext cx="1392276" cy="361714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此处添加标题</a:t>
            </a:r>
            <a:endParaRPr lang="id-ID" altLang="zh-CN" sz="1400" b="1" dirty="0">
              <a:cs typeface="+mn-ea"/>
              <a:sym typeface="+mn-lt"/>
            </a:endParaRPr>
          </a:p>
        </p:txBody>
      </p:sp>
      <p:sp>
        <p:nvSpPr>
          <p:cNvPr id="55" name="Shape 73"/>
          <p:cNvSpPr/>
          <p:nvPr/>
        </p:nvSpPr>
        <p:spPr>
          <a:xfrm>
            <a:off x="3674489" y="2185046"/>
            <a:ext cx="2059027" cy="971305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>
              <a:lnSpc>
                <a:spcPct val="130000"/>
              </a:lnSpc>
              <a:buSzPct val="25000"/>
            </a:pPr>
            <a:r>
              <a:rPr lang="id-ID" sz="1100">
                <a:solidFill>
                  <a:schemeClr val="dk1"/>
                </a:solidFill>
                <a:cs typeface="+mn-ea"/>
                <a:sym typeface="+mn-lt"/>
              </a:rPr>
              <a:t>People who work in marketing try to get the attention.</a:t>
            </a:r>
          </a:p>
        </p:txBody>
      </p:sp>
      <p:sp>
        <p:nvSpPr>
          <p:cNvPr id="56" name="Shape 74"/>
          <p:cNvSpPr/>
          <p:nvPr/>
        </p:nvSpPr>
        <p:spPr>
          <a:xfrm>
            <a:off x="3703804" y="1909991"/>
            <a:ext cx="1551494" cy="361714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此处添加标题</a:t>
            </a:r>
            <a:endParaRPr lang="id-ID" altLang="zh-CN" sz="1400" b="1" dirty="0">
              <a:cs typeface="+mn-ea"/>
              <a:sym typeface="+mn-lt"/>
            </a:endParaRPr>
          </a:p>
        </p:txBody>
      </p:sp>
      <p:grpSp>
        <p:nvGrpSpPr>
          <p:cNvPr id="57" name="Shape 75"/>
          <p:cNvGrpSpPr/>
          <p:nvPr/>
        </p:nvGrpSpPr>
        <p:grpSpPr>
          <a:xfrm>
            <a:off x="7363040" y="3761857"/>
            <a:ext cx="277283" cy="273121"/>
            <a:chOff x="7197121" y="8332915"/>
            <a:chExt cx="553829" cy="543285"/>
          </a:xfrm>
        </p:grpSpPr>
        <p:sp>
          <p:nvSpPr>
            <p:cNvPr id="58" name="Shape 76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24" tIns="22856" rIns="45724" bIns="22856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59" name="Shape 77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24" tIns="22856" rIns="45724" bIns="22856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Shape 78"/>
          <p:cNvSpPr/>
          <p:nvPr/>
        </p:nvSpPr>
        <p:spPr>
          <a:xfrm>
            <a:off x="4563026" y="3750714"/>
            <a:ext cx="266700" cy="2667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2" tIns="22856" rIns="45712" bIns="22856" anchor="ctr" anchorCtr="0">
            <a:noAutofit/>
          </a:bodyPr>
          <a:lstStyle/>
          <a:p>
            <a:endParaRPr sz="18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61" name="Shape 79"/>
          <p:cNvSpPr/>
          <p:nvPr/>
        </p:nvSpPr>
        <p:spPr>
          <a:xfrm>
            <a:off x="1743360" y="3758178"/>
            <a:ext cx="285750" cy="2879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2" tIns="22856" rIns="45712" bIns="22856" anchor="ctr" anchorCtr="0">
            <a:noAutofit/>
          </a:bodyPr>
          <a:lstStyle/>
          <a:p>
            <a:endParaRPr sz="18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62" name="Shape 80"/>
          <p:cNvSpPr/>
          <p:nvPr/>
        </p:nvSpPr>
        <p:spPr>
          <a:xfrm>
            <a:off x="3173968" y="2218474"/>
            <a:ext cx="296333" cy="2667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2" tIns="22856" rIns="45712" bIns="22856" anchor="ctr" anchorCtr="0">
            <a:noAutofit/>
          </a:bodyPr>
          <a:lstStyle/>
          <a:p>
            <a:endParaRPr sz="18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63" name="Shape 81"/>
          <p:cNvSpPr/>
          <p:nvPr/>
        </p:nvSpPr>
        <p:spPr>
          <a:xfrm>
            <a:off x="8796598" y="2243078"/>
            <a:ext cx="270933" cy="2773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2" tIns="22856" rIns="45712" bIns="22856" anchor="ctr" anchorCtr="0">
            <a:noAutofit/>
          </a:bodyPr>
          <a:lstStyle/>
          <a:p>
            <a:endParaRPr sz="18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64" name="Shape 82"/>
          <p:cNvSpPr/>
          <p:nvPr/>
        </p:nvSpPr>
        <p:spPr>
          <a:xfrm>
            <a:off x="10182958" y="3771759"/>
            <a:ext cx="277284" cy="2392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2" tIns="22856" rIns="45712" bIns="22856" anchor="ctr" anchorCtr="0">
            <a:noAutofit/>
          </a:bodyPr>
          <a:lstStyle/>
          <a:p>
            <a:endParaRPr sz="1800">
              <a:solidFill>
                <a:schemeClr val="dk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51950" y="847832"/>
            <a:ext cx="2661265" cy="855711"/>
            <a:chOff x="4951950" y="698436"/>
            <a:chExt cx="2661265" cy="855711"/>
          </a:xfrm>
        </p:grpSpPr>
        <p:sp>
          <p:nvSpPr>
            <p:cNvPr id="65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66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7" name="Shape 65"/>
          <p:cNvSpPr/>
          <p:nvPr/>
        </p:nvSpPr>
        <p:spPr>
          <a:xfrm>
            <a:off x="3669027" y="4568145"/>
            <a:ext cx="2059027" cy="524107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id-ID" sz="1100" dirty="0">
                <a:solidFill>
                  <a:schemeClr val="dk1"/>
                </a:solidFill>
                <a:cs typeface="+mn-ea"/>
                <a:sym typeface="+mn-lt"/>
              </a:rPr>
              <a:t>People who work in marketing try to get the attention.</a:t>
            </a:r>
          </a:p>
        </p:txBody>
      </p:sp>
      <p:sp>
        <p:nvSpPr>
          <p:cNvPr id="68" name="Shape 66"/>
          <p:cNvSpPr/>
          <p:nvPr/>
        </p:nvSpPr>
        <p:spPr>
          <a:xfrm>
            <a:off x="4107732" y="4293091"/>
            <a:ext cx="1374529" cy="361714"/>
          </a:xfrm>
          <a:prstGeom prst="rect">
            <a:avLst/>
          </a:prstGeom>
          <a:noFill/>
          <a:ln>
            <a:noFill/>
          </a:ln>
        </p:spPr>
        <p:txBody>
          <a:bodyPr lIns="91436" tIns="45712" rIns="91436" bIns="45712" anchor="t" anchorCtr="0">
            <a:no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此处添加标题</a:t>
            </a:r>
            <a:endParaRPr lang="id-ID" altLang="zh-CN" sz="1400" b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02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28" grpId="0" animBg="1"/>
      <p:bldP spid="32" grpId="0" animBg="1"/>
      <p:bldP spid="35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60" grpId="0" animBg="1"/>
      <p:bldP spid="61" grpId="0" animBg="1"/>
      <p:bldP spid="62" grpId="0" animBg="1"/>
      <p:bldP spid="63" grpId="0" animBg="1"/>
      <p:bldP spid="64" grpId="0" animBg="1"/>
      <p:bldP spid="67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3"/>
          <p:cNvGrpSpPr/>
          <p:nvPr/>
        </p:nvGrpSpPr>
        <p:grpSpPr>
          <a:xfrm>
            <a:off x="2108499" y="3124668"/>
            <a:ext cx="1190624" cy="1405121"/>
            <a:chOff x="1581151" y="2162175"/>
            <a:chExt cx="1190624" cy="1405121"/>
          </a:xfrm>
        </p:grpSpPr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1581151" y="2495550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1581151" y="2162175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9" name="Freeform 50"/>
          <p:cNvSpPr>
            <a:spLocks noEditPoints="1"/>
          </p:cNvSpPr>
          <p:nvPr/>
        </p:nvSpPr>
        <p:spPr bwMode="auto">
          <a:xfrm>
            <a:off x="2524424" y="3480360"/>
            <a:ext cx="358775" cy="360363"/>
          </a:xfrm>
          <a:custGeom>
            <a:avLst/>
            <a:gdLst/>
            <a:ahLst/>
            <a:cxnLst>
              <a:cxn ang="0">
                <a:pos x="151" y="133"/>
              </a:cxn>
              <a:cxn ang="0">
                <a:pos x="117" y="99"/>
              </a:cxn>
              <a:cxn ang="0">
                <a:pos x="117" y="99"/>
              </a:cxn>
              <a:cxn ang="0">
                <a:pos x="127" y="64"/>
              </a:cxn>
              <a:cxn ang="0">
                <a:pos x="64" y="0"/>
              </a:cxn>
              <a:cxn ang="0">
                <a:pos x="0" y="64"/>
              </a:cxn>
              <a:cxn ang="0">
                <a:pos x="64" y="127"/>
              </a:cxn>
              <a:cxn ang="0">
                <a:pos x="99" y="117"/>
              </a:cxn>
              <a:cxn ang="0">
                <a:pos x="99" y="117"/>
              </a:cxn>
              <a:cxn ang="0">
                <a:pos x="133" y="151"/>
              </a:cxn>
              <a:cxn ang="0">
                <a:pos x="151" y="151"/>
              </a:cxn>
              <a:cxn ang="0">
                <a:pos x="151" y="133"/>
              </a:cxn>
              <a:cxn ang="0">
                <a:pos x="64" y="105"/>
              </a:cxn>
              <a:cxn ang="0">
                <a:pos x="22" y="64"/>
              </a:cxn>
              <a:cxn ang="0">
                <a:pos x="64" y="22"/>
              </a:cxn>
              <a:cxn ang="0">
                <a:pos x="105" y="64"/>
              </a:cxn>
              <a:cxn ang="0">
                <a:pos x="64" y="105"/>
              </a:cxn>
              <a:cxn ang="0">
                <a:pos x="64" y="105"/>
              </a:cxn>
              <a:cxn ang="0">
                <a:pos x="64" y="105"/>
              </a:cxn>
            </a:cxnLst>
            <a:rect l="0" t="0" r="r" b="b"/>
            <a:pathLst>
              <a:path w="156" h="156">
                <a:moveTo>
                  <a:pt x="151" y="133"/>
                </a:moveTo>
                <a:cubicBezTo>
                  <a:pt x="117" y="99"/>
                  <a:pt x="117" y="99"/>
                  <a:pt x="117" y="99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23" y="89"/>
                  <a:pt x="127" y="77"/>
                  <a:pt x="127" y="64"/>
                </a:cubicBezTo>
                <a:cubicBezTo>
                  <a:pt x="127" y="29"/>
                  <a:pt x="99" y="0"/>
                  <a:pt x="64" y="0"/>
                </a:cubicBezTo>
                <a:cubicBezTo>
                  <a:pt x="28" y="0"/>
                  <a:pt x="0" y="29"/>
                  <a:pt x="0" y="64"/>
                </a:cubicBezTo>
                <a:cubicBezTo>
                  <a:pt x="0" y="99"/>
                  <a:pt x="28" y="127"/>
                  <a:pt x="64" y="127"/>
                </a:cubicBezTo>
                <a:cubicBezTo>
                  <a:pt x="77" y="127"/>
                  <a:pt x="89" y="124"/>
                  <a:pt x="99" y="117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133" y="151"/>
                  <a:pt x="133" y="151"/>
                  <a:pt x="133" y="151"/>
                </a:cubicBezTo>
                <a:cubicBezTo>
                  <a:pt x="138" y="156"/>
                  <a:pt x="146" y="156"/>
                  <a:pt x="151" y="151"/>
                </a:cubicBezTo>
                <a:cubicBezTo>
                  <a:pt x="156" y="146"/>
                  <a:pt x="156" y="138"/>
                  <a:pt x="151" y="133"/>
                </a:cubicBezTo>
                <a:close/>
                <a:moveTo>
                  <a:pt x="64" y="105"/>
                </a:moveTo>
                <a:cubicBezTo>
                  <a:pt x="41" y="105"/>
                  <a:pt x="22" y="87"/>
                  <a:pt x="22" y="64"/>
                </a:cubicBezTo>
                <a:cubicBezTo>
                  <a:pt x="22" y="41"/>
                  <a:pt x="41" y="22"/>
                  <a:pt x="64" y="22"/>
                </a:cubicBezTo>
                <a:cubicBezTo>
                  <a:pt x="87" y="22"/>
                  <a:pt x="105" y="41"/>
                  <a:pt x="105" y="64"/>
                </a:cubicBezTo>
                <a:cubicBezTo>
                  <a:pt x="105" y="87"/>
                  <a:pt x="87" y="105"/>
                  <a:pt x="64" y="105"/>
                </a:cubicBezTo>
                <a:close/>
                <a:moveTo>
                  <a:pt x="64" y="105"/>
                </a:moveTo>
                <a:cubicBezTo>
                  <a:pt x="64" y="105"/>
                  <a:pt x="64" y="105"/>
                  <a:pt x="64" y="105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50" name="Group 7"/>
          <p:cNvGrpSpPr/>
          <p:nvPr/>
        </p:nvGrpSpPr>
        <p:grpSpPr>
          <a:xfrm>
            <a:off x="3686451" y="2786535"/>
            <a:ext cx="1190624" cy="1405121"/>
            <a:chOff x="2778920" y="1824042"/>
            <a:chExt cx="1190624" cy="1405121"/>
          </a:xfrm>
        </p:grpSpPr>
        <p:sp>
          <p:nvSpPr>
            <p:cNvPr id="51" name="Freeform 15"/>
            <p:cNvSpPr>
              <a:spLocks/>
            </p:cNvSpPr>
            <p:nvPr/>
          </p:nvSpPr>
          <p:spPr bwMode="auto">
            <a:xfrm flipV="1">
              <a:off x="2778920" y="1824042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 flipV="1">
              <a:off x="2778920" y="2157417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3" name="Group 10"/>
          <p:cNvGrpSpPr/>
          <p:nvPr/>
        </p:nvGrpSpPr>
        <p:grpSpPr>
          <a:xfrm>
            <a:off x="5557320" y="3124668"/>
            <a:ext cx="1190624" cy="1405121"/>
            <a:chOff x="3976689" y="2162175"/>
            <a:chExt cx="1190624" cy="1405121"/>
          </a:xfrm>
        </p:grpSpPr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3976689" y="2495550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3976689" y="2162175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6" name="Group 13"/>
          <p:cNvGrpSpPr/>
          <p:nvPr/>
        </p:nvGrpSpPr>
        <p:grpSpPr>
          <a:xfrm>
            <a:off x="7326589" y="2786535"/>
            <a:ext cx="1190624" cy="1405121"/>
            <a:chOff x="5174458" y="1824042"/>
            <a:chExt cx="1190624" cy="1405121"/>
          </a:xfrm>
        </p:grpSpPr>
        <p:sp>
          <p:nvSpPr>
            <p:cNvPr id="57" name="Freeform 15"/>
            <p:cNvSpPr>
              <a:spLocks/>
            </p:cNvSpPr>
            <p:nvPr/>
          </p:nvSpPr>
          <p:spPr bwMode="auto">
            <a:xfrm flipV="1">
              <a:off x="5174458" y="1824042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 flipV="1">
              <a:off x="5174458" y="2157417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9" name="Group 16"/>
          <p:cNvGrpSpPr/>
          <p:nvPr/>
        </p:nvGrpSpPr>
        <p:grpSpPr>
          <a:xfrm>
            <a:off x="9375257" y="3124668"/>
            <a:ext cx="1190624" cy="1405121"/>
            <a:chOff x="6372226" y="2162175"/>
            <a:chExt cx="1190624" cy="1405121"/>
          </a:xfrm>
        </p:grpSpPr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6372226" y="2495550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6372226" y="2162175"/>
              <a:ext cx="1190624" cy="1071746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0" y="246"/>
                </a:cxn>
                <a:cxn ang="0">
                  <a:pos x="5" y="251"/>
                </a:cxn>
                <a:cxn ang="0">
                  <a:pos x="215" y="461"/>
                </a:cxn>
                <a:cxn ang="0">
                  <a:pos x="333" y="461"/>
                </a:cxn>
                <a:cxn ang="0">
                  <a:pos x="543" y="251"/>
                </a:cxn>
                <a:cxn ang="0">
                  <a:pos x="548" y="246"/>
                </a:cxn>
                <a:cxn ang="0">
                  <a:pos x="335" y="33"/>
                </a:cxn>
                <a:cxn ang="0">
                  <a:pos x="213" y="33"/>
                </a:cxn>
              </a:cxnLst>
              <a:rect l="0" t="0" r="r" b="b"/>
              <a:pathLst>
                <a:path w="548" h="493">
                  <a:moveTo>
                    <a:pt x="213" y="33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2" y="247"/>
                    <a:pt x="3" y="249"/>
                    <a:pt x="5" y="251"/>
                  </a:cubicBezTo>
                  <a:cubicBezTo>
                    <a:pt x="215" y="461"/>
                    <a:pt x="215" y="461"/>
                    <a:pt x="215" y="461"/>
                  </a:cubicBezTo>
                  <a:cubicBezTo>
                    <a:pt x="248" y="493"/>
                    <a:pt x="300" y="493"/>
                    <a:pt x="333" y="461"/>
                  </a:cubicBezTo>
                  <a:cubicBezTo>
                    <a:pt x="543" y="251"/>
                    <a:pt x="543" y="251"/>
                    <a:pt x="543" y="251"/>
                  </a:cubicBezTo>
                  <a:cubicBezTo>
                    <a:pt x="545" y="249"/>
                    <a:pt x="546" y="247"/>
                    <a:pt x="548" y="246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01" y="0"/>
                    <a:pt x="247" y="0"/>
                    <a:pt x="213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62" name="Group 19"/>
          <p:cNvGrpSpPr/>
          <p:nvPr/>
        </p:nvGrpSpPr>
        <p:grpSpPr>
          <a:xfrm>
            <a:off x="4100999" y="3492271"/>
            <a:ext cx="361528" cy="327025"/>
            <a:chOff x="4189413" y="3157538"/>
            <a:chExt cx="382588" cy="3460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3" name="Freeform 44"/>
            <p:cNvSpPr>
              <a:spLocks noEditPoints="1"/>
            </p:cNvSpPr>
            <p:nvPr/>
          </p:nvSpPr>
          <p:spPr bwMode="auto">
            <a:xfrm>
              <a:off x="4189413" y="3157538"/>
              <a:ext cx="382588" cy="346075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23" y="0"/>
                </a:cxn>
                <a:cxn ang="0">
                  <a:pos x="0" y="22"/>
                </a:cxn>
                <a:cxn ang="0">
                  <a:pos x="0" y="100"/>
                </a:cxn>
                <a:cxn ang="0">
                  <a:pos x="23" y="122"/>
                </a:cxn>
                <a:cxn ang="0">
                  <a:pos x="28" y="122"/>
                </a:cxn>
                <a:cxn ang="0">
                  <a:pos x="28" y="150"/>
                </a:cxn>
                <a:cxn ang="0">
                  <a:pos x="78" y="122"/>
                </a:cxn>
                <a:cxn ang="0">
                  <a:pos x="144" y="122"/>
                </a:cxn>
                <a:cxn ang="0">
                  <a:pos x="166" y="100"/>
                </a:cxn>
                <a:cxn ang="0">
                  <a:pos x="166" y="22"/>
                </a:cxn>
                <a:cxn ang="0">
                  <a:pos x="144" y="0"/>
                </a:cxn>
                <a:cxn ang="0">
                  <a:pos x="39" y="72"/>
                </a:cxn>
                <a:cxn ang="0">
                  <a:pos x="28" y="61"/>
                </a:cxn>
                <a:cxn ang="0">
                  <a:pos x="39" y="50"/>
                </a:cxn>
                <a:cxn ang="0">
                  <a:pos x="50" y="61"/>
                </a:cxn>
                <a:cxn ang="0">
                  <a:pos x="39" y="72"/>
                </a:cxn>
                <a:cxn ang="0">
                  <a:pos x="83" y="72"/>
                </a:cxn>
                <a:cxn ang="0">
                  <a:pos x="72" y="61"/>
                </a:cxn>
                <a:cxn ang="0">
                  <a:pos x="83" y="50"/>
                </a:cxn>
                <a:cxn ang="0">
                  <a:pos x="94" y="61"/>
                </a:cxn>
                <a:cxn ang="0">
                  <a:pos x="83" y="72"/>
                </a:cxn>
                <a:cxn ang="0">
                  <a:pos x="128" y="72"/>
                </a:cxn>
                <a:cxn ang="0">
                  <a:pos x="117" y="61"/>
                </a:cxn>
                <a:cxn ang="0">
                  <a:pos x="128" y="50"/>
                </a:cxn>
                <a:cxn ang="0">
                  <a:pos x="139" y="61"/>
                </a:cxn>
                <a:cxn ang="0">
                  <a:pos x="128" y="72"/>
                </a:cxn>
                <a:cxn ang="0">
                  <a:pos x="128" y="72"/>
                </a:cxn>
                <a:cxn ang="0">
                  <a:pos x="128" y="72"/>
                </a:cxn>
              </a:cxnLst>
              <a:rect l="0" t="0" r="r" b="b"/>
              <a:pathLst>
                <a:path w="166" h="150">
                  <a:moveTo>
                    <a:pt x="14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1" y="0"/>
                    <a:pt x="0" y="11"/>
                    <a:pt x="0" y="2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11"/>
                    <a:pt x="11" y="122"/>
                    <a:pt x="23" y="122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56" y="122"/>
                    <a:pt x="166" y="111"/>
                    <a:pt x="166" y="100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11"/>
                    <a:pt x="156" y="0"/>
                    <a:pt x="144" y="0"/>
                  </a:cubicBezTo>
                  <a:close/>
                  <a:moveTo>
                    <a:pt x="39" y="72"/>
                  </a:moveTo>
                  <a:cubicBezTo>
                    <a:pt x="33" y="72"/>
                    <a:pt x="28" y="67"/>
                    <a:pt x="28" y="61"/>
                  </a:cubicBezTo>
                  <a:cubicBezTo>
                    <a:pt x="28" y="55"/>
                    <a:pt x="33" y="50"/>
                    <a:pt x="39" y="50"/>
                  </a:cubicBezTo>
                  <a:cubicBezTo>
                    <a:pt x="45" y="50"/>
                    <a:pt x="50" y="55"/>
                    <a:pt x="50" y="61"/>
                  </a:cubicBezTo>
                  <a:cubicBezTo>
                    <a:pt x="50" y="67"/>
                    <a:pt x="45" y="72"/>
                    <a:pt x="39" y="72"/>
                  </a:cubicBezTo>
                  <a:close/>
                  <a:moveTo>
                    <a:pt x="83" y="72"/>
                  </a:moveTo>
                  <a:cubicBezTo>
                    <a:pt x="77" y="72"/>
                    <a:pt x="72" y="67"/>
                    <a:pt x="72" y="61"/>
                  </a:cubicBezTo>
                  <a:cubicBezTo>
                    <a:pt x="72" y="55"/>
                    <a:pt x="77" y="50"/>
                    <a:pt x="83" y="50"/>
                  </a:cubicBezTo>
                  <a:cubicBezTo>
                    <a:pt x="89" y="50"/>
                    <a:pt x="94" y="55"/>
                    <a:pt x="94" y="61"/>
                  </a:cubicBezTo>
                  <a:cubicBezTo>
                    <a:pt x="94" y="67"/>
                    <a:pt x="89" y="72"/>
                    <a:pt x="83" y="72"/>
                  </a:cubicBezTo>
                  <a:close/>
                  <a:moveTo>
                    <a:pt x="128" y="72"/>
                  </a:moveTo>
                  <a:cubicBezTo>
                    <a:pt x="122" y="72"/>
                    <a:pt x="117" y="67"/>
                    <a:pt x="117" y="61"/>
                  </a:cubicBezTo>
                  <a:cubicBezTo>
                    <a:pt x="117" y="55"/>
                    <a:pt x="122" y="50"/>
                    <a:pt x="128" y="50"/>
                  </a:cubicBezTo>
                  <a:cubicBezTo>
                    <a:pt x="134" y="50"/>
                    <a:pt x="139" y="55"/>
                    <a:pt x="139" y="61"/>
                  </a:cubicBezTo>
                  <a:cubicBezTo>
                    <a:pt x="139" y="67"/>
                    <a:pt x="134" y="72"/>
                    <a:pt x="128" y="72"/>
                  </a:cubicBezTo>
                  <a:close/>
                  <a:moveTo>
                    <a:pt x="128" y="72"/>
                  </a:moveTo>
                  <a:cubicBezTo>
                    <a:pt x="128" y="72"/>
                    <a:pt x="128" y="72"/>
                    <a:pt x="128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Freeform 45"/>
            <p:cNvSpPr>
              <a:spLocks noEditPoints="1"/>
            </p:cNvSpPr>
            <p:nvPr/>
          </p:nvSpPr>
          <p:spPr bwMode="auto">
            <a:xfrm>
              <a:off x="4189413" y="3157538"/>
              <a:ext cx="382588" cy="346075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23" y="0"/>
                </a:cxn>
                <a:cxn ang="0">
                  <a:pos x="0" y="22"/>
                </a:cxn>
                <a:cxn ang="0">
                  <a:pos x="0" y="100"/>
                </a:cxn>
                <a:cxn ang="0">
                  <a:pos x="23" y="122"/>
                </a:cxn>
                <a:cxn ang="0">
                  <a:pos x="28" y="122"/>
                </a:cxn>
                <a:cxn ang="0">
                  <a:pos x="28" y="150"/>
                </a:cxn>
                <a:cxn ang="0">
                  <a:pos x="78" y="122"/>
                </a:cxn>
                <a:cxn ang="0">
                  <a:pos x="144" y="122"/>
                </a:cxn>
                <a:cxn ang="0">
                  <a:pos x="166" y="100"/>
                </a:cxn>
                <a:cxn ang="0">
                  <a:pos x="166" y="22"/>
                </a:cxn>
                <a:cxn ang="0">
                  <a:pos x="144" y="0"/>
                </a:cxn>
                <a:cxn ang="0">
                  <a:pos x="39" y="72"/>
                </a:cxn>
                <a:cxn ang="0">
                  <a:pos x="28" y="61"/>
                </a:cxn>
                <a:cxn ang="0">
                  <a:pos x="39" y="50"/>
                </a:cxn>
                <a:cxn ang="0">
                  <a:pos x="50" y="61"/>
                </a:cxn>
                <a:cxn ang="0">
                  <a:pos x="39" y="72"/>
                </a:cxn>
                <a:cxn ang="0">
                  <a:pos x="83" y="72"/>
                </a:cxn>
                <a:cxn ang="0">
                  <a:pos x="72" y="61"/>
                </a:cxn>
                <a:cxn ang="0">
                  <a:pos x="83" y="50"/>
                </a:cxn>
                <a:cxn ang="0">
                  <a:pos x="94" y="61"/>
                </a:cxn>
                <a:cxn ang="0">
                  <a:pos x="83" y="72"/>
                </a:cxn>
                <a:cxn ang="0">
                  <a:pos x="128" y="72"/>
                </a:cxn>
                <a:cxn ang="0">
                  <a:pos x="117" y="61"/>
                </a:cxn>
                <a:cxn ang="0">
                  <a:pos x="128" y="50"/>
                </a:cxn>
                <a:cxn ang="0">
                  <a:pos x="139" y="61"/>
                </a:cxn>
                <a:cxn ang="0">
                  <a:pos x="128" y="72"/>
                </a:cxn>
                <a:cxn ang="0">
                  <a:pos x="128" y="72"/>
                </a:cxn>
                <a:cxn ang="0">
                  <a:pos x="128" y="72"/>
                </a:cxn>
              </a:cxnLst>
              <a:rect l="0" t="0" r="r" b="b"/>
              <a:pathLst>
                <a:path w="166" h="150">
                  <a:moveTo>
                    <a:pt x="14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1" y="0"/>
                    <a:pt x="0" y="11"/>
                    <a:pt x="0" y="2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11"/>
                    <a:pt x="11" y="122"/>
                    <a:pt x="23" y="122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56" y="122"/>
                    <a:pt x="166" y="111"/>
                    <a:pt x="166" y="100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11"/>
                    <a:pt x="156" y="0"/>
                    <a:pt x="144" y="0"/>
                  </a:cubicBezTo>
                  <a:close/>
                  <a:moveTo>
                    <a:pt x="39" y="72"/>
                  </a:moveTo>
                  <a:cubicBezTo>
                    <a:pt x="33" y="72"/>
                    <a:pt x="28" y="67"/>
                    <a:pt x="28" y="61"/>
                  </a:cubicBezTo>
                  <a:cubicBezTo>
                    <a:pt x="28" y="55"/>
                    <a:pt x="33" y="50"/>
                    <a:pt x="39" y="50"/>
                  </a:cubicBezTo>
                  <a:cubicBezTo>
                    <a:pt x="45" y="50"/>
                    <a:pt x="50" y="55"/>
                    <a:pt x="50" y="61"/>
                  </a:cubicBezTo>
                  <a:cubicBezTo>
                    <a:pt x="50" y="67"/>
                    <a:pt x="45" y="72"/>
                    <a:pt x="39" y="72"/>
                  </a:cubicBezTo>
                  <a:close/>
                  <a:moveTo>
                    <a:pt x="83" y="72"/>
                  </a:moveTo>
                  <a:cubicBezTo>
                    <a:pt x="77" y="72"/>
                    <a:pt x="72" y="67"/>
                    <a:pt x="72" y="61"/>
                  </a:cubicBezTo>
                  <a:cubicBezTo>
                    <a:pt x="72" y="55"/>
                    <a:pt x="77" y="50"/>
                    <a:pt x="83" y="50"/>
                  </a:cubicBezTo>
                  <a:cubicBezTo>
                    <a:pt x="89" y="50"/>
                    <a:pt x="94" y="55"/>
                    <a:pt x="94" y="61"/>
                  </a:cubicBezTo>
                  <a:cubicBezTo>
                    <a:pt x="94" y="67"/>
                    <a:pt x="89" y="72"/>
                    <a:pt x="83" y="72"/>
                  </a:cubicBezTo>
                  <a:close/>
                  <a:moveTo>
                    <a:pt x="128" y="72"/>
                  </a:moveTo>
                  <a:cubicBezTo>
                    <a:pt x="122" y="72"/>
                    <a:pt x="117" y="67"/>
                    <a:pt x="117" y="61"/>
                  </a:cubicBezTo>
                  <a:cubicBezTo>
                    <a:pt x="117" y="55"/>
                    <a:pt x="122" y="50"/>
                    <a:pt x="128" y="50"/>
                  </a:cubicBezTo>
                  <a:cubicBezTo>
                    <a:pt x="134" y="50"/>
                    <a:pt x="139" y="55"/>
                    <a:pt x="139" y="61"/>
                  </a:cubicBezTo>
                  <a:cubicBezTo>
                    <a:pt x="139" y="67"/>
                    <a:pt x="134" y="72"/>
                    <a:pt x="128" y="72"/>
                  </a:cubicBezTo>
                  <a:close/>
                  <a:moveTo>
                    <a:pt x="128" y="72"/>
                  </a:moveTo>
                  <a:cubicBezTo>
                    <a:pt x="128" y="72"/>
                    <a:pt x="128" y="72"/>
                    <a:pt x="128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5" name="Freeform 46"/>
          <p:cNvSpPr>
            <a:spLocks noEditPoints="1"/>
          </p:cNvSpPr>
          <p:nvPr/>
        </p:nvSpPr>
        <p:spPr bwMode="auto">
          <a:xfrm>
            <a:off x="9817375" y="3486710"/>
            <a:ext cx="306388" cy="347663"/>
          </a:xfrm>
          <a:custGeom>
            <a:avLst/>
            <a:gdLst/>
            <a:ahLst/>
            <a:cxnLst>
              <a:cxn ang="0">
                <a:pos x="11" y="139"/>
              </a:cxn>
              <a:cxn ang="0">
                <a:pos x="22" y="139"/>
              </a:cxn>
              <a:cxn ang="0">
                <a:pos x="39" y="144"/>
              </a:cxn>
              <a:cxn ang="0">
                <a:pos x="85" y="150"/>
              </a:cxn>
              <a:cxn ang="0">
                <a:pos x="102" y="150"/>
              </a:cxn>
              <a:cxn ang="0">
                <a:pos x="111" y="146"/>
              </a:cxn>
              <a:cxn ang="0">
                <a:pos x="113" y="141"/>
              </a:cxn>
              <a:cxn ang="0">
                <a:pos x="113" y="139"/>
              </a:cxn>
              <a:cxn ang="0">
                <a:pos x="107" y="130"/>
              </a:cxn>
              <a:cxn ang="0">
                <a:pos x="107" y="130"/>
              </a:cxn>
              <a:cxn ang="0">
                <a:pos x="115" y="130"/>
              </a:cxn>
              <a:cxn ang="0">
                <a:pos x="127" y="118"/>
              </a:cxn>
              <a:cxn ang="0">
                <a:pos x="116" y="106"/>
              </a:cxn>
              <a:cxn ang="0">
                <a:pos x="120" y="106"/>
              </a:cxn>
              <a:cxn ang="0">
                <a:pos x="132" y="95"/>
              </a:cxn>
              <a:cxn ang="0">
                <a:pos x="121" y="83"/>
              </a:cxn>
              <a:cxn ang="0">
                <a:pos x="133" y="72"/>
              </a:cxn>
              <a:cxn ang="0">
                <a:pos x="122" y="59"/>
              </a:cxn>
              <a:cxn ang="0">
                <a:pos x="80" y="54"/>
              </a:cxn>
              <a:cxn ang="0">
                <a:pos x="88" y="17"/>
              </a:cxn>
              <a:cxn ang="0">
                <a:pos x="72" y="0"/>
              </a:cxn>
              <a:cxn ang="0">
                <a:pos x="66" y="10"/>
              </a:cxn>
              <a:cxn ang="0">
                <a:pos x="66" y="10"/>
              </a:cxn>
              <a:cxn ang="0">
                <a:pos x="58" y="31"/>
              </a:cxn>
              <a:cxn ang="0">
                <a:pos x="36" y="50"/>
              </a:cxn>
              <a:cxn ang="0">
                <a:pos x="31" y="58"/>
              </a:cxn>
              <a:cxn ang="0">
                <a:pos x="30" y="59"/>
              </a:cxn>
              <a:cxn ang="0">
                <a:pos x="30" y="60"/>
              </a:cxn>
              <a:cxn ang="0">
                <a:pos x="29" y="62"/>
              </a:cxn>
              <a:cxn ang="0">
                <a:pos x="11" y="67"/>
              </a:cxn>
              <a:cxn ang="0">
                <a:pos x="0" y="78"/>
              </a:cxn>
              <a:cxn ang="0">
                <a:pos x="0" y="128"/>
              </a:cxn>
              <a:cxn ang="0">
                <a:pos x="11" y="139"/>
              </a:cxn>
              <a:cxn ang="0">
                <a:pos x="11" y="139"/>
              </a:cxn>
              <a:cxn ang="0">
                <a:pos x="11" y="139"/>
              </a:cxn>
            </a:cxnLst>
            <a:rect l="0" t="0" r="r" b="b"/>
            <a:pathLst>
              <a:path w="133" h="150">
                <a:moveTo>
                  <a:pt x="11" y="139"/>
                </a:moveTo>
                <a:cubicBezTo>
                  <a:pt x="22" y="139"/>
                  <a:pt x="22" y="139"/>
                  <a:pt x="22" y="139"/>
                </a:cubicBezTo>
                <a:cubicBezTo>
                  <a:pt x="28" y="139"/>
                  <a:pt x="32" y="142"/>
                  <a:pt x="39" y="144"/>
                </a:cubicBezTo>
                <a:cubicBezTo>
                  <a:pt x="48" y="147"/>
                  <a:pt x="61" y="150"/>
                  <a:pt x="85" y="150"/>
                </a:cubicBezTo>
                <a:cubicBezTo>
                  <a:pt x="89" y="150"/>
                  <a:pt x="102" y="150"/>
                  <a:pt x="102" y="150"/>
                </a:cubicBezTo>
                <a:cubicBezTo>
                  <a:pt x="106" y="150"/>
                  <a:pt x="109" y="148"/>
                  <a:pt x="111" y="146"/>
                </a:cubicBezTo>
                <a:cubicBezTo>
                  <a:pt x="112" y="145"/>
                  <a:pt x="113" y="144"/>
                  <a:pt x="113" y="141"/>
                </a:cubicBezTo>
                <a:cubicBezTo>
                  <a:pt x="113" y="141"/>
                  <a:pt x="113" y="140"/>
                  <a:pt x="113" y="139"/>
                </a:cubicBezTo>
                <a:cubicBezTo>
                  <a:pt x="114" y="133"/>
                  <a:pt x="110" y="130"/>
                  <a:pt x="107" y="130"/>
                </a:cubicBezTo>
                <a:cubicBezTo>
                  <a:pt x="107" y="130"/>
                  <a:pt x="107" y="130"/>
                  <a:pt x="107" y="130"/>
                </a:cubicBezTo>
                <a:cubicBezTo>
                  <a:pt x="115" y="130"/>
                  <a:pt x="115" y="130"/>
                  <a:pt x="115" y="130"/>
                </a:cubicBezTo>
                <a:cubicBezTo>
                  <a:pt x="121" y="130"/>
                  <a:pt x="127" y="126"/>
                  <a:pt x="127" y="118"/>
                </a:cubicBezTo>
                <a:cubicBezTo>
                  <a:pt x="127" y="111"/>
                  <a:pt x="122" y="107"/>
                  <a:pt x="116" y="106"/>
                </a:cubicBezTo>
                <a:cubicBezTo>
                  <a:pt x="120" y="106"/>
                  <a:pt x="120" y="106"/>
                  <a:pt x="120" y="106"/>
                </a:cubicBezTo>
                <a:cubicBezTo>
                  <a:pt x="126" y="107"/>
                  <a:pt x="131" y="102"/>
                  <a:pt x="132" y="95"/>
                </a:cubicBezTo>
                <a:cubicBezTo>
                  <a:pt x="132" y="89"/>
                  <a:pt x="127" y="83"/>
                  <a:pt x="121" y="83"/>
                </a:cubicBezTo>
                <a:cubicBezTo>
                  <a:pt x="127" y="83"/>
                  <a:pt x="132" y="78"/>
                  <a:pt x="133" y="72"/>
                </a:cubicBezTo>
                <a:cubicBezTo>
                  <a:pt x="133" y="65"/>
                  <a:pt x="128" y="59"/>
                  <a:pt x="122" y="59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8" y="39"/>
                  <a:pt x="88" y="17"/>
                </a:cubicBezTo>
                <a:cubicBezTo>
                  <a:pt x="88" y="2"/>
                  <a:pt x="78" y="0"/>
                  <a:pt x="72" y="0"/>
                </a:cubicBezTo>
                <a:cubicBezTo>
                  <a:pt x="67" y="0"/>
                  <a:pt x="66" y="10"/>
                  <a:pt x="66" y="10"/>
                </a:cubicBezTo>
                <a:cubicBezTo>
                  <a:pt x="66" y="10"/>
                  <a:pt x="66" y="10"/>
                  <a:pt x="66" y="10"/>
                </a:cubicBezTo>
                <a:cubicBezTo>
                  <a:pt x="65" y="16"/>
                  <a:pt x="63" y="21"/>
                  <a:pt x="58" y="31"/>
                </a:cubicBezTo>
                <a:cubicBezTo>
                  <a:pt x="53" y="41"/>
                  <a:pt x="45" y="40"/>
                  <a:pt x="36" y="50"/>
                </a:cubicBezTo>
                <a:cubicBezTo>
                  <a:pt x="35" y="52"/>
                  <a:pt x="33" y="55"/>
                  <a:pt x="31" y="58"/>
                </a:cubicBezTo>
                <a:cubicBezTo>
                  <a:pt x="30" y="58"/>
                  <a:pt x="30" y="58"/>
                  <a:pt x="30" y="59"/>
                </a:cubicBezTo>
                <a:cubicBezTo>
                  <a:pt x="30" y="59"/>
                  <a:pt x="30" y="60"/>
                  <a:pt x="30" y="60"/>
                </a:cubicBezTo>
                <a:cubicBezTo>
                  <a:pt x="29" y="61"/>
                  <a:pt x="29" y="61"/>
                  <a:pt x="29" y="62"/>
                </a:cubicBezTo>
                <a:cubicBezTo>
                  <a:pt x="23" y="67"/>
                  <a:pt x="15" y="67"/>
                  <a:pt x="11" y="67"/>
                </a:cubicBezTo>
                <a:cubicBezTo>
                  <a:pt x="4" y="67"/>
                  <a:pt x="0" y="71"/>
                  <a:pt x="0" y="7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6"/>
                  <a:pt x="3" y="139"/>
                  <a:pt x="11" y="139"/>
                </a:cubicBezTo>
                <a:close/>
                <a:moveTo>
                  <a:pt x="11" y="139"/>
                </a:moveTo>
                <a:cubicBezTo>
                  <a:pt x="11" y="139"/>
                  <a:pt x="11" y="139"/>
                  <a:pt x="11" y="139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66" name="Group 23"/>
          <p:cNvGrpSpPr/>
          <p:nvPr/>
        </p:nvGrpSpPr>
        <p:grpSpPr>
          <a:xfrm>
            <a:off x="6009673" y="3512110"/>
            <a:ext cx="285919" cy="296863"/>
            <a:chOff x="5410200" y="2297113"/>
            <a:chExt cx="331788" cy="3444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Rectangle 47"/>
            <p:cNvSpPr>
              <a:spLocks noChangeArrowheads="1"/>
            </p:cNvSpPr>
            <p:nvPr/>
          </p:nvSpPr>
          <p:spPr bwMode="auto">
            <a:xfrm>
              <a:off x="5487988" y="2489200"/>
              <a:ext cx="177800" cy="152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8" name="Freeform 48"/>
            <p:cNvSpPr>
              <a:spLocks noEditPoints="1"/>
            </p:cNvSpPr>
            <p:nvPr/>
          </p:nvSpPr>
          <p:spPr bwMode="auto">
            <a:xfrm>
              <a:off x="5410200" y="2297113"/>
              <a:ext cx="331788" cy="344488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0" y="13"/>
                </a:cxn>
                <a:cxn ang="0">
                  <a:pos x="0" y="137"/>
                </a:cxn>
                <a:cxn ang="0">
                  <a:pos x="12" y="149"/>
                </a:cxn>
                <a:cxn ang="0">
                  <a:pos x="16" y="149"/>
                </a:cxn>
                <a:cxn ang="0">
                  <a:pos x="16" y="149"/>
                </a:cxn>
                <a:cxn ang="0">
                  <a:pos x="23" y="149"/>
                </a:cxn>
                <a:cxn ang="0">
                  <a:pos x="23" y="147"/>
                </a:cxn>
                <a:cxn ang="0">
                  <a:pos x="23" y="138"/>
                </a:cxn>
                <a:cxn ang="0">
                  <a:pos x="23" y="83"/>
                </a:cxn>
                <a:cxn ang="0">
                  <a:pos x="34" y="72"/>
                </a:cxn>
                <a:cxn ang="0">
                  <a:pos x="111" y="72"/>
                </a:cxn>
                <a:cxn ang="0">
                  <a:pos x="122" y="83"/>
                </a:cxn>
                <a:cxn ang="0">
                  <a:pos x="122" y="149"/>
                </a:cxn>
                <a:cxn ang="0">
                  <a:pos x="128" y="149"/>
                </a:cxn>
                <a:cxn ang="0">
                  <a:pos x="128" y="149"/>
                </a:cxn>
                <a:cxn ang="0">
                  <a:pos x="132" y="149"/>
                </a:cxn>
                <a:cxn ang="0">
                  <a:pos x="144" y="137"/>
                </a:cxn>
                <a:cxn ang="0">
                  <a:pos x="144" y="46"/>
                </a:cxn>
                <a:cxn ang="0">
                  <a:pos x="144" y="25"/>
                </a:cxn>
                <a:cxn ang="0">
                  <a:pos x="120" y="0"/>
                </a:cxn>
                <a:cxn ang="0">
                  <a:pos x="122" y="44"/>
                </a:cxn>
                <a:cxn ang="0">
                  <a:pos x="111" y="55"/>
                </a:cxn>
                <a:cxn ang="0">
                  <a:pos x="39" y="55"/>
                </a:cxn>
                <a:cxn ang="0">
                  <a:pos x="28" y="44"/>
                </a:cxn>
                <a:cxn ang="0">
                  <a:pos x="28" y="28"/>
                </a:cxn>
                <a:cxn ang="0">
                  <a:pos x="39" y="17"/>
                </a:cxn>
                <a:cxn ang="0">
                  <a:pos x="111" y="17"/>
                </a:cxn>
                <a:cxn ang="0">
                  <a:pos x="122" y="28"/>
                </a:cxn>
                <a:cxn ang="0">
                  <a:pos x="122" y="44"/>
                </a:cxn>
              </a:cxnLst>
              <a:rect l="0" t="0" r="r" b="b"/>
              <a:pathLst>
                <a:path w="144" h="149">
                  <a:moveTo>
                    <a:pt x="12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4"/>
                    <a:pt x="6" y="149"/>
                    <a:pt x="12" y="149"/>
                  </a:cubicBezTo>
                  <a:cubicBezTo>
                    <a:pt x="14" y="149"/>
                    <a:pt x="15" y="149"/>
                    <a:pt x="16" y="149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3" y="145"/>
                    <a:pt x="23" y="142"/>
                    <a:pt x="23" y="138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75"/>
                    <a:pt x="26" y="72"/>
                    <a:pt x="34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9" y="72"/>
                    <a:pt x="122" y="75"/>
                    <a:pt x="122" y="83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29" y="149"/>
                    <a:pt x="131" y="149"/>
                    <a:pt x="132" y="149"/>
                  </a:cubicBezTo>
                  <a:cubicBezTo>
                    <a:pt x="139" y="149"/>
                    <a:pt x="144" y="144"/>
                    <a:pt x="144" y="137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25"/>
                    <a:pt x="144" y="25"/>
                    <a:pt x="144" y="25"/>
                  </a:cubicBezTo>
                  <a:lnTo>
                    <a:pt x="120" y="0"/>
                  </a:lnTo>
                  <a:close/>
                  <a:moveTo>
                    <a:pt x="122" y="44"/>
                  </a:moveTo>
                  <a:cubicBezTo>
                    <a:pt x="122" y="53"/>
                    <a:pt x="119" y="55"/>
                    <a:pt x="111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1" y="55"/>
                    <a:pt x="28" y="52"/>
                    <a:pt x="28" y="44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9"/>
                    <a:pt x="31" y="17"/>
                    <a:pt x="39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9" y="17"/>
                    <a:pt x="122" y="19"/>
                    <a:pt x="122" y="28"/>
                  </a:cubicBezTo>
                  <a:lnTo>
                    <a:pt x="122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Rectangle 49"/>
            <p:cNvSpPr>
              <a:spLocks noChangeArrowheads="1"/>
            </p:cNvSpPr>
            <p:nvPr/>
          </p:nvSpPr>
          <p:spPr bwMode="auto">
            <a:xfrm>
              <a:off x="5576888" y="2347913"/>
              <a:ext cx="88900" cy="650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70" name="Freeform 51"/>
          <p:cNvSpPr>
            <a:spLocks noEditPoints="1"/>
          </p:cNvSpPr>
          <p:nvPr/>
        </p:nvSpPr>
        <p:spPr bwMode="auto">
          <a:xfrm>
            <a:off x="7769875" y="3492271"/>
            <a:ext cx="304052" cy="327025"/>
          </a:xfrm>
          <a:custGeom>
            <a:avLst/>
            <a:gdLst/>
            <a:ahLst/>
            <a:cxnLst>
              <a:cxn ang="0">
                <a:pos x="52" y="15"/>
              </a:cxn>
              <a:cxn ang="0">
                <a:pos x="39" y="32"/>
              </a:cxn>
              <a:cxn ang="0">
                <a:pos x="39" y="129"/>
              </a:cxn>
              <a:cxn ang="0">
                <a:pos x="28" y="127"/>
              </a:cxn>
              <a:cxn ang="0">
                <a:pos x="0" y="147"/>
              </a:cxn>
              <a:cxn ang="0">
                <a:pos x="28" y="166"/>
              </a:cxn>
              <a:cxn ang="0">
                <a:pos x="55" y="147"/>
              </a:cxn>
              <a:cxn ang="0">
                <a:pos x="55" y="144"/>
              </a:cxn>
              <a:cxn ang="0">
                <a:pos x="55" y="144"/>
              </a:cxn>
              <a:cxn ang="0">
                <a:pos x="55" y="64"/>
              </a:cxn>
              <a:cxn ang="0">
                <a:pos x="138" y="52"/>
              </a:cxn>
              <a:cxn ang="0">
                <a:pos x="138" y="118"/>
              </a:cxn>
              <a:cxn ang="0">
                <a:pos x="127" y="116"/>
              </a:cxn>
              <a:cxn ang="0">
                <a:pos x="100" y="136"/>
              </a:cxn>
              <a:cxn ang="0">
                <a:pos x="127" y="155"/>
              </a:cxn>
              <a:cxn ang="0">
                <a:pos x="155" y="137"/>
              </a:cxn>
              <a:cxn ang="0">
                <a:pos x="155" y="137"/>
              </a:cxn>
              <a:cxn ang="0">
                <a:pos x="155" y="0"/>
              </a:cxn>
              <a:cxn ang="0">
                <a:pos x="52" y="15"/>
              </a:cxn>
              <a:cxn ang="0">
                <a:pos x="52" y="15"/>
              </a:cxn>
              <a:cxn ang="0">
                <a:pos x="52" y="15"/>
              </a:cxn>
            </a:cxnLst>
            <a:rect l="0" t="0" r="r" b="b"/>
            <a:pathLst>
              <a:path w="155" h="166">
                <a:moveTo>
                  <a:pt x="52" y="15"/>
                </a:moveTo>
                <a:cubicBezTo>
                  <a:pt x="41" y="17"/>
                  <a:pt x="39" y="24"/>
                  <a:pt x="39" y="32"/>
                </a:cubicBezTo>
                <a:cubicBezTo>
                  <a:pt x="39" y="129"/>
                  <a:pt x="39" y="129"/>
                  <a:pt x="39" y="129"/>
                </a:cubicBezTo>
                <a:cubicBezTo>
                  <a:pt x="35" y="128"/>
                  <a:pt x="32" y="127"/>
                  <a:pt x="28" y="127"/>
                </a:cubicBezTo>
                <a:cubicBezTo>
                  <a:pt x="13" y="127"/>
                  <a:pt x="0" y="136"/>
                  <a:pt x="0" y="147"/>
                </a:cubicBezTo>
                <a:cubicBezTo>
                  <a:pt x="0" y="157"/>
                  <a:pt x="13" y="166"/>
                  <a:pt x="28" y="166"/>
                </a:cubicBezTo>
                <a:cubicBezTo>
                  <a:pt x="43" y="166"/>
                  <a:pt x="55" y="157"/>
                  <a:pt x="55" y="147"/>
                </a:cubicBezTo>
                <a:cubicBezTo>
                  <a:pt x="55" y="146"/>
                  <a:pt x="55" y="145"/>
                  <a:pt x="55" y="144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55" y="64"/>
                  <a:pt x="55" y="64"/>
                  <a:pt x="55" y="64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35" y="117"/>
                  <a:pt x="131" y="116"/>
                  <a:pt x="127" y="116"/>
                </a:cubicBezTo>
                <a:cubicBezTo>
                  <a:pt x="112" y="116"/>
                  <a:pt x="100" y="125"/>
                  <a:pt x="100" y="136"/>
                </a:cubicBezTo>
                <a:cubicBezTo>
                  <a:pt x="100" y="146"/>
                  <a:pt x="112" y="155"/>
                  <a:pt x="127" y="155"/>
                </a:cubicBezTo>
                <a:cubicBezTo>
                  <a:pt x="142" y="155"/>
                  <a:pt x="154" y="147"/>
                  <a:pt x="155" y="137"/>
                </a:cubicBezTo>
                <a:cubicBezTo>
                  <a:pt x="155" y="137"/>
                  <a:pt x="155" y="137"/>
                  <a:pt x="155" y="137"/>
                </a:cubicBezTo>
                <a:cubicBezTo>
                  <a:pt x="155" y="0"/>
                  <a:pt x="155" y="0"/>
                  <a:pt x="155" y="0"/>
                </a:cubicBezTo>
                <a:lnTo>
                  <a:pt x="52" y="15"/>
                </a:lnTo>
                <a:close/>
                <a:moveTo>
                  <a:pt x="52" y="15"/>
                </a:moveTo>
                <a:cubicBezTo>
                  <a:pt x="52" y="15"/>
                  <a:pt x="52" y="15"/>
                  <a:pt x="52" y="15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" name="Arc 39"/>
          <p:cNvSpPr/>
          <p:nvPr/>
        </p:nvSpPr>
        <p:spPr>
          <a:xfrm rot="8100000">
            <a:off x="1951479" y="3111066"/>
            <a:ext cx="1524000" cy="1524000"/>
          </a:xfrm>
          <a:prstGeom prst="arc">
            <a:avLst/>
          </a:prstGeom>
          <a:ln w="19050"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2" name="Arc 40"/>
          <p:cNvSpPr/>
          <p:nvPr/>
        </p:nvSpPr>
        <p:spPr>
          <a:xfrm rot="13500000" flipV="1">
            <a:off x="3519101" y="2660491"/>
            <a:ext cx="1524000" cy="1524000"/>
          </a:xfrm>
          <a:prstGeom prst="arc">
            <a:avLst/>
          </a:prstGeom>
          <a:ln w="19050">
            <a:solidFill>
              <a:schemeClr val="accent2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73" name="Arc 41"/>
          <p:cNvSpPr/>
          <p:nvPr/>
        </p:nvSpPr>
        <p:spPr>
          <a:xfrm rot="8100000">
            <a:off x="5384896" y="3111066"/>
            <a:ext cx="1524000" cy="1524000"/>
          </a:xfrm>
          <a:prstGeom prst="arc">
            <a:avLst/>
          </a:prstGeom>
          <a:ln w="19050">
            <a:solidFill>
              <a:schemeClr val="accent3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4" name="Arc 42"/>
          <p:cNvSpPr/>
          <p:nvPr/>
        </p:nvSpPr>
        <p:spPr>
          <a:xfrm rot="13500000" flipV="1">
            <a:off x="7155718" y="2660491"/>
            <a:ext cx="1524000" cy="1524000"/>
          </a:xfrm>
          <a:prstGeom prst="arc">
            <a:avLst/>
          </a:prstGeom>
          <a:ln w="19050">
            <a:solidFill>
              <a:schemeClr val="accent4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5" name="TextBox 43"/>
          <p:cNvSpPr txBox="1"/>
          <p:nvPr/>
        </p:nvSpPr>
        <p:spPr>
          <a:xfrm>
            <a:off x="1892321" y="4789890"/>
            <a:ext cx="1612996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1200" b="1" dirty="0">
                <a:solidFill>
                  <a:schemeClr val="accent1"/>
                </a:solidFill>
                <a:cs typeface="+mn-ea"/>
                <a:sym typeface="+mn-lt"/>
              </a:rPr>
              <a:t>Title Goes Here </a:t>
            </a: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顶部“开始”面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板中可以对字体、字号、颜色、行距等进行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修改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6" name="TextBox 44"/>
          <p:cNvSpPr txBox="1"/>
          <p:nvPr/>
        </p:nvSpPr>
        <p:spPr>
          <a:xfrm>
            <a:off x="5345904" y="4789890"/>
            <a:ext cx="1612996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1200" b="1" dirty="0">
                <a:solidFill>
                  <a:schemeClr val="accent3"/>
                </a:solidFill>
                <a:cs typeface="+mn-ea"/>
                <a:sym typeface="+mn-lt"/>
              </a:rPr>
              <a:t>Title Goes Here </a:t>
            </a: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顶部“开始”面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板中可以对字体、字号、颜色、行距等进行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修改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7" name="TextBox 45"/>
          <p:cNvSpPr txBox="1"/>
          <p:nvPr/>
        </p:nvSpPr>
        <p:spPr>
          <a:xfrm>
            <a:off x="9168604" y="4789890"/>
            <a:ext cx="1612996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1200" b="1" dirty="0">
                <a:solidFill>
                  <a:schemeClr val="accent5"/>
                </a:solidFill>
                <a:cs typeface="+mn-ea"/>
                <a:sym typeface="+mn-lt"/>
              </a:rPr>
              <a:t>Title Goes Here </a:t>
            </a: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顶部“开始”面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板中可以对字体、字号、颜色、行距等进行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修改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8" name="TextBox 46"/>
          <p:cNvSpPr txBox="1"/>
          <p:nvPr/>
        </p:nvSpPr>
        <p:spPr>
          <a:xfrm>
            <a:off x="3507165" y="1678941"/>
            <a:ext cx="1612996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1200" b="1" dirty="0">
                <a:solidFill>
                  <a:schemeClr val="accent2"/>
                </a:solidFill>
                <a:cs typeface="+mn-ea"/>
                <a:sym typeface="+mn-lt"/>
              </a:rPr>
              <a:t>Title Goes Here </a:t>
            </a: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顶部“开始”面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板中可以对字体、字号、颜色、行距等进行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修改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9" name="TextBox 47"/>
          <p:cNvSpPr txBox="1"/>
          <p:nvPr/>
        </p:nvSpPr>
        <p:spPr>
          <a:xfrm>
            <a:off x="7118382" y="1678941"/>
            <a:ext cx="1612996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1200" b="1" dirty="0">
                <a:solidFill>
                  <a:schemeClr val="accent4"/>
                </a:solidFill>
                <a:cs typeface="+mn-ea"/>
                <a:sym typeface="+mn-lt"/>
              </a:rPr>
              <a:t>Title Goes Here </a:t>
            </a: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顶部“开始”面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板中可以对字体、字号、颜色、行距等进行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  <a:p>
            <a:pPr algn="ct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修改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顶部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0" name="Arc 41"/>
          <p:cNvSpPr/>
          <p:nvPr/>
        </p:nvSpPr>
        <p:spPr>
          <a:xfrm rot="8100000">
            <a:off x="9208569" y="3111066"/>
            <a:ext cx="1524000" cy="1524000"/>
          </a:xfrm>
          <a:prstGeom prst="arc">
            <a:avLst/>
          </a:prstGeom>
          <a:ln w="19050">
            <a:solidFill>
              <a:schemeClr val="accent3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860989" y="698436"/>
            <a:ext cx="2661265" cy="855711"/>
            <a:chOff x="4951950" y="698436"/>
            <a:chExt cx="2661265" cy="855711"/>
          </a:xfrm>
        </p:grpSpPr>
        <p:sp>
          <p:nvSpPr>
            <p:cNvPr id="38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579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65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/>
      <p:bldP spid="78" grpId="0"/>
      <p:bldP spid="79" grpId="0"/>
      <p:bldP spid="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/>
          <p:cNvGrpSpPr>
            <a:grpSpLocks noChangeAspect="1"/>
          </p:cNvGrpSpPr>
          <p:nvPr/>
        </p:nvGrpSpPr>
        <p:grpSpPr bwMode="auto">
          <a:xfrm>
            <a:off x="3832426" y="1861557"/>
            <a:ext cx="4634557" cy="4323342"/>
            <a:chOff x="2335" y="960"/>
            <a:chExt cx="3440" cy="3209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2335" y="3248"/>
              <a:ext cx="2807" cy="921"/>
            </a:xfrm>
            <a:custGeom>
              <a:avLst/>
              <a:gdLst>
                <a:gd name="T0" fmla="*/ 0 w 448"/>
                <a:gd name="T1" fmla="*/ 143 h 147"/>
                <a:gd name="T2" fmla="*/ 448 w 448"/>
                <a:gd name="T3" fmla="*/ 147 h 147"/>
                <a:gd name="T4" fmla="*/ 0 w 448"/>
                <a:gd name="T5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8" h="147">
                  <a:moveTo>
                    <a:pt x="0" y="143"/>
                  </a:moveTo>
                  <a:cubicBezTo>
                    <a:pt x="0" y="143"/>
                    <a:pt x="215" y="56"/>
                    <a:pt x="448" y="147"/>
                  </a:cubicBezTo>
                  <a:cubicBezTo>
                    <a:pt x="448" y="147"/>
                    <a:pt x="269" y="0"/>
                    <a:pt x="0" y="14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3344" y="2270"/>
              <a:ext cx="1209" cy="1736"/>
            </a:xfrm>
            <a:custGeom>
              <a:avLst/>
              <a:gdLst>
                <a:gd name="T0" fmla="*/ 149 w 193"/>
                <a:gd name="T1" fmla="*/ 248 h 277"/>
                <a:gd name="T2" fmla="*/ 193 w 193"/>
                <a:gd name="T3" fmla="*/ 49 h 277"/>
                <a:gd name="T4" fmla="*/ 124 w 193"/>
                <a:gd name="T5" fmla="*/ 90 h 277"/>
                <a:gd name="T6" fmla="*/ 24 w 193"/>
                <a:gd name="T7" fmla="*/ 0 h 277"/>
                <a:gd name="T8" fmla="*/ 74 w 193"/>
                <a:gd name="T9" fmla="*/ 133 h 277"/>
                <a:gd name="T10" fmla="*/ 0 w 193"/>
                <a:gd name="T11" fmla="*/ 260 h 277"/>
                <a:gd name="T12" fmla="*/ 56 w 193"/>
                <a:gd name="T13" fmla="*/ 234 h 277"/>
                <a:gd name="T14" fmla="*/ 95 w 193"/>
                <a:gd name="T15" fmla="*/ 188 h 277"/>
                <a:gd name="T16" fmla="*/ 139 w 193"/>
                <a:gd name="T17" fmla="*/ 256 h 277"/>
                <a:gd name="T18" fmla="*/ 149 w 193"/>
                <a:gd name="T19" fmla="*/ 24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277">
                  <a:moveTo>
                    <a:pt x="149" y="248"/>
                  </a:moveTo>
                  <a:cubicBezTo>
                    <a:pt x="149" y="248"/>
                    <a:pt x="84" y="120"/>
                    <a:pt x="193" y="49"/>
                  </a:cubicBezTo>
                  <a:cubicBezTo>
                    <a:pt x="193" y="49"/>
                    <a:pt x="165" y="46"/>
                    <a:pt x="124" y="90"/>
                  </a:cubicBezTo>
                  <a:cubicBezTo>
                    <a:pt x="82" y="135"/>
                    <a:pt x="76" y="29"/>
                    <a:pt x="24" y="0"/>
                  </a:cubicBezTo>
                  <a:cubicBezTo>
                    <a:pt x="24" y="0"/>
                    <a:pt x="67" y="67"/>
                    <a:pt x="74" y="133"/>
                  </a:cubicBezTo>
                  <a:cubicBezTo>
                    <a:pt x="82" y="199"/>
                    <a:pt x="0" y="260"/>
                    <a:pt x="0" y="260"/>
                  </a:cubicBezTo>
                  <a:cubicBezTo>
                    <a:pt x="0" y="260"/>
                    <a:pt x="30" y="261"/>
                    <a:pt x="56" y="234"/>
                  </a:cubicBezTo>
                  <a:cubicBezTo>
                    <a:pt x="81" y="207"/>
                    <a:pt x="84" y="184"/>
                    <a:pt x="95" y="188"/>
                  </a:cubicBezTo>
                  <a:cubicBezTo>
                    <a:pt x="106" y="193"/>
                    <a:pt x="119" y="245"/>
                    <a:pt x="139" y="256"/>
                  </a:cubicBezTo>
                  <a:cubicBezTo>
                    <a:pt x="160" y="267"/>
                    <a:pt x="166" y="277"/>
                    <a:pt x="149" y="2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629" y="1850"/>
              <a:ext cx="914" cy="721"/>
            </a:xfrm>
            <a:custGeom>
              <a:avLst/>
              <a:gdLst>
                <a:gd name="T0" fmla="*/ 0 w 146"/>
                <a:gd name="T1" fmla="*/ 114 h 115"/>
                <a:gd name="T2" fmla="*/ 146 w 146"/>
                <a:gd name="T3" fmla="*/ 18 h 115"/>
                <a:gd name="T4" fmla="*/ 0 w 146"/>
                <a:gd name="T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15">
                  <a:moveTo>
                    <a:pt x="0" y="114"/>
                  </a:moveTo>
                  <a:cubicBezTo>
                    <a:pt x="0" y="114"/>
                    <a:pt x="31" y="0"/>
                    <a:pt x="146" y="18"/>
                  </a:cubicBezTo>
                  <a:cubicBezTo>
                    <a:pt x="146" y="18"/>
                    <a:pt x="126" y="115"/>
                    <a:pt x="0" y="11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246" y="1787"/>
              <a:ext cx="621" cy="715"/>
            </a:xfrm>
            <a:custGeom>
              <a:avLst/>
              <a:gdLst>
                <a:gd name="T0" fmla="*/ 48 w 99"/>
                <a:gd name="T1" fmla="*/ 114 h 114"/>
                <a:gd name="T2" fmla="*/ 56 w 99"/>
                <a:gd name="T3" fmla="*/ 0 h 114"/>
                <a:gd name="T4" fmla="*/ 48 w 9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14">
                  <a:moveTo>
                    <a:pt x="48" y="114"/>
                  </a:moveTo>
                  <a:cubicBezTo>
                    <a:pt x="48" y="114"/>
                    <a:pt x="0" y="53"/>
                    <a:pt x="56" y="0"/>
                  </a:cubicBezTo>
                  <a:cubicBezTo>
                    <a:pt x="56" y="0"/>
                    <a:pt x="99" y="49"/>
                    <a:pt x="48" y="1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4647" y="1367"/>
              <a:ext cx="596" cy="665"/>
            </a:xfrm>
            <a:custGeom>
              <a:avLst/>
              <a:gdLst>
                <a:gd name="T0" fmla="*/ 26 w 95"/>
                <a:gd name="T1" fmla="*/ 106 h 106"/>
                <a:gd name="T2" fmla="*/ 70 w 95"/>
                <a:gd name="T3" fmla="*/ 0 h 106"/>
                <a:gd name="T4" fmla="*/ 26 w 95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06">
                  <a:moveTo>
                    <a:pt x="26" y="106"/>
                  </a:moveTo>
                  <a:cubicBezTo>
                    <a:pt x="26" y="106"/>
                    <a:pt x="0" y="33"/>
                    <a:pt x="70" y="0"/>
                  </a:cubicBezTo>
                  <a:cubicBezTo>
                    <a:pt x="70" y="0"/>
                    <a:pt x="95" y="60"/>
                    <a:pt x="26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212" y="960"/>
              <a:ext cx="608" cy="721"/>
            </a:xfrm>
            <a:custGeom>
              <a:avLst/>
              <a:gdLst>
                <a:gd name="T0" fmla="*/ 57 w 97"/>
                <a:gd name="T1" fmla="*/ 115 h 115"/>
                <a:gd name="T2" fmla="*/ 47 w 97"/>
                <a:gd name="T3" fmla="*/ 0 h 115"/>
                <a:gd name="T4" fmla="*/ 57 w 97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15">
                  <a:moveTo>
                    <a:pt x="57" y="115"/>
                  </a:moveTo>
                  <a:cubicBezTo>
                    <a:pt x="57" y="115"/>
                    <a:pt x="0" y="61"/>
                    <a:pt x="47" y="0"/>
                  </a:cubicBezTo>
                  <a:cubicBezTo>
                    <a:pt x="47" y="0"/>
                    <a:pt x="97" y="43"/>
                    <a:pt x="57" y="1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504" y="1768"/>
              <a:ext cx="502" cy="446"/>
            </a:xfrm>
            <a:custGeom>
              <a:avLst/>
              <a:gdLst>
                <a:gd name="T0" fmla="*/ 80 w 80"/>
                <a:gd name="T1" fmla="*/ 51 h 71"/>
                <a:gd name="T2" fmla="*/ 0 w 80"/>
                <a:gd name="T3" fmla="*/ 20 h 71"/>
                <a:gd name="T4" fmla="*/ 80 w 80"/>
                <a:gd name="T5" fmla="*/ 5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71">
                  <a:moveTo>
                    <a:pt x="80" y="51"/>
                  </a:moveTo>
                  <a:cubicBezTo>
                    <a:pt x="80" y="51"/>
                    <a:pt x="25" y="71"/>
                    <a:pt x="0" y="20"/>
                  </a:cubicBezTo>
                  <a:cubicBezTo>
                    <a:pt x="0" y="20"/>
                    <a:pt x="45" y="0"/>
                    <a:pt x="80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5111" y="2483"/>
              <a:ext cx="664" cy="596"/>
            </a:xfrm>
            <a:custGeom>
              <a:avLst/>
              <a:gdLst>
                <a:gd name="T0" fmla="*/ 106 w 106"/>
                <a:gd name="T1" fmla="*/ 70 h 95"/>
                <a:gd name="T2" fmla="*/ 0 w 106"/>
                <a:gd name="T3" fmla="*/ 24 h 95"/>
                <a:gd name="T4" fmla="*/ 106 w 106"/>
                <a:gd name="T5" fmla="*/ 7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95">
                  <a:moveTo>
                    <a:pt x="106" y="70"/>
                  </a:moveTo>
                  <a:cubicBezTo>
                    <a:pt x="106" y="70"/>
                    <a:pt x="32" y="95"/>
                    <a:pt x="0" y="24"/>
                  </a:cubicBezTo>
                  <a:cubicBezTo>
                    <a:pt x="0" y="24"/>
                    <a:pt x="61" y="0"/>
                    <a:pt x="106" y="7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776" y="2051"/>
              <a:ext cx="646" cy="752"/>
            </a:xfrm>
            <a:custGeom>
              <a:avLst/>
              <a:gdLst>
                <a:gd name="T0" fmla="*/ 38 w 103"/>
                <a:gd name="T1" fmla="*/ 120 h 120"/>
                <a:gd name="T2" fmla="*/ 68 w 103"/>
                <a:gd name="T3" fmla="*/ 0 h 120"/>
                <a:gd name="T4" fmla="*/ 38 w 103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20">
                  <a:moveTo>
                    <a:pt x="38" y="120"/>
                  </a:moveTo>
                  <a:cubicBezTo>
                    <a:pt x="38" y="120"/>
                    <a:pt x="0" y="40"/>
                    <a:pt x="68" y="0"/>
                  </a:cubicBezTo>
                  <a:cubicBezTo>
                    <a:pt x="68" y="0"/>
                    <a:pt x="103" y="66"/>
                    <a:pt x="38" y="1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610" y="2558"/>
              <a:ext cx="633" cy="577"/>
            </a:xfrm>
            <a:custGeom>
              <a:avLst/>
              <a:gdLst>
                <a:gd name="T0" fmla="*/ 101 w 101"/>
                <a:gd name="T1" fmla="*/ 74 h 92"/>
                <a:gd name="T2" fmla="*/ 0 w 101"/>
                <a:gd name="T3" fmla="*/ 19 h 92"/>
                <a:gd name="T4" fmla="*/ 101 w 101"/>
                <a:gd name="T5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92">
                  <a:moveTo>
                    <a:pt x="101" y="74"/>
                  </a:moveTo>
                  <a:cubicBezTo>
                    <a:pt x="101" y="74"/>
                    <a:pt x="25" y="92"/>
                    <a:pt x="0" y="19"/>
                  </a:cubicBezTo>
                  <a:cubicBezTo>
                    <a:pt x="0" y="19"/>
                    <a:pt x="63" y="0"/>
                    <a:pt x="101" y="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2805" y="1348"/>
              <a:ext cx="733" cy="928"/>
            </a:xfrm>
            <a:custGeom>
              <a:avLst/>
              <a:gdLst>
                <a:gd name="T0" fmla="*/ 113 w 117"/>
                <a:gd name="T1" fmla="*/ 148 h 148"/>
                <a:gd name="T2" fmla="*/ 19 w 117"/>
                <a:gd name="T3" fmla="*/ 0 h 148"/>
                <a:gd name="T4" fmla="*/ 113 w 117"/>
                <a:gd name="T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48">
                  <a:moveTo>
                    <a:pt x="113" y="148"/>
                  </a:moveTo>
                  <a:cubicBezTo>
                    <a:pt x="113" y="148"/>
                    <a:pt x="0" y="116"/>
                    <a:pt x="19" y="0"/>
                  </a:cubicBezTo>
                  <a:cubicBezTo>
                    <a:pt x="19" y="0"/>
                    <a:pt x="117" y="22"/>
                    <a:pt x="113" y="1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2761" y="2032"/>
              <a:ext cx="721" cy="620"/>
            </a:xfrm>
            <a:custGeom>
              <a:avLst/>
              <a:gdLst>
                <a:gd name="T0" fmla="*/ 115 w 115"/>
                <a:gd name="T1" fmla="*/ 51 h 99"/>
                <a:gd name="T2" fmla="*/ 0 w 115"/>
                <a:gd name="T3" fmla="*/ 43 h 99"/>
                <a:gd name="T4" fmla="*/ 115 w 115"/>
                <a:gd name="T5" fmla="*/ 5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99">
                  <a:moveTo>
                    <a:pt x="115" y="51"/>
                  </a:moveTo>
                  <a:cubicBezTo>
                    <a:pt x="115" y="51"/>
                    <a:pt x="53" y="99"/>
                    <a:pt x="0" y="43"/>
                  </a:cubicBezTo>
                  <a:cubicBezTo>
                    <a:pt x="0" y="43"/>
                    <a:pt x="50" y="0"/>
                    <a:pt x="11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3457" y="1336"/>
              <a:ext cx="871" cy="965"/>
            </a:xfrm>
            <a:custGeom>
              <a:avLst/>
              <a:gdLst>
                <a:gd name="T0" fmla="*/ 113 w 139"/>
                <a:gd name="T1" fmla="*/ 0 h 154"/>
                <a:gd name="T2" fmla="*/ 28 w 139"/>
                <a:gd name="T3" fmla="*/ 154 h 154"/>
                <a:gd name="T4" fmla="*/ 113 w 139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154">
                  <a:moveTo>
                    <a:pt x="113" y="0"/>
                  </a:moveTo>
                  <a:cubicBezTo>
                    <a:pt x="113" y="0"/>
                    <a:pt x="139" y="116"/>
                    <a:pt x="28" y="154"/>
                  </a:cubicBezTo>
                  <a:cubicBezTo>
                    <a:pt x="28" y="154"/>
                    <a:pt x="0" y="57"/>
                    <a:pt x="1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7" name="Rounded Rectangle 31"/>
          <p:cNvSpPr/>
          <p:nvPr/>
        </p:nvSpPr>
        <p:spPr>
          <a:xfrm>
            <a:off x="1533036" y="1937899"/>
            <a:ext cx="631153" cy="631153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38" name="TextBox 32"/>
          <p:cNvSpPr txBox="1"/>
          <p:nvPr/>
        </p:nvSpPr>
        <p:spPr>
          <a:xfrm>
            <a:off x="2245746" y="1854200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accent1"/>
                </a:solidFill>
                <a:cs typeface="+mn-ea"/>
                <a:sym typeface="+mn-lt"/>
              </a:rPr>
              <a:t>Option 1</a:t>
            </a:r>
            <a:endParaRPr lang="id-ID" sz="1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2245746" y="2089830"/>
            <a:ext cx="2160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Rounded Rectangle 34"/>
          <p:cNvSpPr/>
          <p:nvPr/>
        </p:nvSpPr>
        <p:spPr>
          <a:xfrm>
            <a:off x="1533036" y="3294796"/>
            <a:ext cx="631153" cy="631153"/>
          </a:xfrm>
          <a:prstGeom prst="round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41" name="TextBox 35"/>
          <p:cNvSpPr txBox="1"/>
          <p:nvPr/>
        </p:nvSpPr>
        <p:spPr>
          <a:xfrm>
            <a:off x="2245746" y="3211098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accent3"/>
                </a:solidFill>
                <a:cs typeface="+mn-ea"/>
                <a:sym typeface="+mn-lt"/>
              </a:rPr>
              <a:t>Option 2</a:t>
            </a:r>
            <a:endParaRPr lang="id-ID" sz="16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42" name="TextBox 36"/>
          <p:cNvSpPr txBox="1"/>
          <p:nvPr/>
        </p:nvSpPr>
        <p:spPr>
          <a:xfrm>
            <a:off x="2245746" y="3446728"/>
            <a:ext cx="2160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Rounded Rectangle 37"/>
          <p:cNvSpPr/>
          <p:nvPr/>
        </p:nvSpPr>
        <p:spPr>
          <a:xfrm>
            <a:off x="1533036" y="4649764"/>
            <a:ext cx="631153" cy="631153"/>
          </a:xfrm>
          <a:prstGeom prst="round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44" name="TextBox 38"/>
          <p:cNvSpPr txBox="1"/>
          <p:nvPr/>
        </p:nvSpPr>
        <p:spPr>
          <a:xfrm>
            <a:off x="2245746" y="4566065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accent5"/>
                </a:solidFill>
                <a:cs typeface="+mn-ea"/>
                <a:sym typeface="+mn-lt"/>
              </a:rPr>
              <a:t>Option 5</a:t>
            </a:r>
            <a:endParaRPr lang="id-ID" sz="16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45" name="TextBox 39"/>
          <p:cNvSpPr txBox="1"/>
          <p:nvPr/>
        </p:nvSpPr>
        <p:spPr>
          <a:xfrm>
            <a:off x="2245746" y="4801695"/>
            <a:ext cx="2082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Rounded Rectangle 40"/>
          <p:cNvSpPr/>
          <p:nvPr/>
        </p:nvSpPr>
        <p:spPr>
          <a:xfrm flipH="1">
            <a:off x="10156145" y="1937899"/>
            <a:ext cx="631153" cy="631153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47" name="TextBox 41"/>
          <p:cNvSpPr txBox="1"/>
          <p:nvPr/>
        </p:nvSpPr>
        <p:spPr>
          <a:xfrm flipH="1">
            <a:off x="8984224" y="1854200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vi-VN" sz="1600" b="1">
                <a:solidFill>
                  <a:schemeClr val="accent2"/>
                </a:solidFill>
                <a:cs typeface="+mn-ea"/>
                <a:sym typeface="+mn-lt"/>
              </a:rPr>
              <a:t>Option 2</a:t>
            </a:r>
            <a:endParaRPr lang="id-ID" sz="16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8" name="TextBox 42"/>
          <p:cNvSpPr txBox="1"/>
          <p:nvPr/>
        </p:nvSpPr>
        <p:spPr>
          <a:xfrm flipH="1">
            <a:off x="8044996" y="2089830"/>
            <a:ext cx="20295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Rounded Rectangle 43"/>
          <p:cNvSpPr/>
          <p:nvPr/>
        </p:nvSpPr>
        <p:spPr>
          <a:xfrm flipH="1">
            <a:off x="10156145" y="3294796"/>
            <a:ext cx="631153" cy="631153"/>
          </a:xfrm>
          <a:prstGeom prst="round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50" name="TextBox 44"/>
          <p:cNvSpPr txBox="1"/>
          <p:nvPr/>
        </p:nvSpPr>
        <p:spPr>
          <a:xfrm flipH="1">
            <a:off x="8984224" y="3211098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vi-VN" sz="1600" b="1">
                <a:solidFill>
                  <a:schemeClr val="accent4"/>
                </a:solidFill>
                <a:cs typeface="+mn-ea"/>
                <a:sym typeface="+mn-lt"/>
              </a:rPr>
              <a:t>Option 4</a:t>
            </a:r>
            <a:endParaRPr lang="id-ID" sz="16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51" name="TextBox 45"/>
          <p:cNvSpPr txBox="1"/>
          <p:nvPr/>
        </p:nvSpPr>
        <p:spPr>
          <a:xfrm flipH="1">
            <a:off x="8154420" y="3446728"/>
            <a:ext cx="1920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Rounded Rectangle 46"/>
          <p:cNvSpPr/>
          <p:nvPr/>
        </p:nvSpPr>
        <p:spPr>
          <a:xfrm flipH="1">
            <a:off x="10156145" y="4649764"/>
            <a:ext cx="631153" cy="631153"/>
          </a:xfrm>
          <a:prstGeom prst="roundRect">
            <a:avLst/>
          </a:pr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sp>
        <p:nvSpPr>
          <p:cNvPr id="53" name="TextBox 47"/>
          <p:cNvSpPr txBox="1"/>
          <p:nvPr/>
        </p:nvSpPr>
        <p:spPr>
          <a:xfrm flipH="1">
            <a:off x="8984224" y="4566065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vi-VN" sz="1600" b="1">
                <a:solidFill>
                  <a:schemeClr val="accent6"/>
                </a:solidFill>
                <a:cs typeface="+mn-ea"/>
                <a:sym typeface="+mn-lt"/>
              </a:rPr>
              <a:t>Option 6</a:t>
            </a:r>
            <a:endParaRPr lang="id-ID" sz="16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54" name="TextBox 48"/>
          <p:cNvSpPr txBox="1"/>
          <p:nvPr/>
        </p:nvSpPr>
        <p:spPr>
          <a:xfrm flipH="1">
            <a:off x="8054618" y="4801695"/>
            <a:ext cx="2019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892042" y="698436"/>
            <a:ext cx="2661265" cy="855711"/>
            <a:chOff x="4951950" y="698436"/>
            <a:chExt cx="2661265" cy="855711"/>
          </a:xfrm>
        </p:grpSpPr>
        <p:sp>
          <p:nvSpPr>
            <p:cNvPr id="56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57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3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  <p:bldP spid="47" grpId="0"/>
      <p:bldP spid="48" grpId="0"/>
      <p:bldP spid="49" grpId="0" animBg="1"/>
      <p:bldP spid="50" grpId="0"/>
      <p:bldP spid="51" grpId="0"/>
      <p:bldP spid="52" grpId="0" animBg="1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92497" y="1286772"/>
            <a:ext cx="26055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>
                <a:solidFill>
                  <a:schemeClr val="accent2"/>
                </a:solidFill>
              </a:rPr>
              <a:t>02</a:t>
            </a:r>
            <a:endParaRPr lang="zh-CN" altLang="en-US" sz="13800" b="1" dirty="0">
              <a:solidFill>
                <a:schemeClr val="accent2"/>
              </a:solidFill>
            </a:endParaRPr>
          </a:p>
        </p:txBody>
      </p:sp>
      <p:sp>
        <p:nvSpPr>
          <p:cNvPr id="17" name="TextBox 74"/>
          <p:cNvSpPr txBox="1"/>
          <p:nvPr/>
        </p:nvSpPr>
        <p:spPr>
          <a:xfrm>
            <a:off x="4099969" y="4752192"/>
            <a:ext cx="4267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6"/>
                </a:solidFill>
                <a:cs typeface="+mn-ea"/>
                <a:sym typeface="+mn-lt"/>
              </a:rPr>
              <a:t>此处添加标题</a:t>
            </a:r>
            <a:endParaRPr lang="id-ID" sz="48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5213819" y="1149585"/>
            <a:ext cx="1686702" cy="5384133"/>
            <a:chOff x="6219048" y="873757"/>
            <a:chExt cx="1560195" cy="4980309"/>
          </a:xfrm>
        </p:grpSpPr>
        <p:grpSp>
          <p:nvGrpSpPr>
            <p:cNvPr id="15" name="组合 14"/>
            <p:cNvGrpSpPr/>
            <p:nvPr/>
          </p:nvGrpSpPr>
          <p:grpSpPr>
            <a:xfrm>
              <a:off x="6739113" y="1510348"/>
              <a:ext cx="1040130" cy="3742058"/>
              <a:chOff x="-1" y="1612901"/>
              <a:chExt cx="1040130" cy="3742058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-498477" y="2111378"/>
                <a:ext cx="2037083" cy="1040129"/>
              </a:xfrm>
              <a:prstGeom prst="triangle">
                <a:avLst/>
              </a:prstGeom>
              <a:solidFill>
                <a:srgbClr val="48C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5400000">
                <a:off x="-488159" y="3826671"/>
                <a:ext cx="2016446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16200000">
                <a:off x="-299566" y="3042758"/>
                <a:ext cx="1773558" cy="886780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-73818" y="3412331"/>
                <a:ext cx="295274" cy="14763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219048" y="873757"/>
              <a:ext cx="1495426" cy="4980309"/>
              <a:chOff x="2713848" y="873757"/>
              <a:chExt cx="1495426" cy="4980309"/>
            </a:xfrm>
          </p:grpSpPr>
          <p:sp>
            <p:nvSpPr>
              <p:cNvPr id="11" name="等腰三角形 10"/>
              <p:cNvSpPr/>
              <p:nvPr/>
            </p:nvSpPr>
            <p:spPr>
              <a:xfrm rot="16200000" flipH="1">
                <a:off x="2215372" y="1372234"/>
                <a:ext cx="2037083" cy="1040129"/>
              </a:xfrm>
              <a:prstGeom prst="triangle">
                <a:avLst/>
              </a:prstGeom>
              <a:solidFill>
                <a:srgbClr val="EF54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6200000" flipH="1">
                <a:off x="2225690" y="4325778"/>
                <a:ext cx="2016446" cy="1040129"/>
              </a:xfrm>
              <a:prstGeom prst="triangle">
                <a:avLst/>
              </a:prstGeom>
              <a:solidFill>
                <a:srgbClr val="48C2D1">
                  <a:alpha val="5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>
                <a:off x="1966137" y="2633664"/>
                <a:ext cx="2990848" cy="1495426"/>
              </a:xfrm>
              <a:prstGeom prst="triangle">
                <a:avLst/>
              </a:prstGeom>
              <a:solidFill>
                <a:srgbClr val="474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420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32875" y="698436"/>
            <a:ext cx="2661265" cy="855711"/>
            <a:chOff x="4951950" y="698436"/>
            <a:chExt cx="2661265" cy="855711"/>
          </a:xfrm>
        </p:grpSpPr>
        <p:sp>
          <p:nvSpPr>
            <p:cNvPr id="3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22"/>
          <p:cNvGrpSpPr/>
          <p:nvPr/>
        </p:nvGrpSpPr>
        <p:grpSpPr>
          <a:xfrm>
            <a:off x="1228579" y="2071304"/>
            <a:ext cx="4372121" cy="3716164"/>
            <a:chOff x="0" y="1699756"/>
            <a:chExt cx="6068751" cy="5158244"/>
          </a:xfrm>
        </p:grpSpPr>
        <p:grpSp>
          <p:nvGrpSpPr>
            <p:cNvPr id="6" name="Group 8"/>
            <p:cNvGrpSpPr/>
            <p:nvPr/>
          </p:nvGrpSpPr>
          <p:grpSpPr>
            <a:xfrm>
              <a:off x="0" y="1699756"/>
              <a:ext cx="2993230" cy="5158243"/>
              <a:chOff x="711201" y="1569127"/>
              <a:chExt cx="2619076" cy="4876799"/>
            </a:xfrm>
          </p:grpSpPr>
          <p:sp>
            <p:nvSpPr>
              <p:cNvPr id="14" name="Rectangle 9"/>
              <p:cNvSpPr/>
              <p:nvPr/>
            </p:nvSpPr>
            <p:spPr>
              <a:xfrm>
                <a:off x="726233" y="1569127"/>
                <a:ext cx="2604044" cy="2402641"/>
              </a:xfrm>
              <a:prstGeom prst="rect">
                <a:avLst/>
              </a:prstGeom>
              <a:blipFill>
                <a:blip r:embed="rId3"/>
                <a:srcRect/>
                <a:stretch>
                  <a:fillRect l="-13577" t="-11296" r="-33589" b="-3600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grpSp>
            <p:nvGrpSpPr>
              <p:cNvPr id="15" name="Group 10"/>
              <p:cNvGrpSpPr/>
              <p:nvPr/>
            </p:nvGrpSpPr>
            <p:grpSpPr>
              <a:xfrm>
                <a:off x="711201" y="4043286"/>
                <a:ext cx="2619076" cy="2402640"/>
                <a:chOff x="711201" y="4043286"/>
                <a:chExt cx="2619076" cy="2402640"/>
              </a:xfrm>
            </p:grpSpPr>
            <p:sp>
              <p:nvSpPr>
                <p:cNvPr id="16" name="Rectangle 11"/>
                <p:cNvSpPr/>
                <p:nvPr/>
              </p:nvSpPr>
              <p:spPr>
                <a:xfrm>
                  <a:off x="711201" y="4043286"/>
                  <a:ext cx="2619076" cy="240264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2880" rIns="182880" rtlCol="0" anchor="ctr"/>
                <a:lstStyle/>
                <a:p>
                  <a:pPr algn="ctr" defTabSz="1450940">
                    <a:lnSpc>
                      <a:spcPct val="200000"/>
                    </a:lnSpc>
                  </a:pPr>
                  <a:endParaRPr lang="en-US" sz="1000" dirty="0">
                    <a:solidFill>
                      <a:schemeClr val="bg1"/>
                    </a:solidFill>
                    <a:latin typeface="Clear Sans" panose="020B0503030202020304" pitchFamily="34" charset="0"/>
                    <a:ea typeface="Open Sans" pitchFamily="34" charset="0"/>
                    <a:cs typeface="Clear Sans" panose="020B0503030202020304" pitchFamily="34" charset="0"/>
                  </a:endParaRPr>
                </a:p>
              </p:txBody>
            </p:sp>
            <p:grpSp>
              <p:nvGrpSpPr>
                <p:cNvPr id="17" name="Group 12"/>
                <p:cNvGrpSpPr/>
                <p:nvPr/>
              </p:nvGrpSpPr>
              <p:grpSpPr>
                <a:xfrm>
                  <a:off x="1015175" y="4281570"/>
                  <a:ext cx="2096326" cy="1656832"/>
                  <a:chOff x="1015175" y="4281570"/>
                  <a:chExt cx="2096326" cy="1656832"/>
                </a:xfrm>
              </p:grpSpPr>
              <p:sp>
                <p:nvSpPr>
                  <p:cNvPr id="18" name="Rectangle 13"/>
                  <p:cNvSpPr/>
                  <p:nvPr/>
                </p:nvSpPr>
                <p:spPr>
                  <a:xfrm>
                    <a:off x="1015175" y="4807479"/>
                    <a:ext cx="2096326" cy="113092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zh-CN" altLang="en-US" sz="1000" dirty="0">
                        <a:solidFill>
                          <a:schemeClr val="bg1"/>
                        </a:solidFill>
                        <a:cs typeface="Clear Sans Light" panose="020B0303030202020304" pitchFamily="34" charset="0"/>
                      </a:rPr>
                      <a:t>部“开始”面板中可以对字体、字号、颜色、行距等进行修改</a:t>
                    </a:r>
                    <a:r>
                      <a:rPr lang="en-US" altLang="zh-CN" sz="1000" dirty="0">
                        <a:solidFill>
                          <a:schemeClr val="bg1"/>
                        </a:solidFill>
                        <a:cs typeface="Clear Sans Light" panose="020B0303030202020304" pitchFamily="34" charset="0"/>
                      </a:rPr>
                      <a:t>.</a:t>
                    </a:r>
                    <a:r>
                      <a:rPr lang="zh-CN" altLang="en-US" sz="1000" dirty="0">
                        <a:solidFill>
                          <a:schemeClr val="bg1"/>
                        </a:solidFill>
                        <a:cs typeface="Clear Sans Light" panose="020B0303030202020304" pitchFamily="34" charset="0"/>
                      </a:rPr>
                      <a:t>顶部“开始”面板中可以对字体、顶部“开始”面板中可以对字体、</a:t>
                    </a:r>
                  </a:p>
                </p:txBody>
              </p:sp>
              <p:sp>
                <p:nvSpPr>
                  <p:cNvPr id="19" name="TextBox 14"/>
                  <p:cNvSpPr txBox="1"/>
                  <p:nvPr/>
                </p:nvSpPr>
                <p:spPr>
                  <a:xfrm>
                    <a:off x="1060542" y="4281570"/>
                    <a:ext cx="940755" cy="4543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id-ID" sz="1100" dirty="0">
                        <a:solidFill>
                          <a:schemeClr val="bg1"/>
                        </a:solidFill>
                        <a:latin typeface="Coolvetica Rg" panose="020B0603030602020004" pitchFamily="34" charset="0"/>
                        <a:cs typeface="Clear Sans" panose="020B0503030202020304" pitchFamily="34" charset="0"/>
                      </a:rPr>
                      <a:t>Project A</a:t>
                    </a:r>
                    <a:endParaRPr lang="en-US" sz="1100" dirty="0">
                      <a:solidFill>
                        <a:schemeClr val="bg1"/>
                      </a:solidFill>
                      <a:latin typeface="Coolvetica Rg" panose="020B0603030602020004" pitchFamily="34" charset="0"/>
                      <a:cs typeface="Clear Sans" panose="020B0503030202020304" pitchFamily="34" charset="0"/>
                    </a:endParaRPr>
                  </a:p>
                </p:txBody>
              </p:sp>
            </p:grpSp>
          </p:grpSp>
        </p:grpSp>
        <p:grpSp>
          <p:nvGrpSpPr>
            <p:cNvPr id="7" name="Group 15"/>
            <p:cNvGrpSpPr/>
            <p:nvPr/>
          </p:nvGrpSpPr>
          <p:grpSpPr>
            <a:xfrm>
              <a:off x="3075521" y="1699756"/>
              <a:ext cx="2993230" cy="5158244"/>
              <a:chOff x="3402282" y="1569127"/>
              <a:chExt cx="2619076" cy="4876800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3403757" y="4043286"/>
                <a:ext cx="2617601" cy="2402641"/>
              </a:xfrm>
              <a:prstGeom prst="rect">
                <a:avLst/>
              </a:prstGeom>
              <a:blipFill>
                <a:blip r:embed="rId4"/>
                <a:srcRect/>
                <a:stretch>
                  <a:fillRect l="-24313" t="-12771" r="-28906" b="-7472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grpSp>
            <p:nvGrpSpPr>
              <p:cNvPr id="9" name="Group 17"/>
              <p:cNvGrpSpPr/>
              <p:nvPr/>
            </p:nvGrpSpPr>
            <p:grpSpPr>
              <a:xfrm>
                <a:off x="3402282" y="1569127"/>
                <a:ext cx="2619076" cy="2402640"/>
                <a:chOff x="3402282" y="1569127"/>
                <a:chExt cx="2619076" cy="2402640"/>
              </a:xfrm>
            </p:grpSpPr>
            <p:sp>
              <p:nvSpPr>
                <p:cNvPr id="10" name="Rectangle 18"/>
                <p:cNvSpPr/>
                <p:nvPr/>
              </p:nvSpPr>
              <p:spPr>
                <a:xfrm>
                  <a:off x="3402282" y="1569127"/>
                  <a:ext cx="2619076" cy="240264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2880" rIns="182880" rtlCol="0" anchor="ctr"/>
                <a:lstStyle/>
                <a:p>
                  <a:pPr algn="ctr" defTabSz="1450940">
                    <a:lnSpc>
                      <a:spcPct val="200000"/>
                    </a:lnSpc>
                  </a:pPr>
                  <a:endParaRPr lang="en-US" sz="1000" dirty="0">
                    <a:solidFill>
                      <a:schemeClr val="bg1"/>
                    </a:solidFill>
                    <a:latin typeface="Clear Sans" panose="020B0503030202020304" pitchFamily="34" charset="0"/>
                    <a:ea typeface="Open Sans" pitchFamily="34" charset="0"/>
                    <a:cs typeface="Clear Sans" panose="020B0503030202020304" pitchFamily="34" charset="0"/>
                  </a:endParaRPr>
                </a:p>
              </p:txBody>
            </p:sp>
            <p:grpSp>
              <p:nvGrpSpPr>
                <p:cNvPr id="11" name="Group 19"/>
                <p:cNvGrpSpPr/>
                <p:nvPr/>
              </p:nvGrpSpPr>
              <p:grpSpPr>
                <a:xfrm>
                  <a:off x="3673688" y="1814142"/>
                  <a:ext cx="2096326" cy="1705024"/>
                  <a:chOff x="1015175" y="4281570"/>
                  <a:chExt cx="2096326" cy="1705024"/>
                </a:xfrm>
              </p:grpSpPr>
              <p:sp>
                <p:nvSpPr>
                  <p:cNvPr id="12" name="Rectangle 20"/>
                  <p:cNvSpPr/>
                  <p:nvPr/>
                </p:nvSpPr>
                <p:spPr>
                  <a:xfrm>
                    <a:off x="1015175" y="4855670"/>
                    <a:ext cx="2096326" cy="113092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zh-CN" altLang="en-US" sz="1000" dirty="0">
                        <a:solidFill>
                          <a:schemeClr val="bg1"/>
                        </a:solidFill>
                        <a:cs typeface="Clear Sans Light" panose="020B0303030202020304" pitchFamily="34" charset="0"/>
                      </a:rPr>
                      <a:t>部“开始”面板中可以对字体、字号、颜色、行距等进行修改</a:t>
                    </a:r>
                    <a:r>
                      <a:rPr lang="en-US" altLang="zh-CN" sz="1000" dirty="0">
                        <a:solidFill>
                          <a:schemeClr val="bg1"/>
                        </a:solidFill>
                        <a:cs typeface="Clear Sans Light" panose="020B0303030202020304" pitchFamily="34" charset="0"/>
                      </a:rPr>
                      <a:t>.</a:t>
                    </a:r>
                    <a:r>
                      <a:rPr lang="zh-CN" altLang="en-US" sz="1000" dirty="0">
                        <a:solidFill>
                          <a:schemeClr val="bg1"/>
                        </a:solidFill>
                        <a:cs typeface="Clear Sans Light" panose="020B0303030202020304" pitchFamily="34" charset="0"/>
                      </a:rPr>
                      <a:t>顶部“开始”面板中可以对字体、顶部“开始”面板中可以对字体、</a:t>
                    </a:r>
                  </a:p>
                </p:txBody>
              </p:sp>
              <p:sp>
                <p:nvSpPr>
                  <p:cNvPr id="13" name="TextBox 21"/>
                  <p:cNvSpPr txBox="1"/>
                  <p:nvPr/>
                </p:nvSpPr>
                <p:spPr>
                  <a:xfrm>
                    <a:off x="1060542" y="4281570"/>
                    <a:ext cx="936861" cy="41357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id-ID" sz="1100" dirty="0">
                        <a:solidFill>
                          <a:schemeClr val="bg1"/>
                        </a:solidFill>
                        <a:latin typeface="Coolvetica Rg" panose="020B0603030602020004" pitchFamily="34" charset="0"/>
                        <a:cs typeface="Clear Sans" panose="020B0503030202020304" pitchFamily="34" charset="0"/>
                      </a:rPr>
                      <a:t>Project B</a:t>
                    </a:r>
                    <a:endParaRPr lang="en-US" sz="1100" dirty="0">
                      <a:solidFill>
                        <a:schemeClr val="bg1"/>
                      </a:solidFill>
                      <a:latin typeface="Coolvetica Rg" panose="020B0603030602020004" pitchFamily="34" charset="0"/>
                      <a:cs typeface="Clear Sans" panose="020B05030302020203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20" name="Group 4"/>
          <p:cNvGrpSpPr/>
          <p:nvPr/>
        </p:nvGrpSpPr>
        <p:grpSpPr>
          <a:xfrm>
            <a:off x="6254393" y="2233812"/>
            <a:ext cx="4006724" cy="3359174"/>
            <a:chOff x="1778126" y="2699881"/>
            <a:chExt cx="4006724" cy="3359174"/>
          </a:xfrm>
        </p:grpSpPr>
        <p:sp>
          <p:nvSpPr>
            <p:cNvPr id="21" name="TextBox 5"/>
            <p:cNvSpPr txBox="1"/>
            <p:nvPr/>
          </p:nvSpPr>
          <p:spPr>
            <a:xfrm>
              <a:off x="1778126" y="3750731"/>
              <a:ext cx="400672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顶部“开始”面板中可以对字体、顶部“开始”面板中可以对字体、</a:t>
              </a:r>
            </a:p>
            <a:p>
              <a:pPr algn="just">
                <a:lnSpc>
                  <a:spcPct val="150000"/>
                </a:lnSpc>
              </a:pP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顶部“开始”面板中可以对字体、顶部“开始”面板中可以对字体、</a:t>
              </a:r>
            </a:p>
            <a:p>
              <a:pPr algn="just">
                <a:lnSpc>
                  <a:spcPct val="150000"/>
                </a:lnSpc>
              </a:pPr>
              <a:endParaRPr lang="en-US" sz="1200" dirty="0">
                <a:solidFill>
                  <a:schemeClr val="bg1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TextBox 6"/>
            <p:cNvSpPr txBox="1"/>
            <p:nvPr/>
          </p:nvSpPr>
          <p:spPr>
            <a:xfrm>
              <a:off x="3165077" y="2699881"/>
              <a:ext cx="261977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顶部“开始”面板中可以对字体、</a:t>
              </a:r>
            </a:p>
          </p:txBody>
        </p:sp>
      </p:grpSp>
      <p:sp>
        <p:nvSpPr>
          <p:cNvPr id="23" name="TextBox 7"/>
          <p:cNvSpPr txBox="1"/>
          <p:nvPr/>
        </p:nvSpPr>
        <p:spPr>
          <a:xfrm>
            <a:off x="6254393" y="2415583"/>
            <a:ext cx="9845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Clear Sans" panose="020B0503030202020304" pitchFamily="34" charset="0"/>
              </a:rPr>
              <a:t>9</a:t>
            </a:r>
            <a:r>
              <a:rPr lang="en-US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Clear Sans" panose="020B0503030202020304" pitchFamily="34" charset="0"/>
              </a:rPr>
              <a:t>0</a:t>
            </a:r>
            <a:r>
              <a:rPr lang="id-ID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Clear Sans" panose="020B05030302020203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80961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7"/>
          <p:cNvGrpSpPr/>
          <p:nvPr/>
        </p:nvGrpSpPr>
        <p:grpSpPr>
          <a:xfrm rot="1016215">
            <a:off x="4404683" y="1840388"/>
            <a:ext cx="3425815" cy="3427728"/>
            <a:chOff x="4676776" y="2278062"/>
            <a:chExt cx="2843213" cy="2844801"/>
          </a:xfrm>
        </p:grpSpPr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4902201" y="3098800"/>
              <a:ext cx="1370013" cy="1192213"/>
            </a:xfrm>
            <a:custGeom>
              <a:avLst/>
              <a:gdLst>
                <a:gd name="T0" fmla="*/ 648 w 863"/>
                <a:gd name="T1" fmla="*/ 751 h 751"/>
                <a:gd name="T2" fmla="*/ 216 w 863"/>
                <a:gd name="T3" fmla="*/ 751 h 751"/>
                <a:gd name="T4" fmla="*/ 0 w 863"/>
                <a:gd name="T5" fmla="*/ 376 h 751"/>
                <a:gd name="T6" fmla="*/ 216 w 863"/>
                <a:gd name="T7" fmla="*/ 0 h 751"/>
                <a:gd name="T8" fmla="*/ 648 w 863"/>
                <a:gd name="T9" fmla="*/ 0 h 751"/>
                <a:gd name="T10" fmla="*/ 863 w 863"/>
                <a:gd name="T11" fmla="*/ 376 h 751"/>
                <a:gd name="T12" fmla="*/ 648 w 863"/>
                <a:gd name="T13" fmla="*/ 75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3" h="751">
                  <a:moveTo>
                    <a:pt x="648" y="751"/>
                  </a:moveTo>
                  <a:lnTo>
                    <a:pt x="216" y="751"/>
                  </a:lnTo>
                  <a:lnTo>
                    <a:pt x="0" y="376"/>
                  </a:lnTo>
                  <a:lnTo>
                    <a:pt x="216" y="0"/>
                  </a:lnTo>
                  <a:lnTo>
                    <a:pt x="648" y="0"/>
                  </a:lnTo>
                  <a:lnTo>
                    <a:pt x="863" y="376"/>
                  </a:lnTo>
                  <a:lnTo>
                    <a:pt x="648" y="751"/>
                  </a:lnTo>
                  <a:close/>
                </a:path>
              </a:pathLst>
            </a:cu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5930901" y="3706812"/>
              <a:ext cx="1370013" cy="1190625"/>
            </a:xfrm>
            <a:custGeom>
              <a:avLst/>
              <a:gdLst>
                <a:gd name="T0" fmla="*/ 647 w 863"/>
                <a:gd name="T1" fmla="*/ 750 h 750"/>
                <a:gd name="T2" fmla="*/ 215 w 863"/>
                <a:gd name="T3" fmla="*/ 750 h 750"/>
                <a:gd name="T4" fmla="*/ 0 w 863"/>
                <a:gd name="T5" fmla="*/ 375 h 750"/>
                <a:gd name="T6" fmla="*/ 215 w 863"/>
                <a:gd name="T7" fmla="*/ 0 h 750"/>
                <a:gd name="T8" fmla="*/ 647 w 863"/>
                <a:gd name="T9" fmla="*/ 0 h 750"/>
                <a:gd name="T10" fmla="*/ 863 w 863"/>
                <a:gd name="T11" fmla="*/ 375 h 750"/>
                <a:gd name="T12" fmla="*/ 647 w 863"/>
                <a:gd name="T13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3" h="750">
                  <a:moveTo>
                    <a:pt x="647" y="750"/>
                  </a:moveTo>
                  <a:lnTo>
                    <a:pt x="215" y="750"/>
                  </a:lnTo>
                  <a:lnTo>
                    <a:pt x="0" y="375"/>
                  </a:lnTo>
                  <a:lnTo>
                    <a:pt x="215" y="0"/>
                  </a:lnTo>
                  <a:lnTo>
                    <a:pt x="647" y="0"/>
                  </a:lnTo>
                  <a:lnTo>
                    <a:pt x="863" y="375"/>
                  </a:lnTo>
                  <a:lnTo>
                    <a:pt x="647" y="750"/>
                  </a:lnTo>
                  <a:close/>
                </a:path>
              </a:pathLst>
            </a:cu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V="1">
              <a:off x="5930901" y="2509837"/>
              <a:ext cx="330200" cy="588963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V="1">
              <a:off x="6964364" y="3098800"/>
              <a:ext cx="330200" cy="596900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V="1">
              <a:off x="4902201" y="4302125"/>
              <a:ext cx="331788" cy="595313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auto">
            <a:xfrm>
              <a:off x="6048376" y="3470275"/>
              <a:ext cx="449263" cy="4492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4756151" y="3536950"/>
              <a:ext cx="314325" cy="309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Oval 27"/>
            <p:cNvSpPr>
              <a:spLocks noChangeArrowheads="1"/>
            </p:cNvSpPr>
            <p:nvPr/>
          </p:nvSpPr>
          <p:spPr bwMode="auto">
            <a:xfrm>
              <a:off x="5772151" y="2947987"/>
              <a:ext cx="309563" cy="3079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Oval 28"/>
            <p:cNvSpPr>
              <a:spLocks noChangeArrowheads="1"/>
            </p:cNvSpPr>
            <p:nvPr/>
          </p:nvSpPr>
          <p:spPr bwMode="auto">
            <a:xfrm>
              <a:off x="6807201" y="3554412"/>
              <a:ext cx="307975" cy="309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7115176" y="4116387"/>
              <a:ext cx="314325" cy="309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Oval 30"/>
            <p:cNvSpPr>
              <a:spLocks noChangeArrowheads="1"/>
            </p:cNvSpPr>
            <p:nvPr/>
          </p:nvSpPr>
          <p:spPr bwMode="auto">
            <a:xfrm>
              <a:off x="6121401" y="4724400"/>
              <a:ext cx="309563" cy="30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Oval 36"/>
            <p:cNvSpPr>
              <a:spLocks noChangeArrowheads="1"/>
            </p:cNvSpPr>
            <p:nvPr/>
          </p:nvSpPr>
          <p:spPr bwMode="auto">
            <a:xfrm>
              <a:off x="7070726" y="2874962"/>
              <a:ext cx="449263" cy="4492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Oval 37"/>
            <p:cNvSpPr>
              <a:spLocks noChangeArrowheads="1"/>
            </p:cNvSpPr>
            <p:nvPr/>
          </p:nvSpPr>
          <p:spPr bwMode="auto">
            <a:xfrm>
              <a:off x="4676776" y="4673600"/>
              <a:ext cx="450850" cy="4492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Oval 38"/>
            <p:cNvSpPr>
              <a:spLocks noChangeArrowheads="1"/>
            </p:cNvSpPr>
            <p:nvPr/>
          </p:nvSpPr>
          <p:spPr bwMode="auto">
            <a:xfrm>
              <a:off x="6037264" y="2278062"/>
              <a:ext cx="449263" cy="4556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Oval 43"/>
            <p:cNvSpPr>
              <a:spLocks noChangeArrowheads="1"/>
            </p:cNvSpPr>
            <p:nvPr/>
          </p:nvSpPr>
          <p:spPr bwMode="auto">
            <a:xfrm>
              <a:off x="5138739" y="2981325"/>
              <a:ext cx="234950" cy="236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5127626" y="4173537"/>
              <a:ext cx="234950" cy="2349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Oval 45"/>
            <p:cNvSpPr>
              <a:spLocks noChangeArrowheads="1"/>
            </p:cNvSpPr>
            <p:nvPr/>
          </p:nvSpPr>
          <p:spPr bwMode="auto">
            <a:xfrm>
              <a:off x="5795964" y="4156075"/>
              <a:ext cx="230188" cy="2301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Oval 46"/>
            <p:cNvSpPr>
              <a:spLocks noChangeArrowheads="1"/>
            </p:cNvSpPr>
            <p:nvPr/>
          </p:nvSpPr>
          <p:spPr bwMode="auto">
            <a:xfrm>
              <a:off x="6840539" y="4779962"/>
              <a:ext cx="234950" cy="236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8760714" y="1881984"/>
            <a:ext cx="694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Stars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8760714" y="2110623"/>
            <a:ext cx="204776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8760714" y="3156381"/>
            <a:ext cx="731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Earth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8760714" y="3385020"/>
            <a:ext cx="204776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8760714" y="4485413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Bubbles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8760714" y="4714052"/>
            <a:ext cx="204776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1904167" y="1881984"/>
            <a:ext cx="888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Clouds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1955059" y="2110623"/>
            <a:ext cx="230564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1904167" y="3156381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Diamonds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1904167" y="3385020"/>
            <a:ext cx="2252704" cy="73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46"/>
          <p:cNvSpPr txBox="1"/>
          <p:nvPr/>
        </p:nvSpPr>
        <p:spPr>
          <a:xfrm>
            <a:off x="1904167" y="4485413"/>
            <a:ext cx="8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6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Hearts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1904167" y="4714052"/>
            <a:ext cx="22527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</a:rPr>
              <a:t>顶部“开始”</a:t>
            </a:r>
            <a:endParaRPr lang="en-US" altLang="zh-CN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pt-BR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</a:t>
            </a:r>
            <a:endParaRPr lang="en-US" sz="12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8" name="Group 48"/>
          <p:cNvGrpSpPr/>
          <p:nvPr/>
        </p:nvGrpSpPr>
        <p:grpSpPr>
          <a:xfrm>
            <a:off x="8213536" y="3252730"/>
            <a:ext cx="487216" cy="487216"/>
            <a:chOff x="9084802" y="3510455"/>
            <a:chExt cx="548319" cy="548319"/>
          </a:xfrm>
        </p:grpSpPr>
        <p:sp>
          <p:nvSpPr>
            <p:cNvPr id="49" name="Oval 49"/>
            <p:cNvSpPr/>
            <p:nvPr/>
          </p:nvSpPr>
          <p:spPr>
            <a:xfrm>
              <a:off x="9084802" y="3510455"/>
              <a:ext cx="548319" cy="54831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AutoShape 4"/>
            <p:cNvSpPr>
              <a:spLocks/>
            </p:cNvSpPr>
            <p:nvPr/>
          </p:nvSpPr>
          <p:spPr bwMode="auto">
            <a:xfrm>
              <a:off x="9198279" y="3623365"/>
              <a:ext cx="321364" cy="3224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8213536" y="4581763"/>
            <a:ext cx="487216" cy="487216"/>
            <a:chOff x="9084802" y="5006165"/>
            <a:chExt cx="548319" cy="548319"/>
          </a:xfrm>
        </p:grpSpPr>
        <p:sp>
          <p:nvSpPr>
            <p:cNvPr id="52" name="Oval 52"/>
            <p:cNvSpPr/>
            <p:nvPr/>
          </p:nvSpPr>
          <p:spPr>
            <a:xfrm>
              <a:off x="9084802" y="5006165"/>
              <a:ext cx="548319" cy="54831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53" name="Group 53"/>
            <p:cNvGrpSpPr/>
            <p:nvPr/>
          </p:nvGrpSpPr>
          <p:grpSpPr>
            <a:xfrm>
              <a:off x="9205948" y="5134972"/>
              <a:ext cx="332152" cy="290704"/>
              <a:chOff x="2569485" y="4937447"/>
              <a:chExt cx="464344" cy="406400"/>
            </a:xfrm>
            <a:solidFill>
              <a:schemeClr val="bg1"/>
            </a:solidFill>
          </p:grpSpPr>
          <p:sp>
            <p:nvSpPr>
              <p:cNvPr id="54" name="AutoShape 103"/>
              <p:cNvSpPr>
                <a:spLocks/>
              </p:cNvSpPr>
              <p:nvPr/>
            </p:nvSpPr>
            <p:spPr bwMode="auto">
              <a:xfrm>
                <a:off x="2642510" y="5009678"/>
                <a:ext cx="166688" cy="1095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55" name="AutoShape 104"/>
              <p:cNvSpPr>
                <a:spLocks/>
              </p:cNvSpPr>
              <p:nvPr/>
            </p:nvSpPr>
            <p:spPr bwMode="auto">
              <a:xfrm>
                <a:off x="2569485" y="4937447"/>
                <a:ext cx="464344" cy="406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Group 56"/>
          <p:cNvGrpSpPr/>
          <p:nvPr/>
        </p:nvGrpSpPr>
        <p:grpSpPr>
          <a:xfrm>
            <a:off x="1356989" y="3252730"/>
            <a:ext cx="487216" cy="487216"/>
            <a:chOff x="954749" y="3510455"/>
            <a:chExt cx="548319" cy="548319"/>
          </a:xfrm>
        </p:grpSpPr>
        <p:sp>
          <p:nvSpPr>
            <p:cNvPr id="57" name="Oval 57"/>
            <p:cNvSpPr/>
            <p:nvPr/>
          </p:nvSpPr>
          <p:spPr>
            <a:xfrm>
              <a:off x="954749" y="3510455"/>
              <a:ext cx="548319" cy="5483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AutoShape 117"/>
            <p:cNvSpPr>
              <a:spLocks/>
            </p:cNvSpPr>
            <p:nvPr/>
          </p:nvSpPr>
          <p:spPr bwMode="auto">
            <a:xfrm>
              <a:off x="1070932" y="3681366"/>
              <a:ext cx="332151" cy="24925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8213536" y="1978333"/>
            <a:ext cx="487216" cy="487216"/>
            <a:chOff x="9084802" y="2076233"/>
            <a:chExt cx="548319" cy="548319"/>
          </a:xfrm>
        </p:grpSpPr>
        <p:sp>
          <p:nvSpPr>
            <p:cNvPr id="60" name="Oval 60"/>
            <p:cNvSpPr/>
            <p:nvPr/>
          </p:nvSpPr>
          <p:spPr>
            <a:xfrm>
              <a:off x="9084802" y="2076233"/>
              <a:ext cx="548319" cy="5483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AutoShape 139"/>
            <p:cNvSpPr>
              <a:spLocks/>
            </p:cNvSpPr>
            <p:nvPr/>
          </p:nvSpPr>
          <p:spPr bwMode="auto">
            <a:xfrm>
              <a:off x="9192885" y="2189426"/>
              <a:ext cx="332152" cy="321932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356989" y="4581763"/>
            <a:ext cx="487216" cy="487216"/>
            <a:chOff x="954749" y="5006165"/>
            <a:chExt cx="548319" cy="548319"/>
          </a:xfrm>
        </p:grpSpPr>
        <p:sp>
          <p:nvSpPr>
            <p:cNvPr id="63" name="Oval 63"/>
            <p:cNvSpPr/>
            <p:nvPr/>
          </p:nvSpPr>
          <p:spPr>
            <a:xfrm>
              <a:off x="954749" y="5006165"/>
              <a:ext cx="548319" cy="54831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64" name="Group 64"/>
            <p:cNvGrpSpPr/>
            <p:nvPr/>
          </p:nvGrpSpPr>
          <p:grpSpPr>
            <a:xfrm>
              <a:off x="1062832" y="5134689"/>
              <a:ext cx="332152" cy="291271"/>
              <a:chOff x="1640798" y="2149003"/>
              <a:chExt cx="464344" cy="407194"/>
            </a:xfrm>
            <a:solidFill>
              <a:schemeClr val="bg1"/>
            </a:solidFill>
          </p:grpSpPr>
          <p:sp>
            <p:nvSpPr>
              <p:cNvPr id="65" name="AutoShape 147"/>
              <p:cNvSpPr>
                <a:spLocks/>
              </p:cNvSpPr>
              <p:nvPr/>
            </p:nvSpPr>
            <p:spPr bwMode="auto">
              <a:xfrm>
                <a:off x="1640798" y="2149003"/>
                <a:ext cx="464344" cy="407194"/>
              </a:xfrm>
              <a:custGeom>
                <a:avLst/>
                <a:gdLst>
                  <a:gd name="T0" fmla="+- 0 10800 597"/>
                  <a:gd name="T1" fmla="*/ T0 w 20407"/>
                  <a:gd name="T2" fmla="+- 0 11028 672"/>
                  <a:gd name="T3" fmla="*/ 11028 h 20712"/>
                  <a:gd name="T4" fmla="+- 0 10800 597"/>
                  <a:gd name="T5" fmla="*/ T4 w 20407"/>
                  <a:gd name="T6" fmla="+- 0 11028 672"/>
                  <a:gd name="T7" fmla="*/ 11028 h 20712"/>
                  <a:gd name="T8" fmla="+- 0 10800 597"/>
                  <a:gd name="T9" fmla="*/ T8 w 20407"/>
                  <a:gd name="T10" fmla="+- 0 11028 672"/>
                  <a:gd name="T11" fmla="*/ 11028 h 20712"/>
                  <a:gd name="T12" fmla="+- 0 10800 597"/>
                  <a:gd name="T13" fmla="*/ T12 w 20407"/>
                  <a:gd name="T14" fmla="+- 0 11028 672"/>
                  <a:gd name="T15" fmla="*/ 11028 h 2071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407" h="20712">
                    <a:moveTo>
                      <a:pt x="17706" y="10922"/>
                    </a:moveTo>
                    <a:lnTo>
                      <a:pt x="10657" y="19017"/>
                    </a:lnTo>
                    <a:cubicBezTo>
                      <a:pt x="10407" y="19305"/>
                      <a:pt x="9998" y="19305"/>
                      <a:pt x="9748" y="19017"/>
                    </a:cubicBezTo>
                    <a:lnTo>
                      <a:pt x="2699" y="10922"/>
                    </a:lnTo>
                    <a:cubicBezTo>
                      <a:pt x="817" y="8762"/>
                      <a:pt x="817" y="5247"/>
                      <a:pt x="2699" y="3087"/>
                    </a:cubicBezTo>
                    <a:cubicBezTo>
                      <a:pt x="4512" y="1004"/>
                      <a:pt x="7429" y="931"/>
                      <a:pt x="9338" y="2923"/>
                    </a:cubicBezTo>
                    <a:lnTo>
                      <a:pt x="10202" y="3825"/>
                    </a:lnTo>
                    <a:lnTo>
                      <a:pt x="11067" y="2923"/>
                    </a:lnTo>
                    <a:cubicBezTo>
                      <a:pt x="12976" y="931"/>
                      <a:pt x="15893" y="1004"/>
                      <a:pt x="17706" y="3087"/>
                    </a:cubicBezTo>
                    <a:cubicBezTo>
                      <a:pt x="19588" y="5247"/>
                      <a:pt x="19588" y="8762"/>
                      <a:pt x="17706" y="10922"/>
                    </a:cubicBezTo>
                    <a:moveTo>
                      <a:pt x="18616" y="2043"/>
                    </a:moveTo>
                    <a:cubicBezTo>
                      <a:pt x="16301" y="-617"/>
                      <a:pt x="12601" y="-672"/>
                      <a:pt x="10202" y="1830"/>
                    </a:cubicBezTo>
                    <a:cubicBezTo>
                      <a:pt x="7805" y="-672"/>
                      <a:pt x="4104" y="-617"/>
                      <a:pt x="1789" y="2043"/>
                    </a:cubicBezTo>
                    <a:cubicBezTo>
                      <a:pt x="-597" y="4783"/>
                      <a:pt x="-597" y="9226"/>
                      <a:pt x="1789" y="11967"/>
                    </a:cubicBezTo>
                    <a:cubicBezTo>
                      <a:pt x="2470" y="12750"/>
                      <a:pt x="8838" y="20061"/>
                      <a:pt x="8838" y="20061"/>
                    </a:cubicBezTo>
                    <a:cubicBezTo>
                      <a:pt x="9592" y="20928"/>
                      <a:pt x="10812" y="20928"/>
                      <a:pt x="11567" y="20061"/>
                    </a:cubicBezTo>
                    <a:cubicBezTo>
                      <a:pt x="11567" y="20061"/>
                      <a:pt x="18539" y="12056"/>
                      <a:pt x="18616" y="11967"/>
                    </a:cubicBezTo>
                    <a:cubicBezTo>
                      <a:pt x="21003" y="9226"/>
                      <a:pt x="21003" y="4783"/>
                      <a:pt x="18616" y="20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6" name="AutoShape 148"/>
              <p:cNvSpPr>
                <a:spLocks/>
              </p:cNvSpPr>
              <p:nvPr/>
            </p:nvSpPr>
            <p:spPr bwMode="auto">
              <a:xfrm>
                <a:off x="1713029" y="2222028"/>
                <a:ext cx="69056" cy="690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326" y="0"/>
                    </a:moveTo>
                    <a:cubicBezTo>
                      <a:pt x="19317" y="0"/>
                      <a:pt x="19317" y="4"/>
                      <a:pt x="19308" y="4"/>
                    </a:cubicBezTo>
                    <a:cubicBezTo>
                      <a:pt x="8643" y="13"/>
                      <a:pt x="0" y="8659"/>
                      <a:pt x="0" y="19326"/>
                    </a:cubicBezTo>
                    <a:cubicBezTo>
                      <a:pt x="0" y="20580"/>
                      <a:pt x="1019" y="21600"/>
                      <a:pt x="2273" y="21600"/>
                    </a:cubicBezTo>
                    <a:cubicBezTo>
                      <a:pt x="3528" y="21600"/>
                      <a:pt x="4547" y="20580"/>
                      <a:pt x="4547" y="19326"/>
                    </a:cubicBezTo>
                    <a:lnTo>
                      <a:pt x="4547" y="19321"/>
                    </a:lnTo>
                    <a:cubicBezTo>
                      <a:pt x="4547" y="11164"/>
                      <a:pt x="11164" y="4547"/>
                      <a:pt x="19321" y="4547"/>
                    </a:cubicBezTo>
                    <a:lnTo>
                      <a:pt x="19326" y="4547"/>
                    </a:lnTo>
                    <a:cubicBezTo>
                      <a:pt x="20580" y="4547"/>
                      <a:pt x="21599" y="3528"/>
                      <a:pt x="21599" y="2273"/>
                    </a:cubicBezTo>
                    <a:cubicBezTo>
                      <a:pt x="21599" y="1019"/>
                      <a:pt x="20580" y="0"/>
                      <a:pt x="1932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7" name="Group 67"/>
          <p:cNvGrpSpPr/>
          <p:nvPr/>
        </p:nvGrpSpPr>
        <p:grpSpPr>
          <a:xfrm>
            <a:off x="1356989" y="1978333"/>
            <a:ext cx="487216" cy="487216"/>
            <a:chOff x="954749" y="2076233"/>
            <a:chExt cx="548319" cy="548319"/>
          </a:xfrm>
        </p:grpSpPr>
        <p:sp>
          <p:nvSpPr>
            <p:cNvPr id="68" name="Oval 68"/>
            <p:cNvSpPr/>
            <p:nvPr/>
          </p:nvSpPr>
          <p:spPr>
            <a:xfrm>
              <a:off x="954749" y="2076233"/>
              <a:ext cx="548319" cy="5483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AutoShape 149"/>
            <p:cNvSpPr>
              <a:spLocks/>
            </p:cNvSpPr>
            <p:nvPr/>
          </p:nvSpPr>
          <p:spPr bwMode="auto">
            <a:xfrm>
              <a:off x="1062833" y="2230875"/>
              <a:ext cx="332151" cy="2390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951950" y="698436"/>
            <a:ext cx="2661265" cy="855711"/>
            <a:chOff x="4951950" y="698436"/>
            <a:chExt cx="2661265" cy="855711"/>
          </a:xfrm>
        </p:grpSpPr>
        <p:sp>
          <p:nvSpPr>
            <p:cNvPr id="71" name="TextBox 74"/>
            <p:cNvSpPr txBox="1"/>
            <p:nvPr/>
          </p:nvSpPr>
          <p:spPr>
            <a:xfrm>
              <a:off x="4951950" y="698436"/>
              <a:ext cx="2661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6"/>
                  </a:solidFill>
                  <a:cs typeface="+mn-ea"/>
                  <a:sym typeface="+mn-lt"/>
                </a:rPr>
                <a:t>此处添加标题</a:t>
              </a:r>
              <a:endParaRPr lang="id-ID" sz="32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74"/>
            <p:cNvSpPr txBox="1"/>
            <p:nvPr/>
          </p:nvSpPr>
          <p:spPr>
            <a:xfrm>
              <a:off x="5293540" y="1215593"/>
              <a:ext cx="2046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Here to add a title</a:t>
              </a:r>
              <a:endParaRPr lang="id-ID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704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F5450"/>
      </a:accent1>
      <a:accent2>
        <a:srgbClr val="48C2D1"/>
      </a:accent2>
      <a:accent3>
        <a:srgbClr val="EF5450"/>
      </a:accent3>
      <a:accent4>
        <a:srgbClr val="48C2D1"/>
      </a:accent4>
      <a:accent5>
        <a:srgbClr val="EF5450"/>
      </a:accent5>
      <a:accent6>
        <a:srgbClr val="48C2D1"/>
      </a:accent6>
      <a:hlink>
        <a:srgbClr val="0563C1"/>
      </a:hlink>
      <a:folHlink>
        <a:srgbClr val="954F72"/>
      </a:folHlink>
    </a:clrScheme>
    <a:fontScheme name="Tem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1300" b="1" dirty="0" smtClean="0">
            <a:solidFill>
              <a:schemeClr val="accent2"/>
            </a:solidFill>
            <a:latin typeface="Adobe Devanagari" panose="02040503050201020203" pitchFamily="18" charset="0"/>
            <a:cs typeface="Adobe Devanagari" panose="02040503050201020203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2617</Words>
  <Application>Microsoft Office PowerPoint</Application>
  <PresentationFormat>宽屏</PresentationFormat>
  <Paragraphs>316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Adobe Devanagari</vt:lpstr>
      <vt:lpstr>Adobe Hebrew</vt:lpstr>
      <vt:lpstr>Clear Sans</vt:lpstr>
      <vt:lpstr>Clear Sans Light</vt:lpstr>
      <vt:lpstr>Coolvetica Rg</vt:lpstr>
      <vt:lpstr>ＭＳ Ｐゴシック</vt:lpstr>
      <vt:lpstr>Open Sans</vt:lpstr>
      <vt:lpstr>Open Sans Extrabold</vt:lpstr>
      <vt:lpstr>等线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小小知青</dc:creator>
  <cp:lastModifiedBy>Administrator</cp:lastModifiedBy>
  <cp:revision>88</cp:revision>
  <dcterms:created xsi:type="dcterms:W3CDTF">2016-06-21T22:48:23Z</dcterms:created>
  <dcterms:modified xsi:type="dcterms:W3CDTF">2021-01-26T05:08:15Z</dcterms:modified>
</cp:coreProperties>
</file>