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409" r:id="rId3"/>
    <p:sldId id="411" r:id="rId4"/>
    <p:sldId id="412" r:id="rId5"/>
    <p:sldId id="416" r:id="rId6"/>
    <p:sldId id="417" r:id="rId7"/>
    <p:sldId id="431" r:id="rId8"/>
    <p:sldId id="413" r:id="rId9"/>
    <p:sldId id="430" r:id="rId10"/>
    <p:sldId id="418" r:id="rId11"/>
    <p:sldId id="419" r:id="rId12"/>
    <p:sldId id="414" r:id="rId13"/>
    <p:sldId id="420" r:id="rId14"/>
    <p:sldId id="421" r:id="rId15"/>
    <p:sldId id="422" r:id="rId16"/>
    <p:sldId id="415" r:id="rId17"/>
    <p:sldId id="423" r:id="rId18"/>
    <p:sldId id="424" r:id="rId19"/>
    <p:sldId id="429" r:id="rId20"/>
    <p:sldId id="410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C1BA"/>
    <a:srgbClr val="EC9385"/>
    <a:srgbClr val="E9BFB4"/>
    <a:srgbClr val="E98170"/>
    <a:srgbClr val="E4B3A4"/>
    <a:srgbClr val="EEA294"/>
    <a:srgbClr val="EED0C6"/>
    <a:srgbClr val="91B7C2"/>
    <a:srgbClr val="6B869B"/>
    <a:srgbClr val="D45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62" y="108"/>
      </p:cViewPr>
      <p:guideLst>
        <p:guide orient="horz" pos="2124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/>
              <a:t>图表标题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 defTabSz="914400">
            <a:defRPr lang="zh-CN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9.7233729787518403E-2"/>
          <c:y val="0.174988854213107"/>
          <c:w val="0.87336629693973"/>
          <c:h val="0.60998662505572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1B7C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0A-418D-93CE-163FFBE9FC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C938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D0A-418D-93CE-163FFBE9FC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7"/>
        <c:overlap val="-6"/>
        <c:axId val="157414944"/>
        <c:axId val="202966272"/>
      </c:barChart>
      <c:catAx>
        <c:axId val="157414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/>
          </a:p>
        </c:txPr>
        <c:crossAx val="202966272"/>
        <c:crosses val="autoZero"/>
        <c:auto val="1"/>
        <c:lblAlgn val="ctr"/>
        <c:lblOffset val="100"/>
        <c:noMultiLvlLbl val="0"/>
      </c:catAx>
      <c:valAx>
        <c:axId val="202966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/>
          </a:p>
        </c:txPr>
        <c:crossAx val="157414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solidFill>
        <a:srgbClr val="F5C1BA"/>
      </a:solidFill>
      <a:round/>
    </a:ln>
    <a:effectLst>
      <a:outerShdw blurRad="63500" dist="37357" dir="2700000" sx="0" sy="0" rotWithShape="0">
        <a:scrgbClr r="0" g="0" b="0"/>
      </a:outerShdw>
    </a:effectLst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9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67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5C1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/>
        </p:nvSpPr>
        <p:spPr>
          <a:xfrm>
            <a:off x="4233545" y="4183380"/>
            <a:ext cx="7712075" cy="2674620"/>
          </a:xfrm>
          <a:custGeom>
            <a:avLst/>
            <a:gdLst>
              <a:gd name="connisteX0" fmla="*/ 0 w 6908872"/>
              <a:gd name="connsiteY0" fmla="*/ 4726360 h 4726360"/>
              <a:gd name="connisteX1" fmla="*/ 809625 w 6908872"/>
              <a:gd name="connsiteY1" fmla="*/ 2328600 h 4726360"/>
              <a:gd name="connisteX2" fmla="*/ 3382010 w 6908872"/>
              <a:gd name="connsiteY2" fmla="*/ 3011225 h 4726360"/>
              <a:gd name="connisteX3" fmla="*/ 5001260 w 6908872"/>
              <a:gd name="connsiteY3" fmla="*/ 138485 h 4726360"/>
              <a:gd name="connisteX4" fmla="*/ 6651625 w 6908872"/>
              <a:gd name="connsiteY4" fmla="*/ 1106860 h 4726360"/>
              <a:gd name="connisteX5" fmla="*/ 6889750 w 6908872"/>
              <a:gd name="connsiteY5" fmla="*/ 4726360 h 47263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908872" h="4726360">
                <a:moveTo>
                  <a:pt x="0" y="4726360"/>
                </a:moveTo>
                <a:cubicBezTo>
                  <a:pt x="110490" y="4232965"/>
                  <a:pt x="133350" y="2671500"/>
                  <a:pt x="809625" y="2328600"/>
                </a:cubicBezTo>
                <a:cubicBezTo>
                  <a:pt x="1485900" y="1985700"/>
                  <a:pt x="2543810" y="3449375"/>
                  <a:pt x="3382010" y="3011225"/>
                </a:cubicBezTo>
                <a:cubicBezTo>
                  <a:pt x="4220210" y="2573075"/>
                  <a:pt x="4347210" y="519485"/>
                  <a:pt x="5001260" y="138485"/>
                </a:cubicBezTo>
                <a:cubicBezTo>
                  <a:pt x="5655310" y="-242515"/>
                  <a:pt x="6273800" y="189285"/>
                  <a:pt x="6651625" y="1106860"/>
                </a:cubicBezTo>
                <a:cubicBezTo>
                  <a:pt x="7029450" y="2024435"/>
                  <a:pt x="6875145" y="4021510"/>
                  <a:pt x="6889750" y="4726360"/>
                </a:cubicBezTo>
              </a:path>
            </a:pathLst>
          </a:cu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8291830" y="0"/>
            <a:ext cx="3900170" cy="3485468"/>
          </a:xfrm>
          <a:custGeom>
            <a:avLst/>
            <a:gdLst>
              <a:gd name="connisteX0" fmla="*/ 511859 w 4920402"/>
              <a:gd name="connsiteY0" fmla="*/ 365608 h 4860138"/>
              <a:gd name="connisteX1" fmla="*/ 83234 w 4920402"/>
              <a:gd name="connsiteY1" fmla="*/ 2649703 h 4860138"/>
              <a:gd name="connisteX2" fmla="*/ 2019349 w 4920402"/>
              <a:gd name="connsiteY2" fmla="*/ 3078963 h 4860138"/>
              <a:gd name="connisteX3" fmla="*/ 2924224 w 4920402"/>
              <a:gd name="connsiteY3" fmla="*/ 4428338 h 4860138"/>
              <a:gd name="connisteX4" fmla="*/ 4749849 w 4920402"/>
              <a:gd name="connsiteY4" fmla="*/ 4666463 h 4860138"/>
              <a:gd name="connisteX5" fmla="*/ 4670474 w 4920402"/>
              <a:gd name="connsiteY5" fmla="*/ 2348078 h 4860138"/>
              <a:gd name="connisteX6" fmla="*/ 3956099 w 4920402"/>
              <a:gd name="connsiteY6" fmla="*/ 95098 h 4860138"/>
              <a:gd name="connisteX7" fmla="*/ 1686609 w 4920402"/>
              <a:gd name="connsiteY7" fmla="*/ 603733 h 4860138"/>
              <a:gd name="connisteX8" fmla="*/ 464234 w 4920402"/>
              <a:gd name="connsiteY8" fmla="*/ 825983 h 48601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6142" h="5489">
                <a:moveTo>
                  <a:pt x="282" y="0"/>
                </a:moveTo>
                <a:lnTo>
                  <a:pt x="6142" y="0"/>
                </a:lnTo>
                <a:lnTo>
                  <a:pt x="6142" y="5489"/>
                </a:lnTo>
                <a:lnTo>
                  <a:pt x="6108" y="5482"/>
                </a:lnTo>
                <a:cubicBezTo>
                  <a:pt x="5580" y="5363"/>
                  <a:pt x="5022" y="5114"/>
                  <a:pt x="4605" y="4872"/>
                </a:cubicBezTo>
                <a:cubicBezTo>
                  <a:pt x="3745" y="4372"/>
                  <a:pt x="4075" y="3307"/>
                  <a:pt x="3180" y="2747"/>
                </a:cubicBezTo>
                <a:cubicBezTo>
                  <a:pt x="2285" y="2187"/>
                  <a:pt x="606" y="2926"/>
                  <a:pt x="131" y="2071"/>
                </a:cubicBezTo>
                <a:cubicBezTo>
                  <a:pt x="-129" y="1603"/>
                  <a:pt x="39" y="782"/>
                  <a:pt x="276" y="19"/>
                </a:cubicBezTo>
                <a:lnTo>
                  <a:pt x="282" y="0"/>
                </a:lnTo>
                <a:close/>
              </a:path>
            </a:pathLst>
          </a:cu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8843645" y="4470400"/>
            <a:ext cx="3347085" cy="2408555"/>
          </a:xfrm>
          <a:custGeom>
            <a:avLst/>
            <a:gdLst>
              <a:gd name="connisteX0" fmla="*/ 3347085 w 3347085"/>
              <a:gd name="connsiteY0" fmla="*/ 0 h 2408555"/>
              <a:gd name="connisteX1" fmla="*/ 2286000 w 3347085"/>
              <a:gd name="connsiteY1" fmla="*/ 1007110 h 2408555"/>
              <a:gd name="connisteX2" fmla="*/ 2381250 w 3347085"/>
              <a:gd name="connsiteY2" fmla="*/ 1619250 h 2408555"/>
              <a:gd name="connisteX3" fmla="*/ 1387475 w 3347085"/>
              <a:gd name="connsiteY3" fmla="*/ 1646555 h 2408555"/>
              <a:gd name="connisteX4" fmla="*/ 1645920 w 3347085"/>
              <a:gd name="connsiteY4" fmla="*/ 2095500 h 2408555"/>
              <a:gd name="connisteX5" fmla="*/ 0 w 3347085"/>
              <a:gd name="connsiteY5" fmla="*/ 2408555 h 2408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3347085" h="2408555">
                <a:moveTo>
                  <a:pt x="3347085" y="0"/>
                </a:moveTo>
                <a:cubicBezTo>
                  <a:pt x="3133090" y="189230"/>
                  <a:pt x="2479040" y="683260"/>
                  <a:pt x="2286000" y="1007110"/>
                </a:cubicBezTo>
                <a:cubicBezTo>
                  <a:pt x="2092960" y="1330960"/>
                  <a:pt x="2560955" y="1491615"/>
                  <a:pt x="2381250" y="1619250"/>
                </a:cubicBezTo>
                <a:cubicBezTo>
                  <a:pt x="2201545" y="1746885"/>
                  <a:pt x="1534795" y="1551305"/>
                  <a:pt x="1387475" y="1646555"/>
                </a:cubicBezTo>
                <a:cubicBezTo>
                  <a:pt x="1240155" y="1741805"/>
                  <a:pt x="1923415" y="1943100"/>
                  <a:pt x="1645920" y="2095500"/>
                </a:cubicBezTo>
                <a:cubicBezTo>
                  <a:pt x="1368425" y="2247900"/>
                  <a:pt x="334645" y="2355215"/>
                  <a:pt x="0" y="240855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0" y="0"/>
            <a:ext cx="6155694" cy="6858000"/>
          </a:xfrm>
          <a:custGeom>
            <a:avLst/>
            <a:gdLst>
              <a:gd name="connisteX0" fmla="*/ 7406502 w 7705587"/>
              <a:gd name="connsiteY0" fmla="*/ 721953 h 7902707"/>
              <a:gd name="connisteX1" fmla="*/ 6943587 w 7705587"/>
              <a:gd name="connsiteY1" fmla="*/ 1579203 h 7902707"/>
              <a:gd name="connisteX2" fmla="*/ 4399142 w 7705587"/>
              <a:gd name="connsiteY2" fmla="*/ 2259288 h 7902707"/>
              <a:gd name="connisteX3" fmla="*/ 2861807 w 7705587"/>
              <a:gd name="connsiteY3" fmla="*/ 4803733 h 7902707"/>
              <a:gd name="connisteX4" fmla="*/ 1800087 w 7705587"/>
              <a:gd name="connsiteY4" fmla="*/ 5212038 h 7902707"/>
              <a:gd name="connisteX5" fmla="*/ 1786752 w 7705587"/>
              <a:gd name="connsiteY5" fmla="*/ 7157678 h 7902707"/>
              <a:gd name="connisteX6" fmla="*/ 1053327 w 7705587"/>
              <a:gd name="connsiteY6" fmla="*/ 7851733 h 7902707"/>
              <a:gd name="connisteX7" fmla="*/ 495162 w 7705587"/>
              <a:gd name="connsiteY7" fmla="*/ 6219148 h 7902707"/>
              <a:gd name="connisteX8" fmla="*/ 114162 w 7705587"/>
              <a:gd name="connsiteY8" fmla="*/ 1416008 h 7902707"/>
              <a:gd name="connisteX9" fmla="*/ 2235697 w 7705587"/>
              <a:gd name="connsiteY9" fmla="*/ 110448 h 7902707"/>
              <a:gd name="connisteX10" fmla="*/ 5787252 w 7705587"/>
              <a:gd name="connsiteY10" fmla="*/ 137753 h 7902707"/>
              <a:gd name="connisteX11" fmla="*/ 7705587 w 7705587"/>
              <a:gd name="connsiteY11" fmla="*/ 192363 h 79027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</a:cxnLst>
            <a:rect l="l" t="t" r="r" b="b"/>
            <a:pathLst>
              <a:path w="9694" h="10800">
                <a:moveTo>
                  <a:pt x="0" y="0"/>
                </a:moveTo>
                <a:lnTo>
                  <a:pt x="9694" y="0"/>
                </a:lnTo>
                <a:lnTo>
                  <a:pt x="9663" y="55"/>
                </a:lnTo>
                <a:cubicBezTo>
                  <a:pt x="9597" y="304"/>
                  <a:pt x="9881" y="921"/>
                  <a:pt x="8934" y="1405"/>
                </a:cubicBezTo>
                <a:cubicBezTo>
                  <a:pt x="7987" y="1889"/>
                  <a:pt x="6213" y="1460"/>
                  <a:pt x="4927" y="2476"/>
                </a:cubicBezTo>
                <a:cubicBezTo>
                  <a:pt x="3641" y="3492"/>
                  <a:pt x="3325" y="5553"/>
                  <a:pt x="2506" y="6483"/>
                </a:cubicBezTo>
                <a:cubicBezTo>
                  <a:pt x="1687" y="7413"/>
                  <a:pt x="1173" y="6385"/>
                  <a:pt x="834" y="7126"/>
                </a:cubicBezTo>
                <a:cubicBezTo>
                  <a:pt x="495" y="7867"/>
                  <a:pt x="1048" y="9359"/>
                  <a:pt x="813" y="10190"/>
                </a:cubicBezTo>
                <a:cubicBezTo>
                  <a:pt x="749" y="10414"/>
                  <a:pt x="666" y="10618"/>
                  <a:pt x="570" y="10791"/>
                </a:cubicBezTo>
                <a:lnTo>
                  <a:pt x="564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445" y="-22860"/>
            <a:ext cx="8684895" cy="2371725"/>
          </a:xfrm>
          <a:custGeom>
            <a:avLst/>
            <a:gdLst>
              <a:gd name="connisteX0" fmla="*/ 0 w 8672386"/>
              <a:gd name="connsiteY0" fmla="*/ 2459355 h 2983307"/>
              <a:gd name="connisteX1" fmla="*/ 1794510 w 8672386"/>
              <a:gd name="connsiteY1" fmla="*/ 1887855 h 2983307"/>
              <a:gd name="connisteX2" fmla="*/ 1080135 w 8672386"/>
              <a:gd name="connsiteY2" fmla="*/ 1220470 h 2983307"/>
              <a:gd name="connisteX3" fmla="*/ 2064385 w 8672386"/>
              <a:gd name="connsiteY3" fmla="*/ 2983230 h 2983307"/>
              <a:gd name="connisteX4" fmla="*/ 4000500 w 8672386"/>
              <a:gd name="connsiteY4" fmla="*/ 1156970 h 2983307"/>
              <a:gd name="connisteX5" fmla="*/ 8081010 w 8672386"/>
              <a:gd name="connsiteY5" fmla="*/ 395605 h 2983307"/>
              <a:gd name="connisteX6" fmla="*/ 8589010 w 8672386"/>
              <a:gd name="connsiteY6" fmla="*/ 0 h 29833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8672386" h="2983307">
                <a:moveTo>
                  <a:pt x="0" y="2459355"/>
                </a:moveTo>
                <a:cubicBezTo>
                  <a:pt x="373380" y="2358390"/>
                  <a:pt x="1578610" y="2135505"/>
                  <a:pt x="1794510" y="1887855"/>
                </a:cubicBezTo>
                <a:cubicBezTo>
                  <a:pt x="2010410" y="1640205"/>
                  <a:pt x="1026160" y="1001395"/>
                  <a:pt x="1080135" y="1220470"/>
                </a:cubicBezTo>
                <a:cubicBezTo>
                  <a:pt x="1134110" y="1439545"/>
                  <a:pt x="1480185" y="2995930"/>
                  <a:pt x="2064385" y="2983230"/>
                </a:cubicBezTo>
                <a:cubicBezTo>
                  <a:pt x="2648585" y="2970530"/>
                  <a:pt x="2797175" y="1674495"/>
                  <a:pt x="4000500" y="1156970"/>
                </a:cubicBezTo>
                <a:cubicBezTo>
                  <a:pt x="5203825" y="639445"/>
                  <a:pt x="7163435" y="626745"/>
                  <a:pt x="8081010" y="395605"/>
                </a:cubicBezTo>
                <a:cubicBezTo>
                  <a:pt x="8998585" y="164465"/>
                  <a:pt x="8569325" y="64135"/>
                  <a:pt x="858901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5C1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/>
        </p:nvSpPr>
        <p:spPr>
          <a:xfrm>
            <a:off x="4233545" y="4183380"/>
            <a:ext cx="7712075" cy="2674620"/>
          </a:xfrm>
          <a:custGeom>
            <a:avLst/>
            <a:gdLst>
              <a:gd name="connisteX0" fmla="*/ 0 w 6908872"/>
              <a:gd name="connsiteY0" fmla="*/ 4726360 h 4726360"/>
              <a:gd name="connisteX1" fmla="*/ 809625 w 6908872"/>
              <a:gd name="connsiteY1" fmla="*/ 2328600 h 4726360"/>
              <a:gd name="connisteX2" fmla="*/ 3382010 w 6908872"/>
              <a:gd name="connsiteY2" fmla="*/ 3011225 h 4726360"/>
              <a:gd name="connisteX3" fmla="*/ 5001260 w 6908872"/>
              <a:gd name="connsiteY3" fmla="*/ 138485 h 4726360"/>
              <a:gd name="connisteX4" fmla="*/ 6651625 w 6908872"/>
              <a:gd name="connsiteY4" fmla="*/ 1106860 h 4726360"/>
              <a:gd name="connisteX5" fmla="*/ 6889750 w 6908872"/>
              <a:gd name="connsiteY5" fmla="*/ 4726360 h 47263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908872" h="4726360">
                <a:moveTo>
                  <a:pt x="0" y="4726360"/>
                </a:moveTo>
                <a:cubicBezTo>
                  <a:pt x="110490" y="4232965"/>
                  <a:pt x="133350" y="2671500"/>
                  <a:pt x="809625" y="2328600"/>
                </a:cubicBezTo>
                <a:cubicBezTo>
                  <a:pt x="1485900" y="1985700"/>
                  <a:pt x="2543810" y="3449375"/>
                  <a:pt x="3382010" y="3011225"/>
                </a:cubicBezTo>
                <a:cubicBezTo>
                  <a:pt x="4220210" y="2573075"/>
                  <a:pt x="4347210" y="519485"/>
                  <a:pt x="5001260" y="138485"/>
                </a:cubicBezTo>
                <a:cubicBezTo>
                  <a:pt x="5655310" y="-242515"/>
                  <a:pt x="6273800" y="189285"/>
                  <a:pt x="6651625" y="1106860"/>
                </a:cubicBezTo>
                <a:cubicBezTo>
                  <a:pt x="7029450" y="2024435"/>
                  <a:pt x="6875145" y="4021510"/>
                  <a:pt x="6889750" y="4726360"/>
                </a:cubicBezTo>
              </a:path>
            </a:pathLst>
          </a:cu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8291830" y="0"/>
            <a:ext cx="3900170" cy="3485468"/>
          </a:xfrm>
          <a:custGeom>
            <a:avLst/>
            <a:gdLst>
              <a:gd name="connisteX0" fmla="*/ 511859 w 4920402"/>
              <a:gd name="connsiteY0" fmla="*/ 365608 h 4860138"/>
              <a:gd name="connisteX1" fmla="*/ 83234 w 4920402"/>
              <a:gd name="connsiteY1" fmla="*/ 2649703 h 4860138"/>
              <a:gd name="connisteX2" fmla="*/ 2019349 w 4920402"/>
              <a:gd name="connsiteY2" fmla="*/ 3078963 h 4860138"/>
              <a:gd name="connisteX3" fmla="*/ 2924224 w 4920402"/>
              <a:gd name="connsiteY3" fmla="*/ 4428338 h 4860138"/>
              <a:gd name="connisteX4" fmla="*/ 4749849 w 4920402"/>
              <a:gd name="connsiteY4" fmla="*/ 4666463 h 4860138"/>
              <a:gd name="connisteX5" fmla="*/ 4670474 w 4920402"/>
              <a:gd name="connsiteY5" fmla="*/ 2348078 h 4860138"/>
              <a:gd name="connisteX6" fmla="*/ 3956099 w 4920402"/>
              <a:gd name="connsiteY6" fmla="*/ 95098 h 4860138"/>
              <a:gd name="connisteX7" fmla="*/ 1686609 w 4920402"/>
              <a:gd name="connsiteY7" fmla="*/ 603733 h 4860138"/>
              <a:gd name="connisteX8" fmla="*/ 464234 w 4920402"/>
              <a:gd name="connsiteY8" fmla="*/ 825983 h 48601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6142" h="5489">
                <a:moveTo>
                  <a:pt x="282" y="0"/>
                </a:moveTo>
                <a:lnTo>
                  <a:pt x="6142" y="0"/>
                </a:lnTo>
                <a:lnTo>
                  <a:pt x="6142" y="5489"/>
                </a:lnTo>
                <a:lnTo>
                  <a:pt x="6108" y="5482"/>
                </a:lnTo>
                <a:cubicBezTo>
                  <a:pt x="5580" y="5363"/>
                  <a:pt x="5022" y="5114"/>
                  <a:pt x="4605" y="4872"/>
                </a:cubicBezTo>
                <a:cubicBezTo>
                  <a:pt x="3745" y="4372"/>
                  <a:pt x="4075" y="3307"/>
                  <a:pt x="3180" y="2747"/>
                </a:cubicBezTo>
                <a:cubicBezTo>
                  <a:pt x="2285" y="2187"/>
                  <a:pt x="606" y="2926"/>
                  <a:pt x="131" y="2071"/>
                </a:cubicBezTo>
                <a:cubicBezTo>
                  <a:pt x="-129" y="1603"/>
                  <a:pt x="39" y="782"/>
                  <a:pt x="276" y="19"/>
                </a:cubicBezTo>
                <a:lnTo>
                  <a:pt x="282" y="0"/>
                </a:lnTo>
                <a:close/>
              </a:path>
            </a:pathLst>
          </a:cu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8843645" y="4470400"/>
            <a:ext cx="3347085" cy="2408555"/>
          </a:xfrm>
          <a:custGeom>
            <a:avLst/>
            <a:gdLst>
              <a:gd name="connisteX0" fmla="*/ 3347085 w 3347085"/>
              <a:gd name="connsiteY0" fmla="*/ 0 h 2408555"/>
              <a:gd name="connisteX1" fmla="*/ 2286000 w 3347085"/>
              <a:gd name="connsiteY1" fmla="*/ 1007110 h 2408555"/>
              <a:gd name="connisteX2" fmla="*/ 2381250 w 3347085"/>
              <a:gd name="connsiteY2" fmla="*/ 1619250 h 2408555"/>
              <a:gd name="connisteX3" fmla="*/ 1387475 w 3347085"/>
              <a:gd name="connsiteY3" fmla="*/ 1646555 h 2408555"/>
              <a:gd name="connisteX4" fmla="*/ 1645920 w 3347085"/>
              <a:gd name="connsiteY4" fmla="*/ 2095500 h 2408555"/>
              <a:gd name="connisteX5" fmla="*/ 0 w 3347085"/>
              <a:gd name="connsiteY5" fmla="*/ 2408555 h 2408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3347085" h="2408555">
                <a:moveTo>
                  <a:pt x="3347085" y="0"/>
                </a:moveTo>
                <a:cubicBezTo>
                  <a:pt x="3133090" y="189230"/>
                  <a:pt x="2479040" y="683260"/>
                  <a:pt x="2286000" y="1007110"/>
                </a:cubicBezTo>
                <a:cubicBezTo>
                  <a:pt x="2092960" y="1330960"/>
                  <a:pt x="2560955" y="1491615"/>
                  <a:pt x="2381250" y="1619250"/>
                </a:cubicBezTo>
                <a:cubicBezTo>
                  <a:pt x="2201545" y="1746885"/>
                  <a:pt x="1534795" y="1551305"/>
                  <a:pt x="1387475" y="1646555"/>
                </a:cubicBezTo>
                <a:cubicBezTo>
                  <a:pt x="1240155" y="1741805"/>
                  <a:pt x="1923415" y="1943100"/>
                  <a:pt x="1645920" y="2095500"/>
                </a:cubicBezTo>
                <a:cubicBezTo>
                  <a:pt x="1368425" y="2247900"/>
                  <a:pt x="334645" y="2355215"/>
                  <a:pt x="0" y="240855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0" y="0"/>
            <a:ext cx="6155694" cy="6858000"/>
          </a:xfrm>
          <a:custGeom>
            <a:avLst/>
            <a:gdLst>
              <a:gd name="connisteX0" fmla="*/ 7406502 w 7705587"/>
              <a:gd name="connsiteY0" fmla="*/ 721953 h 7902707"/>
              <a:gd name="connisteX1" fmla="*/ 6943587 w 7705587"/>
              <a:gd name="connsiteY1" fmla="*/ 1579203 h 7902707"/>
              <a:gd name="connisteX2" fmla="*/ 4399142 w 7705587"/>
              <a:gd name="connsiteY2" fmla="*/ 2259288 h 7902707"/>
              <a:gd name="connisteX3" fmla="*/ 2861807 w 7705587"/>
              <a:gd name="connsiteY3" fmla="*/ 4803733 h 7902707"/>
              <a:gd name="connisteX4" fmla="*/ 1800087 w 7705587"/>
              <a:gd name="connsiteY4" fmla="*/ 5212038 h 7902707"/>
              <a:gd name="connisteX5" fmla="*/ 1786752 w 7705587"/>
              <a:gd name="connsiteY5" fmla="*/ 7157678 h 7902707"/>
              <a:gd name="connisteX6" fmla="*/ 1053327 w 7705587"/>
              <a:gd name="connsiteY6" fmla="*/ 7851733 h 7902707"/>
              <a:gd name="connisteX7" fmla="*/ 495162 w 7705587"/>
              <a:gd name="connsiteY7" fmla="*/ 6219148 h 7902707"/>
              <a:gd name="connisteX8" fmla="*/ 114162 w 7705587"/>
              <a:gd name="connsiteY8" fmla="*/ 1416008 h 7902707"/>
              <a:gd name="connisteX9" fmla="*/ 2235697 w 7705587"/>
              <a:gd name="connsiteY9" fmla="*/ 110448 h 7902707"/>
              <a:gd name="connisteX10" fmla="*/ 5787252 w 7705587"/>
              <a:gd name="connsiteY10" fmla="*/ 137753 h 7902707"/>
              <a:gd name="connisteX11" fmla="*/ 7705587 w 7705587"/>
              <a:gd name="connsiteY11" fmla="*/ 192363 h 79027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</a:cxnLst>
            <a:rect l="l" t="t" r="r" b="b"/>
            <a:pathLst>
              <a:path w="9694" h="10800">
                <a:moveTo>
                  <a:pt x="0" y="0"/>
                </a:moveTo>
                <a:lnTo>
                  <a:pt x="9694" y="0"/>
                </a:lnTo>
                <a:lnTo>
                  <a:pt x="9663" y="55"/>
                </a:lnTo>
                <a:cubicBezTo>
                  <a:pt x="9597" y="304"/>
                  <a:pt x="9881" y="921"/>
                  <a:pt x="8934" y="1405"/>
                </a:cubicBezTo>
                <a:cubicBezTo>
                  <a:pt x="7987" y="1889"/>
                  <a:pt x="6213" y="1460"/>
                  <a:pt x="4927" y="2476"/>
                </a:cubicBezTo>
                <a:cubicBezTo>
                  <a:pt x="3641" y="3492"/>
                  <a:pt x="3325" y="5553"/>
                  <a:pt x="2506" y="6483"/>
                </a:cubicBezTo>
                <a:cubicBezTo>
                  <a:pt x="1687" y="7413"/>
                  <a:pt x="1173" y="6385"/>
                  <a:pt x="834" y="7126"/>
                </a:cubicBezTo>
                <a:cubicBezTo>
                  <a:pt x="495" y="7867"/>
                  <a:pt x="1048" y="9359"/>
                  <a:pt x="813" y="10190"/>
                </a:cubicBezTo>
                <a:cubicBezTo>
                  <a:pt x="749" y="10414"/>
                  <a:pt x="666" y="10618"/>
                  <a:pt x="570" y="10791"/>
                </a:cubicBezTo>
                <a:lnTo>
                  <a:pt x="564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445" y="-22860"/>
            <a:ext cx="8684895" cy="2371725"/>
          </a:xfrm>
          <a:custGeom>
            <a:avLst/>
            <a:gdLst>
              <a:gd name="connisteX0" fmla="*/ 0 w 8672386"/>
              <a:gd name="connsiteY0" fmla="*/ 2459355 h 2983307"/>
              <a:gd name="connisteX1" fmla="*/ 1794510 w 8672386"/>
              <a:gd name="connsiteY1" fmla="*/ 1887855 h 2983307"/>
              <a:gd name="connisteX2" fmla="*/ 1080135 w 8672386"/>
              <a:gd name="connsiteY2" fmla="*/ 1220470 h 2983307"/>
              <a:gd name="connisteX3" fmla="*/ 2064385 w 8672386"/>
              <a:gd name="connsiteY3" fmla="*/ 2983230 h 2983307"/>
              <a:gd name="connisteX4" fmla="*/ 4000500 w 8672386"/>
              <a:gd name="connsiteY4" fmla="*/ 1156970 h 2983307"/>
              <a:gd name="connisteX5" fmla="*/ 8081010 w 8672386"/>
              <a:gd name="connsiteY5" fmla="*/ 395605 h 2983307"/>
              <a:gd name="connisteX6" fmla="*/ 8589010 w 8672386"/>
              <a:gd name="connsiteY6" fmla="*/ 0 h 29833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8672386" h="2983307">
                <a:moveTo>
                  <a:pt x="0" y="2459355"/>
                </a:moveTo>
                <a:cubicBezTo>
                  <a:pt x="373380" y="2358390"/>
                  <a:pt x="1578610" y="2135505"/>
                  <a:pt x="1794510" y="1887855"/>
                </a:cubicBezTo>
                <a:cubicBezTo>
                  <a:pt x="2010410" y="1640205"/>
                  <a:pt x="1026160" y="1001395"/>
                  <a:pt x="1080135" y="1220470"/>
                </a:cubicBezTo>
                <a:cubicBezTo>
                  <a:pt x="1134110" y="1439545"/>
                  <a:pt x="1480185" y="2995930"/>
                  <a:pt x="2064385" y="2983230"/>
                </a:cubicBezTo>
                <a:cubicBezTo>
                  <a:pt x="2648585" y="2970530"/>
                  <a:pt x="2797175" y="1674495"/>
                  <a:pt x="4000500" y="1156970"/>
                </a:cubicBezTo>
                <a:cubicBezTo>
                  <a:pt x="5203825" y="639445"/>
                  <a:pt x="7163435" y="626745"/>
                  <a:pt x="8081010" y="395605"/>
                </a:cubicBezTo>
                <a:cubicBezTo>
                  <a:pt x="8998585" y="164465"/>
                  <a:pt x="8569325" y="64135"/>
                  <a:pt x="858901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E9BF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 userDrawn="1"/>
        </p:nvSpPr>
        <p:spPr>
          <a:xfrm>
            <a:off x="4233545" y="4183380"/>
            <a:ext cx="7712075" cy="2674620"/>
          </a:xfrm>
          <a:custGeom>
            <a:avLst/>
            <a:gdLst>
              <a:gd name="connisteX0" fmla="*/ 0 w 6908872"/>
              <a:gd name="connsiteY0" fmla="*/ 4726360 h 4726360"/>
              <a:gd name="connisteX1" fmla="*/ 809625 w 6908872"/>
              <a:gd name="connsiteY1" fmla="*/ 2328600 h 4726360"/>
              <a:gd name="connisteX2" fmla="*/ 3382010 w 6908872"/>
              <a:gd name="connsiteY2" fmla="*/ 3011225 h 4726360"/>
              <a:gd name="connisteX3" fmla="*/ 5001260 w 6908872"/>
              <a:gd name="connsiteY3" fmla="*/ 138485 h 4726360"/>
              <a:gd name="connisteX4" fmla="*/ 6651625 w 6908872"/>
              <a:gd name="connsiteY4" fmla="*/ 1106860 h 4726360"/>
              <a:gd name="connisteX5" fmla="*/ 6889750 w 6908872"/>
              <a:gd name="connsiteY5" fmla="*/ 4726360 h 47263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908872" h="4726360">
                <a:moveTo>
                  <a:pt x="0" y="4726360"/>
                </a:moveTo>
                <a:cubicBezTo>
                  <a:pt x="110490" y="4232965"/>
                  <a:pt x="133350" y="2671500"/>
                  <a:pt x="809625" y="2328600"/>
                </a:cubicBezTo>
                <a:cubicBezTo>
                  <a:pt x="1485900" y="1985700"/>
                  <a:pt x="2543810" y="3449375"/>
                  <a:pt x="3382010" y="3011225"/>
                </a:cubicBezTo>
                <a:cubicBezTo>
                  <a:pt x="4220210" y="2573075"/>
                  <a:pt x="4347210" y="519485"/>
                  <a:pt x="5001260" y="138485"/>
                </a:cubicBezTo>
                <a:cubicBezTo>
                  <a:pt x="5655310" y="-242515"/>
                  <a:pt x="6273800" y="189285"/>
                  <a:pt x="6651625" y="1106860"/>
                </a:cubicBezTo>
                <a:cubicBezTo>
                  <a:pt x="7029450" y="2024435"/>
                  <a:pt x="6875145" y="4021510"/>
                  <a:pt x="6889750" y="4726360"/>
                </a:cubicBezTo>
              </a:path>
            </a:pathLst>
          </a:cu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 userDrawn="1"/>
        </p:nvSpPr>
        <p:spPr>
          <a:xfrm>
            <a:off x="8291830" y="0"/>
            <a:ext cx="3900170" cy="3485468"/>
          </a:xfrm>
          <a:custGeom>
            <a:avLst/>
            <a:gdLst>
              <a:gd name="connisteX0" fmla="*/ 511859 w 4920402"/>
              <a:gd name="connsiteY0" fmla="*/ 365608 h 4860138"/>
              <a:gd name="connisteX1" fmla="*/ 83234 w 4920402"/>
              <a:gd name="connsiteY1" fmla="*/ 2649703 h 4860138"/>
              <a:gd name="connisteX2" fmla="*/ 2019349 w 4920402"/>
              <a:gd name="connsiteY2" fmla="*/ 3078963 h 4860138"/>
              <a:gd name="connisteX3" fmla="*/ 2924224 w 4920402"/>
              <a:gd name="connsiteY3" fmla="*/ 4428338 h 4860138"/>
              <a:gd name="connisteX4" fmla="*/ 4749849 w 4920402"/>
              <a:gd name="connsiteY4" fmla="*/ 4666463 h 4860138"/>
              <a:gd name="connisteX5" fmla="*/ 4670474 w 4920402"/>
              <a:gd name="connsiteY5" fmla="*/ 2348078 h 4860138"/>
              <a:gd name="connisteX6" fmla="*/ 3956099 w 4920402"/>
              <a:gd name="connsiteY6" fmla="*/ 95098 h 4860138"/>
              <a:gd name="connisteX7" fmla="*/ 1686609 w 4920402"/>
              <a:gd name="connsiteY7" fmla="*/ 603733 h 4860138"/>
              <a:gd name="connisteX8" fmla="*/ 464234 w 4920402"/>
              <a:gd name="connsiteY8" fmla="*/ 825983 h 48601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6142" h="5489">
                <a:moveTo>
                  <a:pt x="282" y="0"/>
                </a:moveTo>
                <a:lnTo>
                  <a:pt x="6142" y="0"/>
                </a:lnTo>
                <a:lnTo>
                  <a:pt x="6142" y="5489"/>
                </a:lnTo>
                <a:lnTo>
                  <a:pt x="6108" y="5482"/>
                </a:lnTo>
                <a:cubicBezTo>
                  <a:pt x="5580" y="5363"/>
                  <a:pt x="5022" y="5114"/>
                  <a:pt x="4605" y="4872"/>
                </a:cubicBezTo>
                <a:cubicBezTo>
                  <a:pt x="3745" y="4372"/>
                  <a:pt x="4075" y="3307"/>
                  <a:pt x="3180" y="2747"/>
                </a:cubicBezTo>
                <a:cubicBezTo>
                  <a:pt x="2285" y="2187"/>
                  <a:pt x="606" y="2926"/>
                  <a:pt x="131" y="2071"/>
                </a:cubicBezTo>
                <a:cubicBezTo>
                  <a:pt x="-129" y="1603"/>
                  <a:pt x="39" y="782"/>
                  <a:pt x="276" y="19"/>
                </a:cubicBezTo>
                <a:lnTo>
                  <a:pt x="282" y="0"/>
                </a:lnTo>
                <a:close/>
              </a:path>
            </a:pathLst>
          </a:cu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 userDrawn="1"/>
        </p:nvSpPr>
        <p:spPr>
          <a:xfrm>
            <a:off x="8843645" y="4470400"/>
            <a:ext cx="3347085" cy="2408555"/>
          </a:xfrm>
          <a:custGeom>
            <a:avLst/>
            <a:gdLst>
              <a:gd name="connisteX0" fmla="*/ 3347085 w 3347085"/>
              <a:gd name="connsiteY0" fmla="*/ 0 h 2408555"/>
              <a:gd name="connisteX1" fmla="*/ 2286000 w 3347085"/>
              <a:gd name="connsiteY1" fmla="*/ 1007110 h 2408555"/>
              <a:gd name="connisteX2" fmla="*/ 2381250 w 3347085"/>
              <a:gd name="connsiteY2" fmla="*/ 1619250 h 2408555"/>
              <a:gd name="connisteX3" fmla="*/ 1387475 w 3347085"/>
              <a:gd name="connsiteY3" fmla="*/ 1646555 h 2408555"/>
              <a:gd name="connisteX4" fmla="*/ 1645920 w 3347085"/>
              <a:gd name="connsiteY4" fmla="*/ 2095500 h 2408555"/>
              <a:gd name="connisteX5" fmla="*/ 0 w 3347085"/>
              <a:gd name="connsiteY5" fmla="*/ 2408555 h 2408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3347085" h="2408555">
                <a:moveTo>
                  <a:pt x="3347085" y="0"/>
                </a:moveTo>
                <a:cubicBezTo>
                  <a:pt x="3133090" y="189230"/>
                  <a:pt x="2479040" y="683260"/>
                  <a:pt x="2286000" y="1007110"/>
                </a:cubicBezTo>
                <a:cubicBezTo>
                  <a:pt x="2092960" y="1330960"/>
                  <a:pt x="2560955" y="1491615"/>
                  <a:pt x="2381250" y="1619250"/>
                </a:cubicBezTo>
                <a:cubicBezTo>
                  <a:pt x="2201545" y="1746885"/>
                  <a:pt x="1534795" y="1551305"/>
                  <a:pt x="1387475" y="1646555"/>
                </a:cubicBezTo>
                <a:cubicBezTo>
                  <a:pt x="1240155" y="1741805"/>
                  <a:pt x="1923415" y="1943100"/>
                  <a:pt x="1645920" y="2095500"/>
                </a:cubicBezTo>
                <a:cubicBezTo>
                  <a:pt x="1368425" y="2247900"/>
                  <a:pt x="334645" y="2355215"/>
                  <a:pt x="0" y="240855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 userDrawn="1"/>
        </p:nvSpPr>
        <p:spPr>
          <a:xfrm>
            <a:off x="0" y="0"/>
            <a:ext cx="6155694" cy="6858000"/>
          </a:xfrm>
          <a:custGeom>
            <a:avLst/>
            <a:gdLst>
              <a:gd name="connisteX0" fmla="*/ 7406502 w 7705587"/>
              <a:gd name="connsiteY0" fmla="*/ 721953 h 7902707"/>
              <a:gd name="connisteX1" fmla="*/ 6943587 w 7705587"/>
              <a:gd name="connsiteY1" fmla="*/ 1579203 h 7902707"/>
              <a:gd name="connisteX2" fmla="*/ 4399142 w 7705587"/>
              <a:gd name="connsiteY2" fmla="*/ 2259288 h 7902707"/>
              <a:gd name="connisteX3" fmla="*/ 2861807 w 7705587"/>
              <a:gd name="connsiteY3" fmla="*/ 4803733 h 7902707"/>
              <a:gd name="connisteX4" fmla="*/ 1800087 w 7705587"/>
              <a:gd name="connsiteY4" fmla="*/ 5212038 h 7902707"/>
              <a:gd name="connisteX5" fmla="*/ 1786752 w 7705587"/>
              <a:gd name="connsiteY5" fmla="*/ 7157678 h 7902707"/>
              <a:gd name="connisteX6" fmla="*/ 1053327 w 7705587"/>
              <a:gd name="connsiteY6" fmla="*/ 7851733 h 7902707"/>
              <a:gd name="connisteX7" fmla="*/ 495162 w 7705587"/>
              <a:gd name="connsiteY7" fmla="*/ 6219148 h 7902707"/>
              <a:gd name="connisteX8" fmla="*/ 114162 w 7705587"/>
              <a:gd name="connsiteY8" fmla="*/ 1416008 h 7902707"/>
              <a:gd name="connisteX9" fmla="*/ 2235697 w 7705587"/>
              <a:gd name="connsiteY9" fmla="*/ 110448 h 7902707"/>
              <a:gd name="connisteX10" fmla="*/ 5787252 w 7705587"/>
              <a:gd name="connsiteY10" fmla="*/ 137753 h 7902707"/>
              <a:gd name="connisteX11" fmla="*/ 7705587 w 7705587"/>
              <a:gd name="connsiteY11" fmla="*/ 192363 h 79027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</a:cxnLst>
            <a:rect l="l" t="t" r="r" b="b"/>
            <a:pathLst>
              <a:path w="9694" h="10800">
                <a:moveTo>
                  <a:pt x="0" y="0"/>
                </a:moveTo>
                <a:lnTo>
                  <a:pt x="9694" y="0"/>
                </a:lnTo>
                <a:lnTo>
                  <a:pt x="9663" y="55"/>
                </a:lnTo>
                <a:cubicBezTo>
                  <a:pt x="9597" y="304"/>
                  <a:pt x="9881" y="921"/>
                  <a:pt x="8934" y="1405"/>
                </a:cubicBezTo>
                <a:cubicBezTo>
                  <a:pt x="7987" y="1889"/>
                  <a:pt x="6213" y="1460"/>
                  <a:pt x="4927" y="2476"/>
                </a:cubicBezTo>
                <a:cubicBezTo>
                  <a:pt x="3641" y="3492"/>
                  <a:pt x="3325" y="5553"/>
                  <a:pt x="2506" y="6483"/>
                </a:cubicBezTo>
                <a:cubicBezTo>
                  <a:pt x="1687" y="7413"/>
                  <a:pt x="1173" y="6385"/>
                  <a:pt x="834" y="7126"/>
                </a:cubicBezTo>
                <a:cubicBezTo>
                  <a:pt x="495" y="7867"/>
                  <a:pt x="1048" y="9359"/>
                  <a:pt x="813" y="10190"/>
                </a:cubicBezTo>
                <a:cubicBezTo>
                  <a:pt x="749" y="10414"/>
                  <a:pt x="666" y="10618"/>
                  <a:pt x="570" y="10791"/>
                </a:cubicBezTo>
                <a:lnTo>
                  <a:pt x="564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 userDrawn="1"/>
        </p:nvSpPr>
        <p:spPr>
          <a:xfrm>
            <a:off x="4445" y="-22860"/>
            <a:ext cx="8684895" cy="2371725"/>
          </a:xfrm>
          <a:custGeom>
            <a:avLst/>
            <a:gdLst>
              <a:gd name="connisteX0" fmla="*/ 0 w 8672386"/>
              <a:gd name="connsiteY0" fmla="*/ 2459355 h 2983307"/>
              <a:gd name="connisteX1" fmla="*/ 1794510 w 8672386"/>
              <a:gd name="connsiteY1" fmla="*/ 1887855 h 2983307"/>
              <a:gd name="connisteX2" fmla="*/ 1080135 w 8672386"/>
              <a:gd name="connsiteY2" fmla="*/ 1220470 h 2983307"/>
              <a:gd name="connisteX3" fmla="*/ 2064385 w 8672386"/>
              <a:gd name="connsiteY3" fmla="*/ 2983230 h 2983307"/>
              <a:gd name="connisteX4" fmla="*/ 4000500 w 8672386"/>
              <a:gd name="connsiteY4" fmla="*/ 1156970 h 2983307"/>
              <a:gd name="connisteX5" fmla="*/ 8081010 w 8672386"/>
              <a:gd name="connsiteY5" fmla="*/ 395605 h 2983307"/>
              <a:gd name="connisteX6" fmla="*/ 8589010 w 8672386"/>
              <a:gd name="connsiteY6" fmla="*/ 0 h 29833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8672386" h="2983307">
                <a:moveTo>
                  <a:pt x="0" y="2459355"/>
                </a:moveTo>
                <a:cubicBezTo>
                  <a:pt x="373380" y="2358390"/>
                  <a:pt x="1578610" y="2135505"/>
                  <a:pt x="1794510" y="1887855"/>
                </a:cubicBezTo>
                <a:cubicBezTo>
                  <a:pt x="2010410" y="1640205"/>
                  <a:pt x="1026160" y="1001395"/>
                  <a:pt x="1080135" y="1220470"/>
                </a:cubicBezTo>
                <a:cubicBezTo>
                  <a:pt x="1134110" y="1439545"/>
                  <a:pt x="1480185" y="2995930"/>
                  <a:pt x="2064385" y="2983230"/>
                </a:cubicBezTo>
                <a:cubicBezTo>
                  <a:pt x="2648585" y="2970530"/>
                  <a:pt x="2797175" y="1674495"/>
                  <a:pt x="4000500" y="1156970"/>
                </a:cubicBezTo>
                <a:cubicBezTo>
                  <a:pt x="5203825" y="639445"/>
                  <a:pt x="7163435" y="626745"/>
                  <a:pt x="8081010" y="395605"/>
                </a:cubicBezTo>
                <a:cubicBezTo>
                  <a:pt x="8998585" y="164465"/>
                  <a:pt x="8569325" y="64135"/>
                  <a:pt x="858901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67030" y="381635"/>
            <a:ext cx="11457305" cy="6094730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>
            <a:gradFill>
              <a:gsLst>
                <a:gs pos="0">
                  <a:srgbClr val="EC9385"/>
                </a:gs>
                <a:gs pos="71000">
                  <a:srgbClr val="E9BFB4"/>
                </a:gs>
                <a:gs pos="43000">
                  <a:srgbClr val="91B7C2"/>
                </a:gs>
                <a:gs pos="100000">
                  <a:srgbClr val="6B869B"/>
                </a:gs>
              </a:gsLst>
              <a:lin ang="27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2022/4/5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E9BF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 userDrawn="1"/>
        </p:nvSpPr>
        <p:spPr>
          <a:xfrm>
            <a:off x="4233545" y="4183380"/>
            <a:ext cx="7712075" cy="2674620"/>
          </a:xfrm>
          <a:custGeom>
            <a:avLst/>
            <a:gdLst>
              <a:gd name="connisteX0" fmla="*/ 0 w 6908872"/>
              <a:gd name="connsiteY0" fmla="*/ 4726360 h 4726360"/>
              <a:gd name="connisteX1" fmla="*/ 809625 w 6908872"/>
              <a:gd name="connsiteY1" fmla="*/ 2328600 h 4726360"/>
              <a:gd name="connisteX2" fmla="*/ 3382010 w 6908872"/>
              <a:gd name="connsiteY2" fmla="*/ 3011225 h 4726360"/>
              <a:gd name="connisteX3" fmla="*/ 5001260 w 6908872"/>
              <a:gd name="connsiteY3" fmla="*/ 138485 h 4726360"/>
              <a:gd name="connisteX4" fmla="*/ 6651625 w 6908872"/>
              <a:gd name="connsiteY4" fmla="*/ 1106860 h 4726360"/>
              <a:gd name="connisteX5" fmla="*/ 6889750 w 6908872"/>
              <a:gd name="connsiteY5" fmla="*/ 4726360 h 47263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908872" h="4726360">
                <a:moveTo>
                  <a:pt x="0" y="4726360"/>
                </a:moveTo>
                <a:cubicBezTo>
                  <a:pt x="110490" y="4232965"/>
                  <a:pt x="133350" y="2671500"/>
                  <a:pt x="809625" y="2328600"/>
                </a:cubicBezTo>
                <a:cubicBezTo>
                  <a:pt x="1485900" y="1985700"/>
                  <a:pt x="2543810" y="3449375"/>
                  <a:pt x="3382010" y="3011225"/>
                </a:cubicBezTo>
                <a:cubicBezTo>
                  <a:pt x="4220210" y="2573075"/>
                  <a:pt x="4347210" y="519485"/>
                  <a:pt x="5001260" y="138485"/>
                </a:cubicBezTo>
                <a:cubicBezTo>
                  <a:pt x="5655310" y="-242515"/>
                  <a:pt x="6273800" y="189285"/>
                  <a:pt x="6651625" y="1106860"/>
                </a:cubicBezTo>
                <a:cubicBezTo>
                  <a:pt x="7029450" y="2024435"/>
                  <a:pt x="6875145" y="4021510"/>
                  <a:pt x="6889750" y="4726360"/>
                </a:cubicBezTo>
              </a:path>
            </a:pathLst>
          </a:cu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 userDrawn="1"/>
        </p:nvSpPr>
        <p:spPr>
          <a:xfrm>
            <a:off x="8291830" y="0"/>
            <a:ext cx="3900170" cy="3485468"/>
          </a:xfrm>
          <a:custGeom>
            <a:avLst/>
            <a:gdLst>
              <a:gd name="connisteX0" fmla="*/ 511859 w 4920402"/>
              <a:gd name="connsiteY0" fmla="*/ 365608 h 4860138"/>
              <a:gd name="connisteX1" fmla="*/ 83234 w 4920402"/>
              <a:gd name="connsiteY1" fmla="*/ 2649703 h 4860138"/>
              <a:gd name="connisteX2" fmla="*/ 2019349 w 4920402"/>
              <a:gd name="connsiteY2" fmla="*/ 3078963 h 4860138"/>
              <a:gd name="connisteX3" fmla="*/ 2924224 w 4920402"/>
              <a:gd name="connsiteY3" fmla="*/ 4428338 h 4860138"/>
              <a:gd name="connisteX4" fmla="*/ 4749849 w 4920402"/>
              <a:gd name="connsiteY4" fmla="*/ 4666463 h 4860138"/>
              <a:gd name="connisteX5" fmla="*/ 4670474 w 4920402"/>
              <a:gd name="connsiteY5" fmla="*/ 2348078 h 4860138"/>
              <a:gd name="connisteX6" fmla="*/ 3956099 w 4920402"/>
              <a:gd name="connsiteY6" fmla="*/ 95098 h 4860138"/>
              <a:gd name="connisteX7" fmla="*/ 1686609 w 4920402"/>
              <a:gd name="connsiteY7" fmla="*/ 603733 h 4860138"/>
              <a:gd name="connisteX8" fmla="*/ 464234 w 4920402"/>
              <a:gd name="connsiteY8" fmla="*/ 825983 h 48601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6142" h="5489">
                <a:moveTo>
                  <a:pt x="282" y="0"/>
                </a:moveTo>
                <a:lnTo>
                  <a:pt x="6142" y="0"/>
                </a:lnTo>
                <a:lnTo>
                  <a:pt x="6142" y="5489"/>
                </a:lnTo>
                <a:lnTo>
                  <a:pt x="6108" y="5482"/>
                </a:lnTo>
                <a:cubicBezTo>
                  <a:pt x="5580" y="5363"/>
                  <a:pt x="5022" y="5114"/>
                  <a:pt x="4605" y="4872"/>
                </a:cubicBezTo>
                <a:cubicBezTo>
                  <a:pt x="3745" y="4372"/>
                  <a:pt x="4075" y="3307"/>
                  <a:pt x="3180" y="2747"/>
                </a:cubicBezTo>
                <a:cubicBezTo>
                  <a:pt x="2285" y="2187"/>
                  <a:pt x="606" y="2926"/>
                  <a:pt x="131" y="2071"/>
                </a:cubicBezTo>
                <a:cubicBezTo>
                  <a:pt x="-129" y="1603"/>
                  <a:pt x="39" y="782"/>
                  <a:pt x="276" y="19"/>
                </a:cubicBezTo>
                <a:lnTo>
                  <a:pt x="282" y="0"/>
                </a:lnTo>
                <a:close/>
              </a:path>
            </a:pathLst>
          </a:cu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 userDrawn="1"/>
        </p:nvSpPr>
        <p:spPr>
          <a:xfrm>
            <a:off x="8843645" y="4470400"/>
            <a:ext cx="3347085" cy="2408555"/>
          </a:xfrm>
          <a:custGeom>
            <a:avLst/>
            <a:gdLst>
              <a:gd name="connisteX0" fmla="*/ 3347085 w 3347085"/>
              <a:gd name="connsiteY0" fmla="*/ 0 h 2408555"/>
              <a:gd name="connisteX1" fmla="*/ 2286000 w 3347085"/>
              <a:gd name="connsiteY1" fmla="*/ 1007110 h 2408555"/>
              <a:gd name="connisteX2" fmla="*/ 2381250 w 3347085"/>
              <a:gd name="connsiteY2" fmla="*/ 1619250 h 2408555"/>
              <a:gd name="connisteX3" fmla="*/ 1387475 w 3347085"/>
              <a:gd name="connsiteY3" fmla="*/ 1646555 h 2408555"/>
              <a:gd name="connisteX4" fmla="*/ 1645920 w 3347085"/>
              <a:gd name="connsiteY4" fmla="*/ 2095500 h 2408555"/>
              <a:gd name="connisteX5" fmla="*/ 0 w 3347085"/>
              <a:gd name="connsiteY5" fmla="*/ 2408555 h 24085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3347085" h="2408555">
                <a:moveTo>
                  <a:pt x="3347085" y="0"/>
                </a:moveTo>
                <a:cubicBezTo>
                  <a:pt x="3133090" y="189230"/>
                  <a:pt x="2479040" y="683260"/>
                  <a:pt x="2286000" y="1007110"/>
                </a:cubicBezTo>
                <a:cubicBezTo>
                  <a:pt x="2092960" y="1330960"/>
                  <a:pt x="2560955" y="1491615"/>
                  <a:pt x="2381250" y="1619250"/>
                </a:cubicBezTo>
                <a:cubicBezTo>
                  <a:pt x="2201545" y="1746885"/>
                  <a:pt x="1534795" y="1551305"/>
                  <a:pt x="1387475" y="1646555"/>
                </a:cubicBezTo>
                <a:cubicBezTo>
                  <a:pt x="1240155" y="1741805"/>
                  <a:pt x="1923415" y="1943100"/>
                  <a:pt x="1645920" y="2095500"/>
                </a:cubicBezTo>
                <a:cubicBezTo>
                  <a:pt x="1368425" y="2247900"/>
                  <a:pt x="334645" y="2355215"/>
                  <a:pt x="0" y="240855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 userDrawn="1"/>
        </p:nvSpPr>
        <p:spPr>
          <a:xfrm>
            <a:off x="0" y="0"/>
            <a:ext cx="6155694" cy="6858000"/>
          </a:xfrm>
          <a:custGeom>
            <a:avLst/>
            <a:gdLst>
              <a:gd name="connisteX0" fmla="*/ 7406502 w 7705587"/>
              <a:gd name="connsiteY0" fmla="*/ 721953 h 7902707"/>
              <a:gd name="connisteX1" fmla="*/ 6943587 w 7705587"/>
              <a:gd name="connsiteY1" fmla="*/ 1579203 h 7902707"/>
              <a:gd name="connisteX2" fmla="*/ 4399142 w 7705587"/>
              <a:gd name="connsiteY2" fmla="*/ 2259288 h 7902707"/>
              <a:gd name="connisteX3" fmla="*/ 2861807 w 7705587"/>
              <a:gd name="connsiteY3" fmla="*/ 4803733 h 7902707"/>
              <a:gd name="connisteX4" fmla="*/ 1800087 w 7705587"/>
              <a:gd name="connsiteY4" fmla="*/ 5212038 h 7902707"/>
              <a:gd name="connisteX5" fmla="*/ 1786752 w 7705587"/>
              <a:gd name="connsiteY5" fmla="*/ 7157678 h 7902707"/>
              <a:gd name="connisteX6" fmla="*/ 1053327 w 7705587"/>
              <a:gd name="connsiteY6" fmla="*/ 7851733 h 7902707"/>
              <a:gd name="connisteX7" fmla="*/ 495162 w 7705587"/>
              <a:gd name="connsiteY7" fmla="*/ 6219148 h 7902707"/>
              <a:gd name="connisteX8" fmla="*/ 114162 w 7705587"/>
              <a:gd name="connsiteY8" fmla="*/ 1416008 h 7902707"/>
              <a:gd name="connisteX9" fmla="*/ 2235697 w 7705587"/>
              <a:gd name="connsiteY9" fmla="*/ 110448 h 7902707"/>
              <a:gd name="connisteX10" fmla="*/ 5787252 w 7705587"/>
              <a:gd name="connsiteY10" fmla="*/ 137753 h 7902707"/>
              <a:gd name="connisteX11" fmla="*/ 7705587 w 7705587"/>
              <a:gd name="connsiteY11" fmla="*/ 192363 h 79027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</a:cxnLst>
            <a:rect l="l" t="t" r="r" b="b"/>
            <a:pathLst>
              <a:path w="9694" h="10800">
                <a:moveTo>
                  <a:pt x="0" y="0"/>
                </a:moveTo>
                <a:lnTo>
                  <a:pt x="9694" y="0"/>
                </a:lnTo>
                <a:lnTo>
                  <a:pt x="9663" y="55"/>
                </a:lnTo>
                <a:cubicBezTo>
                  <a:pt x="9597" y="304"/>
                  <a:pt x="9881" y="921"/>
                  <a:pt x="8934" y="1405"/>
                </a:cubicBezTo>
                <a:cubicBezTo>
                  <a:pt x="7987" y="1889"/>
                  <a:pt x="6213" y="1460"/>
                  <a:pt x="4927" y="2476"/>
                </a:cubicBezTo>
                <a:cubicBezTo>
                  <a:pt x="3641" y="3492"/>
                  <a:pt x="3325" y="5553"/>
                  <a:pt x="2506" y="6483"/>
                </a:cubicBezTo>
                <a:cubicBezTo>
                  <a:pt x="1687" y="7413"/>
                  <a:pt x="1173" y="6385"/>
                  <a:pt x="834" y="7126"/>
                </a:cubicBezTo>
                <a:cubicBezTo>
                  <a:pt x="495" y="7867"/>
                  <a:pt x="1048" y="9359"/>
                  <a:pt x="813" y="10190"/>
                </a:cubicBezTo>
                <a:cubicBezTo>
                  <a:pt x="749" y="10414"/>
                  <a:pt x="666" y="10618"/>
                  <a:pt x="570" y="10791"/>
                </a:cubicBezTo>
                <a:lnTo>
                  <a:pt x="564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 userDrawn="1"/>
        </p:nvSpPr>
        <p:spPr>
          <a:xfrm>
            <a:off x="4445" y="-22860"/>
            <a:ext cx="8684895" cy="2371725"/>
          </a:xfrm>
          <a:custGeom>
            <a:avLst/>
            <a:gdLst>
              <a:gd name="connisteX0" fmla="*/ 0 w 8672386"/>
              <a:gd name="connsiteY0" fmla="*/ 2459355 h 2983307"/>
              <a:gd name="connisteX1" fmla="*/ 1794510 w 8672386"/>
              <a:gd name="connsiteY1" fmla="*/ 1887855 h 2983307"/>
              <a:gd name="connisteX2" fmla="*/ 1080135 w 8672386"/>
              <a:gd name="connsiteY2" fmla="*/ 1220470 h 2983307"/>
              <a:gd name="connisteX3" fmla="*/ 2064385 w 8672386"/>
              <a:gd name="connsiteY3" fmla="*/ 2983230 h 2983307"/>
              <a:gd name="connisteX4" fmla="*/ 4000500 w 8672386"/>
              <a:gd name="connsiteY4" fmla="*/ 1156970 h 2983307"/>
              <a:gd name="connisteX5" fmla="*/ 8081010 w 8672386"/>
              <a:gd name="connsiteY5" fmla="*/ 395605 h 2983307"/>
              <a:gd name="connisteX6" fmla="*/ 8589010 w 8672386"/>
              <a:gd name="connsiteY6" fmla="*/ 0 h 298330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8672386" h="2983307">
                <a:moveTo>
                  <a:pt x="0" y="2459355"/>
                </a:moveTo>
                <a:cubicBezTo>
                  <a:pt x="373380" y="2358390"/>
                  <a:pt x="1578610" y="2135505"/>
                  <a:pt x="1794510" y="1887855"/>
                </a:cubicBezTo>
                <a:cubicBezTo>
                  <a:pt x="2010410" y="1640205"/>
                  <a:pt x="1026160" y="1001395"/>
                  <a:pt x="1080135" y="1220470"/>
                </a:cubicBezTo>
                <a:cubicBezTo>
                  <a:pt x="1134110" y="1439545"/>
                  <a:pt x="1480185" y="2995930"/>
                  <a:pt x="2064385" y="2983230"/>
                </a:cubicBezTo>
                <a:cubicBezTo>
                  <a:pt x="2648585" y="2970530"/>
                  <a:pt x="2797175" y="1674495"/>
                  <a:pt x="4000500" y="1156970"/>
                </a:cubicBezTo>
                <a:cubicBezTo>
                  <a:pt x="5203825" y="639445"/>
                  <a:pt x="7163435" y="626745"/>
                  <a:pt x="8081010" y="395605"/>
                </a:cubicBezTo>
                <a:cubicBezTo>
                  <a:pt x="8998585" y="164465"/>
                  <a:pt x="8569325" y="64135"/>
                  <a:pt x="858901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67030" y="381635"/>
            <a:ext cx="11457305" cy="6094730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>
            <a:gradFill>
              <a:gsLst>
                <a:gs pos="0">
                  <a:srgbClr val="EC9385"/>
                </a:gs>
                <a:gs pos="71000">
                  <a:srgbClr val="E9BFB4"/>
                </a:gs>
                <a:gs pos="43000">
                  <a:srgbClr val="91B7C2"/>
                </a:gs>
                <a:gs pos="100000">
                  <a:srgbClr val="6B869B"/>
                </a:gs>
              </a:gsLst>
              <a:lin ang="27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2022/4/5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7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2.png"/><Relationship Id="rId1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8.svg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0.svg"/><Relationship Id="rId1" Type="http://schemas.openxmlformats.org/officeDocument/2006/relationships/tags" Target="../tags/tag85.xml"/><Relationship Id="rId6" Type="http://schemas.openxmlformats.org/officeDocument/2006/relationships/image" Target="../media/image5.svg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5" Type="http://schemas.openxmlformats.org/officeDocument/2006/relationships/image" Target="../media/image3.png"/><Relationship Id="rId10" Type="http://schemas.openxmlformats.org/officeDocument/2006/relationships/image" Target="../media/image7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6.xml"/><Relationship Id="rId6" Type="http://schemas.openxmlformats.org/officeDocument/2006/relationships/image" Target="../media/image2.svg"/><Relationship Id="rId5" Type="http://schemas.openxmlformats.org/officeDocument/2006/relationships/image" Target="../media/image3.png"/><Relationship Id="rId10" Type="http://schemas.openxmlformats.org/officeDocument/2006/relationships/image" Target="../media/image3.svg"/><Relationship Id="rId4" Type="http://schemas.openxmlformats.org/officeDocument/2006/relationships/image" Target="../media/image1.sv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8.xml"/><Relationship Id="rId6" Type="http://schemas.openxmlformats.org/officeDocument/2006/relationships/image" Target="../media/image2.svg"/><Relationship Id="rId5" Type="http://schemas.openxmlformats.org/officeDocument/2006/relationships/image" Target="../media/image3.png"/><Relationship Id="rId10" Type="http://schemas.openxmlformats.org/officeDocument/2006/relationships/image" Target="../media/image3.svg"/><Relationship Id="rId4" Type="http://schemas.openxmlformats.org/officeDocument/2006/relationships/image" Target="../media/image1.svg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0.xml"/><Relationship Id="rId6" Type="http://schemas.openxmlformats.org/officeDocument/2006/relationships/image" Target="../media/image3.svg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6.xml"/><Relationship Id="rId6" Type="http://schemas.openxmlformats.org/officeDocument/2006/relationships/image" Target="../media/image3.png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9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77.xml"/><Relationship Id="rId6" Type="http://schemas.openxmlformats.org/officeDocument/2006/relationships/image" Target="../media/image3.png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9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1209675" y="2292350"/>
            <a:ext cx="9772650" cy="15684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Business Report </a:t>
            </a:r>
          </a:p>
        </p:txBody>
      </p:sp>
      <p:sp>
        <p:nvSpPr>
          <p:cNvPr id="120" name="文本框 119"/>
          <p:cNvSpPr txBox="1"/>
          <p:nvPr userDrawn="1"/>
        </p:nvSpPr>
        <p:spPr>
          <a:xfrm>
            <a:off x="1329055" y="3776345"/>
            <a:ext cx="9534525" cy="95313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4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A company is an association or collection of individuals, whether natural persons, legal persons, or a mixture of both. Company members share a common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3223260" y="1802765"/>
            <a:ext cx="5746115" cy="5835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现代抽象风工作汇报模板</a:t>
            </a:r>
            <a:r>
              <a:rPr lang="en-US" altLang="zh-CN" sz="32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 </a:t>
            </a:r>
          </a:p>
        </p:txBody>
      </p:sp>
      <p:sp>
        <p:nvSpPr>
          <p:cNvPr id="126" name="文本框 125"/>
          <p:cNvSpPr txBox="1"/>
          <p:nvPr userDrawn="1"/>
        </p:nvSpPr>
        <p:spPr>
          <a:xfrm>
            <a:off x="5184775" y="5109845"/>
            <a:ext cx="1822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旧字形 Normal" panose="020B0400000000000000" charset="-128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旧字形 Normal" panose="020B0400000000000000" charset="-128"/>
              </a:rPr>
              <a:t>：唐峰</a:t>
            </a:r>
            <a:endParaRPr lang="en-US" altLang="zh-CN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旧字形 Normal" panose="020B0400000000000000" charset="-12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EC9385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市场数据分析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273550" y="880745"/>
            <a:ext cx="3754120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075" y="1329055"/>
            <a:ext cx="321310" cy="5715"/>
          </a:xfrm>
          <a:prstGeom prst="line">
            <a:avLst/>
          </a:prstGeom>
          <a:ln w="25400">
            <a:solidFill>
              <a:srgbClr val="EC93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图表 21"/>
          <p:cNvGraphicFramePr/>
          <p:nvPr/>
        </p:nvGraphicFramePr>
        <p:xfrm>
          <a:off x="3588385" y="1979295"/>
          <a:ext cx="5015865" cy="3430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/>
          <p:cNvSpPr txBox="1"/>
          <p:nvPr userDrawn="1"/>
        </p:nvSpPr>
        <p:spPr>
          <a:xfrm>
            <a:off x="838200" y="2663825"/>
            <a:ext cx="245300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4" name="文本框"/>
          <p:cNvSpPr txBox="1"/>
          <p:nvPr/>
        </p:nvSpPr>
        <p:spPr>
          <a:xfrm>
            <a:off x="838200" y="20885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EC9385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2" name="文本框 1"/>
          <p:cNvSpPr txBox="1"/>
          <p:nvPr userDrawn="1"/>
        </p:nvSpPr>
        <p:spPr>
          <a:xfrm>
            <a:off x="838200" y="4006850"/>
            <a:ext cx="245300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8973185" y="2663825"/>
            <a:ext cx="245300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6" name="文本框"/>
          <p:cNvSpPr txBox="1"/>
          <p:nvPr/>
        </p:nvSpPr>
        <p:spPr>
          <a:xfrm>
            <a:off x="8973185" y="20885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EC9385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8973185" y="4006850"/>
            <a:ext cx="245300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56330" y="3118485"/>
            <a:ext cx="4878705" cy="922020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5400" kern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120" name="文本框 119"/>
          <p:cNvSpPr txBox="1"/>
          <p:nvPr userDrawn="1"/>
        </p:nvSpPr>
        <p:spPr>
          <a:xfrm>
            <a:off x="2893695" y="4040505"/>
            <a:ext cx="6404610" cy="82994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A company is an association or collection of individuals, whether natural persons, legal persons, or a mixture of both. Company members share a </a:t>
            </a:r>
            <a:r>
              <a:rPr lang="en-US" altLang="zh-CN" sz="10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common </a:t>
            </a: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purpose. 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5724525" y="1850390"/>
            <a:ext cx="742950" cy="11068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66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3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91B7C2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364990" y="880745"/>
            <a:ext cx="3488055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075" y="1329055"/>
            <a:ext cx="321310" cy="5715"/>
          </a:xfrm>
          <a:prstGeom prst="line">
            <a:avLst/>
          </a:prstGeom>
          <a:ln w="25400">
            <a:solidFill>
              <a:srgbClr val="91B7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下箭头 1"/>
          <p:cNvSpPr/>
          <p:nvPr/>
        </p:nvSpPr>
        <p:spPr>
          <a:xfrm>
            <a:off x="1654175" y="2130425"/>
            <a:ext cx="821690" cy="1132840"/>
          </a:xfrm>
          <a:prstGeom prst="downArrow">
            <a:avLst/>
          </a:prstGeom>
          <a:solidFill>
            <a:srgbClr val="6B869B"/>
          </a:solidFill>
          <a:ln w="38100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 userDrawn="1"/>
        </p:nvSpPr>
        <p:spPr>
          <a:xfrm>
            <a:off x="1123315" y="4140200"/>
            <a:ext cx="1883410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7" name="文本框"/>
          <p:cNvSpPr txBox="1"/>
          <p:nvPr/>
        </p:nvSpPr>
        <p:spPr>
          <a:xfrm>
            <a:off x="1358265" y="374142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3" name="下箭头 2"/>
          <p:cNvSpPr/>
          <p:nvPr/>
        </p:nvSpPr>
        <p:spPr>
          <a:xfrm>
            <a:off x="4035425" y="2130425"/>
            <a:ext cx="821690" cy="1132840"/>
          </a:xfrm>
          <a:prstGeom prst="downArrow">
            <a:avLst/>
          </a:prstGeom>
          <a:solidFill>
            <a:srgbClr val="91B7C2"/>
          </a:solidFill>
          <a:ln w="38100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3504565" y="4140200"/>
            <a:ext cx="1883410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5" name="文本框"/>
          <p:cNvSpPr txBox="1"/>
          <p:nvPr/>
        </p:nvSpPr>
        <p:spPr>
          <a:xfrm>
            <a:off x="3739515" y="374142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6" name="下箭头 5"/>
          <p:cNvSpPr/>
          <p:nvPr/>
        </p:nvSpPr>
        <p:spPr>
          <a:xfrm>
            <a:off x="7314565" y="2130425"/>
            <a:ext cx="821690" cy="1132840"/>
          </a:xfrm>
          <a:prstGeom prst="downArrow">
            <a:avLst/>
          </a:prstGeom>
          <a:solidFill>
            <a:srgbClr val="F5C1BA"/>
          </a:solidFill>
          <a:ln w="38100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6783705" y="4140200"/>
            <a:ext cx="1883410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9" name="文本框"/>
          <p:cNvSpPr txBox="1"/>
          <p:nvPr/>
        </p:nvSpPr>
        <p:spPr>
          <a:xfrm>
            <a:off x="7018655" y="374142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10" name="下箭头 9"/>
          <p:cNvSpPr/>
          <p:nvPr/>
        </p:nvSpPr>
        <p:spPr>
          <a:xfrm>
            <a:off x="9695815" y="2130425"/>
            <a:ext cx="821690" cy="1132840"/>
          </a:xfrm>
          <a:prstGeom prst="downArrow">
            <a:avLst/>
          </a:prstGeom>
          <a:solidFill>
            <a:srgbClr val="EC9385"/>
          </a:solidFill>
          <a:ln w="38100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9164955" y="4140200"/>
            <a:ext cx="1883410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12" name="文本框"/>
          <p:cNvSpPr txBox="1"/>
          <p:nvPr/>
        </p:nvSpPr>
        <p:spPr>
          <a:xfrm>
            <a:off x="9399905" y="374142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6094730" y="2321560"/>
            <a:ext cx="0" cy="3238500"/>
          </a:xfrm>
          <a:prstGeom prst="line">
            <a:avLst/>
          </a:prstGeom>
          <a:ln w="25400" cap="rnd">
            <a:solidFill>
              <a:srgbClr val="EC938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91B7C2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484370" y="880745"/>
            <a:ext cx="3533140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075" y="1329055"/>
            <a:ext cx="321310" cy="5715"/>
          </a:xfrm>
          <a:prstGeom prst="line">
            <a:avLst/>
          </a:prstGeom>
          <a:ln w="25400">
            <a:solidFill>
              <a:srgbClr val="91B7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3827145" y="2176780"/>
            <a:ext cx="4751705" cy="2731135"/>
            <a:chOff x="5573" y="3549"/>
            <a:chExt cx="7483" cy="4301"/>
          </a:xfrm>
        </p:grpSpPr>
        <p:grpSp>
          <p:nvGrpSpPr>
            <p:cNvPr id="9" name="组合 8"/>
            <p:cNvGrpSpPr/>
            <p:nvPr/>
          </p:nvGrpSpPr>
          <p:grpSpPr>
            <a:xfrm>
              <a:off x="5573" y="4902"/>
              <a:ext cx="2948" cy="2948"/>
              <a:chOff x="12613" y="4868"/>
              <a:chExt cx="3350" cy="3350"/>
            </a:xfrm>
          </p:grpSpPr>
          <p:pic>
            <p:nvPicPr>
              <p:cNvPr id="10" name="图片 9" descr="3640585"/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613" y="4868"/>
                <a:ext cx="3351" cy="3351"/>
              </a:xfrm>
              <a:prstGeom prst="rect">
                <a:avLst/>
              </a:prstGeom>
            </p:spPr>
          </p:pic>
          <p:sp>
            <p:nvSpPr>
              <p:cNvPr id="11" name="椭圆 10"/>
              <p:cNvSpPr/>
              <p:nvPr/>
            </p:nvSpPr>
            <p:spPr>
              <a:xfrm>
                <a:off x="13192" y="5447"/>
                <a:ext cx="2193" cy="2193"/>
              </a:xfrm>
              <a:prstGeom prst="ellipse">
                <a:avLst/>
              </a:prstGeom>
              <a:solidFill>
                <a:srgbClr val="6B86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8174" y="3549"/>
              <a:ext cx="2249" cy="2249"/>
              <a:chOff x="12613" y="4868"/>
              <a:chExt cx="3350" cy="3350"/>
            </a:xfrm>
          </p:grpSpPr>
          <p:pic>
            <p:nvPicPr>
              <p:cNvPr id="23" name="图片 22" descr="3640585"/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=""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2613" y="4868"/>
                <a:ext cx="3351" cy="3351"/>
              </a:xfrm>
              <a:prstGeom prst="rect">
                <a:avLst/>
              </a:prstGeom>
            </p:spPr>
          </p:pic>
          <p:sp>
            <p:nvSpPr>
              <p:cNvPr id="24" name="椭圆 23"/>
              <p:cNvSpPr/>
              <p:nvPr/>
            </p:nvSpPr>
            <p:spPr>
              <a:xfrm>
                <a:off x="13192" y="5447"/>
                <a:ext cx="2193" cy="2193"/>
              </a:xfrm>
              <a:prstGeom prst="ellipse">
                <a:avLst/>
              </a:prstGeom>
              <a:solidFill>
                <a:srgbClr val="91B7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9776" y="5808"/>
              <a:ext cx="1865" cy="1865"/>
              <a:chOff x="12613" y="4868"/>
              <a:chExt cx="3350" cy="3350"/>
            </a:xfrm>
          </p:grpSpPr>
          <p:pic>
            <p:nvPicPr>
              <p:cNvPr id="26" name="图片 25" descr="3640585"/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=""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2613" y="4868"/>
                <a:ext cx="3351" cy="3351"/>
              </a:xfrm>
              <a:prstGeom prst="rect">
                <a:avLst/>
              </a:prstGeom>
            </p:spPr>
          </p:pic>
          <p:sp>
            <p:nvSpPr>
              <p:cNvPr id="27" name="椭圆 26"/>
              <p:cNvSpPr/>
              <p:nvPr/>
            </p:nvSpPr>
            <p:spPr>
              <a:xfrm>
                <a:off x="13192" y="5447"/>
                <a:ext cx="2193" cy="2193"/>
              </a:xfrm>
              <a:prstGeom prst="ellipse">
                <a:avLst/>
              </a:prstGeom>
              <a:solidFill>
                <a:srgbClr val="EC93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1756" y="5098"/>
              <a:ext cx="1300" cy="1300"/>
              <a:chOff x="12613" y="4868"/>
              <a:chExt cx="3350" cy="3350"/>
            </a:xfrm>
          </p:grpSpPr>
          <p:pic>
            <p:nvPicPr>
              <p:cNvPr id="29" name="图片 28" descr="3640585"/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=""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12613" y="4868"/>
                <a:ext cx="3351" cy="3351"/>
              </a:xfrm>
              <a:prstGeom prst="rect">
                <a:avLst/>
              </a:prstGeom>
            </p:spPr>
          </p:pic>
          <p:sp>
            <p:nvSpPr>
              <p:cNvPr id="30" name="椭圆 29"/>
              <p:cNvSpPr/>
              <p:nvPr/>
            </p:nvSpPr>
            <p:spPr>
              <a:xfrm>
                <a:off x="13192" y="5447"/>
                <a:ext cx="2193" cy="2193"/>
              </a:xfrm>
              <a:prstGeom prst="ellipse">
                <a:avLst/>
              </a:prstGeom>
              <a:solidFill>
                <a:srgbClr val="F5C1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1" name="图片 30" descr="21541560"/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794" y="6108"/>
              <a:ext cx="507" cy="507"/>
            </a:xfrm>
            <a:prstGeom prst="rect">
              <a:avLst/>
            </a:prstGeom>
          </p:spPr>
        </p:pic>
        <p:pic>
          <p:nvPicPr>
            <p:cNvPr id="32" name="图片 31" descr="21541535"/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028" y="4403"/>
              <a:ext cx="543" cy="543"/>
            </a:xfrm>
            <a:prstGeom prst="rect">
              <a:avLst/>
            </a:prstGeom>
          </p:spPr>
        </p:pic>
        <p:pic>
          <p:nvPicPr>
            <p:cNvPr id="33" name="图片 32" descr="21541537"/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0437" y="6468"/>
              <a:ext cx="545" cy="545"/>
            </a:xfrm>
            <a:prstGeom prst="rect">
              <a:avLst/>
            </a:prstGeom>
          </p:spPr>
        </p:pic>
        <p:pic>
          <p:nvPicPr>
            <p:cNvPr id="34" name="图片 33" descr="21541523"/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2173" y="5515"/>
              <a:ext cx="466" cy="466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 userDrawn="1"/>
        </p:nvSpPr>
        <p:spPr>
          <a:xfrm>
            <a:off x="8737600" y="3246120"/>
            <a:ext cx="284416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18" name="文本框"/>
          <p:cNvSpPr txBox="1"/>
          <p:nvPr/>
        </p:nvSpPr>
        <p:spPr>
          <a:xfrm>
            <a:off x="8737600" y="290449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6700520" y="5250180"/>
            <a:ext cx="284416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4" name="文本框"/>
          <p:cNvSpPr txBox="1"/>
          <p:nvPr/>
        </p:nvSpPr>
        <p:spPr>
          <a:xfrm>
            <a:off x="6700520" y="490855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767080" y="3721100"/>
            <a:ext cx="284416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6" name="文本框"/>
          <p:cNvSpPr txBox="1"/>
          <p:nvPr/>
        </p:nvSpPr>
        <p:spPr>
          <a:xfrm>
            <a:off x="2134870" y="337947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r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2244090" y="1982470"/>
            <a:ext cx="284416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12" name="文本框"/>
          <p:cNvSpPr txBox="1"/>
          <p:nvPr/>
        </p:nvSpPr>
        <p:spPr>
          <a:xfrm>
            <a:off x="3611880" y="164084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r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91B7C2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411980" y="880745"/>
            <a:ext cx="3514725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710555" y="1329055"/>
            <a:ext cx="321310" cy="5715"/>
          </a:xfrm>
          <a:prstGeom prst="line">
            <a:avLst/>
          </a:prstGeom>
          <a:ln w="25400">
            <a:solidFill>
              <a:srgbClr val="91B7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53770" y="2286635"/>
            <a:ext cx="821690" cy="821690"/>
          </a:xfrm>
          <a:prstGeom prst="rect">
            <a:avLst/>
          </a:pr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06145" y="2239010"/>
            <a:ext cx="916305" cy="916305"/>
          </a:xfrm>
          <a:prstGeom prst="rect">
            <a:avLst/>
          </a:prstGeom>
          <a:noFill/>
          <a:ln>
            <a:solidFill>
              <a:srgbClr val="6B8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 userDrawn="1"/>
        </p:nvSpPr>
        <p:spPr>
          <a:xfrm>
            <a:off x="2078990" y="2455545"/>
            <a:ext cx="398081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18" name="文本框"/>
          <p:cNvSpPr txBox="1"/>
          <p:nvPr/>
        </p:nvSpPr>
        <p:spPr>
          <a:xfrm>
            <a:off x="2078990" y="21139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865505" y="3416300"/>
            <a:ext cx="4883785" cy="14605"/>
          </a:xfrm>
          <a:prstGeom prst="line">
            <a:avLst/>
          </a:prstGeom>
          <a:ln w="19050">
            <a:solidFill>
              <a:srgbClr val="6B8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565900" y="2286635"/>
            <a:ext cx="821690" cy="821690"/>
          </a:xfrm>
          <a:prstGeom prst="rect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518275" y="2239010"/>
            <a:ext cx="916305" cy="916305"/>
          </a:xfrm>
          <a:prstGeom prst="rect">
            <a:avLst/>
          </a:prstGeom>
          <a:noFill/>
          <a:ln>
            <a:solidFill>
              <a:srgbClr val="91B7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 userDrawn="1"/>
        </p:nvSpPr>
        <p:spPr>
          <a:xfrm>
            <a:off x="7691120" y="2455545"/>
            <a:ext cx="395160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28" name="文本框"/>
          <p:cNvSpPr txBox="1"/>
          <p:nvPr/>
        </p:nvSpPr>
        <p:spPr>
          <a:xfrm>
            <a:off x="7691120" y="21139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6477635" y="3416300"/>
            <a:ext cx="4883785" cy="14605"/>
          </a:xfrm>
          <a:prstGeom prst="line">
            <a:avLst/>
          </a:prstGeom>
          <a:ln w="19050">
            <a:solidFill>
              <a:srgbClr val="91B7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953770" y="4625975"/>
            <a:ext cx="821690" cy="821690"/>
          </a:xfrm>
          <a:prstGeom prst="rect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06145" y="4578350"/>
            <a:ext cx="916305" cy="916305"/>
          </a:xfrm>
          <a:prstGeom prst="rect">
            <a:avLst/>
          </a:prstGeom>
          <a:noFill/>
          <a:ln>
            <a:solidFill>
              <a:srgbClr val="EC9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 userDrawn="1"/>
        </p:nvSpPr>
        <p:spPr>
          <a:xfrm>
            <a:off x="2078990" y="4794885"/>
            <a:ext cx="4135120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33" name="文本框"/>
          <p:cNvSpPr txBox="1"/>
          <p:nvPr/>
        </p:nvSpPr>
        <p:spPr>
          <a:xfrm>
            <a:off x="2078990" y="445325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865505" y="5755640"/>
            <a:ext cx="4883785" cy="14605"/>
          </a:xfrm>
          <a:prstGeom prst="line">
            <a:avLst/>
          </a:prstGeom>
          <a:ln w="19050">
            <a:solidFill>
              <a:srgbClr val="EC93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565900" y="4625975"/>
            <a:ext cx="821690" cy="821690"/>
          </a:xfrm>
          <a:prstGeom prst="rect">
            <a:avLst/>
          </a:prstGeom>
          <a:solidFill>
            <a:srgbClr val="F5C1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518275" y="4578350"/>
            <a:ext cx="916305" cy="916305"/>
          </a:xfrm>
          <a:prstGeom prst="rect">
            <a:avLst/>
          </a:prstGeom>
          <a:noFill/>
          <a:ln>
            <a:solidFill>
              <a:srgbClr val="F5C1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 userDrawn="1"/>
        </p:nvSpPr>
        <p:spPr>
          <a:xfrm>
            <a:off x="7691120" y="4794885"/>
            <a:ext cx="395160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38" name="文本框"/>
          <p:cNvSpPr txBox="1"/>
          <p:nvPr/>
        </p:nvSpPr>
        <p:spPr>
          <a:xfrm>
            <a:off x="7691120" y="445325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6477635" y="5755640"/>
            <a:ext cx="4883785" cy="14605"/>
          </a:xfrm>
          <a:prstGeom prst="line">
            <a:avLst/>
          </a:prstGeom>
          <a:ln w="19050">
            <a:solidFill>
              <a:srgbClr val="F5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 descr="21541535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5065" y="2512695"/>
            <a:ext cx="417830" cy="417830"/>
          </a:xfrm>
          <a:prstGeom prst="rect">
            <a:avLst/>
          </a:prstGeom>
        </p:spPr>
      </p:pic>
      <p:pic>
        <p:nvPicPr>
          <p:cNvPr id="41" name="图片 40" descr="21541537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68465" y="2513965"/>
            <a:ext cx="416560" cy="416560"/>
          </a:xfrm>
          <a:prstGeom prst="rect">
            <a:avLst/>
          </a:prstGeom>
        </p:spPr>
      </p:pic>
      <p:pic>
        <p:nvPicPr>
          <p:cNvPr id="42" name="图片 41" descr="21541523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68465" y="4852035"/>
            <a:ext cx="416560" cy="416560"/>
          </a:xfrm>
          <a:prstGeom prst="rect">
            <a:avLst/>
          </a:prstGeom>
        </p:spPr>
      </p:pic>
      <p:pic>
        <p:nvPicPr>
          <p:cNvPr id="43" name="图片 42" descr="21541560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5065" y="4827905"/>
            <a:ext cx="416560" cy="4165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56330" y="3118485"/>
            <a:ext cx="4878705" cy="922020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5400" kern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下期工作计划</a:t>
            </a:r>
          </a:p>
        </p:txBody>
      </p:sp>
      <p:sp>
        <p:nvSpPr>
          <p:cNvPr id="120" name="文本框 119"/>
          <p:cNvSpPr txBox="1"/>
          <p:nvPr userDrawn="1"/>
        </p:nvSpPr>
        <p:spPr>
          <a:xfrm>
            <a:off x="2893695" y="4040505"/>
            <a:ext cx="6404610" cy="82994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A company is an association or collection of individuals, whether natural persons, legal persons, or a mixture of both. Company members share a </a:t>
            </a:r>
            <a:r>
              <a:rPr lang="en-US" altLang="zh-CN" sz="10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common </a:t>
            </a: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purpose. 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5724525" y="1850390"/>
            <a:ext cx="742950" cy="11068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66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4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F5C1BA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下期工作计划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283075" y="880745"/>
            <a:ext cx="3515995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710" y="1318260"/>
            <a:ext cx="321310" cy="5715"/>
          </a:xfrm>
          <a:prstGeom prst="line">
            <a:avLst/>
          </a:prstGeom>
          <a:ln w="25400">
            <a:solidFill>
              <a:srgbClr val="F5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9441180" y="2273300"/>
            <a:ext cx="1261745" cy="1261745"/>
          </a:xfrm>
          <a:prstGeom prst="ellipse">
            <a:avLst/>
          </a:prstGeom>
          <a:solidFill>
            <a:srgbClr val="F5C1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821805" y="2272030"/>
            <a:ext cx="1261745" cy="1261745"/>
          </a:xfrm>
          <a:prstGeom prst="ellipse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59555" y="2273300"/>
            <a:ext cx="1261745" cy="1261745"/>
          </a:xfrm>
          <a:prstGeom prst="ellipse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440180" y="2273300"/>
            <a:ext cx="1261745" cy="1261745"/>
          </a:xfrm>
          <a:prstGeom prst="ellipse">
            <a:avLst/>
          </a:pr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 descr="21541535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1980" y="2694940"/>
            <a:ext cx="417830" cy="417830"/>
          </a:xfrm>
          <a:prstGeom prst="rect">
            <a:avLst/>
          </a:prstGeom>
        </p:spPr>
      </p:pic>
      <p:pic>
        <p:nvPicPr>
          <p:cNvPr id="30" name="图片 29" descr="21541537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90720" y="2696210"/>
            <a:ext cx="416560" cy="416560"/>
          </a:xfrm>
          <a:prstGeom prst="rect">
            <a:avLst/>
          </a:prstGeom>
        </p:spPr>
      </p:pic>
      <p:pic>
        <p:nvPicPr>
          <p:cNvPr id="31" name="图片 30" descr="21541523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44715" y="2694940"/>
            <a:ext cx="416560" cy="416560"/>
          </a:xfrm>
          <a:prstGeom prst="rect">
            <a:avLst/>
          </a:prstGeom>
        </p:spPr>
      </p:pic>
      <p:pic>
        <p:nvPicPr>
          <p:cNvPr id="28" name="图片 27" descr="21541560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62820" y="2694305"/>
            <a:ext cx="416560" cy="416560"/>
          </a:xfrm>
          <a:prstGeom prst="rect">
            <a:avLst/>
          </a:prstGeom>
        </p:spPr>
      </p:pic>
      <p:sp>
        <p:nvSpPr>
          <p:cNvPr id="12" name="文本框 11"/>
          <p:cNvSpPr txBox="1"/>
          <p:nvPr userDrawn="1"/>
        </p:nvSpPr>
        <p:spPr>
          <a:xfrm>
            <a:off x="989965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13" name="文本框"/>
          <p:cNvSpPr txBox="1"/>
          <p:nvPr/>
        </p:nvSpPr>
        <p:spPr>
          <a:xfrm>
            <a:off x="1355090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3609340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9" name="文本框"/>
          <p:cNvSpPr txBox="1"/>
          <p:nvPr/>
        </p:nvSpPr>
        <p:spPr>
          <a:xfrm>
            <a:off x="3974465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6371590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16" name="文本框"/>
          <p:cNvSpPr txBox="1"/>
          <p:nvPr/>
        </p:nvSpPr>
        <p:spPr>
          <a:xfrm>
            <a:off x="6736715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20" name="文本框 19"/>
          <p:cNvSpPr txBox="1"/>
          <p:nvPr userDrawn="1"/>
        </p:nvSpPr>
        <p:spPr>
          <a:xfrm>
            <a:off x="8990965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21" name="文本框"/>
          <p:cNvSpPr txBox="1"/>
          <p:nvPr/>
        </p:nvSpPr>
        <p:spPr>
          <a:xfrm>
            <a:off x="9356090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196340" y="2006600"/>
            <a:ext cx="2148840" cy="1750060"/>
            <a:chOff x="1884" y="3344"/>
            <a:chExt cx="3384" cy="2756"/>
          </a:xfrm>
        </p:grpSpPr>
        <p:sp>
          <p:nvSpPr>
            <p:cNvPr id="22" name="弧形 21"/>
            <p:cNvSpPr/>
            <p:nvPr/>
          </p:nvSpPr>
          <p:spPr>
            <a:xfrm rot="16200000">
              <a:off x="1884" y="3344"/>
              <a:ext cx="2756" cy="2756"/>
            </a:xfrm>
            <a:prstGeom prst="arc">
              <a:avLst>
                <a:gd name="adj1" fmla="val 16200000"/>
                <a:gd name="adj2" fmla="val 5460817"/>
              </a:avLst>
            </a:prstGeom>
            <a:ln w="25400">
              <a:solidFill>
                <a:srgbClr val="6B869B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箭头连接符 22"/>
            <p:cNvCxnSpPr/>
            <p:nvPr/>
          </p:nvCxnSpPr>
          <p:spPr>
            <a:xfrm flipV="1">
              <a:off x="4604" y="4743"/>
              <a:ext cx="665" cy="3"/>
            </a:xfrm>
            <a:prstGeom prst="straightConnector1">
              <a:avLst/>
            </a:prstGeom>
            <a:ln w="25400">
              <a:solidFill>
                <a:srgbClr val="6B869B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815715" y="2006600"/>
            <a:ext cx="2148840" cy="1750060"/>
            <a:chOff x="1884" y="3344"/>
            <a:chExt cx="3384" cy="2756"/>
          </a:xfrm>
        </p:grpSpPr>
        <p:sp>
          <p:nvSpPr>
            <p:cNvPr id="26" name="弧形 25"/>
            <p:cNvSpPr/>
            <p:nvPr/>
          </p:nvSpPr>
          <p:spPr>
            <a:xfrm rot="16200000">
              <a:off x="1884" y="3344"/>
              <a:ext cx="2756" cy="2756"/>
            </a:xfrm>
            <a:prstGeom prst="arc">
              <a:avLst>
                <a:gd name="adj1" fmla="val 16200000"/>
                <a:gd name="adj2" fmla="val 5460817"/>
              </a:avLst>
            </a:prstGeom>
            <a:ln w="25400">
              <a:solidFill>
                <a:srgbClr val="91B7C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箭头连接符 26"/>
            <p:cNvCxnSpPr/>
            <p:nvPr/>
          </p:nvCxnSpPr>
          <p:spPr>
            <a:xfrm flipV="1">
              <a:off x="4604" y="4743"/>
              <a:ext cx="665" cy="3"/>
            </a:xfrm>
            <a:prstGeom prst="straightConnector1">
              <a:avLst/>
            </a:prstGeom>
            <a:ln w="25400">
              <a:solidFill>
                <a:srgbClr val="91B7C2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6578600" y="2006600"/>
            <a:ext cx="2148840" cy="1750060"/>
            <a:chOff x="1884" y="3344"/>
            <a:chExt cx="3384" cy="2756"/>
          </a:xfrm>
        </p:grpSpPr>
        <p:sp>
          <p:nvSpPr>
            <p:cNvPr id="33" name="弧形 32"/>
            <p:cNvSpPr/>
            <p:nvPr/>
          </p:nvSpPr>
          <p:spPr>
            <a:xfrm rot="16200000">
              <a:off x="1884" y="3344"/>
              <a:ext cx="2756" cy="2756"/>
            </a:xfrm>
            <a:prstGeom prst="arc">
              <a:avLst>
                <a:gd name="adj1" fmla="val 16200000"/>
                <a:gd name="adj2" fmla="val 5460817"/>
              </a:avLst>
            </a:prstGeom>
            <a:ln w="25400">
              <a:solidFill>
                <a:srgbClr val="EC938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箭头连接符 33"/>
            <p:cNvCxnSpPr/>
            <p:nvPr/>
          </p:nvCxnSpPr>
          <p:spPr>
            <a:xfrm flipV="1">
              <a:off x="4604" y="4743"/>
              <a:ext cx="665" cy="3"/>
            </a:xfrm>
            <a:prstGeom prst="straightConnector1">
              <a:avLst/>
            </a:prstGeom>
            <a:ln w="25400">
              <a:solidFill>
                <a:srgbClr val="EC9385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弧形 35"/>
          <p:cNvSpPr/>
          <p:nvPr/>
        </p:nvSpPr>
        <p:spPr>
          <a:xfrm rot="16200000">
            <a:off x="9197340" y="2006600"/>
            <a:ext cx="1750060" cy="1750060"/>
          </a:xfrm>
          <a:prstGeom prst="arc">
            <a:avLst>
              <a:gd name="adj1" fmla="val 16200000"/>
              <a:gd name="adj2" fmla="val 5460817"/>
            </a:avLst>
          </a:prstGeom>
          <a:ln w="25400">
            <a:solidFill>
              <a:srgbClr val="F5C1BA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F5C1BA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下期工作计划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300855" y="880745"/>
            <a:ext cx="3571875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710" y="1318260"/>
            <a:ext cx="321310" cy="5715"/>
          </a:xfrm>
          <a:prstGeom prst="line">
            <a:avLst/>
          </a:prstGeom>
          <a:ln w="25400">
            <a:solidFill>
              <a:srgbClr val="F5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671060" y="2326005"/>
            <a:ext cx="3020060" cy="2978150"/>
            <a:chOff x="7188" y="3055"/>
            <a:chExt cx="4756" cy="4690"/>
          </a:xfrm>
        </p:grpSpPr>
        <p:sp>
          <p:nvSpPr>
            <p:cNvPr id="24" name="弧形 23"/>
            <p:cNvSpPr/>
            <p:nvPr/>
          </p:nvSpPr>
          <p:spPr>
            <a:xfrm>
              <a:off x="7254" y="3055"/>
              <a:ext cx="4691" cy="4691"/>
            </a:xfrm>
            <a:prstGeom prst="arc">
              <a:avLst>
                <a:gd name="adj1" fmla="val 16200000"/>
                <a:gd name="adj2" fmla="val 9342531"/>
              </a:avLst>
            </a:prstGeom>
            <a:ln w="15875">
              <a:solidFill>
                <a:srgbClr val="EC93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188" y="5977"/>
              <a:ext cx="429" cy="429"/>
            </a:xfrm>
            <a:prstGeom prst="ellipse">
              <a:avLst/>
            </a:prstGeom>
            <a:solidFill>
              <a:srgbClr val="EC93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rot="3000000" flipH="1">
            <a:off x="4572521" y="2030451"/>
            <a:ext cx="3354578" cy="3475646"/>
            <a:chOff x="7254" y="2886"/>
            <a:chExt cx="4691" cy="4860"/>
          </a:xfrm>
        </p:grpSpPr>
        <p:sp>
          <p:nvSpPr>
            <p:cNvPr id="27" name="弧形 26"/>
            <p:cNvSpPr/>
            <p:nvPr/>
          </p:nvSpPr>
          <p:spPr>
            <a:xfrm>
              <a:off x="7254" y="3055"/>
              <a:ext cx="4691" cy="4691"/>
            </a:xfrm>
            <a:prstGeom prst="arc">
              <a:avLst>
                <a:gd name="adj1" fmla="val 16200000"/>
                <a:gd name="adj2" fmla="val 9342531"/>
              </a:avLst>
            </a:prstGeom>
            <a:ln w="15875">
              <a:solidFill>
                <a:srgbClr val="6B86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259" y="2886"/>
              <a:ext cx="352" cy="353"/>
            </a:xfrm>
            <a:prstGeom prst="ellipse">
              <a:avLst/>
            </a:prstGeom>
            <a:solidFill>
              <a:srgbClr val="6B8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9" name="图片 28" descr="assorted-color-flower-arrangement-in-clear-glass-vase-beside-839441"/>
          <p:cNvPicPr>
            <a:picLocks noChangeAspect="1"/>
          </p:cNvPicPr>
          <p:nvPr/>
        </p:nvPicPr>
        <p:blipFill>
          <a:blip r:embed="rId3">
            <a:lum bright="6000"/>
          </a:blip>
          <a:srcRect t="6873" r="24" b="18836"/>
          <a:stretch>
            <a:fillRect/>
          </a:stretch>
        </p:blipFill>
        <p:spPr>
          <a:xfrm>
            <a:off x="4937125" y="2543175"/>
            <a:ext cx="2529840" cy="2506980"/>
          </a:xfrm>
          <a:prstGeom prst="ellipse">
            <a:avLst/>
          </a:prstGeom>
          <a:ln>
            <a:solidFill>
              <a:srgbClr val="6B869B"/>
            </a:solidFill>
          </a:ln>
        </p:spPr>
      </p:pic>
      <p:sp>
        <p:nvSpPr>
          <p:cNvPr id="30" name="文本框 29"/>
          <p:cNvSpPr txBox="1"/>
          <p:nvPr userDrawn="1"/>
        </p:nvSpPr>
        <p:spPr>
          <a:xfrm>
            <a:off x="1339215" y="2522220"/>
            <a:ext cx="2160905" cy="30460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ipsumLorem ipsum dolor sit amet, consectetuer adipiscing elit. Maecenas porttitor congue massa. Lorem ipsum</a:t>
            </a:r>
          </a:p>
        </p:txBody>
      </p:sp>
      <p:sp>
        <p:nvSpPr>
          <p:cNvPr id="31" name="文本框"/>
          <p:cNvSpPr txBox="1"/>
          <p:nvPr/>
        </p:nvSpPr>
        <p:spPr>
          <a:xfrm>
            <a:off x="1704340" y="2079625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32" name="文本框 31"/>
          <p:cNvSpPr txBox="1"/>
          <p:nvPr userDrawn="1"/>
        </p:nvSpPr>
        <p:spPr>
          <a:xfrm>
            <a:off x="8620760" y="2522220"/>
            <a:ext cx="2160905" cy="30460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ipsumLorem ipsum dolor sit amet, consectetuer adipiscing elit. Maecenas porttitor congue massa. Lorem ipsum</a:t>
            </a:r>
          </a:p>
        </p:txBody>
      </p:sp>
      <p:sp>
        <p:nvSpPr>
          <p:cNvPr id="33" name="文本框"/>
          <p:cNvSpPr txBox="1"/>
          <p:nvPr/>
        </p:nvSpPr>
        <p:spPr>
          <a:xfrm>
            <a:off x="8985885" y="2079625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810260" y="4582795"/>
            <a:ext cx="618490" cy="618490"/>
          </a:xfrm>
          <a:prstGeom prst="ellipse">
            <a:avLst/>
          </a:prstGeom>
          <a:solidFill>
            <a:srgbClr val="F5C1B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9410" y="3966845"/>
            <a:ext cx="11456035" cy="1851660"/>
          </a:xfrm>
          <a:prstGeom prst="rect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045" y="1802765"/>
            <a:ext cx="11455400" cy="1851660"/>
          </a:xfrm>
          <a:prstGeom prst="rect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F5C1BA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下期工作计划</a:t>
            </a:r>
            <a:endParaRPr lang="zh-CN" altLang="en-US" sz="2400" kern="0" dirty="0">
              <a:solidFill>
                <a:srgbClr val="6B869B"/>
              </a:solidFill>
              <a:latin typeface="思源黑体 CN Normal" panose="020B0400000000000000" charset="-122"/>
              <a:ea typeface="思源黑体 CN Normal" panose="020B0400000000000000" charset="-122"/>
              <a:cs typeface="方正清刻本悦宋简体" panose="02000000000000000000" charset="-122"/>
              <a:sym typeface="微软雅黑" panose="020B0503020204020204" pitchFamily="34" charset="-122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4552315" y="889635"/>
            <a:ext cx="3530600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  <a:sym typeface="+mn-ea"/>
              </a:rPr>
              <a:t>Lorem ipsum dolor sit ametadipiscing elit. 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思源黑体旧字形 ExtraLight" panose="020B0200000000000000" charset="-128"/>
              <a:ea typeface="思源黑体旧字形 ExtraLight" panose="020B0200000000000000" charset="-128"/>
              <a:cs typeface="+mn-lt"/>
            </a:endParaRPr>
          </a:p>
        </p:txBody>
      </p:sp>
      <p:sp>
        <p:nvSpPr>
          <p:cNvPr id="33" name="文本框 32"/>
          <p:cNvSpPr txBox="1"/>
          <p:nvPr userDrawn="1"/>
        </p:nvSpPr>
        <p:spPr>
          <a:xfrm>
            <a:off x="1909445" y="2303780"/>
            <a:ext cx="890714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bg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bg1"/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 dolor sit amet, consectetuer adipiscing elit. Maecenas porttitor congue massa. Lorem ipsum dolor sit amet, consectetuer adipiscing elit. Maecenas porttitor congue massa. </a:t>
            </a:r>
          </a:p>
        </p:txBody>
      </p:sp>
      <p:sp>
        <p:nvSpPr>
          <p:cNvPr id="27" name="文本框"/>
          <p:cNvSpPr txBox="1"/>
          <p:nvPr/>
        </p:nvSpPr>
        <p:spPr>
          <a:xfrm>
            <a:off x="1909445" y="41840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9" name="文本框"/>
          <p:cNvSpPr txBox="1"/>
          <p:nvPr/>
        </p:nvSpPr>
        <p:spPr>
          <a:xfrm>
            <a:off x="1909445" y="196723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pic>
        <p:nvPicPr>
          <p:cNvPr id="29" name="图片 28" descr="21541535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590" y="2366010"/>
            <a:ext cx="417830" cy="417830"/>
          </a:xfrm>
          <a:prstGeom prst="rect">
            <a:avLst/>
          </a:prstGeom>
        </p:spPr>
      </p:pic>
      <p:pic>
        <p:nvPicPr>
          <p:cNvPr id="28" name="图片 27" descr="21541560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0590" y="4784725"/>
            <a:ext cx="416560" cy="416560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 flipV="1">
            <a:off x="5934710" y="1318260"/>
            <a:ext cx="321310" cy="5715"/>
          </a:xfrm>
          <a:prstGeom prst="line">
            <a:avLst/>
          </a:prstGeom>
          <a:ln w="25400">
            <a:solidFill>
              <a:srgbClr val="F5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 userDrawn="1"/>
        </p:nvSpPr>
        <p:spPr>
          <a:xfrm>
            <a:off x="1909445" y="4582795"/>
            <a:ext cx="890714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bg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bg1"/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 dolor sit amet, consectetuer adipiscing elit. Maecenas porttitor congue massa. Lorem ipsum dolor sit amet, consectetuer adipiscing elit. Maecenas porttitor congue massa.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1019175" y="2520950"/>
            <a:ext cx="10153650" cy="13220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Thanks For Listening</a:t>
            </a:r>
            <a:r>
              <a:rPr lang="en-US" altLang="zh-CN" sz="80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 </a:t>
            </a:r>
          </a:p>
        </p:txBody>
      </p:sp>
      <p:sp>
        <p:nvSpPr>
          <p:cNvPr id="120" name="文本框 119"/>
          <p:cNvSpPr txBox="1"/>
          <p:nvPr userDrawn="1"/>
        </p:nvSpPr>
        <p:spPr>
          <a:xfrm>
            <a:off x="1329055" y="3776345"/>
            <a:ext cx="9534525" cy="95313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4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A company is an association or collection of individuals, whether natural persons, legal persons, or a mixture of both. Company members share a common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3223260" y="1802765"/>
            <a:ext cx="5746115" cy="5835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现代抽象风工作汇报模板</a:t>
            </a:r>
            <a:r>
              <a:rPr lang="en-US" altLang="zh-CN" sz="32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 </a:t>
            </a:r>
          </a:p>
        </p:txBody>
      </p:sp>
      <p:sp>
        <p:nvSpPr>
          <p:cNvPr id="126" name="文本框 125"/>
          <p:cNvSpPr txBox="1"/>
          <p:nvPr userDrawn="1"/>
        </p:nvSpPr>
        <p:spPr>
          <a:xfrm>
            <a:off x="5184775" y="5109845"/>
            <a:ext cx="1822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旧字形 Normal" panose="020B0400000000000000" charset="-128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思源黑体旧字形 Normal" panose="020B0400000000000000" charset="-128"/>
              </a:rPr>
              <a:t>：唐峰</a:t>
            </a:r>
            <a:endParaRPr lang="en-US" altLang="zh-CN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cs typeface="思源黑体旧字形 Normal" panose="020B0400000000000000" charset="-12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88995" y="675005"/>
            <a:ext cx="5558155" cy="132207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8000">
                <a:solidFill>
                  <a:srgbClr val="6B869B">
                    <a:alpha val="26000"/>
                  </a:srgbClr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CONTENTS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83785" y="1437005"/>
            <a:ext cx="2568575" cy="11988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rtlCol="0">
            <a:spAutoFit/>
          </a:bodyPr>
          <a:lstStyle/>
          <a:p>
            <a:pPr lvl="0" algn="dist">
              <a:buClrTx/>
              <a:buSzTx/>
              <a:buFontTx/>
            </a:pPr>
            <a:r>
              <a:rPr lang="zh-CN" altLang="en-US" sz="7200">
                <a:ln>
                  <a:noFill/>
                </a:ln>
                <a:solidFill>
                  <a:srgbClr val="EC9385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少儿简体" panose="02000000000000000000" charset="-122"/>
                <a:sym typeface="+mn-ea"/>
              </a:rPr>
              <a:t>目录</a:t>
            </a:r>
          </a:p>
        </p:txBody>
      </p:sp>
      <p:sp>
        <p:nvSpPr>
          <p:cNvPr id="3" name="椭圆 2"/>
          <p:cNvSpPr/>
          <p:nvPr/>
        </p:nvSpPr>
        <p:spPr>
          <a:xfrm>
            <a:off x="610235" y="3399790"/>
            <a:ext cx="2381885" cy="2381885"/>
          </a:xfrm>
          <a:prstGeom prst="ellipse">
            <a:avLst/>
          </a:pr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01065" y="4375785"/>
            <a:ext cx="1800860" cy="5219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内容回顾</a:t>
            </a:r>
          </a:p>
        </p:txBody>
      </p:sp>
      <p:sp>
        <p:nvSpPr>
          <p:cNvPr id="49" name="文本框 1"/>
          <p:cNvSpPr txBox="1"/>
          <p:nvPr/>
        </p:nvSpPr>
        <p:spPr>
          <a:xfrm>
            <a:off x="728345" y="4897755"/>
            <a:ext cx="214566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37005" y="3716020"/>
            <a:ext cx="728980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01</a:t>
            </a:r>
          </a:p>
        </p:txBody>
      </p:sp>
      <p:sp>
        <p:nvSpPr>
          <p:cNvPr id="22" name="椭圆 21"/>
          <p:cNvSpPr/>
          <p:nvPr/>
        </p:nvSpPr>
        <p:spPr>
          <a:xfrm>
            <a:off x="3472180" y="3399790"/>
            <a:ext cx="2381885" cy="2381885"/>
          </a:xfrm>
          <a:prstGeom prst="ellipse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63010" y="4375785"/>
            <a:ext cx="1800860" cy="5219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数据分析</a:t>
            </a:r>
          </a:p>
        </p:txBody>
      </p:sp>
      <p:sp>
        <p:nvSpPr>
          <p:cNvPr id="24" name="文本框 1"/>
          <p:cNvSpPr txBox="1"/>
          <p:nvPr/>
        </p:nvSpPr>
        <p:spPr>
          <a:xfrm>
            <a:off x="3590290" y="4897755"/>
            <a:ext cx="214566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298950" y="3716020"/>
            <a:ext cx="728980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02</a:t>
            </a:r>
          </a:p>
        </p:txBody>
      </p:sp>
      <p:sp>
        <p:nvSpPr>
          <p:cNvPr id="34" name="椭圆 33"/>
          <p:cNvSpPr/>
          <p:nvPr/>
        </p:nvSpPr>
        <p:spPr>
          <a:xfrm>
            <a:off x="6337300" y="3399790"/>
            <a:ext cx="2381885" cy="2381885"/>
          </a:xfrm>
          <a:prstGeom prst="ellipse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628130" y="4375785"/>
            <a:ext cx="1800860" cy="5219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经验总结</a:t>
            </a:r>
          </a:p>
        </p:txBody>
      </p:sp>
      <p:sp>
        <p:nvSpPr>
          <p:cNvPr id="36" name="文本框 1"/>
          <p:cNvSpPr txBox="1"/>
          <p:nvPr/>
        </p:nvSpPr>
        <p:spPr>
          <a:xfrm>
            <a:off x="6455410" y="4897755"/>
            <a:ext cx="214566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164070" y="3716020"/>
            <a:ext cx="728980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03</a:t>
            </a:r>
          </a:p>
        </p:txBody>
      </p:sp>
      <p:sp>
        <p:nvSpPr>
          <p:cNvPr id="38" name="椭圆 37"/>
          <p:cNvSpPr/>
          <p:nvPr/>
        </p:nvSpPr>
        <p:spPr>
          <a:xfrm>
            <a:off x="9199245" y="3399790"/>
            <a:ext cx="2381885" cy="2381885"/>
          </a:xfrm>
          <a:prstGeom prst="ellipse">
            <a:avLst/>
          </a:prstGeom>
          <a:solidFill>
            <a:srgbClr val="F5C1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490075" y="4375785"/>
            <a:ext cx="1800860" cy="5219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下期计划</a:t>
            </a:r>
          </a:p>
        </p:txBody>
      </p:sp>
      <p:sp>
        <p:nvSpPr>
          <p:cNvPr id="40" name="文本框 1"/>
          <p:cNvSpPr txBox="1"/>
          <p:nvPr/>
        </p:nvSpPr>
        <p:spPr>
          <a:xfrm>
            <a:off x="9317355" y="4897755"/>
            <a:ext cx="214566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0026015" y="3716020"/>
            <a:ext cx="728980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04</a:t>
            </a:r>
          </a:p>
        </p:txBody>
      </p:sp>
      <p:sp>
        <p:nvSpPr>
          <p:cNvPr id="6" name="矩形 5"/>
          <p:cNvSpPr/>
          <p:nvPr/>
        </p:nvSpPr>
        <p:spPr>
          <a:xfrm>
            <a:off x="306070" y="421640"/>
            <a:ext cx="11579860" cy="6014085"/>
          </a:xfrm>
          <a:prstGeom prst="rect">
            <a:avLst/>
          </a:prstGeom>
          <a:noFill/>
          <a:ln w="38100">
            <a:gradFill>
              <a:gsLst>
                <a:gs pos="0">
                  <a:srgbClr val="EC9385"/>
                </a:gs>
                <a:gs pos="71000">
                  <a:srgbClr val="E9BFB4"/>
                </a:gs>
                <a:gs pos="43000">
                  <a:srgbClr val="91B7C2"/>
                </a:gs>
                <a:gs pos="100000">
                  <a:srgbClr val="6B869B"/>
                </a:gs>
              </a:gsLst>
              <a:lin ang="135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56330" y="3118485"/>
            <a:ext cx="4878705" cy="922020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5400" kern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工作内容回顾</a:t>
            </a:r>
          </a:p>
        </p:txBody>
      </p:sp>
      <p:sp>
        <p:nvSpPr>
          <p:cNvPr id="120" name="文本框 119"/>
          <p:cNvSpPr txBox="1"/>
          <p:nvPr userDrawn="1"/>
        </p:nvSpPr>
        <p:spPr>
          <a:xfrm>
            <a:off x="2893695" y="4040505"/>
            <a:ext cx="6404610" cy="82994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A company is an association or collection of individuals, whether natural persons, legal persons, or a mixture of both. Company members share a </a:t>
            </a:r>
            <a:r>
              <a:rPr lang="en-US" altLang="zh-CN" sz="10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common </a:t>
            </a: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purpose. 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5724525" y="1850390"/>
            <a:ext cx="742950" cy="11068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66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1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810260" y="4582795"/>
            <a:ext cx="618490" cy="618490"/>
          </a:xfrm>
          <a:prstGeom prst="ellipse">
            <a:avLst/>
          </a:prstGeom>
          <a:solidFill>
            <a:srgbClr val="F5C1B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82915" y="1802765"/>
            <a:ext cx="3745865" cy="1851660"/>
          </a:xfrm>
          <a:prstGeom prst="rect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045" y="1802765"/>
            <a:ext cx="3745865" cy="1851660"/>
          </a:xfrm>
          <a:prstGeom prst="rect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6B869B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工作内容回顾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393565" y="880745"/>
            <a:ext cx="3441700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075" y="1329055"/>
            <a:ext cx="321310" cy="5715"/>
          </a:xfrm>
          <a:prstGeom prst="line">
            <a:avLst/>
          </a:prstGeom>
          <a:ln w="25400">
            <a:solidFill>
              <a:srgbClr val="6B8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assorted-color-flower-arrangement-in-clear-glass-vase-beside-839441"/>
          <p:cNvPicPr>
            <a:picLocks noChangeAspect="1"/>
          </p:cNvPicPr>
          <p:nvPr/>
        </p:nvPicPr>
        <p:blipFill>
          <a:blip r:embed="rId3">
            <a:lum bright="6000"/>
          </a:blip>
          <a:srcRect t="15877" r="768" b="49829"/>
          <a:stretch>
            <a:fillRect/>
          </a:stretch>
        </p:blipFill>
        <p:spPr>
          <a:xfrm>
            <a:off x="4085590" y="1802765"/>
            <a:ext cx="4017645" cy="1851660"/>
          </a:xfrm>
          <a:prstGeom prst="rect">
            <a:avLst/>
          </a:prstGeom>
        </p:spPr>
      </p:pic>
      <p:sp>
        <p:nvSpPr>
          <p:cNvPr id="33" name="文本框 32"/>
          <p:cNvSpPr txBox="1"/>
          <p:nvPr userDrawn="1"/>
        </p:nvSpPr>
        <p:spPr>
          <a:xfrm>
            <a:off x="1071880" y="2098675"/>
            <a:ext cx="2555240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bg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endParaRPr lang="en-US" altLang="zh-CN" sz="1200" b="1" dirty="0">
              <a:solidFill>
                <a:schemeClr val="bg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 userDrawn="1"/>
        </p:nvSpPr>
        <p:spPr>
          <a:xfrm>
            <a:off x="8772525" y="2098675"/>
            <a:ext cx="2555240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bg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endParaRPr lang="en-US" altLang="zh-CN" sz="1200" b="1" dirty="0">
              <a:solidFill>
                <a:schemeClr val="bg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1652905" y="4548505"/>
            <a:ext cx="244284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7" name="文本框"/>
          <p:cNvSpPr txBox="1"/>
          <p:nvPr/>
        </p:nvSpPr>
        <p:spPr>
          <a:xfrm>
            <a:off x="1652905" y="420687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6B869B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6" name="椭圆 5"/>
          <p:cNvSpPr/>
          <p:nvPr/>
        </p:nvSpPr>
        <p:spPr>
          <a:xfrm>
            <a:off x="4652645" y="4582795"/>
            <a:ext cx="618490" cy="618490"/>
          </a:xfrm>
          <a:prstGeom prst="ellipse">
            <a:avLst/>
          </a:prstGeom>
          <a:solidFill>
            <a:srgbClr val="6B869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5495290" y="4548505"/>
            <a:ext cx="244284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9" name="文本框"/>
          <p:cNvSpPr txBox="1"/>
          <p:nvPr/>
        </p:nvSpPr>
        <p:spPr>
          <a:xfrm>
            <a:off x="5495290" y="420687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6B869B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8529955" y="4582795"/>
            <a:ext cx="618490" cy="618490"/>
          </a:xfrm>
          <a:prstGeom prst="ellipse">
            <a:avLst/>
          </a:prstGeom>
          <a:solidFill>
            <a:srgbClr val="EC938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9372600" y="4548505"/>
            <a:ext cx="244284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12" name="文本框"/>
          <p:cNvSpPr txBox="1"/>
          <p:nvPr/>
        </p:nvSpPr>
        <p:spPr>
          <a:xfrm>
            <a:off x="9372600" y="420687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6B869B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pic>
        <p:nvPicPr>
          <p:cNvPr id="29" name="图片 28" descr="21541535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0590" y="4683125"/>
            <a:ext cx="417830" cy="417830"/>
          </a:xfrm>
          <a:prstGeom prst="rect">
            <a:avLst/>
          </a:prstGeom>
        </p:spPr>
      </p:pic>
      <p:pic>
        <p:nvPicPr>
          <p:cNvPr id="30" name="图片 29" descr="21541537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53610" y="4684395"/>
            <a:ext cx="416560" cy="416560"/>
          </a:xfrm>
          <a:prstGeom prst="rect">
            <a:avLst/>
          </a:prstGeom>
        </p:spPr>
      </p:pic>
      <p:pic>
        <p:nvPicPr>
          <p:cNvPr id="28" name="图片 27" descr="21541560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30920" y="4684395"/>
            <a:ext cx="416560" cy="4165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6B869B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工作内容回顾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034155" y="880745"/>
            <a:ext cx="4039870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075" y="1329055"/>
            <a:ext cx="321310" cy="5715"/>
          </a:xfrm>
          <a:prstGeom prst="line">
            <a:avLst/>
          </a:prstGeom>
          <a:ln w="25400">
            <a:solidFill>
              <a:srgbClr val="6B8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1581150" y="3083560"/>
            <a:ext cx="1059180" cy="1059180"/>
          </a:xfrm>
          <a:prstGeom prst="ellipse">
            <a:avLst/>
          </a:pr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547745" y="3083560"/>
            <a:ext cx="1059180" cy="1059180"/>
          </a:xfrm>
          <a:prstGeom prst="ellipse">
            <a:avLst/>
          </a:prstGeom>
          <a:blipFill rotWithShape="1">
            <a:blip r:embed="rId3"/>
            <a:tile tx="0" ty="0" sx="100000" sy="100000" flip="none" algn="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514340" y="3083560"/>
            <a:ext cx="1059180" cy="1059180"/>
          </a:xfrm>
          <a:prstGeom prst="ellipse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480935" y="3095625"/>
            <a:ext cx="1059180" cy="1059180"/>
          </a:xfrm>
          <a:prstGeom prst="ellipse">
            <a:avLst/>
          </a:prstGeom>
          <a:blipFill rotWithShape="1">
            <a:blip r:embed="rId3"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447530" y="3083560"/>
            <a:ext cx="1059180" cy="1059180"/>
          </a:xfrm>
          <a:prstGeom prst="ellipse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 userDrawn="1"/>
        </p:nvSpPr>
        <p:spPr>
          <a:xfrm>
            <a:off x="1336675" y="4311015"/>
            <a:ext cx="1548130" cy="16300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</a:t>
            </a:r>
            <a:endParaRPr lang="en-US" altLang="zh-CN" sz="1000" b="1" dirty="0">
              <a:solidFill>
                <a:schemeClr val="tx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1" name="文本框 20"/>
          <p:cNvSpPr txBox="1"/>
          <p:nvPr userDrawn="1"/>
        </p:nvSpPr>
        <p:spPr>
          <a:xfrm>
            <a:off x="3303270" y="4311015"/>
            <a:ext cx="1548130" cy="16300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</a:t>
            </a:r>
            <a:endParaRPr lang="en-US" altLang="zh-CN" sz="1000" b="1" dirty="0">
              <a:solidFill>
                <a:schemeClr val="tx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5269865" y="4311015"/>
            <a:ext cx="1548130" cy="16300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</a:t>
            </a:r>
            <a:endParaRPr lang="en-US" altLang="zh-CN" sz="1000" b="1" dirty="0">
              <a:solidFill>
                <a:schemeClr val="tx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7236460" y="4311015"/>
            <a:ext cx="1548130" cy="16300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</a:t>
            </a:r>
            <a:endParaRPr lang="en-US" altLang="zh-CN" sz="1000" b="1" dirty="0">
              <a:solidFill>
                <a:schemeClr val="tx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9203055" y="4311015"/>
            <a:ext cx="1548130" cy="16300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</a:t>
            </a:r>
            <a:endParaRPr lang="en-US" altLang="zh-CN" sz="1000" b="1" dirty="0">
              <a:solidFill>
                <a:schemeClr val="tx1"/>
              </a:solidFill>
              <a:latin typeface="思源黑体 CN ExtraLight" panose="020B0200000000000000" charset="-122"/>
              <a:ea typeface="思源黑体 CN ExtraLight" panose="020B0200000000000000" charset="-122"/>
              <a:sym typeface="+mn-ea"/>
            </a:endParaRPr>
          </a:p>
        </p:txBody>
      </p:sp>
      <p:sp>
        <p:nvSpPr>
          <p:cNvPr id="35" name="文本框 34"/>
          <p:cNvSpPr txBox="1"/>
          <p:nvPr userDrawn="1"/>
        </p:nvSpPr>
        <p:spPr>
          <a:xfrm>
            <a:off x="1266825" y="1544955"/>
            <a:ext cx="9658985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 dolor sit amet, consectetuer adipiscing elit. Maecenas porttitor congue massa. Lorem ipsum dolor sit amet, consectetuer adipiscing elit. Maecenas porttitor congue massa. adipiscing elit. Maecenas porttitor congue massa. </a:t>
            </a:r>
          </a:p>
        </p:txBody>
      </p:sp>
      <p:pic>
        <p:nvPicPr>
          <p:cNvPr id="36" name="图片 35" descr="21541535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01825" y="3416300"/>
            <a:ext cx="417830" cy="417830"/>
          </a:xfrm>
          <a:prstGeom prst="rect">
            <a:avLst/>
          </a:prstGeom>
        </p:spPr>
      </p:pic>
      <p:pic>
        <p:nvPicPr>
          <p:cNvPr id="37" name="图片 36" descr="21541537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35650" y="3404870"/>
            <a:ext cx="416560" cy="416560"/>
          </a:xfrm>
          <a:prstGeom prst="rect">
            <a:avLst/>
          </a:prstGeom>
        </p:spPr>
      </p:pic>
      <p:pic>
        <p:nvPicPr>
          <p:cNvPr id="38" name="图片 37" descr="21541560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68840" y="3404870"/>
            <a:ext cx="416560" cy="4165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6B869B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工作内容回顾</a:t>
            </a:r>
            <a:endParaRPr lang="zh-CN" altLang="en-US" sz="2400" kern="0" dirty="0">
              <a:solidFill>
                <a:srgbClr val="91B7C2"/>
              </a:solidFill>
              <a:latin typeface="思源黑体 CN Normal" panose="020B0400000000000000" charset="-122"/>
              <a:ea typeface="思源黑体 CN Normal" panose="020B0400000000000000" charset="-122"/>
              <a:cs typeface="方正清刻本悦宋简体" panose="02000000000000000000" charset="-122"/>
              <a:sym typeface="微软雅黑" panose="020B0503020204020204" pitchFamily="34" charset="-122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4411980" y="880745"/>
            <a:ext cx="3514725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710555" y="1329055"/>
            <a:ext cx="321310" cy="5715"/>
          </a:xfrm>
          <a:prstGeom prst="line">
            <a:avLst/>
          </a:prstGeom>
          <a:ln w="25400">
            <a:solidFill>
              <a:srgbClr val="91B7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53770" y="2286635"/>
            <a:ext cx="821690" cy="821690"/>
          </a:xfrm>
          <a:prstGeom prst="rect">
            <a:avLst/>
          </a:pr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06145" y="2239010"/>
            <a:ext cx="916305" cy="916305"/>
          </a:xfrm>
          <a:prstGeom prst="rect">
            <a:avLst/>
          </a:prstGeom>
          <a:noFill/>
          <a:ln>
            <a:solidFill>
              <a:srgbClr val="6B8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 userDrawn="1"/>
        </p:nvSpPr>
        <p:spPr>
          <a:xfrm>
            <a:off x="2078990" y="2455545"/>
            <a:ext cx="398081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18" name="文本框"/>
          <p:cNvSpPr txBox="1"/>
          <p:nvPr/>
        </p:nvSpPr>
        <p:spPr>
          <a:xfrm>
            <a:off x="2078990" y="21139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865505" y="3416300"/>
            <a:ext cx="4883785" cy="14605"/>
          </a:xfrm>
          <a:prstGeom prst="line">
            <a:avLst/>
          </a:prstGeom>
          <a:ln w="19050">
            <a:solidFill>
              <a:srgbClr val="6B86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565900" y="2286635"/>
            <a:ext cx="821690" cy="821690"/>
          </a:xfrm>
          <a:prstGeom prst="rect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518275" y="2239010"/>
            <a:ext cx="916305" cy="916305"/>
          </a:xfrm>
          <a:prstGeom prst="rect">
            <a:avLst/>
          </a:prstGeom>
          <a:noFill/>
          <a:ln>
            <a:solidFill>
              <a:srgbClr val="91B7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 userDrawn="1"/>
        </p:nvSpPr>
        <p:spPr>
          <a:xfrm>
            <a:off x="7691120" y="2455545"/>
            <a:ext cx="395160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28" name="文本框"/>
          <p:cNvSpPr txBox="1"/>
          <p:nvPr/>
        </p:nvSpPr>
        <p:spPr>
          <a:xfrm>
            <a:off x="7691120" y="21139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6477635" y="3416300"/>
            <a:ext cx="4883785" cy="14605"/>
          </a:xfrm>
          <a:prstGeom prst="line">
            <a:avLst/>
          </a:prstGeom>
          <a:ln w="19050">
            <a:solidFill>
              <a:srgbClr val="91B7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953770" y="4625975"/>
            <a:ext cx="821690" cy="821690"/>
          </a:xfrm>
          <a:prstGeom prst="rect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06145" y="4578350"/>
            <a:ext cx="916305" cy="916305"/>
          </a:xfrm>
          <a:prstGeom prst="rect">
            <a:avLst/>
          </a:prstGeom>
          <a:noFill/>
          <a:ln>
            <a:solidFill>
              <a:srgbClr val="EC9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 userDrawn="1"/>
        </p:nvSpPr>
        <p:spPr>
          <a:xfrm>
            <a:off x="2078990" y="4794885"/>
            <a:ext cx="4135120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33" name="文本框"/>
          <p:cNvSpPr txBox="1"/>
          <p:nvPr/>
        </p:nvSpPr>
        <p:spPr>
          <a:xfrm>
            <a:off x="2078990" y="445325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865505" y="5755640"/>
            <a:ext cx="4883785" cy="14605"/>
          </a:xfrm>
          <a:prstGeom prst="line">
            <a:avLst/>
          </a:prstGeom>
          <a:ln w="19050">
            <a:solidFill>
              <a:srgbClr val="EC93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565900" y="4625975"/>
            <a:ext cx="821690" cy="821690"/>
          </a:xfrm>
          <a:prstGeom prst="rect">
            <a:avLst/>
          </a:prstGeom>
          <a:solidFill>
            <a:srgbClr val="F5C1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518275" y="4578350"/>
            <a:ext cx="916305" cy="916305"/>
          </a:xfrm>
          <a:prstGeom prst="rect">
            <a:avLst/>
          </a:prstGeom>
          <a:noFill/>
          <a:ln>
            <a:solidFill>
              <a:srgbClr val="F5C1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 userDrawn="1"/>
        </p:nvSpPr>
        <p:spPr>
          <a:xfrm>
            <a:off x="7691120" y="4794885"/>
            <a:ext cx="3951605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Fusce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 Lorem ipsum dolor sit amet, consectetuer</a:t>
            </a:r>
          </a:p>
        </p:txBody>
      </p:sp>
      <p:sp>
        <p:nvSpPr>
          <p:cNvPr id="38" name="文本框"/>
          <p:cNvSpPr txBox="1"/>
          <p:nvPr/>
        </p:nvSpPr>
        <p:spPr>
          <a:xfrm>
            <a:off x="7691120" y="445325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91B7C2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6477635" y="5755640"/>
            <a:ext cx="4883785" cy="14605"/>
          </a:xfrm>
          <a:prstGeom prst="line">
            <a:avLst/>
          </a:prstGeom>
          <a:ln w="19050">
            <a:solidFill>
              <a:srgbClr val="F5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906341" y="247866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" name="TextBox 60"/>
          <p:cNvSpPr txBox="1"/>
          <p:nvPr/>
        </p:nvSpPr>
        <p:spPr>
          <a:xfrm>
            <a:off x="906341" y="485229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5" name="TextBox 60"/>
          <p:cNvSpPr txBox="1"/>
          <p:nvPr/>
        </p:nvSpPr>
        <p:spPr>
          <a:xfrm>
            <a:off x="6493071" y="245580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6" name="TextBox 60"/>
          <p:cNvSpPr txBox="1"/>
          <p:nvPr/>
        </p:nvSpPr>
        <p:spPr>
          <a:xfrm>
            <a:off x="6518471" y="485229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56330" y="3118485"/>
            <a:ext cx="4878705" cy="922020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5400" kern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市场数据分析</a:t>
            </a:r>
          </a:p>
        </p:txBody>
      </p:sp>
      <p:sp>
        <p:nvSpPr>
          <p:cNvPr id="120" name="文本框 119"/>
          <p:cNvSpPr txBox="1"/>
          <p:nvPr userDrawn="1"/>
        </p:nvSpPr>
        <p:spPr>
          <a:xfrm>
            <a:off x="2893695" y="4040505"/>
            <a:ext cx="6404610" cy="82994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A company is an association or collection of individuals, whether natural persons, legal persons, or a mixture of both. Company members share a </a:t>
            </a:r>
            <a:r>
              <a:rPr lang="en-US" altLang="zh-CN" sz="10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common </a:t>
            </a:r>
            <a:r>
              <a:rPr lang="en-US" altLang="zh-CN" sz="1200" b="0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cs typeface="Morganite" charset="0"/>
              </a:rPr>
              <a:t>purpose. 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5724525" y="1850390"/>
            <a:ext cx="742950" cy="11068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6600">
                <a:solidFill>
                  <a:schemeClr val="bg1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2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EC9385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市场数据分析</a:t>
            </a:r>
            <a:endParaRPr lang="zh-CN" altLang="en-US" sz="2400" kern="0" dirty="0">
              <a:solidFill>
                <a:srgbClr val="F5C1BA"/>
              </a:solidFill>
              <a:latin typeface="思源黑体 CN Normal" panose="020B0400000000000000" charset="-122"/>
              <a:ea typeface="思源黑体 CN Normal" panose="020B0400000000000000" charset="-122"/>
              <a:cs typeface="方正清刻本悦宋简体" panose="02000000000000000000" charset="-122"/>
              <a:sym typeface="微软雅黑" panose="020B0503020204020204" pitchFamily="34" charset="-122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4283075" y="880745"/>
            <a:ext cx="3515995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710" y="1318260"/>
            <a:ext cx="321310" cy="5715"/>
          </a:xfrm>
          <a:prstGeom prst="line">
            <a:avLst/>
          </a:prstGeom>
          <a:ln w="25400">
            <a:solidFill>
              <a:srgbClr val="F5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9441180" y="2273300"/>
            <a:ext cx="1261745" cy="1261745"/>
          </a:xfrm>
          <a:prstGeom prst="ellipse">
            <a:avLst/>
          </a:prstGeom>
          <a:solidFill>
            <a:srgbClr val="F5C1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821805" y="2272030"/>
            <a:ext cx="1261745" cy="1261745"/>
          </a:xfrm>
          <a:prstGeom prst="ellipse">
            <a:avLst/>
          </a:prstGeom>
          <a:solidFill>
            <a:srgbClr val="EC9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59555" y="2273300"/>
            <a:ext cx="1261745" cy="1261745"/>
          </a:xfrm>
          <a:prstGeom prst="ellipse">
            <a:avLst/>
          </a:prstGeom>
          <a:solidFill>
            <a:srgbClr val="91B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440180" y="2273300"/>
            <a:ext cx="1261745" cy="1261745"/>
          </a:xfrm>
          <a:prstGeom prst="ellipse">
            <a:avLst/>
          </a:prstGeom>
          <a:solidFill>
            <a:srgbClr val="6B8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989965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13" name="文本框"/>
          <p:cNvSpPr txBox="1"/>
          <p:nvPr/>
        </p:nvSpPr>
        <p:spPr>
          <a:xfrm>
            <a:off x="1355090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3609340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9" name="文本框"/>
          <p:cNvSpPr txBox="1"/>
          <p:nvPr/>
        </p:nvSpPr>
        <p:spPr>
          <a:xfrm>
            <a:off x="3974465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6371590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16" name="文本框"/>
          <p:cNvSpPr txBox="1"/>
          <p:nvPr/>
        </p:nvSpPr>
        <p:spPr>
          <a:xfrm>
            <a:off x="6736715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20" name="文本框 19"/>
          <p:cNvSpPr txBox="1"/>
          <p:nvPr userDrawn="1"/>
        </p:nvSpPr>
        <p:spPr>
          <a:xfrm>
            <a:off x="8990965" y="4199255"/>
            <a:ext cx="2160905" cy="15684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congue massa.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Lorem ipsum</a:t>
            </a:r>
          </a:p>
        </p:txBody>
      </p:sp>
      <p:sp>
        <p:nvSpPr>
          <p:cNvPr id="21" name="文本框"/>
          <p:cNvSpPr txBox="1"/>
          <p:nvPr/>
        </p:nvSpPr>
        <p:spPr>
          <a:xfrm>
            <a:off x="9356090" y="3756660"/>
            <a:ext cx="143129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ctr">
              <a:buNone/>
            </a:pPr>
            <a:r>
              <a:rPr lang="zh-CN" altLang="en-US" sz="2000" dirty="0">
                <a:solidFill>
                  <a:srgbClr val="F5C1BA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600396" y="268567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5" name="TextBox 60"/>
          <p:cNvSpPr txBox="1"/>
          <p:nvPr/>
        </p:nvSpPr>
        <p:spPr>
          <a:xfrm>
            <a:off x="9600761" y="268440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6" name="TextBox 60"/>
          <p:cNvSpPr txBox="1"/>
          <p:nvPr/>
        </p:nvSpPr>
        <p:spPr>
          <a:xfrm>
            <a:off x="6981386" y="268567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1" name="TextBox 60"/>
          <p:cNvSpPr txBox="1"/>
          <p:nvPr/>
        </p:nvSpPr>
        <p:spPr>
          <a:xfrm>
            <a:off x="4219136" y="2685676"/>
            <a:ext cx="941460" cy="437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5088255" y="511810"/>
            <a:ext cx="20161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dist" defTabSz="965835">
              <a:buFont typeface="Wingdings" panose="05000000000000000000" charset="0"/>
              <a:buNone/>
              <a:defRPr/>
            </a:pPr>
            <a:r>
              <a:rPr lang="zh-CN" altLang="en-US" sz="2400" kern="0" dirty="0">
                <a:solidFill>
                  <a:srgbClr val="EC9385"/>
                </a:solidFill>
                <a:latin typeface="思源黑体 CN Normal" panose="020B0400000000000000" charset="-122"/>
                <a:ea typeface="思源黑体 CN Normal" panose="020B0400000000000000" charset="-122"/>
                <a:cs typeface="方正清刻本悦宋简体" panose="02000000000000000000" charset="-122"/>
                <a:sym typeface="微软雅黑" panose="020B0503020204020204" pitchFamily="34" charset="-122"/>
              </a:rPr>
              <a:t>市场数据分析</a:t>
            </a:r>
          </a:p>
        </p:txBody>
      </p:sp>
      <p:sp>
        <p:nvSpPr>
          <p:cNvPr id="46" name="文本框 1"/>
          <p:cNvSpPr txBox="1"/>
          <p:nvPr/>
        </p:nvSpPr>
        <p:spPr>
          <a:xfrm>
            <a:off x="4309745" y="880745"/>
            <a:ext cx="3544570" cy="3683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旧字形 ExtraLight" panose="020B0200000000000000" charset="-128"/>
                <a:ea typeface="思源黑体旧字形 ExtraLight" panose="020B0200000000000000" charset="-128"/>
                <a:cs typeface="+mn-lt"/>
              </a:rPr>
              <a:t>Lorem ipsum dolor sit ametadipiscing elit. 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934075" y="1329055"/>
            <a:ext cx="321310" cy="5715"/>
          </a:xfrm>
          <a:prstGeom prst="line">
            <a:avLst/>
          </a:prstGeom>
          <a:ln w="25400">
            <a:solidFill>
              <a:srgbClr val="EC93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"/>
          <p:cNvGrpSpPr/>
          <p:nvPr/>
        </p:nvGrpSpPr>
        <p:grpSpPr>
          <a:xfrm>
            <a:off x="962660" y="1656715"/>
            <a:ext cx="4479925" cy="4717415"/>
            <a:chOff x="1045473" y="3547057"/>
            <a:chExt cx="5824028" cy="6131927"/>
          </a:xfrm>
          <a:solidFill>
            <a:schemeClr val="accent6"/>
          </a:solidFill>
        </p:grpSpPr>
        <p:sp>
          <p:nvSpPr>
            <p:cNvPr id="13" name="Freeform 5"/>
            <p:cNvSpPr/>
            <p:nvPr/>
          </p:nvSpPr>
          <p:spPr bwMode="auto">
            <a:xfrm rot="5400000" flipH="1">
              <a:off x="3054213" y="5135486"/>
              <a:ext cx="4791924" cy="2749392"/>
            </a:xfrm>
            <a:custGeom>
              <a:avLst/>
              <a:gdLst>
                <a:gd name="T0" fmla="*/ 0 w 933"/>
                <a:gd name="T1" fmla="*/ 507 h 535"/>
                <a:gd name="T2" fmla="*/ 467 w 933"/>
                <a:gd name="T3" fmla="*/ 535 h 535"/>
                <a:gd name="T4" fmla="*/ 933 w 933"/>
                <a:gd name="T5" fmla="*/ 494 h 535"/>
                <a:gd name="T6" fmla="*/ 875 w 933"/>
                <a:gd name="T7" fmla="*/ 305 h 535"/>
                <a:gd name="T8" fmla="*/ 237 w 933"/>
                <a:gd name="T9" fmla="*/ 127 h 535"/>
                <a:gd name="T10" fmla="*/ 0 w 933"/>
                <a:gd name="T11" fmla="*/ 507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3" h="535">
                  <a:moveTo>
                    <a:pt x="0" y="507"/>
                  </a:moveTo>
                  <a:cubicBezTo>
                    <a:pt x="467" y="535"/>
                    <a:pt x="467" y="535"/>
                    <a:pt x="467" y="535"/>
                  </a:cubicBezTo>
                  <a:cubicBezTo>
                    <a:pt x="933" y="494"/>
                    <a:pt x="933" y="494"/>
                    <a:pt x="933" y="494"/>
                  </a:cubicBezTo>
                  <a:cubicBezTo>
                    <a:pt x="928" y="430"/>
                    <a:pt x="909" y="365"/>
                    <a:pt x="875" y="305"/>
                  </a:cubicBezTo>
                  <a:cubicBezTo>
                    <a:pt x="748" y="80"/>
                    <a:pt x="462" y="0"/>
                    <a:pt x="237" y="127"/>
                  </a:cubicBezTo>
                  <a:cubicBezTo>
                    <a:pt x="94" y="208"/>
                    <a:pt x="9" y="353"/>
                    <a:pt x="0" y="507"/>
                  </a:cubicBezTo>
                  <a:close/>
                </a:path>
              </a:pathLst>
            </a:custGeom>
            <a:solidFill>
              <a:srgbClr val="F5C1BA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/>
            <a:lstStyle/>
            <a:p>
              <a:endParaRPr lang="id-ID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6"/>
            <p:cNvSpPr/>
            <p:nvPr/>
          </p:nvSpPr>
          <p:spPr bwMode="auto">
            <a:xfrm rot="5400000" flipH="1">
              <a:off x="4156969" y="3941687"/>
              <a:ext cx="2723373" cy="2701690"/>
            </a:xfrm>
            <a:custGeom>
              <a:avLst/>
              <a:gdLst>
                <a:gd name="T0" fmla="*/ 530 w 530"/>
                <a:gd name="T1" fmla="*/ 423 h 526"/>
                <a:gd name="T2" fmla="*/ 441 w 530"/>
                <a:gd name="T3" fmla="*/ 222 h 526"/>
                <a:gd name="T4" fmla="*/ 0 w 530"/>
                <a:gd name="T5" fmla="*/ 7 h 526"/>
                <a:gd name="T6" fmla="*/ 20 w 530"/>
                <a:gd name="T7" fmla="*/ 526 h 526"/>
                <a:gd name="T8" fmla="*/ 530 w 530"/>
                <a:gd name="T9" fmla="*/ 423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526">
                  <a:moveTo>
                    <a:pt x="530" y="423"/>
                  </a:moveTo>
                  <a:cubicBezTo>
                    <a:pt x="516" y="353"/>
                    <a:pt x="486" y="284"/>
                    <a:pt x="441" y="222"/>
                  </a:cubicBezTo>
                  <a:cubicBezTo>
                    <a:pt x="336" y="75"/>
                    <a:pt x="168" y="0"/>
                    <a:pt x="0" y="7"/>
                  </a:cubicBezTo>
                  <a:cubicBezTo>
                    <a:pt x="20" y="526"/>
                    <a:pt x="20" y="526"/>
                    <a:pt x="20" y="526"/>
                  </a:cubicBezTo>
                  <a:lnTo>
                    <a:pt x="530" y="423"/>
                  </a:lnTo>
                  <a:close/>
                </a:path>
              </a:pathLst>
            </a:custGeom>
            <a:solidFill>
              <a:srgbClr val="EC9385"/>
            </a:solidFill>
            <a:ln>
              <a:noFill/>
            </a:ln>
            <a:effectLst/>
          </p:spPr>
          <p:txBody>
            <a:bodyPr vert="horz" wrap="square" lIns="91299" tIns="45649" rIns="91299" bIns="45649" numCol="1" anchor="t" anchorCtr="0" compatLnSpc="1"/>
            <a:lstStyle/>
            <a:p>
              <a:endParaRPr lang="id-ID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7"/>
            <p:cNvSpPr/>
            <p:nvPr/>
          </p:nvSpPr>
          <p:spPr bwMode="auto">
            <a:xfrm rot="5400000" flipH="1">
              <a:off x="2140459" y="2729611"/>
              <a:ext cx="3178714" cy="4813605"/>
            </a:xfrm>
            <a:custGeom>
              <a:avLst/>
              <a:gdLst>
                <a:gd name="T0" fmla="*/ 0 w 619"/>
                <a:gd name="T1" fmla="*/ 923 h 937"/>
                <a:gd name="T2" fmla="*/ 579 w 619"/>
                <a:gd name="T3" fmla="*/ 483 h 937"/>
                <a:gd name="T4" fmla="*/ 463 w 619"/>
                <a:gd name="T5" fmla="*/ 0 h 937"/>
                <a:gd name="T6" fmla="*/ 29 w 619"/>
                <a:gd name="T7" fmla="*/ 360 h 937"/>
                <a:gd name="T8" fmla="*/ 0 w 619"/>
                <a:gd name="T9" fmla="*/ 923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937">
                  <a:moveTo>
                    <a:pt x="0" y="923"/>
                  </a:moveTo>
                  <a:cubicBezTo>
                    <a:pt x="270" y="937"/>
                    <a:pt x="518" y="755"/>
                    <a:pt x="579" y="483"/>
                  </a:cubicBezTo>
                  <a:cubicBezTo>
                    <a:pt x="619" y="306"/>
                    <a:pt x="570" y="129"/>
                    <a:pt x="463" y="0"/>
                  </a:cubicBezTo>
                  <a:cubicBezTo>
                    <a:pt x="29" y="360"/>
                    <a:pt x="29" y="360"/>
                    <a:pt x="29" y="360"/>
                  </a:cubicBezTo>
                  <a:lnTo>
                    <a:pt x="0" y="923"/>
                  </a:lnTo>
                  <a:close/>
                </a:path>
              </a:pathLst>
            </a:custGeom>
            <a:solidFill>
              <a:srgbClr val="91B7C2"/>
            </a:solidFill>
            <a:ln>
              <a:noFill/>
            </a:ln>
            <a:effectLst/>
          </p:spPr>
          <p:txBody>
            <a:bodyPr vert="horz" wrap="square" lIns="91299" tIns="45649" rIns="91299" bIns="45649" numCol="1" anchor="t" anchorCtr="0" compatLnSpc="1"/>
            <a:lstStyle/>
            <a:p>
              <a:endParaRPr lang="id-ID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8"/>
            <p:cNvSpPr/>
            <p:nvPr/>
          </p:nvSpPr>
          <p:spPr bwMode="auto">
            <a:xfrm rot="5400000" flipH="1">
              <a:off x="938143" y="4532546"/>
              <a:ext cx="5253768" cy="5039108"/>
            </a:xfrm>
            <a:custGeom>
              <a:avLst/>
              <a:gdLst>
                <a:gd name="T0" fmla="*/ 1023 w 1023"/>
                <a:gd name="T1" fmla="*/ 803 h 981"/>
                <a:gd name="T2" fmla="*/ 641 w 1023"/>
                <a:gd name="T3" fmla="*/ 371 h 981"/>
                <a:gd name="T4" fmla="*/ 199 w 1023"/>
                <a:gd name="T5" fmla="*/ 0 h 981"/>
                <a:gd name="T6" fmla="*/ 86 w 1023"/>
                <a:gd name="T7" fmla="*/ 216 h 981"/>
                <a:gd name="T8" fmla="*/ 486 w 1023"/>
                <a:gd name="T9" fmla="*/ 927 h 981"/>
                <a:gd name="T10" fmla="*/ 1023 w 1023"/>
                <a:gd name="T11" fmla="*/ 803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3" h="981">
                  <a:moveTo>
                    <a:pt x="1023" y="803"/>
                  </a:moveTo>
                  <a:cubicBezTo>
                    <a:pt x="641" y="371"/>
                    <a:pt x="641" y="371"/>
                    <a:pt x="641" y="37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48" y="61"/>
                    <a:pt x="108" y="134"/>
                    <a:pt x="86" y="216"/>
                  </a:cubicBezTo>
                  <a:cubicBezTo>
                    <a:pt x="0" y="523"/>
                    <a:pt x="179" y="841"/>
                    <a:pt x="486" y="927"/>
                  </a:cubicBezTo>
                  <a:cubicBezTo>
                    <a:pt x="682" y="981"/>
                    <a:pt x="882" y="928"/>
                    <a:pt x="1023" y="803"/>
                  </a:cubicBezTo>
                  <a:close/>
                </a:path>
              </a:pathLst>
            </a:custGeom>
            <a:solidFill>
              <a:srgbClr val="6B869B"/>
            </a:solidFill>
            <a:ln>
              <a:noFill/>
            </a:ln>
            <a:effectLst/>
          </p:spPr>
          <p:txBody>
            <a:bodyPr vert="horz" wrap="square" lIns="91299" tIns="45649" rIns="91299" bIns="45649" numCol="1" anchor="t" anchorCtr="0" compatLnSpc="1"/>
            <a:lstStyle/>
            <a:p>
              <a:endParaRPr lang="id-ID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23"/>
            <p:cNvSpPr txBox="1"/>
            <p:nvPr/>
          </p:nvSpPr>
          <p:spPr>
            <a:xfrm>
              <a:off x="2353922" y="7031069"/>
              <a:ext cx="1531702" cy="718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cs typeface="+mn-ea"/>
                  <a:sym typeface="+mn-lt"/>
                </a:rPr>
                <a:t>45</a:t>
              </a:r>
              <a:r>
                <a:rPr lang="id-ID" sz="3000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247143" y="6916310"/>
              <a:ext cx="962317" cy="568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50" dirty="0">
                  <a:solidFill>
                    <a:srgbClr val="5899BE"/>
                  </a:solidFill>
                  <a:cs typeface="+mn-ea"/>
                  <a:sym typeface="+mn-lt"/>
                </a:rPr>
                <a:t>5</a:t>
              </a:r>
              <a:r>
                <a:rPr lang="id-ID" sz="2250" dirty="0">
                  <a:solidFill>
                    <a:srgbClr val="5899BE"/>
                  </a:solidFill>
                  <a:cs typeface="+mn-ea"/>
                  <a:sym typeface="+mn-lt"/>
                </a:rPr>
                <a:t>%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159884" y="5618924"/>
              <a:ext cx="1223926" cy="568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250" dirty="0">
                  <a:solidFill>
                    <a:schemeClr val="bg1"/>
                  </a:solidFill>
                  <a:cs typeface="+mn-ea"/>
                  <a:sym typeface="+mn-lt"/>
                </a:rPr>
                <a:t>20%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591625" y="4585755"/>
              <a:ext cx="1223925" cy="568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50" dirty="0">
                  <a:solidFill>
                    <a:schemeClr val="bg1"/>
                  </a:solidFill>
                  <a:cs typeface="+mn-ea"/>
                  <a:sym typeface="+mn-lt"/>
                </a:rPr>
                <a:t>30</a:t>
              </a:r>
              <a:r>
                <a:rPr lang="id-ID" sz="2250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5968365" y="2056765"/>
            <a:ext cx="740410" cy="0"/>
          </a:xfrm>
          <a:prstGeom prst="line">
            <a:avLst/>
          </a:prstGeom>
          <a:ln w="25400" cap="rnd">
            <a:solidFill>
              <a:srgbClr val="6B869B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 userDrawn="1"/>
        </p:nvSpPr>
        <p:spPr>
          <a:xfrm>
            <a:off x="7188835" y="2056765"/>
            <a:ext cx="4347210" cy="6451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4" name="文本框"/>
          <p:cNvSpPr txBox="1"/>
          <p:nvPr/>
        </p:nvSpPr>
        <p:spPr>
          <a:xfrm>
            <a:off x="7188835" y="171513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EC9385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968365" y="3206750"/>
            <a:ext cx="740410" cy="0"/>
          </a:xfrm>
          <a:prstGeom prst="line">
            <a:avLst/>
          </a:prstGeom>
          <a:ln w="25400" cap="rnd">
            <a:solidFill>
              <a:srgbClr val="91B7C2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 userDrawn="1"/>
        </p:nvSpPr>
        <p:spPr>
          <a:xfrm>
            <a:off x="7188835" y="3206750"/>
            <a:ext cx="4347210" cy="6451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7" name="文本框"/>
          <p:cNvSpPr txBox="1"/>
          <p:nvPr/>
        </p:nvSpPr>
        <p:spPr>
          <a:xfrm>
            <a:off x="7188835" y="286512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EC9385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968365" y="4353560"/>
            <a:ext cx="740410" cy="0"/>
          </a:xfrm>
          <a:prstGeom prst="line">
            <a:avLst/>
          </a:prstGeom>
          <a:ln w="25400" cap="rnd">
            <a:solidFill>
              <a:srgbClr val="EC9385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 userDrawn="1"/>
        </p:nvSpPr>
        <p:spPr>
          <a:xfrm>
            <a:off x="7188835" y="4353560"/>
            <a:ext cx="4347210" cy="6451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20" name="文本框"/>
          <p:cNvSpPr txBox="1"/>
          <p:nvPr/>
        </p:nvSpPr>
        <p:spPr>
          <a:xfrm>
            <a:off x="7188835" y="4011930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EC9385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968365" y="5503545"/>
            <a:ext cx="740410" cy="0"/>
          </a:xfrm>
          <a:prstGeom prst="line">
            <a:avLst/>
          </a:prstGeom>
          <a:ln w="25400" cap="rnd">
            <a:solidFill>
              <a:srgbClr val="F5C1BA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 userDrawn="1"/>
        </p:nvSpPr>
        <p:spPr>
          <a:xfrm>
            <a:off x="7188835" y="5503545"/>
            <a:ext cx="4347210" cy="6451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</a:rPr>
              <a:t>Lorem ipsum dolor sit amet, consectetuer adipiscing elit. Maecenas porttitor 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charset="-122"/>
                <a:ea typeface="思源黑体 CN ExtraLight" panose="020B0200000000000000" charset="-122"/>
                <a:sym typeface="+mn-ea"/>
              </a:rPr>
              <a:t>Maecenas porttitor </a:t>
            </a:r>
          </a:p>
        </p:txBody>
      </p:sp>
      <p:sp>
        <p:nvSpPr>
          <p:cNvPr id="23" name="文本框"/>
          <p:cNvSpPr txBox="1"/>
          <p:nvPr/>
        </p:nvSpPr>
        <p:spPr>
          <a:xfrm>
            <a:off x="7188835" y="5161915"/>
            <a:ext cx="141351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l">
              <a:buNone/>
            </a:pPr>
            <a:r>
              <a:rPr lang="zh-CN" altLang="en-US" sz="2000" dirty="0">
                <a:solidFill>
                  <a:srgbClr val="EC9385"/>
                </a:solidFill>
                <a:effectLst/>
                <a:latin typeface="思源黑体 CN Normal" panose="020B0400000000000000" charset="-122"/>
                <a:ea typeface="思源黑体 CN Normal" panose="020B0400000000000000" charset="-122"/>
              </a:rPr>
              <a:t>输入标题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1507</Words>
  <Application>Microsoft Office PowerPoint</Application>
  <PresentationFormat>宽屏</PresentationFormat>
  <Paragraphs>155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Morganite</vt:lpstr>
      <vt:lpstr>方正清刻本悦宋简体</vt:lpstr>
      <vt:lpstr>方正少儿简体</vt:lpstr>
      <vt:lpstr>思源黑体 CN ExtraLight</vt:lpstr>
      <vt:lpstr>思源黑体 CN Normal</vt:lpstr>
      <vt:lpstr>思源黑体旧字形 ExtraLight</vt:lpstr>
      <vt:lpstr>思源黑体旧字形 Normal</vt:lpstr>
      <vt:lpstr>微软雅黑</vt:lpstr>
      <vt:lpstr>Arial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微软用户</cp:lastModifiedBy>
  <cp:revision>179</cp:revision>
  <dcterms:created xsi:type="dcterms:W3CDTF">2019-06-19T02:08:00Z</dcterms:created>
  <dcterms:modified xsi:type="dcterms:W3CDTF">2022-04-05T09:31:49Z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