
<file path=[Content_Types].xml><?xml version="1.0" encoding="utf-8"?>
<Types xmlns="http://schemas.openxmlformats.org/package/2006/content-types">
  <Default Extension="fntdata" ContentType="application/x-fontdata"/>
  <Default Extension="jpeg" ContentType="image/jpeg"/>
  <Default Extension="jpg" ContentType="image/jpeg"/>
  <Default Extension="m4a" ContentType="audio/mp4"/>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60" r:id="rId2"/>
  </p:sldMasterIdLst>
  <p:notesMasterIdLst>
    <p:notesMasterId r:id="rId28"/>
  </p:notesMasterIdLst>
  <p:sldIdLst>
    <p:sldId id="305" r:id="rId3"/>
    <p:sldId id="267" r:id="rId4"/>
    <p:sldId id="276" r:id="rId5"/>
    <p:sldId id="306" r:id="rId6"/>
    <p:sldId id="258" r:id="rId7"/>
    <p:sldId id="270" r:id="rId8"/>
    <p:sldId id="290" r:id="rId9"/>
    <p:sldId id="291" r:id="rId10"/>
    <p:sldId id="274" r:id="rId11"/>
    <p:sldId id="275" r:id="rId12"/>
    <p:sldId id="277" r:id="rId13"/>
    <p:sldId id="292" r:id="rId14"/>
    <p:sldId id="293" r:id="rId15"/>
    <p:sldId id="279" r:id="rId16"/>
    <p:sldId id="294" r:id="rId17"/>
    <p:sldId id="295" r:id="rId18"/>
    <p:sldId id="296" r:id="rId19"/>
    <p:sldId id="297" r:id="rId20"/>
    <p:sldId id="284" r:id="rId21"/>
    <p:sldId id="299" r:id="rId22"/>
    <p:sldId id="300" r:id="rId23"/>
    <p:sldId id="302" r:id="rId24"/>
    <p:sldId id="303" r:id="rId25"/>
    <p:sldId id="298" r:id="rId26"/>
    <p:sldId id="309" r:id="rId27"/>
  </p:sldIdLst>
  <p:sldSz cx="12192000" cy="6858000"/>
  <p:notesSz cx="6858000" cy="9144000"/>
  <p:embeddedFontLst>
    <p:embeddedFont>
      <p:font typeface="文泉驿等宽微米黑" panose="020B0606030804020204" pitchFamily="34" charset="-122"/>
      <p:regular r:id="rId29"/>
    </p:embeddedFont>
    <p:embeddedFont>
      <p:font typeface="Calibri" panose="020F0502020204030204" pitchFamily="34" charset="0"/>
      <p:regular r:id="rId30"/>
      <p:bold r:id="rId31"/>
      <p:italic r:id="rId32"/>
      <p:boldItalic r:id="rId33"/>
    </p:embeddedFont>
    <p:embeddedFont>
      <p:font typeface="Calisto MT" panose="02040603050505030304" pitchFamily="18" charset="0"/>
      <p:regular r:id="rId34"/>
      <p:bold r:id="rId35"/>
      <p:italic r:id="rId36"/>
      <p:boldItalic r:id="rId37"/>
    </p:embeddedFont>
    <p:embeddedFont>
      <p:font typeface="等线" panose="02010600030101010101" pitchFamily="2" charset="-122"/>
      <p:regular r:id="rId38"/>
      <p:bold r:id="rId39"/>
    </p:embeddedFont>
    <p:embeddedFont>
      <p:font typeface="等线 Light" panose="02010600030101010101" pitchFamily="2" charset="-122"/>
      <p:regular r:id="rId40"/>
    </p:embeddedFont>
    <p:embeddedFont>
      <p:font typeface="方正兰亭超细黑简体" panose="02000000000000000000" pitchFamily="2" charset="-122"/>
      <p:regular r:id="rId41"/>
    </p:embeddedFont>
    <p:embeddedFont>
      <p:font typeface="方正兰亭粗黑简体" panose="02000000000000000000" pitchFamily="2" charset="-122"/>
      <p:regular r:id="rId42"/>
    </p:embeddedFont>
    <p:embeddedFont>
      <p:font typeface="方正兰亭纤黑_GBK" panose="02000000000000000000" pitchFamily="2" charset="-122"/>
      <p:regular r:id="rId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665" userDrawn="1">
          <p15:clr>
            <a:srgbClr val="A4A3A4"/>
          </p15:clr>
        </p15:guide>
        <p15:guide id="4" pos="7038" userDrawn="1">
          <p15:clr>
            <a:srgbClr val="A4A3A4"/>
          </p15:clr>
        </p15:guide>
        <p15:guide id="5" orient="horz" pos="890" userDrawn="1">
          <p15:clr>
            <a:srgbClr val="A4A3A4"/>
          </p15:clr>
        </p15:guide>
        <p15:guide id="6" orient="horz" pos="1638" userDrawn="1">
          <p15:clr>
            <a:srgbClr val="A4A3A4"/>
          </p15:clr>
        </p15:guide>
        <p15:guide id="9"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4E55"/>
    <a:srgbClr val="199BCF"/>
    <a:srgbClr val="19BEB7"/>
    <a:srgbClr val="E4E4E4"/>
    <a:srgbClr val="38444A"/>
    <a:srgbClr val="47575F"/>
    <a:srgbClr val="E3E3E3"/>
    <a:srgbClr val="D8D8D8"/>
    <a:srgbClr val="E1E1E1"/>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8" autoAdjust="0"/>
    <p:restoredTop sz="94147" autoAdjust="0"/>
  </p:normalViewPr>
  <p:slideViewPr>
    <p:cSldViewPr snapToGrid="0" showGuides="1">
      <p:cViewPr varScale="1">
        <p:scale>
          <a:sx n="81" d="100"/>
          <a:sy n="81" d="100"/>
        </p:scale>
        <p:origin x="65" y="189"/>
      </p:cViewPr>
      <p:guideLst>
        <p:guide pos="665"/>
        <p:guide pos="7038"/>
        <p:guide orient="horz" pos="890"/>
        <p:guide orient="horz" pos="1638"/>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font" Target="fonts/font13.fntdata"/></Relationships>
</file>

<file path=ppt/charts/_rels/char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package" Target="../embeddings/Microsoft_Excel_Worksheet.xlsx"/><Relationship Id="rId4" Type="http://schemas.openxmlformats.org/officeDocument/2006/relationships/image" Target="../media/image5.png"/><Relationship Id="rId9" Type="http://schemas.openxmlformats.org/officeDocument/2006/relationships/image" Target="../media/image10.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752136752136752E-2"/>
          <c:y val="0.22903345766518954"/>
          <c:w val="0.97649572649572647"/>
          <c:h val="0.62130533524204923"/>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a:outerShdw blurRad="50800" dist="38100" dir="2700000" algn="tl" rotWithShape="0">
                <a:schemeClr val="tx1">
                  <a:lumMod val="85000"/>
                  <a:lumOff val="15000"/>
                  <a:alpha val="40000"/>
                </a:schemeClr>
              </a:outerShdw>
            </a:effectLst>
          </c:spPr>
          <c:invertIfNegative val="0"/>
          <c:dPt>
            <c:idx val="0"/>
            <c:invertIfNegative val="0"/>
            <c:bubble3D val="0"/>
            <c:spPr>
              <a:blipFill>
                <a:blip xmlns:r="http://schemas.openxmlformats.org/officeDocument/2006/relationships" r:embed="rId4"/>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03-A4C8-426E-B10C-C24D342ED59C}"/>
              </c:ext>
            </c:extLst>
          </c:dPt>
          <c:dPt>
            <c:idx val="1"/>
            <c:invertIfNegative val="0"/>
            <c:bubble3D val="0"/>
            <c:spPr>
              <a:blipFill>
                <a:blip xmlns:r="http://schemas.openxmlformats.org/officeDocument/2006/relationships" r:embed="rId5"/>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05-A4C8-426E-B10C-C24D342ED59C}"/>
              </c:ext>
            </c:extLst>
          </c:dPt>
          <c:dPt>
            <c:idx val="2"/>
            <c:invertIfNegative val="0"/>
            <c:bubble3D val="0"/>
            <c:spPr>
              <a:blipFill>
                <a:blip xmlns:r="http://schemas.openxmlformats.org/officeDocument/2006/relationships" r:embed="rId6"/>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09-A4C8-426E-B10C-C24D342ED59C}"/>
              </c:ext>
            </c:extLst>
          </c:dPt>
          <c:dPt>
            <c:idx val="3"/>
            <c:invertIfNegative val="0"/>
            <c:bubble3D val="0"/>
            <c:spPr>
              <a:blipFill>
                <a:blip xmlns:r="http://schemas.openxmlformats.org/officeDocument/2006/relationships" r:embed="rId7"/>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06-A4C8-426E-B10C-C24D342ED59C}"/>
              </c:ext>
            </c:extLst>
          </c:dPt>
          <c:dPt>
            <c:idx val="4"/>
            <c:invertIfNegative val="0"/>
            <c:bubble3D val="0"/>
            <c:spPr>
              <a:blipFill>
                <a:blip xmlns:r="http://schemas.openxmlformats.org/officeDocument/2006/relationships" r:embed="rId8"/>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07-A4C8-426E-B10C-C24D342ED59C}"/>
              </c:ext>
            </c:extLst>
          </c:dPt>
          <c:dPt>
            <c:idx val="5"/>
            <c:invertIfNegative val="0"/>
            <c:bubble3D val="0"/>
            <c:spPr>
              <a:blipFill>
                <a:blip xmlns:r="http://schemas.openxmlformats.org/officeDocument/2006/relationships" r:embed="rId9"/>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11-A9D8-4013-80FB-49F193D28F5C}"/>
              </c:ext>
            </c:extLst>
          </c:dPt>
          <c:dPt>
            <c:idx val="6"/>
            <c:invertIfNegative val="0"/>
            <c:bubble3D val="0"/>
            <c:spPr>
              <a:blipFill>
                <a:blip xmlns:r="http://schemas.openxmlformats.org/officeDocument/2006/relationships" r:embed="rId4"/>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04-A4C8-426E-B10C-C24D342ED59C}"/>
              </c:ext>
            </c:extLst>
          </c:dPt>
          <c:dPt>
            <c:idx val="7"/>
            <c:invertIfNegative val="0"/>
            <c:bubble3D val="0"/>
            <c:spPr>
              <a:blipFill>
                <a:blip xmlns:r="http://schemas.openxmlformats.org/officeDocument/2006/relationships" r:embed="rId8"/>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08-A4C8-426E-B10C-C24D342ED59C}"/>
              </c:ext>
            </c:extLst>
          </c:dPt>
          <c:dPt>
            <c:idx val="8"/>
            <c:invertIfNegative val="0"/>
            <c:bubble3D val="0"/>
            <c:spPr>
              <a:blipFill>
                <a:blip xmlns:r="http://schemas.openxmlformats.org/officeDocument/2006/relationships" r:embed="rId9"/>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12-A9D8-4013-80FB-49F193D28F5C}"/>
              </c:ext>
            </c:extLst>
          </c:dPt>
          <c:dPt>
            <c:idx val="9"/>
            <c:invertIfNegative val="0"/>
            <c:bubble3D val="0"/>
            <c:spPr>
              <a:blipFill>
                <a:blip xmlns:r="http://schemas.openxmlformats.org/officeDocument/2006/relationships" r:embed="rId5"/>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0E-A9D8-4013-80FB-49F193D28F5C}"/>
              </c:ext>
            </c:extLst>
          </c:dPt>
          <c:dPt>
            <c:idx val="10"/>
            <c:invertIfNegative val="0"/>
            <c:bubble3D val="0"/>
            <c:spPr>
              <a:blipFill>
                <a:blip xmlns:r="http://schemas.openxmlformats.org/officeDocument/2006/relationships" r:embed="rId8"/>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10-A9D8-4013-80FB-49F193D28F5C}"/>
              </c:ext>
            </c:extLst>
          </c:dPt>
          <c:dPt>
            <c:idx val="11"/>
            <c:invertIfNegative val="0"/>
            <c:bubble3D val="0"/>
            <c:spPr>
              <a:blipFill>
                <a:blip xmlns:r="http://schemas.openxmlformats.org/officeDocument/2006/relationships" r:embed="rId5"/>
                <a:stretch>
                  <a:fillRect/>
                </a:stretch>
              </a:blipFill>
              <a:ln>
                <a:noFill/>
              </a:ln>
              <a:effectLst>
                <a:outerShdw blurRad="50800" dist="38100" dir="2700000" algn="tl" rotWithShape="0">
                  <a:schemeClr val="tx1">
                    <a:lumMod val="85000"/>
                    <a:lumOff val="15000"/>
                    <a:alpha val="40000"/>
                  </a:schemeClr>
                </a:outerShdw>
              </a:effectLst>
            </c:spPr>
            <c:extLst>
              <c:ext xmlns:c16="http://schemas.microsoft.com/office/drawing/2014/chart" uri="{C3380CC4-5D6E-409C-BE32-E72D297353CC}">
                <c16:uniqueId val="{0000000F-A9D8-4013-80FB-49F193D28F5C}"/>
              </c:ext>
            </c:extLst>
          </c:dPt>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1</c:v>
                </c:pt>
                <c:pt idx="1">
                  <c:v>2</c:v>
                </c:pt>
                <c:pt idx="2">
                  <c:v>3</c:v>
                </c:pt>
                <c:pt idx="3">
                  <c:v>2</c:v>
                </c:pt>
                <c:pt idx="4">
                  <c:v>3</c:v>
                </c:pt>
                <c:pt idx="5">
                  <c:v>4</c:v>
                </c:pt>
                <c:pt idx="6">
                  <c:v>1</c:v>
                </c:pt>
                <c:pt idx="7">
                  <c:v>3</c:v>
                </c:pt>
                <c:pt idx="8">
                  <c:v>4</c:v>
                </c:pt>
                <c:pt idx="9">
                  <c:v>2</c:v>
                </c:pt>
                <c:pt idx="10">
                  <c:v>3</c:v>
                </c:pt>
                <c:pt idx="11">
                  <c:v>2</c:v>
                </c:pt>
              </c:numCache>
            </c:numRef>
          </c:val>
          <c:extLst>
            <c:ext xmlns:c16="http://schemas.microsoft.com/office/drawing/2014/chart" uri="{C3380CC4-5D6E-409C-BE32-E72D297353CC}">
              <c16:uniqueId val="{00000000-A4C8-426E-B10C-C24D342ED59C}"/>
            </c:ext>
          </c:extLst>
        </c:ser>
        <c:dLbls>
          <c:showLegendKey val="0"/>
          <c:showVal val="0"/>
          <c:showCatName val="0"/>
          <c:showSerName val="0"/>
          <c:showPercent val="0"/>
          <c:showBubbleSize val="0"/>
        </c:dLbls>
        <c:gapWidth val="219"/>
        <c:overlap val="-27"/>
        <c:axId val="793157808"/>
        <c:axId val="802417856"/>
      </c:barChart>
      <c:catAx>
        <c:axId val="79315780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方正兰亭纤黑_GBK" panose="02000000000000000000" pitchFamily="2" charset="-122"/>
                <a:ea typeface="方正兰亭纤黑_GBK" panose="02000000000000000000" pitchFamily="2" charset="-122"/>
                <a:cs typeface="+mn-cs"/>
              </a:defRPr>
            </a:pPr>
            <a:endParaRPr lang="zh-CN"/>
          </a:p>
        </c:txPr>
        <c:crossAx val="802417856"/>
        <c:crosses val="autoZero"/>
        <c:auto val="1"/>
        <c:lblAlgn val="ctr"/>
        <c:lblOffset val="100"/>
        <c:noMultiLvlLbl val="0"/>
      </c:catAx>
      <c:valAx>
        <c:axId val="802417856"/>
        <c:scaling>
          <c:orientation val="minMax"/>
        </c:scaling>
        <c:delete val="1"/>
        <c:axPos val="l"/>
        <c:numFmt formatCode="General" sourceLinked="1"/>
        <c:majorTickMark val="none"/>
        <c:minorTickMark val="none"/>
        <c:tickLblPos val="nextTo"/>
        <c:crossAx val="793157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0">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85181634794196E-3"/>
          <c:y val="1.53150970778353E-3"/>
          <c:w val="0.97297556619767567"/>
          <c:h val="0.78225476948634243"/>
        </c:manualLayout>
      </c:layout>
      <c:lineChart>
        <c:grouping val="standard"/>
        <c:varyColors val="0"/>
        <c:ser>
          <c:idx val="0"/>
          <c:order val="0"/>
          <c:tx>
            <c:strRef>
              <c:f>Sheet1!$B$1</c:f>
              <c:strCache>
                <c:ptCount val="1"/>
                <c:pt idx="0">
                  <c:v>系列 1</c:v>
                </c:pt>
              </c:strCache>
            </c:strRef>
          </c:tx>
          <c:spPr>
            <a:ln w="92075" cap="rnd">
              <a:gradFill flip="none" rotWithShape="1">
                <a:gsLst>
                  <a:gs pos="0">
                    <a:srgbClr val="19BEB7"/>
                  </a:gs>
                  <a:gs pos="100000">
                    <a:srgbClr val="199BCF"/>
                  </a:gs>
                </a:gsLst>
                <a:lin ang="18900000" scaled="1"/>
                <a:tileRect/>
              </a:gradFill>
              <a:miter lim="800000"/>
              <a:headEnd w="med" len="med"/>
              <a:tailEnd w="lg" len="lg"/>
            </a:ln>
            <a:effectLst>
              <a:softEdge rad="0"/>
            </a:effectLst>
          </c:spPr>
          <c:marker>
            <c:symbol val="none"/>
          </c:marker>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Sheet1!$B$2:$B$11</c:f>
              <c:numCache>
                <c:formatCode>General</c:formatCode>
                <c:ptCount val="10"/>
                <c:pt idx="0">
                  <c:v>2</c:v>
                </c:pt>
                <c:pt idx="1">
                  <c:v>2.5</c:v>
                </c:pt>
                <c:pt idx="2">
                  <c:v>3.5</c:v>
                </c:pt>
                <c:pt idx="3">
                  <c:v>4.5</c:v>
                </c:pt>
                <c:pt idx="4">
                  <c:v>3</c:v>
                </c:pt>
                <c:pt idx="5">
                  <c:v>4</c:v>
                </c:pt>
                <c:pt idx="6">
                  <c:v>2.5</c:v>
                </c:pt>
                <c:pt idx="7">
                  <c:v>5</c:v>
                </c:pt>
                <c:pt idx="8">
                  <c:v>1</c:v>
                </c:pt>
                <c:pt idx="9">
                  <c:v>2</c:v>
                </c:pt>
              </c:numCache>
            </c:numRef>
          </c:val>
          <c:smooth val="1"/>
          <c:extLst>
            <c:ext xmlns:c16="http://schemas.microsoft.com/office/drawing/2014/chart" uri="{C3380CC4-5D6E-409C-BE32-E72D297353CC}">
              <c16:uniqueId val="{00000000-91C9-40F8-92B8-EEF3339E540B}"/>
            </c:ext>
          </c:extLst>
        </c:ser>
        <c:dLbls>
          <c:showLegendKey val="0"/>
          <c:showVal val="0"/>
          <c:showCatName val="0"/>
          <c:showSerName val="0"/>
          <c:showPercent val="0"/>
          <c:showBubbleSize val="0"/>
        </c:dLbls>
        <c:smooth val="0"/>
        <c:axId val="637516320"/>
        <c:axId val="637517152"/>
      </c:lineChart>
      <c:catAx>
        <c:axId val="63751632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rgbClr val="DDDDDD"/>
                </a:solidFill>
                <a:latin typeface="+mn-lt"/>
                <a:ea typeface="+mn-ea"/>
                <a:cs typeface="+mn-cs"/>
              </a:defRPr>
            </a:pPr>
            <a:endParaRPr lang="zh-CN"/>
          </a:p>
        </c:txPr>
        <c:crossAx val="637517152"/>
        <c:crosses val="autoZero"/>
        <c:auto val="1"/>
        <c:lblAlgn val="ctr"/>
        <c:lblOffset val="100"/>
        <c:noMultiLvlLbl val="0"/>
      </c:catAx>
      <c:valAx>
        <c:axId val="637517152"/>
        <c:scaling>
          <c:orientation val="minMax"/>
        </c:scaling>
        <c:delete val="1"/>
        <c:axPos val="l"/>
        <c:numFmt formatCode="General" sourceLinked="1"/>
        <c:majorTickMark val="none"/>
        <c:minorTickMark val="none"/>
        <c:tickLblPos val="nextTo"/>
        <c:crossAx val="637516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85181634794196E-3"/>
          <c:y val="1.53150970778353E-3"/>
          <c:w val="0.97297556619767567"/>
          <c:h val="0.78225476948634243"/>
        </c:manualLayout>
      </c:layout>
      <c:lineChart>
        <c:grouping val="standard"/>
        <c:varyColors val="0"/>
        <c:ser>
          <c:idx val="0"/>
          <c:order val="0"/>
          <c:tx>
            <c:strRef>
              <c:f>Sheet1!$B$1</c:f>
              <c:strCache>
                <c:ptCount val="1"/>
                <c:pt idx="0">
                  <c:v>系列 1</c:v>
                </c:pt>
              </c:strCache>
            </c:strRef>
          </c:tx>
          <c:spPr>
            <a:ln w="92075" cap="rnd">
              <a:gradFill flip="none" rotWithShape="1">
                <a:gsLst>
                  <a:gs pos="0">
                    <a:srgbClr val="19BEB7"/>
                  </a:gs>
                  <a:gs pos="100000">
                    <a:srgbClr val="199BCF"/>
                  </a:gs>
                </a:gsLst>
                <a:lin ang="18900000" scaled="1"/>
                <a:tileRect/>
              </a:gradFill>
              <a:miter lim="800000"/>
              <a:headEnd w="med" len="med"/>
              <a:tailEnd w="lg" len="lg"/>
            </a:ln>
            <a:effectLst>
              <a:softEdge rad="0"/>
            </a:effectLst>
          </c:spPr>
          <c:marker>
            <c:symbol val="none"/>
          </c:marker>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Sheet1!$B$2:$B$11</c:f>
              <c:numCache>
                <c:formatCode>General</c:formatCode>
                <c:ptCount val="10"/>
                <c:pt idx="0">
                  <c:v>2</c:v>
                </c:pt>
                <c:pt idx="1">
                  <c:v>2.5</c:v>
                </c:pt>
                <c:pt idx="2">
                  <c:v>3.5</c:v>
                </c:pt>
                <c:pt idx="3">
                  <c:v>4.5</c:v>
                </c:pt>
                <c:pt idx="4">
                  <c:v>3</c:v>
                </c:pt>
                <c:pt idx="5">
                  <c:v>4</c:v>
                </c:pt>
                <c:pt idx="6">
                  <c:v>2.5</c:v>
                </c:pt>
                <c:pt idx="7">
                  <c:v>5</c:v>
                </c:pt>
                <c:pt idx="8">
                  <c:v>1</c:v>
                </c:pt>
                <c:pt idx="9">
                  <c:v>2</c:v>
                </c:pt>
              </c:numCache>
            </c:numRef>
          </c:val>
          <c:smooth val="1"/>
          <c:extLst>
            <c:ext xmlns:c16="http://schemas.microsoft.com/office/drawing/2014/chart" uri="{C3380CC4-5D6E-409C-BE32-E72D297353CC}">
              <c16:uniqueId val="{00000000-A181-4865-905E-954A4848B26A}"/>
            </c:ext>
          </c:extLst>
        </c:ser>
        <c:dLbls>
          <c:showLegendKey val="0"/>
          <c:showVal val="0"/>
          <c:showCatName val="0"/>
          <c:showSerName val="0"/>
          <c:showPercent val="0"/>
          <c:showBubbleSize val="0"/>
        </c:dLbls>
        <c:smooth val="0"/>
        <c:axId val="637516320"/>
        <c:axId val="637517152"/>
      </c:lineChart>
      <c:catAx>
        <c:axId val="63751632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rgbClr val="DDDDDD"/>
                </a:solidFill>
                <a:latin typeface="+mn-lt"/>
                <a:ea typeface="+mn-ea"/>
                <a:cs typeface="+mn-cs"/>
              </a:defRPr>
            </a:pPr>
            <a:endParaRPr lang="zh-CN"/>
          </a:p>
        </c:txPr>
        <c:crossAx val="637517152"/>
        <c:crosses val="autoZero"/>
        <c:auto val="1"/>
        <c:lblAlgn val="ctr"/>
        <c:lblOffset val="100"/>
        <c:noMultiLvlLbl val="0"/>
      </c:catAx>
      <c:valAx>
        <c:axId val="637517152"/>
        <c:scaling>
          <c:orientation val="minMax"/>
        </c:scaling>
        <c:delete val="1"/>
        <c:axPos val="l"/>
        <c:numFmt formatCode="General" sourceLinked="1"/>
        <c:majorTickMark val="none"/>
        <c:minorTickMark val="none"/>
        <c:tickLblPos val="nextTo"/>
        <c:crossAx val="637516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5400" cap="rnd">
              <a:gradFill>
                <a:gsLst>
                  <a:gs pos="0">
                    <a:srgbClr val="199BCF"/>
                  </a:gs>
                  <a:gs pos="100000">
                    <a:srgbClr val="19BEB7"/>
                  </a:gs>
                </a:gsLst>
                <a:lin ang="2400000" scaled="0"/>
              </a:gradFill>
              <a:round/>
            </a:ln>
            <a:effectLst/>
          </c:spPr>
          <c:marker>
            <c:symbol val="circle"/>
            <c:size val="12"/>
            <c:spPr>
              <a:solidFill>
                <a:srgbClr val="19BEB7"/>
              </a:solidFill>
              <a:ln w="31750">
                <a:solidFill>
                  <a:schemeClr val="bg1"/>
                </a:solidFill>
              </a:ln>
              <a:effectLst/>
            </c:spPr>
          </c:marker>
          <c:cat>
            <c:strRef>
              <c:f>Sheet1!$A$2:$A$10</c:f>
              <c:strCache>
                <c:ptCount val="9"/>
                <c:pt idx="0">
                  <c:v>1月</c:v>
                </c:pt>
                <c:pt idx="1">
                  <c:v>2月</c:v>
                </c:pt>
                <c:pt idx="2">
                  <c:v>3月</c:v>
                </c:pt>
                <c:pt idx="3">
                  <c:v>4月</c:v>
                </c:pt>
                <c:pt idx="4">
                  <c:v>5月</c:v>
                </c:pt>
                <c:pt idx="5">
                  <c:v>6月</c:v>
                </c:pt>
                <c:pt idx="6">
                  <c:v>7月</c:v>
                </c:pt>
                <c:pt idx="7">
                  <c:v>8月</c:v>
                </c:pt>
                <c:pt idx="8">
                  <c:v>9月</c:v>
                </c:pt>
              </c:strCache>
            </c:strRef>
          </c:cat>
          <c:val>
            <c:numRef>
              <c:f>Sheet1!$B$2:$B$10</c:f>
              <c:numCache>
                <c:formatCode>General</c:formatCode>
                <c:ptCount val="9"/>
                <c:pt idx="0">
                  <c:v>2</c:v>
                </c:pt>
                <c:pt idx="1">
                  <c:v>3</c:v>
                </c:pt>
                <c:pt idx="2">
                  <c:v>2</c:v>
                </c:pt>
                <c:pt idx="3">
                  <c:v>3</c:v>
                </c:pt>
                <c:pt idx="4">
                  <c:v>3</c:v>
                </c:pt>
                <c:pt idx="5">
                  <c:v>2</c:v>
                </c:pt>
                <c:pt idx="6">
                  <c:v>3</c:v>
                </c:pt>
                <c:pt idx="7">
                  <c:v>1</c:v>
                </c:pt>
                <c:pt idx="8">
                  <c:v>2</c:v>
                </c:pt>
              </c:numCache>
            </c:numRef>
          </c:val>
          <c:smooth val="0"/>
          <c:extLst>
            <c:ext xmlns:c16="http://schemas.microsoft.com/office/drawing/2014/chart" uri="{C3380CC4-5D6E-409C-BE32-E72D297353CC}">
              <c16:uniqueId val="{00000000-2E0D-4DCA-BF6B-080458F9A4A7}"/>
            </c:ext>
          </c:extLst>
        </c:ser>
        <c:dLbls>
          <c:showLegendKey val="0"/>
          <c:showVal val="0"/>
          <c:showCatName val="0"/>
          <c:showSerName val="0"/>
          <c:showPercent val="0"/>
          <c:showBubbleSize val="0"/>
        </c:dLbls>
        <c:marker val="1"/>
        <c:smooth val="0"/>
        <c:axId val="864308400"/>
        <c:axId val="864304656"/>
      </c:lineChart>
      <c:catAx>
        <c:axId val="864308400"/>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rgbClr val="E3E3E3"/>
                </a:solidFill>
                <a:latin typeface="+mn-lt"/>
                <a:ea typeface="+mn-ea"/>
                <a:cs typeface="+mn-cs"/>
              </a:defRPr>
            </a:pPr>
            <a:endParaRPr lang="zh-CN"/>
          </a:p>
        </c:txPr>
        <c:crossAx val="864304656"/>
        <c:crosses val="autoZero"/>
        <c:auto val="1"/>
        <c:lblAlgn val="ctr"/>
        <c:lblOffset val="100"/>
        <c:noMultiLvlLbl val="0"/>
      </c:catAx>
      <c:valAx>
        <c:axId val="864304656"/>
        <c:scaling>
          <c:orientation val="minMax"/>
        </c:scaling>
        <c:delete val="1"/>
        <c:axPos val="l"/>
        <c:numFmt formatCode="General" sourceLinked="1"/>
        <c:majorTickMark val="none"/>
        <c:minorTickMark val="none"/>
        <c:tickLblPos val="nextTo"/>
        <c:crossAx val="864308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964975204756199E-2"/>
          <c:y val="2.0174036808880389E-2"/>
          <c:w val="0.9767512085585508"/>
          <c:h val="0.92602853170077193"/>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9DE2-4624-B6B5-2C67045DA88F}"/>
            </c:ext>
          </c:extLst>
        </c:ser>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3-9DE2-4624-B6B5-2C67045DA88F}"/>
            </c:ext>
          </c:extLst>
        </c:ser>
        <c:ser>
          <c:idx val="2"/>
          <c:order val="2"/>
          <c:tx>
            <c:strRef>
              <c:f>Sheet1!$D$1</c:f>
              <c:strCache>
                <c:ptCount val="1"/>
                <c:pt idx="0">
                  <c:v>系列 3</c:v>
                </c:pt>
              </c:strCache>
            </c:strRef>
          </c:tx>
          <c:spPr>
            <a:blipFill>
              <a:blip xmlns:r="http://schemas.openxmlformats.org/officeDocument/2006/relationships" r:embed="rId3"/>
              <a:stretch>
                <a:fillRect/>
              </a:stretch>
            </a:blipFill>
            <a:ln>
              <a:noFill/>
            </a:ln>
            <a:effectLst/>
          </c:spPr>
          <c:invertIfNegative val="0"/>
          <c:dLbls>
            <c:dLbl>
              <c:idx val="0"/>
              <c:layout>
                <c:manualLayout>
                  <c:x val="-1.2298414837062985E-3"/>
                  <c:y val="-5.2486285968722426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1.8333897437536585E-2"/>
                      <c:h val="8.9506674847232057E-2"/>
                    </c:manualLayout>
                  </c15:layout>
                </c:ext>
                <c:ext xmlns:c16="http://schemas.microsoft.com/office/drawing/2014/chart" uri="{C3380CC4-5D6E-409C-BE32-E72D297353CC}">
                  <c16:uniqueId val="{00000007-9DE2-4624-B6B5-2C67045DA88F}"/>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Sheet1!$D$2</c:f>
              <c:numCache>
                <c:formatCode>General</c:formatCode>
                <c:ptCount val="1"/>
                <c:pt idx="0">
                  <c:v>2</c:v>
                </c:pt>
              </c:numCache>
            </c:numRef>
          </c:val>
          <c:extLst>
            <c:ext xmlns:c16="http://schemas.microsoft.com/office/drawing/2014/chart" uri="{C3380CC4-5D6E-409C-BE32-E72D297353CC}">
              <c16:uniqueId val="{00000004-9DE2-4624-B6B5-2C67045DA88F}"/>
            </c:ext>
          </c:extLst>
        </c:ser>
        <c:ser>
          <c:idx val="3"/>
          <c:order val="3"/>
          <c:tx>
            <c:strRef>
              <c:f>Sheet1!$E$1</c:f>
              <c:strCache>
                <c:ptCount val="1"/>
                <c:pt idx="0">
                  <c:v>系列 4</c:v>
                </c:pt>
              </c:strCache>
            </c:strRef>
          </c:tx>
          <c:spPr>
            <a:blipFill>
              <a:blip xmlns:r="http://schemas.openxmlformats.org/officeDocument/2006/relationships" r:embed="rId3"/>
              <a:stretch>
                <a:fillRect/>
              </a:stretch>
            </a:blipFill>
            <a:ln>
              <a:noFill/>
            </a:ln>
            <a:effectLst/>
          </c:spPr>
          <c:invertIfNegative val="0"/>
          <c:dLbls>
            <c:dLbl>
              <c:idx val="0"/>
              <c:layout>
                <c:manualLayout>
                  <c:x val="-1.1121536943862948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DE2-4624-B6B5-2C67045DA88F}"/>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Sheet1!$E$2</c:f>
              <c:numCache>
                <c:formatCode>General</c:formatCode>
                <c:ptCount val="1"/>
                <c:pt idx="0">
                  <c:v>3</c:v>
                </c:pt>
              </c:numCache>
            </c:numRef>
          </c:val>
          <c:extLst>
            <c:ext xmlns:c16="http://schemas.microsoft.com/office/drawing/2014/chart" uri="{C3380CC4-5D6E-409C-BE32-E72D297353CC}">
              <c16:uniqueId val="{00000005-9DE2-4624-B6B5-2C67045DA88F}"/>
            </c:ext>
          </c:extLst>
        </c:ser>
        <c:ser>
          <c:idx val="4"/>
          <c:order val="4"/>
          <c:tx>
            <c:strRef>
              <c:f>Sheet1!$F$1</c:f>
              <c:strCache>
                <c:ptCount val="1"/>
                <c:pt idx="0">
                  <c:v>系列 5</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Sheet1!$F$2</c:f>
              <c:numCache>
                <c:formatCode>General</c:formatCode>
                <c:ptCount val="1"/>
                <c:pt idx="0">
                  <c:v>4</c:v>
                </c:pt>
              </c:numCache>
            </c:numRef>
          </c:val>
          <c:extLst>
            <c:ext xmlns:c16="http://schemas.microsoft.com/office/drawing/2014/chart" uri="{C3380CC4-5D6E-409C-BE32-E72D297353CC}">
              <c16:uniqueId val="{00000006-9DE2-4624-B6B5-2C67045DA88F}"/>
            </c:ext>
          </c:extLst>
        </c:ser>
        <c:dLbls>
          <c:dLblPos val="outEnd"/>
          <c:showLegendKey val="0"/>
          <c:showVal val="1"/>
          <c:showCatName val="0"/>
          <c:showSerName val="0"/>
          <c:showPercent val="0"/>
          <c:showBubbleSize val="0"/>
        </c:dLbls>
        <c:gapWidth val="0"/>
        <c:overlap val="61"/>
        <c:axId val="785099392"/>
        <c:axId val="785100224"/>
      </c:barChart>
      <c:catAx>
        <c:axId val="785099392"/>
        <c:scaling>
          <c:orientation val="minMax"/>
        </c:scaling>
        <c:delete val="1"/>
        <c:axPos val="b"/>
        <c:numFmt formatCode="General" sourceLinked="1"/>
        <c:majorTickMark val="none"/>
        <c:minorTickMark val="none"/>
        <c:tickLblPos val="nextTo"/>
        <c:crossAx val="785100224"/>
        <c:crosses val="autoZero"/>
        <c:auto val="1"/>
        <c:lblAlgn val="ctr"/>
        <c:lblOffset val="100"/>
        <c:noMultiLvlLbl val="0"/>
      </c:catAx>
      <c:valAx>
        <c:axId val="785100224"/>
        <c:scaling>
          <c:orientation val="minMax"/>
        </c:scaling>
        <c:delete val="1"/>
        <c:axPos val="l"/>
        <c:numFmt formatCode="General" sourceLinked="1"/>
        <c:majorTickMark val="none"/>
        <c:minorTickMark val="none"/>
        <c:tickLblPos val="nextTo"/>
        <c:crossAx val="785099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a:gsLst>
                  <a:gs pos="0">
                    <a:srgbClr val="19BEB7"/>
                  </a:gs>
                  <a:gs pos="100000">
                    <a:srgbClr val="199BCF"/>
                  </a:gs>
                </a:gsLst>
                <a:lin ang="5400000" scaled="1"/>
              </a:gradFill>
              <a:ln w="19050">
                <a:noFill/>
              </a:ln>
              <a:effectLst/>
            </c:spPr>
            <c:extLst>
              <c:ext xmlns:c16="http://schemas.microsoft.com/office/drawing/2014/chart" uri="{C3380CC4-5D6E-409C-BE32-E72D297353CC}">
                <c16:uniqueId val="{00000002-CFCC-4EE7-871F-B9C002D084F9}"/>
              </c:ext>
            </c:extLst>
          </c:dPt>
          <c:dPt>
            <c:idx val="1"/>
            <c:bubble3D val="0"/>
            <c:spPr>
              <a:noFill/>
              <a:ln w="19050">
                <a:noFill/>
              </a:ln>
              <a:effectLst/>
            </c:spPr>
            <c:extLst>
              <c:ext xmlns:c16="http://schemas.microsoft.com/office/drawing/2014/chart" uri="{C3380CC4-5D6E-409C-BE32-E72D297353CC}">
                <c16:uniqueId val="{00000001-CFCC-4EE7-871F-B9C002D084F9}"/>
              </c:ext>
            </c:extLst>
          </c:dPt>
          <c:cat>
            <c:strRef>
              <c:f>Sheet1!$A$2:$A$3</c:f>
              <c:strCache>
                <c:ptCount val="2"/>
                <c:pt idx="0">
                  <c:v>真实值</c:v>
                </c:pt>
                <c:pt idx="1">
                  <c:v>辅助值</c:v>
                </c:pt>
              </c:strCache>
            </c:strRef>
          </c:cat>
          <c:val>
            <c:numRef>
              <c:f>Sheet1!$B$2:$B$3</c:f>
              <c:numCache>
                <c:formatCode>0%</c:formatCode>
                <c:ptCount val="2"/>
                <c:pt idx="0">
                  <c:v>0.78</c:v>
                </c:pt>
                <c:pt idx="1">
                  <c:v>0.22</c:v>
                </c:pt>
              </c:numCache>
            </c:numRef>
          </c:val>
          <c:extLst>
            <c:ext xmlns:c16="http://schemas.microsoft.com/office/drawing/2014/chart" uri="{C3380CC4-5D6E-409C-BE32-E72D297353CC}">
              <c16:uniqueId val="{00000000-CFCC-4EE7-871F-B9C002D084F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a:gsLst>
                  <a:gs pos="0">
                    <a:srgbClr val="19BEB7"/>
                  </a:gs>
                  <a:gs pos="100000">
                    <a:srgbClr val="199BCF"/>
                  </a:gs>
                </a:gsLst>
                <a:lin ang="5400000" scaled="1"/>
              </a:gradFill>
              <a:ln w="19050">
                <a:noFill/>
              </a:ln>
              <a:effectLst/>
            </c:spPr>
            <c:extLst>
              <c:ext xmlns:c16="http://schemas.microsoft.com/office/drawing/2014/chart" uri="{C3380CC4-5D6E-409C-BE32-E72D297353CC}">
                <c16:uniqueId val="{00000002-CFCC-4EE7-871F-B9C002D084F9}"/>
              </c:ext>
            </c:extLst>
          </c:dPt>
          <c:dPt>
            <c:idx val="1"/>
            <c:bubble3D val="0"/>
            <c:spPr>
              <a:noFill/>
              <a:ln w="19050">
                <a:noFill/>
              </a:ln>
              <a:effectLst/>
            </c:spPr>
            <c:extLst>
              <c:ext xmlns:c16="http://schemas.microsoft.com/office/drawing/2014/chart" uri="{C3380CC4-5D6E-409C-BE32-E72D297353CC}">
                <c16:uniqueId val="{00000001-CFCC-4EE7-871F-B9C002D084F9}"/>
              </c:ext>
            </c:extLst>
          </c:dPt>
          <c:cat>
            <c:strRef>
              <c:f>Sheet1!$A$2:$A$3</c:f>
              <c:strCache>
                <c:ptCount val="2"/>
                <c:pt idx="0">
                  <c:v>真实值</c:v>
                </c:pt>
                <c:pt idx="1">
                  <c:v>辅助值</c:v>
                </c:pt>
              </c:strCache>
            </c:strRef>
          </c:cat>
          <c:val>
            <c:numRef>
              <c:f>Sheet1!$B$2:$B$3</c:f>
              <c:numCache>
                <c:formatCode>0%</c:formatCode>
                <c:ptCount val="2"/>
                <c:pt idx="0">
                  <c:v>0.65</c:v>
                </c:pt>
                <c:pt idx="1">
                  <c:v>0.35</c:v>
                </c:pt>
              </c:numCache>
            </c:numRef>
          </c:val>
          <c:extLst>
            <c:ext xmlns:c16="http://schemas.microsoft.com/office/drawing/2014/chart" uri="{C3380CC4-5D6E-409C-BE32-E72D297353CC}">
              <c16:uniqueId val="{00000000-CFCC-4EE7-871F-B9C002D084F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a:gsLst>
                  <a:gs pos="0">
                    <a:srgbClr val="19BEB7"/>
                  </a:gs>
                  <a:gs pos="100000">
                    <a:srgbClr val="199BCF"/>
                  </a:gs>
                </a:gsLst>
                <a:lin ang="5400000" scaled="1"/>
              </a:gradFill>
              <a:ln w="19050">
                <a:noFill/>
              </a:ln>
              <a:effectLst/>
            </c:spPr>
            <c:extLst>
              <c:ext xmlns:c16="http://schemas.microsoft.com/office/drawing/2014/chart" uri="{C3380CC4-5D6E-409C-BE32-E72D297353CC}">
                <c16:uniqueId val="{00000002-CFCC-4EE7-871F-B9C002D084F9}"/>
              </c:ext>
            </c:extLst>
          </c:dPt>
          <c:dPt>
            <c:idx val="1"/>
            <c:bubble3D val="0"/>
            <c:spPr>
              <a:noFill/>
              <a:ln w="19050">
                <a:noFill/>
              </a:ln>
              <a:effectLst/>
            </c:spPr>
            <c:extLst>
              <c:ext xmlns:c16="http://schemas.microsoft.com/office/drawing/2014/chart" uri="{C3380CC4-5D6E-409C-BE32-E72D297353CC}">
                <c16:uniqueId val="{00000001-CFCC-4EE7-871F-B9C002D084F9}"/>
              </c:ext>
            </c:extLst>
          </c:dPt>
          <c:cat>
            <c:strRef>
              <c:f>Sheet1!$A$2:$A$3</c:f>
              <c:strCache>
                <c:ptCount val="2"/>
                <c:pt idx="0">
                  <c:v>真实值</c:v>
                </c:pt>
                <c:pt idx="1">
                  <c:v>辅助值</c:v>
                </c:pt>
              </c:strCache>
            </c:strRef>
          </c:cat>
          <c:val>
            <c:numRef>
              <c:f>Sheet1!$B$2:$B$3</c:f>
              <c:numCache>
                <c:formatCode>0%</c:formatCode>
                <c:ptCount val="2"/>
                <c:pt idx="0">
                  <c:v>0.75</c:v>
                </c:pt>
                <c:pt idx="1">
                  <c:v>0.25</c:v>
                </c:pt>
              </c:numCache>
            </c:numRef>
          </c:val>
          <c:extLst>
            <c:ext xmlns:c16="http://schemas.microsoft.com/office/drawing/2014/chart" uri="{C3380CC4-5D6E-409C-BE32-E72D297353CC}">
              <c16:uniqueId val="{00000000-CFCC-4EE7-871F-B9C002D084F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a:gsLst>
                  <a:gs pos="0">
                    <a:srgbClr val="19BEB7"/>
                  </a:gs>
                  <a:gs pos="100000">
                    <a:srgbClr val="199BCF"/>
                  </a:gs>
                </a:gsLst>
                <a:lin ang="5400000" scaled="1"/>
              </a:gradFill>
              <a:ln w="19050">
                <a:noFill/>
              </a:ln>
              <a:effectLst/>
            </c:spPr>
            <c:extLst>
              <c:ext xmlns:c16="http://schemas.microsoft.com/office/drawing/2014/chart" uri="{C3380CC4-5D6E-409C-BE32-E72D297353CC}">
                <c16:uniqueId val="{00000002-CFCC-4EE7-871F-B9C002D084F9}"/>
              </c:ext>
            </c:extLst>
          </c:dPt>
          <c:dPt>
            <c:idx val="1"/>
            <c:bubble3D val="0"/>
            <c:spPr>
              <a:noFill/>
              <a:ln w="19050">
                <a:noFill/>
              </a:ln>
              <a:effectLst/>
            </c:spPr>
            <c:extLst>
              <c:ext xmlns:c16="http://schemas.microsoft.com/office/drawing/2014/chart" uri="{C3380CC4-5D6E-409C-BE32-E72D297353CC}">
                <c16:uniqueId val="{00000001-CFCC-4EE7-871F-B9C002D084F9}"/>
              </c:ext>
            </c:extLst>
          </c:dPt>
          <c:cat>
            <c:strRef>
              <c:f>Sheet1!$A$2:$A$3</c:f>
              <c:strCache>
                <c:ptCount val="2"/>
                <c:pt idx="0">
                  <c:v>真实值</c:v>
                </c:pt>
                <c:pt idx="1">
                  <c:v>辅助值</c:v>
                </c:pt>
              </c:strCache>
            </c:strRef>
          </c:cat>
          <c:val>
            <c:numRef>
              <c:f>Sheet1!$B$2:$B$3</c:f>
              <c:numCache>
                <c:formatCode>0%</c:formatCode>
                <c:ptCount val="2"/>
                <c:pt idx="0">
                  <c:v>0.82</c:v>
                </c:pt>
                <c:pt idx="1">
                  <c:v>0.18</c:v>
                </c:pt>
              </c:numCache>
            </c:numRef>
          </c:val>
          <c:extLst>
            <c:ext xmlns:c16="http://schemas.microsoft.com/office/drawing/2014/chart" uri="{C3380CC4-5D6E-409C-BE32-E72D297353CC}">
              <c16:uniqueId val="{00000000-CFCC-4EE7-871F-B9C002D084F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3AF788-93A5-41AA-8F15-B0627804056C}" type="datetimeFigureOut">
              <a:rPr lang="zh-CN" altLang="en-US" smtClean="0"/>
              <a:t>2020-04-29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E1F252-F7F6-4A06-96BC-F1FB3E28A234}" type="slidenum">
              <a:rPr lang="zh-CN" altLang="en-US" smtClean="0"/>
              <a:t>‹#›</a:t>
            </a:fld>
            <a:endParaRPr lang="zh-CN" altLang="en-US"/>
          </a:p>
        </p:txBody>
      </p:sp>
    </p:spTree>
    <p:extLst>
      <p:ext uri="{BB962C8B-B14F-4D97-AF65-F5344CB8AC3E}">
        <p14:creationId xmlns:p14="http://schemas.microsoft.com/office/powerpoint/2010/main" val="1646099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1E1F252-F7F6-4A06-96BC-F1FB3E28A234}" type="slidenum">
              <a:rPr lang="zh-CN" altLang="en-US" smtClean="0"/>
              <a:t>3</a:t>
            </a:fld>
            <a:endParaRPr lang="zh-CN" altLang="en-US"/>
          </a:p>
        </p:txBody>
      </p:sp>
    </p:spTree>
    <p:extLst>
      <p:ext uri="{BB962C8B-B14F-4D97-AF65-F5344CB8AC3E}">
        <p14:creationId xmlns:p14="http://schemas.microsoft.com/office/powerpoint/2010/main" val="4067393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1E1F252-F7F6-4A06-96BC-F1FB3E28A234}" type="slidenum">
              <a:rPr lang="zh-CN" altLang="en-US" smtClean="0"/>
              <a:t>10</a:t>
            </a:fld>
            <a:endParaRPr lang="zh-CN" altLang="en-US"/>
          </a:p>
        </p:txBody>
      </p:sp>
    </p:spTree>
    <p:extLst>
      <p:ext uri="{BB962C8B-B14F-4D97-AF65-F5344CB8AC3E}">
        <p14:creationId xmlns:p14="http://schemas.microsoft.com/office/powerpoint/2010/main" val="3029879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1E1F252-F7F6-4A06-96BC-F1FB3E28A234}" type="slidenum">
              <a:rPr lang="zh-CN" altLang="en-US" smtClean="0"/>
              <a:t>11</a:t>
            </a:fld>
            <a:endParaRPr lang="zh-CN" altLang="en-US"/>
          </a:p>
        </p:txBody>
      </p:sp>
    </p:spTree>
    <p:extLst>
      <p:ext uri="{BB962C8B-B14F-4D97-AF65-F5344CB8AC3E}">
        <p14:creationId xmlns:p14="http://schemas.microsoft.com/office/powerpoint/2010/main" val="2577835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dirty="0">
              <a:solidFill>
                <a:srgbClr val="DDDDDD"/>
              </a:solidFill>
              <a:latin typeface="方正兰亭超细黑简体" panose="02000000000000000000" pitchFamily="2" charset="-122"/>
              <a:ea typeface="方正兰亭超细黑简体" panose="02000000000000000000" pitchFamily="2" charset="-122"/>
            </a:endParaRPr>
          </a:p>
          <a:p>
            <a:endParaRPr lang="zh-CN" altLang="en-US" dirty="0"/>
          </a:p>
        </p:txBody>
      </p:sp>
      <p:sp>
        <p:nvSpPr>
          <p:cNvPr id="4" name="灯片编号占位符 3"/>
          <p:cNvSpPr>
            <a:spLocks noGrp="1"/>
          </p:cNvSpPr>
          <p:nvPr>
            <p:ph type="sldNum" sz="quarter" idx="10"/>
          </p:nvPr>
        </p:nvSpPr>
        <p:spPr/>
        <p:txBody>
          <a:bodyPr/>
          <a:lstStyle/>
          <a:p>
            <a:fld id="{01E1F252-F7F6-4A06-96BC-F1FB3E28A234}" type="slidenum">
              <a:rPr lang="zh-CN" altLang="en-US" smtClean="0"/>
              <a:t>14</a:t>
            </a:fld>
            <a:endParaRPr lang="zh-CN" altLang="en-US"/>
          </a:p>
        </p:txBody>
      </p:sp>
    </p:spTree>
    <p:extLst>
      <p:ext uri="{BB962C8B-B14F-4D97-AF65-F5344CB8AC3E}">
        <p14:creationId xmlns:p14="http://schemas.microsoft.com/office/powerpoint/2010/main" val="397829680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E3E3E3"/>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2534" r="11383" b="45062"/>
          <a:stretch/>
        </p:blipFill>
        <p:spPr>
          <a:xfrm>
            <a:off x="1" y="2632585"/>
            <a:ext cx="12230100" cy="4225415"/>
          </a:xfrm>
          <a:prstGeom prst="rect">
            <a:avLst/>
          </a:prstGeom>
        </p:spPr>
      </p:pic>
      <p:sp>
        <p:nvSpPr>
          <p:cNvPr id="8" name="矩形 7"/>
          <p:cNvSpPr/>
          <p:nvPr userDrawn="1"/>
        </p:nvSpPr>
        <p:spPr>
          <a:xfrm>
            <a:off x="1" y="0"/>
            <a:ext cx="12266356" cy="6858000"/>
          </a:xfrm>
          <a:prstGeom prst="rect">
            <a:avLst/>
          </a:prstGeom>
          <a:gradFill flip="none" rotWithShape="1">
            <a:gsLst>
              <a:gs pos="100000">
                <a:srgbClr val="1C2428">
                  <a:alpha val="82000"/>
                </a:srgbClr>
              </a:gs>
              <a:gs pos="38000">
                <a:srgbClr val="506872"/>
              </a:gs>
              <a:gs pos="0">
                <a:srgbClr val="587782"/>
              </a:gs>
              <a:gs pos="26000">
                <a:srgbClr val="6E909E"/>
              </a:gs>
              <a:gs pos="73000">
                <a:srgbClr val="2C383E">
                  <a:alpha val="88000"/>
                </a:srgbClr>
              </a:gs>
              <a:gs pos="100000">
                <a:srgbClr val="000000">
                  <a:alpha val="87451"/>
                </a:srgb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0133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673A9F-CF16-4580-A65D-7318CB3A8992}" type="datetimeFigureOut">
              <a:rPr lang="zh-CN" altLang="en-US" smtClean="0"/>
              <a:t>2020-04-29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029C717-1822-4603-B1A2-2882A7A54171}" type="slidenum">
              <a:rPr lang="zh-CN" altLang="en-US" smtClean="0"/>
              <a:t>‹#›</a:t>
            </a:fld>
            <a:endParaRPr lang="zh-CN" altLang="en-US"/>
          </a:p>
        </p:txBody>
      </p:sp>
    </p:spTree>
    <p:extLst>
      <p:ext uri="{BB962C8B-B14F-4D97-AF65-F5344CB8AC3E}">
        <p14:creationId xmlns:p14="http://schemas.microsoft.com/office/powerpoint/2010/main" val="2835581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673A9F-CF16-4580-A65D-7318CB3A8992}" type="datetimeFigureOut">
              <a:rPr lang="zh-CN" altLang="en-US" smtClean="0"/>
              <a:t>2020-04-29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029C717-1822-4603-B1A2-2882A7A54171}" type="slidenum">
              <a:rPr lang="zh-CN" altLang="en-US" smtClean="0"/>
              <a:t>‹#›</a:t>
            </a:fld>
            <a:endParaRPr lang="zh-CN" altLang="en-US"/>
          </a:p>
        </p:txBody>
      </p:sp>
    </p:spTree>
    <p:extLst>
      <p:ext uri="{BB962C8B-B14F-4D97-AF65-F5344CB8AC3E}">
        <p14:creationId xmlns:p14="http://schemas.microsoft.com/office/powerpoint/2010/main" val="5868157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D0E38B-4E2B-41DA-8E6E-BA0D204B42F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0483D8C-1B3C-4138-9950-DE464D7498A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8A6DBE9-6741-42CE-84EE-E750E86A4EEC}"/>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5" name="页脚占位符 4">
            <a:extLst>
              <a:ext uri="{FF2B5EF4-FFF2-40B4-BE49-F238E27FC236}">
                <a16:creationId xmlns:a16="http://schemas.microsoft.com/office/drawing/2014/main" id="{044BF32A-DB5F-4236-B7B1-93C5887A780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C57D173-7510-480E-BD49-CFB5A4975560}"/>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685997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B0FCED-0936-4607-AEFB-93F97F045F7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864E434-4829-49AE-8B2E-66AD7F36C96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83FD182-E600-4F8C-879C-A252986A97FB}"/>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5" name="页脚占位符 4">
            <a:extLst>
              <a:ext uri="{FF2B5EF4-FFF2-40B4-BE49-F238E27FC236}">
                <a16:creationId xmlns:a16="http://schemas.microsoft.com/office/drawing/2014/main" id="{3300A802-F83D-4E55-B2B5-5CC4A73E5F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9454C42-325C-4892-B280-A35AB0344AF4}"/>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3050371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A437F4-3F9A-45AF-9B37-61AFBFBEDEB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A48A8A4-2408-48EB-8757-4065BADE38B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5282720-395B-443D-AFAA-AC29B29E8A8F}"/>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5" name="页脚占位符 4">
            <a:extLst>
              <a:ext uri="{FF2B5EF4-FFF2-40B4-BE49-F238E27FC236}">
                <a16:creationId xmlns:a16="http://schemas.microsoft.com/office/drawing/2014/main" id="{B6E1433F-6B63-455B-AA64-593FEE4D3F0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4237C07-320A-4784-AABB-815E754425C6}"/>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15278290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9287F6-1743-42A0-878E-69D24D55F8A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531E649-DDCC-4CB8-B10D-0B96E11BF5E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E975D12-57D1-4A70-A052-6D3D210EDC1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25F04D2-A14C-45DD-8FD3-FBA7C388CA17}"/>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6" name="页脚占位符 5">
            <a:extLst>
              <a:ext uri="{FF2B5EF4-FFF2-40B4-BE49-F238E27FC236}">
                <a16:creationId xmlns:a16="http://schemas.microsoft.com/office/drawing/2014/main" id="{81F0573B-EFDE-4569-B49A-F450FED184D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5B6941E-7E01-4BCC-97C5-FB278E6D08FC}"/>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26707609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3CBDBB-E975-4D83-9229-B111661010F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EFBA386-686D-4048-B609-5B4233B66D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81BB0BB-952E-4014-BB93-97F2CE799D2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5095ED2-D214-4AB0-9823-85FF6866AB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8A749E85-B631-43D2-B4AB-229FC9590FC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3FF4A34-9D10-41F9-9715-2DDC507F4ACF}"/>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8" name="页脚占位符 7">
            <a:extLst>
              <a:ext uri="{FF2B5EF4-FFF2-40B4-BE49-F238E27FC236}">
                <a16:creationId xmlns:a16="http://schemas.microsoft.com/office/drawing/2014/main" id="{081AC687-2C25-4EAF-B9BE-6B346670921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3F7F613-CB0E-4FBF-88BC-706DFD84CC73}"/>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31471063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B5A699-A8DD-491D-9B08-F0E044FE32C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2949FBD-7AAC-483E-A995-730FAA6CAECE}"/>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4" name="页脚占位符 3">
            <a:extLst>
              <a:ext uri="{FF2B5EF4-FFF2-40B4-BE49-F238E27FC236}">
                <a16:creationId xmlns:a16="http://schemas.microsoft.com/office/drawing/2014/main" id="{F38D4F41-CC3B-476F-9918-4ADBABF7D55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791AD3F-EA53-4A9B-B5CB-8480E1AFC8D0}"/>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34055523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91F21AA-FB9F-4A26-AEEB-3D5C273F75E7}"/>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3" name="页脚占位符 2">
            <a:extLst>
              <a:ext uri="{FF2B5EF4-FFF2-40B4-BE49-F238E27FC236}">
                <a16:creationId xmlns:a16="http://schemas.microsoft.com/office/drawing/2014/main" id="{65875AB8-A466-47E0-A62D-F1ED559FC8D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F249BED-D8E6-45D7-ABC1-072940B9FB50}"/>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
        <p:nvSpPr>
          <p:cNvPr id="5" name="任意多边形: 形状 4">
            <a:extLst>
              <a:ext uri="{FF2B5EF4-FFF2-40B4-BE49-F238E27FC236}">
                <a16:creationId xmlns:a16="http://schemas.microsoft.com/office/drawing/2014/main" id="{DDD3D94E-43C0-41CA-BCC0-C0615AC2EE38}"/>
              </a:ext>
            </a:extLst>
          </p:cNvPr>
          <p:cNvSpPr/>
          <p:nvPr userDrawn="1"/>
        </p:nvSpPr>
        <p:spPr>
          <a:xfrm>
            <a:off x="903298" y="1212640"/>
            <a:ext cx="10385404" cy="4432720"/>
          </a:xfrm>
          <a:custGeom>
            <a:avLst/>
            <a:gdLst>
              <a:gd name="connsiteX0" fmla="*/ 208715 w 10385404"/>
              <a:gd name="connsiteY0" fmla="*/ 0 h 4432720"/>
              <a:gd name="connsiteX1" fmla="*/ 10144393 w 10385404"/>
              <a:gd name="connsiteY1" fmla="*/ 0 h 4432720"/>
              <a:gd name="connsiteX2" fmla="*/ 10161205 w 10385404"/>
              <a:gd name="connsiteY2" fmla="*/ 80153 h 4432720"/>
              <a:gd name="connsiteX3" fmla="*/ 10384395 w 10385404"/>
              <a:gd name="connsiteY3" fmla="*/ 222545 h 4432720"/>
              <a:gd name="connsiteX4" fmla="*/ 10385404 w 10385404"/>
              <a:gd name="connsiteY4" fmla="*/ 222447 h 4432720"/>
              <a:gd name="connsiteX5" fmla="*/ 10385404 w 10385404"/>
              <a:gd name="connsiteY5" fmla="*/ 4199676 h 4432720"/>
              <a:gd name="connsiteX6" fmla="*/ 10384395 w 10385404"/>
              <a:gd name="connsiteY6" fmla="*/ 4199578 h 4432720"/>
              <a:gd name="connsiteX7" fmla="*/ 10142170 w 10385404"/>
              <a:gd name="connsiteY7" fmla="*/ 4432720 h 4432720"/>
              <a:gd name="connsiteX8" fmla="*/ 210938 w 10385404"/>
              <a:gd name="connsiteY8" fmla="*/ 4432720 h 4432720"/>
              <a:gd name="connsiteX9" fmla="*/ 17530 w 10385404"/>
              <a:gd name="connsiteY9" fmla="*/ 4204315 h 4432720"/>
              <a:gd name="connsiteX10" fmla="*/ 0 w 10385404"/>
              <a:gd name="connsiteY10" fmla="*/ 4202614 h 4432720"/>
              <a:gd name="connsiteX11" fmla="*/ 0 w 10385404"/>
              <a:gd name="connsiteY11" fmla="*/ 219509 h 4432720"/>
              <a:gd name="connsiteX12" fmla="*/ 17530 w 10385404"/>
              <a:gd name="connsiteY12" fmla="*/ 217809 h 4432720"/>
              <a:gd name="connsiteX13" fmla="*/ 191903 w 10385404"/>
              <a:gd name="connsiteY13" fmla="*/ 80153 h 443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85404" h="4432720">
                <a:moveTo>
                  <a:pt x="208715" y="0"/>
                </a:moveTo>
                <a:lnTo>
                  <a:pt x="10144393" y="0"/>
                </a:lnTo>
                <a:lnTo>
                  <a:pt x="10161205" y="80153"/>
                </a:lnTo>
                <a:cubicBezTo>
                  <a:pt x="10197977" y="163831"/>
                  <a:pt x="10284062" y="222545"/>
                  <a:pt x="10384395" y="222545"/>
                </a:cubicBezTo>
                <a:lnTo>
                  <a:pt x="10385404" y="222447"/>
                </a:lnTo>
                <a:lnTo>
                  <a:pt x="10385404" y="4199676"/>
                </a:lnTo>
                <a:lnTo>
                  <a:pt x="10384395" y="4199578"/>
                </a:lnTo>
                <a:cubicBezTo>
                  <a:pt x="10250618" y="4199578"/>
                  <a:pt x="10142170" y="4303959"/>
                  <a:pt x="10142170" y="4432720"/>
                </a:cubicBezTo>
                <a:lnTo>
                  <a:pt x="210938" y="4432720"/>
                </a:lnTo>
                <a:cubicBezTo>
                  <a:pt x="210938" y="4320054"/>
                  <a:pt x="127908" y="4226054"/>
                  <a:pt x="17530" y="4204315"/>
                </a:cubicBezTo>
                <a:lnTo>
                  <a:pt x="0" y="4202614"/>
                </a:lnTo>
                <a:lnTo>
                  <a:pt x="0" y="219509"/>
                </a:lnTo>
                <a:lnTo>
                  <a:pt x="17530" y="217809"/>
                </a:lnTo>
                <a:cubicBezTo>
                  <a:pt x="96371" y="202280"/>
                  <a:pt x="161260" y="149884"/>
                  <a:pt x="191903" y="80153"/>
                </a:cubicBezTo>
                <a:close/>
              </a:path>
            </a:pathLst>
          </a:custGeom>
          <a:noFill/>
          <a:ln w="28575">
            <a:solidFill>
              <a:srgbClr val="E1C2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文本框 5">
            <a:extLst>
              <a:ext uri="{FF2B5EF4-FFF2-40B4-BE49-F238E27FC236}">
                <a16:creationId xmlns:a16="http://schemas.microsoft.com/office/drawing/2014/main" id="{EC023487-0383-4878-ABB4-28E87FC0A2B2}"/>
              </a:ext>
            </a:extLst>
          </p:cNvPr>
          <p:cNvSpPr txBox="1"/>
          <p:nvPr userDrawn="1"/>
        </p:nvSpPr>
        <p:spPr>
          <a:xfrm>
            <a:off x="6289058" y="2434622"/>
            <a:ext cx="4393456"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dirty="0">
                <a:solidFill>
                  <a:srgbClr val="424242"/>
                </a:solidFill>
                <a:latin typeface="思源宋体" panose="02020700000000000000" pitchFamily="18" charset="-122"/>
                <a:ea typeface="思源宋体" panose="02020700000000000000" pitchFamily="18" charset="-122"/>
              </a:rPr>
              <a:t>本作品版权归雅客</a:t>
            </a:r>
            <a:endParaRPr lang="zh-CN" altLang="en-US" sz="4000" dirty="0">
              <a:solidFill>
                <a:srgbClr val="C8141D"/>
              </a:solidFill>
              <a:latin typeface="思源宋体" panose="02020700000000000000" pitchFamily="18" charset="-122"/>
              <a:ea typeface="思源宋体" panose="02020700000000000000" pitchFamily="18" charset="-122"/>
            </a:endParaRPr>
          </a:p>
        </p:txBody>
      </p:sp>
      <p:sp>
        <p:nvSpPr>
          <p:cNvPr id="7" name="文本框 6">
            <a:extLst>
              <a:ext uri="{FF2B5EF4-FFF2-40B4-BE49-F238E27FC236}">
                <a16:creationId xmlns:a16="http://schemas.microsoft.com/office/drawing/2014/main" id="{AC4D1A28-179F-4794-8A91-DE4F97771250}"/>
              </a:ext>
            </a:extLst>
          </p:cNvPr>
          <p:cNvSpPr txBox="1"/>
          <p:nvPr userDrawn="1"/>
        </p:nvSpPr>
        <p:spPr>
          <a:xfrm>
            <a:off x="6362477" y="2158631"/>
            <a:ext cx="568875"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bg1">
                    <a:lumMod val="65000"/>
                  </a:schemeClr>
                </a:solidFill>
                <a:latin typeface="Calisto MT" panose="02040603050505030304" pitchFamily="18" charset="0"/>
                <a:ea typeface="庞门正道粗书体" panose="02010600030101010101" pitchFamily="2" charset="-122"/>
              </a:rPr>
              <a:t>BEN</a:t>
            </a:r>
            <a:endParaRPr lang="zh-CN" altLang="en-US" sz="1200" dirty="0">
              <a:solidFill>
                <a:schemeClr val="bg1">
                  <a:lumMod val="65000"/>
                </a:schemeClr>
              </a:solidFill>
              <a:latin typeface="Calisto MT" panose="02040603050505030304" pitchFamily="18" charset="0"/>
              <a:ea typeface="庞门正道粗书体" panose="02010600030101010101" pitchFamily="2" charset="-122"/>
            </a:endParaRPr>
          </a:p>
        </p:txBody>
      </p:sp>
      <p:sp>
        <p:nvSpPr>
          <p:cNvPr id="8" name="矩形 7">
            <a:extLst>
              <a:ext uri="{FF2B5EF4-FFF2-40B4-BE49-F238E27FC236}">
                <a16:creationId xmlns:a16="http://schemas.microsoft.com/office/drawing/2014/main" id="{2FD638BC-39AF-46EC-9006-A89AA9609802}"/>
              </a:ext>
            </a:extLst>
          </p:cNvPr>
          <p:cNvSpPr/>
          <p:nvPr userDrawn="1"/>
        </p:nvSpPr>
        <p:spPr>
          <a:xfrm>
            <a:off x="7355735" y="2157623"/>
            <a:ext cx="606362"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bg1">
                    <a:lumMod val="65000"/>
                  </a:schemeClr>
                </a:solidFill>
                <a:latin typeface="Calisto MT" panose="02040603050505030304" pitchFamily="18" charset="0"/>
                <a:ea typeface="庞门正道粗书体" panose="02010600030101010101" pitchFamily="2" charset="-122"/>
              </a:rPr>
              <a:t>PING</a:t>
            </a:r>
            <a:endParaRPr lang="zh-CN" altLang="en-US" sz="1200" dirty="0">
              <a:solidFill>
                <a:schemeClr val="bg1">
                  <a:lumMod val="65000"/>
                </a:schemeClr>
              </a:solidFill>
              <a:latin typeface="Calisto MT" panose="02040603050505030304" pitchFamily="18" charset="0"/>
              <a:ea typeface="庞门正道粗书体" panose="02010600030101010101" pitchFamily="2" charset="-122"/>
            </a:endParaRPr>
          </a:p>
        </p:txBody>
      </p:sp>
      <p:sp>
        <p:nvSpPr>
          <p:cNvPr id="9" name="矩形 8">
            <a:extLst>
              <a:ext uri="{FF2B5EF4-FFF2-40B4-BE49-F238E27FC236}">
                <a16:creationId xmlns:a16="http://schemas.microsoft.com/office/drawing/2014/main" id="{E1F82718-C17C-48C7-A8AB-B6D059F1D807}"/>
              </a:ext>
            </a:extLst>
          </p:cNvPr>
          <p:cNvSpPr/>
          <p:nvPr userDrawn="1"/>
        </p:nvSpPr>
        <p:spPr>
          <a:xfrm>
            <a:off x="7853776" y="2157623"/>
            <a:ext cx="731103"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bg1">
                    <a:lumMod val="65000"/>
                  </a:schemeClr>
                </a:solidFill>
                <a:latin typeface="Calisto MT" panose="02040603050505030304" pitchFamily="18" charset="0"/>
                <a:ea typeface="庞门正道粗书体" panose="02010600030101010101" pitchFamily="2" charset="-122"/>
              </a:rPr>
              <a:t>PANG</a:t>
            </a:r>
            <a:endParaRPr lang="zh-CN" altLang="en-US" sz="1200" dirty="0">
              <a:solidFill>
                <a:schemeClr val="bg1">
                  <a:lumMod val="65000"/>
                </a:schemeClr>
              </a:solidFill>
              <a:latin typeface="Calisto MT" panose="02040603050505030304" pitchFamily="18" charset="0"/>
              <a:ea typeface="庞门正道粗书体" panose="02010600030101010101" pitchFamily="2" charset="-122"/>
            </a:endParaRPr>
          </a:p>
        </p:txBody>
      </p:sp>
      <p:sp>
        <p:nvSpPr>
          <p:cNvPr id="10" name="矩形 9">
            <a:extLst>
              <a:ext uri="{FF2B5EF4-FFF2-40B4-BE49-F238E27FC236}">
                <a16:creationId xmlns:a16="http://schemas.microsoft.com/office/drawing/2014/main" id="{EA407898-3538-4B82-A6C8-B0D31130B646}"/>
              </a:ext>
            </a:extLst>
          </p:cNvPr>
          <p:cNvSpPr/>
          <p:nvPr userDrawn="1"/>
        </p:nvSpPr>
        <p:spPr>
          <a:xfrm>
            <a:off x="8382634" y="2157623"/>
            <a:ext cx="661460"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bg1">
                    <a:lumMod val="65000"/>
                  </a:schemeClr>
                </a:solidFill>
                <a:latin typeface="Calisto MT" panose="02040603050505030304" pitchFamily="18" charset="0"/>
                <a:ea typeface="庞门正道粗书体" panose="02010600030101010101" pitchFamily="2" charset="-122"/>
              </a:rPr>
              <a:t>QUAN</a:t>
            </a:r>
            <a:endParaRPr lang="zh-CN" altLang="en-US" sz="1200" dirty="0">
              <a:solidFill>
                <a:schemeClr val="bg1">
                  <a:lumMod val="65000"/>
                </a:schemeClr>
              </a:solidFill>
              <a:latin typeface="Calisto MT" panose="02040603050505030304" pitchFamily="18" charset="0"/>
              <a:ea typeface="庞门正道粗书体" panose="02010600030101010101" pitchFamily="2" charset="-122"/>
            </a:endParaRPr>
          </a:p>
        </p:txBody>
      </p:sp>
      <p:sp>
        <p:nvSpPr>
          <p:cNvPr id="11" name="矩形 10">
            <a:extLst>
              <a:ext uri="{FF2B5EF4-FFF2-40B4-BE49-F238E27FC236}">
                <a16:creationId xmlns:a16="http://schemas.microsoft.com/office/drawing/2014/main" id="{75E35BB4-0AAD-4C84-9290-52F3FE49E7B6}"/>
              </a:ext>
            </a:extLst>
          </p:cNvPr>
          <p:cNvSpPr/>
          <p:nvPr userDrawn="1"/>
        </p:nvSpPr>
        <p:spPr>
          <a:xfrm>
            <a:off x="8949551" y="2157623"/>
            <a:ext cx="513806"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bg1">
                    <a:lumMod val="65000"/>
                  </a:schemeClr>
                </a:solidFill>
                <a:latin typeface="Calisto MT" panose="02040603050505030304" pitchFamily="18" charset="0"/>
                <a:ea typeface="庞门正道粗书体" panose="02010600030101010101" pitchFamily="2" charset="-122"/>
              </a:rPr>
              <a:t>GUI</a:t>
            </a:r>
            <a:endParaRPr lang="zh-CN" altLang="en-US" sz="1200" dirty="0">
              <a:solidFill>
                <a:schemeClr val="bg1">
                  <a:lumMod val="65000"/>
                </a:schemeClr>
              </a:solidFill>
              <a:latin typeface="Calisto MT" panose="02040603050505030304" pitchFamily="18" charset="0"/>
              <a:ea typeface="庞门正道粗书体" panose="02010600030101010101" pitchFamily="2" charset="-122"/>
            </a:endParaRPr>
          </a:p>
        </p:txBody>
      </p:sp>
      <p:sp>
        <p:nvSpPr>
          <p:cNvPr id="12" name="矩形 11">
            <a:extLst>
              <a:ext uri="{FF2B5EF4-FFF2-40B4-BE49-F238E27FC236}">
                <a16:creationId xmlns:a16="http://schemas.microsoft.com/office/drawing/2014/main" id="{C3410A79-5285-4A21-B5BF-5C1CCB92DF8C}"/>
              </a:ext>
            </a:extLst>
          </p:cNvPr>
          <p:cNvSpPr/>
          <p:nvPr userDrawn="1"/>
        </p:nvSpPr>
        <p:spPr>
          <a:xfrm>
            <a:off x="9473203" y="2157623"/>
            <a:ext cx="417594"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bg1">
                    <a:lumMod val="65000"/>
                  </a:schemeClr>
                </a:solidFill>
                <a:latin typeface="Calisto MT" panose="02040603050505030304" pitchFamily="18" charset="0"/>
                <a:ea typeface="庞门正道粗书体" panose="02010600030101010101" pitchFamily="2" charset="-122"/>
              </a:rPr>
              <a:t>YA </a:t>
            </a:r>
            <a:endParaRPr lang="zh-CN" altLang="en-US" sz="1200" dirty="0">
              <a:solidFill>
                <a:schemeClr val="bg1">
                  <a:lumMod val="65000"/>
                </a:schemeClr>
              </a:solidFill>
              <a:latin typeface="Calisto MT" panose="02040603050505030304" pitchFamily="18" charset="0"/>
              <a:ea typeface="庞门正道粗书体" panose="02010600030101010101" pitchFamily="2" charset="-122"/>
            </a:endParaRPr>
          </a:p>
        </p:txBody>
      </p:sp>
      <p:sp>
        <p:nvSpPr>
          <p:cNvPr id="13" name="文本框 12">
            <a:extLst>
              <a:ext uri="{FF2B5EF4-FFF2-40B4-BE49-F238E27FC236}">
                <a16:creationId xmlns:a16="http://schemas.microsoft.com/office/drawing/2014/main" id="{B361215F-ED74-4CFD-BC95-CDAE6AFC03FB}"/>
              </a:ext>
            </a:extLst>
          </p:cNvPr>
          <p:cNvSpPr txBox="1"/>
          <p:nvPr userDrawn="1"/>
        </p:nvSpPr>
        <p:spPr>
          <a:xfrm>
            <a:off x="5106562" y="3083264"/>
            <a:ext cx="5390393" cy="3457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仅供大家学习使用，请勿用于网络传播或商业用途</a:t>
            </a:r>
          </a:p>
        </p:txBody>
      </p:sp>
      <p:pic>
        <p:nvPicPr>
          <p:cNvPr id="14" name="图片 13" descr="图片包含 游戏, 文字, 游戏机&#10;&#10;描述已自动生成">
            <a:extLst>
              <a:ext uri="{FF2B5EF4-FFF2-40B4-BE49-F238E27FC236}">
                <a16:creationId xmlns:a16="http://schemas.microsoft.com/office/drawing/2014/main" id="{7D3089D4-DE07-4F76-A418-3B68F3F840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03026" y="1629711"/>
            <a:ext cx="3598578" cy="3598578"/>
          </a:xfrm>
          <a:prstGeom prst="rect">
            <a:avLst/>
          </a:prstGeom>
        </p:spPr>
      </p:pic>
      <p:sp>
        <p:nvSpPr>
          <p:cNvPr id="15" name="文本框 14">
            <a:extLst>
              <a:ext uri="{FF2B5EF4-FFF2-40B4-BE49-F238E27FC236}">
                <a16:creationId xmlns:a16="http://schemas.microsoft.com/office/drawing/2014/main" id="{904E82DF-6B58-422C-8E26-0C8A7631C1DB}"/>
              </a:ext>
            </a:extLst>
          </p:cNvPr>
          <p:cNvSpPr txBox="1"/>
          <p:nvPr userDrawn="1"/>
        </p:nvSpPr>
        <p:spPr>
          <a:xfrm>
            <a:off x="6823470" y="2158631"/>
            <a:ext cx="661460"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bg1">
                    <a:lumMod val="65000"/>
                  </a:schemeClr>
                </a:solidFill>
                <a:latin typeface="Calisto MT" panose="02040603050505030304" pitchFamily="18" charset="0"/>
                <a:ea typeface="庞门正道粗书体" panose="02010600030101010101" pitchFamily="2" charset="-122"/>
              </a:rPr>
              <a:t>ZHUO</a:t>
            </a:r>
            <a:endParaRPr lang="zh-CN" altLang="en-US" sz="1200" dirty="0">
              <a:solidFill>
                <a:schemeClr val="bg1">
                  <a:lumMod val="65000"/>
                </a:schemeClr>
              </a:solidFill>
              <a:latin typeface="Calisto MT" panose="02040603050505030304" pitchFamily="18" charset="0"/>
              <a:ea typeface="庞门正道粗书体" panose="02010600030101010101" pitchFamily="2" charset="-122"/>
            </a:endParaRPr>
          </a:p>
        </p:txBody>
      </p:sp>
      <p:sp>
        <p:nvSpPr>
          <p:cNvPr id="16" name="矩形 15">
            <a:extLst>
              <a:ext uri="{FF2B5EF4-FFF2-40B4-BE49-F238E27FC236}">
                <a16:creationId xmlns:a16="http://schemas.microsoft.com/office/drawing/2014/main" id="{79E904D0-DB09-4B27-B2D4-90D4F19835BC}"/>
              </a:ext>
            </a:extLst>
          </p:cNvPr>
          <p:cNvSpPr/>
          <p:nvPr userDrawn="1"/>
        </p:nvSpPr>
        <p:spPr>
          <a:xfrm>
            <a:off x="10016228" y="2157623"/>
            <a:ext cx="417594"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bg1">
                    <a:lumMod val="65000"/>
                  </a:schemeClr>
                </a:solidFill>
                <a:latin typeface="Calisto MT" panose="02040603050505030304" pitchFamily="18" charset="0"/>
                <a:ea typeface="庞门正道粗书体" panose="02010600030101010101" pitchFamily="2" charset="-122"/>
              </a:rPr>
              <a:t>KE</a:t>
            </a:r>
            <a:endParaRPr lang="zh-CN" altLang="en-US" sz="1200" dirty="0">
              <a:solidFill>
                <a:schemeClr val="bg1">
                  <a:lumMod val="65000"/>
                </a:schemeClr>
              </a:solidFill>
              <a:latin typeface="Calisto MT" panose="02040603050505030304" pitchFamily="18" charset="0"/>
              <a:ea typeface="庞门正道粗书体" panose="02010600030101010101" pitchFamily="2" charset="-122"/>
            </a:endParaRPr>
          </a:p>
        </p:txBody>
      </p:sp>
      <p:sp>
        <p:nvSpPr>
          <p:cNvPr id="17" name="文本框 16">
            <a:extLst>
              <a:ext uri="{FF2B5EF4-FFF2-40B4-BE49-F238E27FC236}">
                <a16:creationId xmlns:a16="http://schemas.microsoft.com/office/drawing/2014/main" id="{F7910F8B-320E-4C4D-92ED-6A49AA51C990}"/>
              </a:ext>
            </a:extLst>
          </p:cNvPr>
          <p:cNvSpPr txBox="1"/>
          <p:nvPr userDrawn="1"/>
        </p:nvSpPr>
        <p:spPr>
          <a:xfrm>
            <a:off x="5106562" y="3802964"/>
            <a:ext cx="5390393" cy="3457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rgbClr val="FF0000"/>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想学习了解更多关于</a:t>
            </a:r>
            <a:r>
              <a:rPr lang="en-US" altLang="zh-CN" sz="1400" dirty="0">
                <a:solidFill>
                  <a:srgbClr val="FF0000"/>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PPT</a:t>
            </a:r>
            <a:r>
              <a:rPr lang="zh-CN" altLang="en-US" sz="1400" dirty="0">
                <a:solidFill>
                  <a:srgbClr val="FF0000"/>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方面的干货内容</a:t>
            </a:r>
          </a:p>
        </p:txBody>
      </p:sp>
      <p:sp>
        <p:nvSpPr>
          <p:cNvPr id="18" name="文本框 17">
            <a:extLst>
              <a:ext uri="{FF2B5EF4-FFF2-40B4-BE49-F238E27FC236}">
                <a16:creationId xmlns:a16="http://schemas.microsoft.com/office/drawing/2014/main" id="{9901A902-8BA0-4FA2-B7E9-1622E9649FC1}"/>
              </a:ext>
            </a:extLst>
          </p:cNvPr>
          <p:cNvSpPr txBox="1"/>
          <p:nvPr userDrawn="1"/>
        </p:nvSpPr>
        <p:spPr>
          <a:xfrm>
            <a:off x="5106562" y="4139465"/>
            <a:ext cx="5390393" cy="3457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rgbClr val="FF0000"/>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欢迎扫描左边的二维码关注</a:t>
            </a:r>
            <a:r>
              <a:rPr lang="en-US" altLang="zh-CN" sz="1400" dirty="0">
                <a:solidFill>
                  <a:srgbClr val="FF0000"/>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a:t>
            </a:r>
            <a:r>
              <a:rPr lang="zh-CN" altLang="en-US" sz="1400" dirty="0">
                <a:solidFill>
                  <a:srgbClr val="FF0000"/>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雅客</a:t>
            </a:r>
            <a:r>
              <a:rPr lang="en-US" altLang="zh-CN" sz="1400" dirty="0">
                <a:solidFill>
                  <a:srgbClr val="FF0000"/>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PPT】</a:t>
            </a:r>
            <a:r>
              <a:rPr lang="zh-CN" altLang="en-US" sz="1400" dirty="0">
                <a:solidFill>
                  <a:srgbClr val="FF0000"/>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公众号</a:t>
            </a:r>
          </a:p>
        </p:txBody>
      </p:sp>
      <p:sp>
        <p:nvSpPr>
          <p:cNvPr id="19" name="文本框 18">
            <a:extLst>
              <a:ext uri="{FF2B5EF4-FFF2-40B4-BE49-F238E27FC236}">
                <a16:creationId xmlns:a16="http://schemas.microsoft.com/office/drawing/2014/main" id="{46C4CF78-90F5-4FF8-B8C7-525B8053C091}"/>
              </a:ext>
            </a:extLst>
          </p:cNvPr>
          <p:cNvSpPr txBox="1"/>
          <p:nvPr userDrawn="1"/>
        </p:nvSpPr>
        <p:spPr>
          <a:xfrm>
            <a:off x="5106562" y="4529077"/>
            <a:ext cx="5390393" cy="3457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50000"/>
                    <a:lumOff val="50000"/>
                  </a:schemeClr>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每天给你带来最新的</a:t>
            </a:r>
            <a:r>
              <a:rPr lang="en-US" altLang="zh-CN" sz="1400" dirty="0">
                <a:solidFill>
                  <a:schemeClr val="tx1">
                    <a:lumMod val="50000"/>
                    <a:lumOff val="50000"/>
                  </a:schemeClr>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PPT</a:t>
            </a:r>
            <a:r>
              <a:rPr lang="zh-CN" altLang="en-US" sz="1400" dirty="0">
                <a:solidFill>
                  <a:schemeClr val="tx1">
                    <a:lumMod val="50000"/>
                    <a:lumOff val="50000"/>
                  </a:schemeClr>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设计技巧和原创作品</a:t>
            </a:r>
          </a:p>
        </p:txBody>
      </p:sp>
      <p:cxnSp>
        <p:nvCxnSpPr>
          <p:cNvPr id="20" name="直接连接符 19">
            <a:extLst>
              <a:ext uri="{FF2B5EF4-FFF2-40B4-BE49-F238E27FC236}">
                <a16:creationId xmlns:a16="http://schemas.microsoft.com/office/drawing/2014/main" id="{A258F66D-940D-4E9E-84CF-C0554361C904}"/>
              </a:ext>
            </a:extLst>
          </p:cNvPr>
          <p:cNvCxnSpPr/>
          <p:nvPr userDrawn="1"/>
        </p:nvCxnSpPr>
        <p:spPr>
          <a:xfrm>
            <a:off x="6467545" y="3630902"/>
            <a:ext cx="3966277" cy="0"/>
          </a:xfrm>
          <a:prstGeom prst="line">
            <a:avLst/>
          </a:prstGeom>
          <a:ln>
            <a:solidFill>
              <a:srgbClr val="E1C2A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14713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915F45-F4C0-44FF-9D6D-72F536A368B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387D717-2902-47E6-B24A-7706306ADA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1083233-AC0B-4D11-8AC3-A614832411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02805F2-925F-4A22-86AB-FDF9C002E70B}"/>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6" name="页脚占位符 5">
            <a:extLst>
              <a:ext uri="{FF2B5EF4-FFF2-40B4-BE49-F238E27FC236}">
                <a16:creationId xmlns:a16="http://schemas.microsoft.com/office/drawing/2014/main" id="{8A8F005C-AE99-47E3-9B39-EFB9B3F71F7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5D76F8B-0535-4840-A77C-FF4B205B6274}"/>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316970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673A9F-CF16-4580-A65D-7318CB3A8992}" type="datetimeFigureOut">
              <a:rPr lang="zh-CN" altLang="en-US" smtClean="0"/>
              <a:t>2020-04-29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029C717-1822-4603-B1A2-2882A7A54171}" type="slidenum">
              <a:rPr lang="zh-CN" altLang="en-US" smtClean="0"/>
              <a:t>‹#›</a:t>
            </a:fld>
            <a:endParaRPr lang="zh-CN" altLang="en-US"/>
          </a:p>
        </p:txBody>
      </p:sp>
    </p:spTree>
    <p:extLst>
      <p:ext uri="{BB962C8B-B14F-4D97-AF65-F5344CB8AC3E}">
        <p14:creationId xmlns:p14="http://schemas.microsoft.com/office/powerpoint/2010/main" val="17055573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3BCC49-39D9-44AF-B7C1-6F52D3524B7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6F3D092-091A-44F7-8A66-25B66DC59B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B269057-A418-4608-ACFD-766EBE46E0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95AC6CD-1EEC-4924-8878-E9EDEE7BC38D}"/>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6" name="页脚占位符 5">
            <a:extLst>
              <a:ext uri="{FF2B5EF4-FFF2-40B4-BE49-F238E27FC236}">
                <a16:creationId xmlns:a16="http://schemas.microsoft.com/office/drawing/2014/main" id="{B42794CA-1962-41CB-958E-EEBFAD95181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50BF233-8535-4F9B-A7ED-33C943D32AF5}"/>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7244638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D060F-3773-470F-9634-D7C938AEF1B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6893526-2E2E-4F30-A571-A15BC443001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278B57B-0CBC-4F64-8022-6E3E100DC971}"/>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5" name="页脚占位符 4">
            <a:extLst>
              <a:ext uri="{FF2B5EF4-FFF2-40B4-BE49-F238E27FC236}">
                <a16:creationId xmlns:a16="http://schemas.microsoft.com/office/drawing/2014/main" id="{F2D1604E-0174-4DF5-B7B3-AB6045A55BA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3C3B788-A008-42B2-9D74-AC72C3DE36F6}"/>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20654961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7BA834C-F5F1-460A-B4CB-9A99F6667E1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EC7FBB6-5561-49E3-BD1B-2BD0C93B369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5CB67DF-8948-4BF7-87FE-F71D8E495B23}"/>
              </a:ext>
            </a:extLst>
          </p:cNvPr>
          <p:cNvSpPr>
            <a:spLocks noGrp="1"/>
          </p:cNvSpPr>
          <p:nvPr>
            <p:ph type="dt" sz="half" idx="10"/>
          </p:nvPr>
        </p:nvSpPr>
        <p:spPr/>
        <p:txBody>
          <a:bodyPr/>
          <a:lstStyle/>
          <a:p>
            <a:fld id="{9E392777-90B5-4B43-AB35-AE0459AF3B32}" type="datetimeFigureOut">
              <a:rPr lang="zh-CN" altLang="en-US" smtClean="0"/>
              <a:t>2020-04-29</a:t>
            </a:fld>
            <a:endParaRPr lang="zh-CN" altLang="en-US"/>
          </a:p>
        </p:txBody>
      </p:sp>
      <p:sp>
        <p:nvSpPr>
          <p:cNvPr id="5" name="页脚占位符 4">
            <a:extLst>
              <a:ext uri="{FF2B5EF4-FFF2-40B4-BE49-F238E27FC236}">
                <a16:creationId xmlns:a16="http://schemas.microsoft.com/office/drawing/2014/main" id="{EC83379A-B93C-4443-9FB7-A26E4FA453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7D4BB0-8801-4ADB-B5EB-3BAFAEEF143C}"/>
              </a:ext>
            </a:extLst>
          </p:cNvPr>
          <p:cNvSpPr>
            <a:spLocks noGrp="1"/>
          </p:cNvSpPr>
          <p:nvPr>
            <p:ph type="sldNum" sz="quarter" idx="12"/>
          </p:nvPr>
        </p:nvSpPr>
        <p:spPr/>
        <p:txBody>
          <a:body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147962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673A9F-CF16-4580-A65D-7318CB3A8992}" type="datetimeFigureOut">
              <a:rPr lang="zh-CN" altLang="en-US" smtClean="0"/>
              <a:t>2020-04-29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029C717-1822-4603-B1A2-2882A7A54171}" type="slidenum">
              <a:rPr lang="zh-CN" altLang="en-US" smtClean="0"/>
              <a:t>‹#›</a:t>
            </a:fld>
            <a:endParaRPr lang="zh-CN" altLang="en-US"/>
          </a:p>
        </p:txBody>
      </p:sp>
    </p:spTree>
    <p:extLst>
      <p:ext uri="{BB962C8B-B14F-4D97-AF65-F5344CB8AC3E}">
        <p14:creationId xmlns:p14="http://schemas.microsoft.com/office/powerpoint/2010/main" val="90074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673A9F-CF16-4580-A65D-7318CB3A8992}" type="datetimeFigureOut">
              <a:rPr lang="zh-CN" altLang="en-US" smtClean="0"/>
              <a:t>2020-04-29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029C717-1822-4603-B1A2-2882A7A54171}" type="slidenum">
              <a:rPr lang="zh-CN" altLang="en-US" smtClean="0"/>
              <a:t>‹#›</a:t>
            </a:fld>
            <a:endParaRPr lang="zh-CN" altLang="en-US"/>
          </a:p>
        </p:txBody>
      </p:sp>
    </p:spTree>
    <p:extLst>
      <p:ext uri="{BB962C8B-B14F-4D97-AF65-F5344CB8AC3E}">
        <p14:creationId xmlns:p14="http://schemas.microsoft.com/office/powerpoint/2010/main" val="3527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673A9F-CF16-4580-A65D-7318CB3A8992}" type="datetimeFigureOut">
              <a:rPr lang="zh-CN" altLang="en-US" smtClean="0"/>
              <a:t>2020-04-29</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C029C717-1822-4603-B1A2-2882A7A54171}" type="slidenum">
              <a:rPr lang="zh-CN" altLang="en-US" smtClean="0"/>
              <a:t>‹#›</a:t>
            </a:fld>
            <a:endParaRPr lang="zh-CN" altLang="en-US"/>
          </a:p>
        </p:txBody>
      </p:sp>
    </p:spTree>
    <p:extLst>
      <p:ext uri="{BB962C8B-B14F-4D97-AF65-F5344CB8AC3E}">
        <p14:creationId xmlns:p14="http://schemas.microsoft.com/office/powerpoint/2010/main" val="1054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673A9F-CF16-4580-A65D-7318CB3A8992}" type="datetimeFigureOut">
              <a:rPr lang="zh-CN" altLang="en-US" smtClean="0"/>
              <a:t>2020-04-29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029C717-1822-4603-B1A2-2882A7A54171}" type="slidenum">
              <a:rPr lang="zh-CN" altLang="en-US" smtClean="0"/>
              <a:t>‹#›</a:t>
            </a:fld>
            <a:endParaRPr lang="zh-CN" altLang="en-US"/>
          </a:p>
        </p:txBody>
      </p:sp>
    </p:spTree>
    <p:extLst>
      <p:ext uri="{BB962C8B-B14F-4D97-AF65-F5344CB8AC3E}">
        <p14:creationId xmlns:p14="http://schemas.microsoft.com/office/powerpoint/2010/main" val="2855389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673A9F-CF16-4580-A65D-7318CB3A8992}" type="datetimeFigureOut">
              <a:rPr lang="zh-CN" altLang="en-US" smtClean="0"/>
              <a:t>2020-04-29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029C717-1822-4603-B1A2-2882A7A54171}" type="slidenum">
              <a:rPr lang="zh-CN" altLang="en-US" smtClean="0"/>
              <a:t>‹#›</a:t>
            </a:fld>
            <a:endParaRPr lang="zh-CN" altLang="en-US"/>
          </a:p>
        </p:txBody>
      </p:sp>
    </p:spTree>
    <p:extLst>
      <p:ext uri="{BB962C8B-B14F-4D97-AF65-F5344CB8AC3E}">
        <p14:creationId xmlns:p14="http://schemas.microsoft.com/office/powerpoint/2010/main" val="44176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673A9F-CF16-4580-A65D-7318CB3A8992}" type="datetimeFigureOut">
              <a:rPr lang="zh-CN" altLang="en-US" smtClean="0"/>
              <a:t>2020-04-29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029C717-1822-4603-B1A2-2882A7A54171}" type="slidenum">
              <a:rPr lang="zh-CN" altLang="en-US" smtClean="0"/>
              <a:t>‹#›</a:t>
            </a:fld>
            <a:endParaRPr lang="zh-CN" altLang="en-US"/>
          </a:p>
        </p:txBody>
      </p:sp>
    </p:spTree>
    <p:extLst>
      <p:ext uri="{BB962C8B-B14F-4D97-AF65-F5344CB8AC3E}">
        <p14:creationId xmlns:p14="http://schemas.microsoft.com/office/powerpoint/2010/main" val="3691883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673A9F-CF16-4580-A65D-7318CB3A8992}" type="datetimeFigureOut">
              <a:rPr lang="zh-CN" altLang="en-US" smtClean="0"/>
              <a:t>2020-04-29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029C717-1822-4603-B1A2-2882A7A54171}" type="slidenum">
              <a:rPr lang="zh-CN" altLang="en-US" smtClean="0"/>
              <a:t>‹#›</a:t>
            </a:fld>
            <a:endParaRPr lang="zh-CN" altLang="en-US"/>
          </a:p>
        </p:txBody>
      </p:sp>
    </p:spTree>
    <p:extLst>
      <p:ext uri="{BB962C8B-B14F-4D97-AF65-F5344CB8AC3E}">
        <p14:creationId xmlns:p14="http://schemas.microsoft.com/office/powerpoint/2010/main" val="2397282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9810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BB16A61-E466-4763-9499-366A98243C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980B48E-B17D-4745-8C51-1A47D4914E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FE9E4F6-5F7D-41F2-9E84-47082CF102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392777-90B5-4B43-AB35-AE0459AF3B32}" type="datetimeFigureOut">
              <a:rPr lang="zh-CN" altLang="en-US" smtClean="0"/>
              <a:t>2020-04-29</a:t>
            </a:fld>
            <a:endParaRPr lang="zh-CN" altLang="en-US"/>
          </a:p>
        </p:txBody>
      </p:sp>
      <p:sp>
        <p:nvSpPr>
          <p:cNvPr id="5" name="页脚占位符 4">
            <a:extLst>
              <a:ext uri="{FF2B5EF4-FFF2-40B4-BE49-F238E27FC236}">
                <a16:creationId xmlns:a16="http://schemas.microsoft.com/office/drawing/2014/main" id="{83597815-35FB-4CC3-BC5E-3BB925C1B5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63E6B70-1CB8-4852-B89D-7464B891EB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722BFE-AA4E-4EE5-B2BE-456F1B1A5531}" type="slidenum">
              <a:rPr lang="zh-CN" altLang="en-US" smtClean="0"/>
              <a:t>‹#›</a:t>
            </a:fld>
            <a:endParaRPr lang="zh-CN" altLang="en-US"/>
          </a:p>
        </p:txBody>
      </p:sp>
    </p:spTree>
    <p:extLst>
      <p:ext uri="{BB962C8B-B14F-4D97-AF65-F5344CB8AC3E}">
        <p14:creationId xmlns:p14="http://schemas.microsoft.com/office/powerpoint/2010/main" val="35407416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xml"/><Relationship Id="rId5" Type="http://schemas.openxmlformats.org/officeDocument/2006/relationships/chart" Target="../charts/chart9.xml"/><Relationship Id="rId4" Type="http://schemas.openxmlformats.org/officeDocument/2006/relationships/chart" Target="../charts/chart8.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25052" y="3198200"/>
            <a:ext cx="510417" cy="510417"/>
            <a:chOff x="2362200" y="3162300"/>
            <a:chExt cx="1257300" cy="1257300"/>
          </a:xfrm>
        </p:grpSpPr>
        <p:sp>
          <p:nvSpPr>
            <p:cNvPr id="2" name="椭圆 1"/>
            <p:cNvSpPr/>
            <p:nvPr/>
          </p:nvSpPr>
          <p:spPr>
            <a:xfrm>
              <a:off x="2362200" y="3162300"/>
              <a:ext cx="1257300" cy="12573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 name="等腰三角形 2"/>
            <p:cNvSpPr/>
            <p:nvPr/>
          </p:nvSpPr>
          <p:spPr>
            <a:xfrm rot="5400000">
              <a:off x="2847975" y="3612931"/>
              <a:ext cx="457200" cy="39413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5" name="文本框 4"/>
          <p:cNvSpPr txBox="1"/>
          <p:nvPr/>
        </p:nvSpPr>
        <p:spPr>
          <a:xfrm>
            <a:off x="4598071" y="3044279"/>
            <a:ext cx="4168877" cy="769441"/>
          </a:xfrm>
          <a:prstGeom prst="rect">
            <a:avLst/>
          </a:prstGeom>
          <a:noFill/>
        </p:spPr>
        <p:txBody>
          <a:bodyPr wrap="square" rtlCol="0">
            <a:spAutoFit/>
          </a:bodyPr>
          <a:lstStyle/>
          <a:p>
            <a:r>
              <a:rPr lang="zh-CN" altLang="en-US" sz="4400" spc="600" dirty="0">
                <a:latin typeface="方正兰亭超细黑简体" panose="02000000000000000000" pitchFamily="2" charset="-122"/>
                <a:ea typeface="方正兰亭超细黑简体" panose="02000000000000000000" pitchFamily="2" charset="-122"/>
              </a:rPr>
              <a:t>演示即将开始</a:t>
            </a:r>
          </a:p>
        </p:txBody>
      </p:sp>
      <p:pic>
        <p:nvPicPr>
          <p:cNvPr id="7" name="Rameses B-Moon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663363" y="-1181100"/>
            <a:ext cx="609600" cy="609600"/>
          </a:xfrm>
          <a:prstGeom prst="rect">
            <a:avLst/>
          </a:prstGeom>
        </p:spPr>
      </p:pic>
    </p:spTree>
    <p:extLst>
      <p:ext uri="{BB962C8B-B14F-4D97-AF65-F5344CB8AC3E}">
        <p14:creationId xmlns:p14="http://schemas.microsoft.com/office/powerpoint/2010/main" val="1219370160"/>
      </p:ext>
    </p:extLst>
  </p:cSld>
  <p:clrMapOvr>
    <a:masterClrMapping/>
  </p:clrMapOvr>
  <mc:AlternateContent xmlns:mc="http://schemas.openxmlformats.org/markup-compatibility/2006" xmlns:p14="http://schemas.microsoft.com/office/powerpoint/2010/main">
    <mc:Choice Requires="p14">
      <p:transition spd="slow" p14:dur="2000" advTm="3010"/>
    </mc:Choice>
    <mc:Fallback xmlns="">
      <p:transition spd="slow" advTm="30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23" presetClass="entr" presetSubtype="28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2250" fill="hold"/>
                                        <p:tgtEl>
                                          <p:spTgt spid="4"/>
                                        </p:tgtEl>
                                        <p:attrNameLst>
                                          <p:attrName>ppt_w</p:attrName>
                                        </p:attrNameLst>
                                      </p:cBhvr>
                                      <p:tavLst>
                                        <p:tav tm="0">
                                          <p:val>
                                            <p:strVal val="4/3*#ppt_w"/>
                                          </p:val>
                                        </p:tav>
                                        <p:tav tm="100000">
                                          <p:val>
                                            <p:strVal val="#ppt_w"/>
                                          </p:val>
                                        </p:tav>
                                      </p:tavLst>
                                    </p:anim>
                                    <p:anim calcmode="lin" valueType="num">
                                      <p:cBhvr>
                                        <p:cTn id="13" dur="2250" fill="hold"/>
                                        <p:tgtEl>
                                          <p:spTgt spid="4"/>
                                        </p:tgtEl>
                                        <p:attrNameLst>
                                          <p:attrName>ppt_h</p:attrName>
                                        </p:attrNameLst>
                                      </p:cBhvr>
                                      <p:tavLst>
                                        <p:tav tm="0">
                                          <p:val>
                                            <p:strVal val="4/3*#ppt_h"/>
                                          </p:val>
                                        </p:tav>
                                        <p:tav tm="100000">
                                          <p:val>
                                            <p:strVal val="#ppt_h"/>
                                          </p:val>
                                        </p:tav>
                                      </p:tavLst>
                                    </p:anim>
                                  </p:childTnLst>
                                </p:cTn>
                              </p:par>
                              <p:par>
                                <p:cTn id="14" presetID="35" presetClass="path" presetSubtype="0" accel="50000" decel="50000" fill="hold" nodeType="withEffect">
                                  <p:stCondLst>
                                    <p:cond delay="0"/>
                                  </p:stCondLst>
                                  <p:childTnLst>
                                    <p:animMotion origin="layout" path="M 0.19818 -2.22222E-6 L 0.00078 -2.22222E-6 " pathEditMode="relative" rAng="0" ptsTypes="AA">
                                      <p:cBhvr>
                                        <p:cTn id="15" dur="2250" fill="hold"/>
                                        <p:tgtEl>
                                          <p:spTgt spid="4"/>
                                        </p:tgtEl>
                                        <p:attrNameLst>
                                          <p:attrName>ppt_x</p:attrName>
                                          <p:attrName>ppt_y</p:attrName>
                                        </p:attrNameLst>
                                      </p:cBhvr>
                                      <p:rCtr x="-9870" y="0"/>
                                    </p:animMotion>
                                  </p:childTnLst>
                                </p:cTn>
                              </p:par>
                              <p:par>
                                <p:cTn id="16" presetID="10" presetClass="entr" presetSubtype="0" fill="hold" grpId="1" nodeType="withEffect">
                                  <p:stCondLst>
                                    <p:cond delay="1250"/>
                                  </p:stCondLst>
                                  <p:iterate type="lt">
                                    <p:tmPct val="10000"/>
                                  </p:iterate>
                                  <p:childTnLst>
                                    <p:set>
                                      <p:cBhvr>
                                        <p:cTn id="17" dur="1" fill="hold">
                                          <p:stCondLst>
                                            <p:cond delay="0"/>
                                          </p:stCondLst>
                                        </p:cTn>
                                        <p:tgtEl>
                                          <p:spTgt spid="5"/>
                                        </p:tgtEl>
                                        <p:attrNameLst>
                                          <p:attrName>style.visibility</p:attrName>
                                        </p:attrNameLst>
                                      </p:cBhvr>
                                      <p:to>
                                        <p:strVal val="visible"/>
                                      </p:to>
                                    </p:set>
                                    <p:animEffect transition="in" filter="fade">
                                      <p:cBhvr>
                                        <p:cTn id="18" dur="2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9" repeatCount="indefinite" fill="hold" display="0">
                  <p:stCondLst>
                    <p:cond delay="indefinite"/>
                  </p:stCondLst>
                  <p:endCondLst>
                    <p:cond evt="onStopAudio" delay="0">
                      <p:tgtEl>
                        <p:sldTgt/>
                      </p:tgtEl>
                    </p:cond>
                  </p:endCondLst>
                </p:cTn>
                <p:tgtEl>
                  <p:spTgt spid="7"/>
                </p:tgtEl>
              </p:cMediaNode>
            </p:audio>
          </p:childTnLst>
        </p:cTn>
      </p:par>
    </p:tnLst>
    <p:bldLst>
      <p:bldP spid="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肘形连接符 13"/>
          <p:cNvCxnSpPr/>
          <p:nvPr/>
        </p:nvCxnSpPr>
        <p:spPr>
          <a:xfrm>
            <a:off x="3294743" y="3127041"/>
            <a:ext cx="1857828" cy="1733777"/>
          </a:xfrm>
          <a:prstGeom prst="bentConnector3">
            <a:avLst>
              <a:gd name="adj1" fmla="val -142188"/>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41" name="肘形连接符 40"/>
          <p:cNvCxnSpPr/>
          <p:nvPr/>
        </p:nvCxnSpPr>
        <p:spPr>
          <a:xfrm flipH="1">
            <a:off x="7080788" y="3127041"/>
            <a:ext cx="1857828" cy="1733777"/>
          </a:xfrm>
          <a:prstGeom prst="bentConnector3">
            <a:avLst>
              <a:gd name="adj1" fmla="val -142188"/>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42" name="矩形 41"/>
          <p:cNvSpPr/>
          <p:nvPr/>
        </p:nvSpPr>
        <p:spPr>
          <a:xfrm>
            <a:off x="5261059" y="4659086"/>
            <a:ext cx="1819729" cy="461665"/>
          </a:xfrm>
          <a:prstGeom prst="rect">
            <a:avLst/>
          </a:prstGeom>
        </p:spPr>
        <p:txBody>
          <a:bodyPr wrap="none">
            <a:spAutoFit/>
          </a:bodyPr>
          <a:lstStyle/>
          <a:p>
            <a:r>
              <a:rPr lang="en-US" altLang="zh-CN" sz="2400" spc="-150" dirty="0">
                <a:solidFill>
                  <a:schemeClr val="bg1">
                    <a:lumMod val="65000"/>
                  </a:schemeClr>
                </a:solidFill>
                <a:latin typeface="方正兰亭纤黑_GBK" panose="02000000000000000000" pitchFamily="2" charset="-122"/>
                <a:ea typeface="方正兰亭纤黑_GBK" panose="02000000000000000000" pitchFamily="2" charset="-122"/>
              </a:rPr>
              <a:t>Annual Sale </a:t>
            </a:r>
            <a:endParaRPr lang="zh-CN" altLang="en-US" sz="2400" dirty="0"/>
          </a:p>
        </p:txBody>
      </p:sp>
      <p:sp>
        <p:nvSpPr>
          <p:cNvPr id="44" name="圆角矩形 43"/>
          <p:cNvSpPr/>
          <p:nvPr/>
        </p:nvSpPr>
        <p:spPr>
          <a:xfrm>
            <a:off x="5569948" y="5247443"/>
            <a:ext cx="1052105" cy="72390"/>
          </a:xfrm>
          <a:prstGeom prst="roundRect">
            <a:avLst>
              <a:gd name="adj" fmla="val 50000"/>
            </a:avLst>
          </a:prstGeom>
          <a:solidFill>
            <a:srgbClr val="19BEB7"/>
          </a:solidFill>
          <a:ln w="539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6" name="图片 45"/>
          <p:cNvPicPr>
            <a:picLocks noChangeAspect="1"/>
          </p:cNvPicPr>
          <p:nvPr/>
        </p:nvPicPr>
        <p:blipFill rotWithShape="1">
          <a:blip r:embed="rId3" cstate="print">
            <a:extLst>
              <a:ext uri="{28A0092B-C50C-407E-A947-70E740481C1C}">
                <a14:useLocalDpi xmlns:a14="http://schemas.microsoft.com/office/drawing/2010/main" val="0"/>
              </a:ext>
            </a:extLst>
          </a:blip>
          <a:srcRect t="24528" b="34187"/>
          <a:stretch/>
        </p:blipFill>
        <p:spPr>
          <a:xfrm>
            <a:off x="982663" y="1571802"/>
            <a:ext cx="10270449" cy="2827351"/>
          </a:xfrm>
          <a:prstGeom prst="rect">
            <a:avLst/>
          </a:prstGeom>
          <a:ln>
            <a:noFill/>
          </a:ln>
          <a:effectLst>
            <a:outerShdw blurRad="292100" dist="139700" dir="2700000" algn="tl" rotWithShape="0">
              <a:srgbClr val="333333">
                <a:alpha val="65000"/>
              </a:srgbClr>
            </a:outerShdw>
          </a:effectLst>
        </p:spPr>
      </p:pic>
      <p:sp>
        <p:nvSpPr>
          <p:cNvPr id="47" name="矩形 46"/>
          <p:cNvSpPr/>
          <p:nvPr/>
        </p:nvSpPr>
        <p:spPr>
          <a:xfrm>
            <a:off x="511016" y="5477827"/>
            <a:ext cx="11213741" cy="900246"/>
          </a:xfrm>
          <a:prstGeom prst="rect">
            <a:avLst/>
          </a:prstGeom>
        </p:spPr>
        <p:txBody>
          <a:bodyPr wrap="square">
            <a:spAutoFit/>
          </a:bodyPr>
          <a:lstStyle/>
          <a:p>
            <a:pPr algn="ct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chance to do chance to do all the things you want to do what you want to be, because you have only</a:t>
            </a:r>
          </a:p>
          <a:p>
            <a:pPr algn="ct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 one life and one chance to do all the thing</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5" name="矩形 14"/>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6" name="圆角矩形 15"/>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8" name="圆角矩形 17"/>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20" name="直接连接符 19"/>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2301731"/>
      </p:ext>
    </p:extLst>
  </p:cSld>
  <p:clrMapOvr>
    <a:masterClrMapping/>
  </p:clrMapOvr>
  <mc:AlternateContent xmlns:mc="http://schemas.openxmlformats.org/markup-compatibility/2006" xmlns:p14="http://schemas.microsoft.com/office/powerpoint/2010/main">
    <mc:Choice Requires="p14">
      <p:transition spd="slow" p14:dur="2000" advTm="7000">
        <p14:ferris dir="l"/>
      </p:transition>
    </mc:Choice>
    <mc:Fallback xmlns="">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strVal val="#ppt_w+.3"/>
                                          </p:val>
                                        </p:tav>
                                        <p:tav tm="100000">
                                          <p:val>
                                            <p:strVal val="#ppt_w"/>
                                          </p:val>
                                        </p:tav>
                                      </p:tavLst>
                                    </p:anim>
                                    <p:anim calcmode="lin" valueType="num">
                                      <p:cBhvr>
                                        <p:cTn id="8" dur="1000" fill="hold"/>
                                        <p:tgtEl>
                                          <p:spTgt spid="19"/>
                                        </p:tgtEl>
                                        <p:attrNameLst>
                                          <p:attrName>ppt_h</p:attrName>
                                        </p:attrNameLst>
                                      </p:cBhvr>
                                      <p:tavLst>
                                        <p:tav tm="0">
                                          <p:val>
                                            <p:strVal val="#ppt_h"/>
                                          </p:val>
                                        </p:tav>
                                        <p:tav tm="100000">
                                          <p:val>
                                            <p:strVal val="#ppt_h"/>
                                          </p:val>
                                        </p:tav>
                                      </p:tavLst>
                                    </p:anim>
                                    <p:animEffect transition="in" filter="fade">
                                      <p:cBhvr>
                                        <p:cTn id="9" dur="1000"/>
                                        <p:tgtEl>
                                          <p:spTgt spid="19"/>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3250" fill="hold"/>
                                        <p:tgtEl>
                                          <p:spTgt spid="20"/>
                                        </p:tgtEl>
                                        <p:attrNameLst>
                                          <p:attrName>ppt_w</p:attrName>
                                        </p:attrNameLst>
                                      </p:cBhvr>
                                      <p:tavLst>
                                        <p:tav tm="0">
                                          <p:val>
                                            <p:strVal val="#ppt_w+.3"/>
                                          </p:val>
                                        </p:tav>
                                        <p:tav tm="100000">
                                          <p:val>
                                            <p:strVal val="#ppt_w"/>
                                          </p:val>
                                        </p:tav>
                                      </p:tavLst>
                                    </p:anim>
                                    <p:anim calcmode="lin" valueType="num">
                                      <p:cBhvr>
                                        <p:cTn id="13" dur="3250" fill="hold"/>
                                        <p:tgtEl>
                                          <p:spTgt spid="20"/>
                                        </p:tgtEl>
                                        <p:attrNameLst>
                                          <p:attrName>ppt_h</p:attrName>
                                        </p:attrNameLst>
                                      </p:cBhvr>
                                      <p:tavLst>
                                        <p:tav tm="0">
                                          <p:val>
                                            <p:strVal val="#ppt_h"/>
                                          </p:val>
                                        </p:tav>
                                        <p:tav tm="100000">
                                          <p:val>
                                            <p:strVal val="#ppt_h"/>
                                          </p:val>
                                        </p:tav>
                                      </p:tavLst>
                                    </p:anim>
                                    <p:animEffect transition="in" filter="fade">
                                      <p:cBhvr>
                                        <p:cTn id="14" dur="3250"/>
                                        <p:tgtEl>
                                          <p:spTgt spid="20"/>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37" presetClass="entr" presetSubtype="0" fill="hold" nodeType="withEffect">
                                  <p:stCondLst>
                                    <p:cond delay="325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1000"/>
                                        <p:tgtEl>
                                          <p:spTgt spid="46"/>
                                        </p:tgtEl>
                                      </p:cBhvr>
                                    </p:animEffect>
                                    <p:anim calcmode="lin" valueType="num">
                                      <p:cBhvr>
                                        <p:cTn id="30" dur="1000" fill="hold"/>
                                        <p:tgtEl>
                                          <p:spTgt spid="46"/>
                                        </p:tgtEl>
                                        <p:attrNameLst>
                                          <p:attrName>ppt_x</p:attrName>
                                        </p:attrNameLst>
                                      </p:cBhvr>
                                      <p:tavLst>
                                        <p:tav tm="0">
                                          <p:val>
                                            <p:strVal val="#ppt_x"/>
                                          </p:val>
                                        </p:tav>
                                        <p:tav tm="100000">
                                          <p:val>
                                            <p:strVal val="#ppt_x"/>
                                          </p:val>
                                        </p:tav>
                                      </p:tavLst>
                                    </p:anim>
                                    <p:anim calcmode="lin" valueType="num">
                                      <p:cBhvr>
                                        <p:cTn id="31" dur="900" decel="100000" fill="hold"/>
                                        <p:tgtEl>
                                          <p:spTgt spid="4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33" presetID="22" presetClass="entr" presetSubtype="1" fill="hold" nodeType="withEffect">
                                  <p:stCondLst>
                                    <p:cond delay="400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4" fill="hold" nodeType="withEffect">
                                  <p:stCondLst>
                                    <p:cond delay="4250"/>
                                  </p:stCondLst>
                                  <p:childTnLst>
                                    <p:set>
                                      <p:cBhvr>
                                        <p:cTn id="37" dur="1" fill="hold">
                                          <p:stCondLst>
                                            <p:cond delay="0"/>
                                          </p:stCondLst>
                                        </p:cTn>
                                        <p:tgtEl>
                                          <p:spTgt spid="41"/>
                                        </p:tgtEl>
                                        <p:attrNameLst>
                                          <p:attrName>style.visibility</p:attrName>
                                        </p:attrNameLst>
                                      </p:cBhvr>
                                      <p:to>
                                        <p:strVal val="visible"/>
                                      </p:to>
                                    </p:set>
                                    <p:animEffect transition="in" filter="wipe(down)">
                                      <p:cBhvr>
                                        <p:cTn id="38" dur="500"/>
                                        <p:tgtEl>
                                          <p:spTgt spid="41"/>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22" presetClass="entr" presetSubtype="8" fill="hold" grpId="0" nodeType="withEffect">
                                  <p:stCondLst>
                                    <p:cond delay="4750"/>
                                  </p:stCondLst>
                                  <p:childTnLst>
                                    <p:set>
                                      <p:cBhvr>
                                        <p:cTn id="43" dur="1" fill="hold">
                                          <p:stCondLst>
                                            <p:cond delay="0"/>
                                          </p:stCondLst>
                                        </p:cTn>
                                        <p:tgtEl>
                                          <p:spTgt spid="44"/>
                                        </p:tgtEl>
                                        <p:attrNameLst>
                                          <p:attrName>style.visibility</p:attrName>
                                        </p:attrNameLst>
                                      </p:cBhvr>
                                      <p:to>
                                        <p:strVal val="visible"/>
                                      </p:to>
                                    </p:set>
                                    <p:animEffect transition="in" filter="wipe(left)">
                                      <p:cBhvr>
                                        <p:cTn id="44" dur="500"/>
                                        <p:tgtEl>
                                          <p:spTgt spid="44"/>
                                        </p:tgtEl>
                                      </p:cBhvr>
                                    </p:animEffect>
                                  </p:childTnLst>
                                </p:cTn>
                              </p:par>
                            </p:childTnLst>
                          </p:cTn>
                        </p:par>
                        <p:par>
                          <p:cTn id="45" fill="hold">
                            <p:stCondLst>
                              <p:cond delay="5250"/>
                            </p:stCondLst>
                            <p:childTnLst>
                              <p:par>
                                <p:cTn id="46" presetID="50" presetClass="entr" presetSubtype="0" decel="100000"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1000" fill="hold"/>
                                        <p:tgtEl>
                                          <p:spTgt spid="47"/>
                                        </p:tgtEl>
                                        <p:attrNameLst>
                                          <p:attrName>ppt_w</p:attrName>
                                        </p:attrNameLst>
                                      </p:cBhvr>
                                      <p:tavLst>
                                        <p:tav tm="0">
                                          <p:val>
                                            <p:strVal val="#ppt_w+.3"/>
                                          </p:val>
                                        </p:tav>
                                        <p:tav tm="100000">
                                          <p:val>
                                            <p:strVal val="#ppt_w"/>
                                          </p:val>
                                        </p:tav>
                                      </p:tavLst>
                                    </p:anim>
                                    <p:anim calcmode="lin" valueType="num">
                                      <p:cBhvr>
                                        <p:cTn id="49" dur="1000" fill="hold"/>
                                        <p:tgtEl>
                                          <p:spTgt spid="47"/>
                                        </p:tgtEl>
                                        <p:attrNameLst>
                                          <p:attrName>ppt_h</p:attrName>
                                        </p:attrNameLst>
                                      </p:cBhvr>
                                      <p:tavLst>
                                        <p:tav tm="0">
                                          <p:val>
                                            <p:strVal val="#ppt_h"/>
                                          </p:val>
                                        </p:tav>
                                        <p:tav tm="100000">
                                          <p:val>
                                            <p:strVal val="#ppt_h"/>
                                          </p:val>
                                        </p:tav>
                                      </p:tavLst>
                                    </p:anim>
                                    <p:animEffect transition="in" filter="fade">
                                      <p:cBhvr>
                                        <p:cTn id="50"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animBg="1"/>
      <p:bldP spid="47" grpId="0"/>
      <p:bldP spid="15" grpId="0"/>
      <p:bldP spid="16" grpId="0" animBg="1"/>
      <p:bldP spid="17" grpId="0"/>
      <p:bldP spid="18" grpId="0" animBg="1"/>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72999" y="2287279"/>
            <a:ext cx="1879041" cy="1207661"/>
            <a:chOff x="572999" y="2287279"/>
            <a:chExt cx="1879041" cy="1207661"/>
          </a:xfrm>
        </p:grpSpPr>
        <p:sp>
          <p:nvSpPr>
            <p:cNvPr id="8" name="文本框 7"/>
            <p:cNvSpPr txBox="1"/>
            <p:nvPr/>
          </p:nvSpPr>
          <p:spPr>
            <a:xfrm>
              <a:off x="781820" y="2287279"/>
              <a:ext cx="1580154" cy="707886"/>
            </a:xfrm>
            <a:prstGeom prst="rect">
              <a:avLst/>
            </a:prstGeom>
            <a:noFill/>
          </p:spPr>
          <p:txBody>
            <a:bodyPr wrap="square" rtlCol="0">
              <a:spAutoFit/>
            </a:bodyPr>
            <a:lstStyle/>
            <a:p>
              <a:r>
                <a:rPr lang="en-US" altLang="zh-CN" sz="4000" dirty="0">
                  <a:solidFill>
                    <a:srgbClr val="E3E3E3"/>
                  </a:solidFill>
                  <a:latin typeface="方正兰亭纤黑_GBK" panose="02000000000000000000" pitchFamily="2" charset="-122"/>
                  <a:ea typeface="方正兰亭纤黑_GBK" panose="02000000000000000000" pitchFamily="2" charset="-122"/>
                </a:rPr>
                <a:t>4832</a:t>
              </a:r>
              <a:endParaRPr lang="zh-CN" altLang="en-US" sz="4000" dirty="0">
                <a:solidFill>
                  <a:srgbClr val="E3E3E3"/>
                </a:solidFill>
                <a:latin typeface="方正兰亭纤黑_GBK" panose="02000000000000000000" pitchFamily="2" charset="-122"/>
                <a:ea typeface="方正兰亭纤黑_GBK" panose="02000000000000000000" pitchFamily="2" charset="-122"/>
              </a:endParaRPr>
            </a:p>
          </p:txBody>
        </p:sp>
        <p:sp>
          <p:nvSpPr>
            <p:cNvPr id="12" name="矩形 11"/>
            <p:cNvSpPr/>
            <p:nvPr/>
          </p:nvSpPr>
          <p:spPr>
            <a:xfrm>
              <a:off x="818779" y="2864537"/>
              <a:ext cx="1350762" cy="438582"/>
            </a:xfrm>
            <a:prstGeom prst="rect">
              <a:avLst/>
            </a:prstGeom>
          </p:spPr>
          <p:txBody>
            <a:bodyPr wrap="square">
              <a:spAutoFit/>
            </a:bodyPr>
            <a:lstStyle/>
            <a:p>
              <a:pPr>
                <a:lnSpc>
                  <a:spcPct val="125000"/>
                </a:lnSpc>
              </a:pPr>
              <a:r>
                <a:rPr lang="en-US" altLang="zh-CN"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6" name="矩形 15"/>
            <p:cNvSpPr/>
            <p:nvPr/>
          </p:nvSpPr>
          <p:spPr>
            <a:xfrm>
              <a:off x="572999" y="3182547"/>
              <a:ext cx="1879041" cy="312393"/>
            </a:xfrm>
            <a:prstGeom prst="rect">
              <a:avLst/>
            </a:prstGeom>
          </p:spPr>
          <p:txBody>
            <a:bodyPr wrap="none">
              <a:spAutoFit/>
            </a:bodyPr>
            <a:lstStyle/>
            <a:p>
              <a:pPr algn="ctr">
                <a:lnSpc>
                  <a:spcPct val="130000"/>
                </a:lnSpc>
              </a:pPr>
              <a:r>
                <a:rPr lang="en-US" altLang="zh-CN" sz="110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p:txBody>
        </p:sp>
      </p:grpSp>
      <p:grpSp>
        <p:nvGrpSpPr>
          <p:cNvPr id="21" name="组合 20"/>
          <p:cNvGrpSpPr/>
          <p:nvPr/>
        </p:nvGrpSpPr>
        <p:grpSpPr>
          <a:xfrm>
            <a:off x="3643176" y="1823745"/>
            <a:ext cx="1879041" cy="1207661"/>
            <a:chOff x="3414546" y="3146960"/>
            <a:chExt cx="1879041" cy="1207661"/>
          </a:xfrm>
        </p:grpSpPr>
        <p:sp>
          <p:nvSpPr>
            <p:cNvPr id="9" name="文本框 8"/>
            <p:cNvSpPr txBox="1"/>
            <p:nvPr/>
          </p:nvSpPr>
          <p:spPr>
            <a:xfrm>
              <a:off x="3656864" y="3146960"/>
              <a:ext cx="1580154" cy="707886"/>
            </a:xfrm>
            <a:prstGeom prst="rect">
              <a:avLst/>
            </a:prstGeom>
            <a:noFill/>
          </p:spPr>
          <p:txBody>
            <a:bodyPr wrap="square" rtlCol="0">
              <a:spAutoFit/>
            </a:bodyPr>
            <a:lstStyle/>
            <a:p>
              <a:r>
                <a:rPr lang="en-US" altLang="zh-CN" sz="4000" dirty="0">
                  <a:solidFill>
                    <a:srgbClr val="E3E3E3"/>
                  </a:solidFill>
                  <a:latin typeface="方正兰亭纤黑_GBK" panose="02000000000000000000" pitchFamily="2" charset="-122"/>
                  <a:ea typeface="方正兰亭纤黑_GBK" panose="02000000000000000000" pitchFamily="2" charset="-122"/>
                </a:rPr>
                <a:t>2140</a:t>
              </a:r>
              <a:endParaRPr lang="zh-CN" altLang="en-US" sz="4000" dirty="0">
                <a:solidFill>
                  <a:srgbClr val="E3E3E3"/>
                </a:solidFill>
                <a:latin typeface="方正兰亭纤黑_GBK" panose="02000000000000000000" pitchFamily="2" charset="-122"/>
                <a:ea typeface="方正兰亭纤黑_GBK" panose="02000000000000000000" pitchFamily="2" charset="-122"/>
              </a:endParaRPr>
            </a:p>
          </p:txBody>
        </p:sp>
        <p:sp>
          <p:nvSpPr>
            <p:cNvPr id="13" name="矩形 12"/>
            <p:cNvSpPr/>
            <p:nvPr/>
          </p:nvSpPr>
          <p:spPr>
            <a:xfrm>
              <a:off x="3681759" y="3724218"/>
              <a:ext cx="1350762" cy="438582"/>
            </a:xfrm>
            <a:prstGeom prst="rect">
              <a:avLst/>
            </a:prstGeom>
          </p:spPr>
          <p:txBody>
            <a:bodyPr wrap="square">
              <a:spAutoFit/>
            </a:bodyPr>
            <a:lstStyle/>
            <a:p>
              <a:pPr>
                <a:lnSpc>
                  <a:spcPct val="125000"/>
                </a:lnSpc>
              </a:pPr>
              <a:r>
                <a:rPr lang="en-US" altLang="zh-CN"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7" name="矩形 16"/>
            <p:cNvSpPr/>
            <p:nvPr/>
          </p:nvSpPr>
          <p:spPr>
            <a:xfrm>
              <a:off x="3414546" y="4042228"/>
              <a:ext cx="1879041" cy="312393"/>
            </a:xfrm>
            <a:prstGeom prst="rect">
              <a:avLst/>
            </a:prstGeom>
          </p:spPr>
          <p:txBody>
            <a:bodyPr wrap="none">
              <a:spAutoFit/>
            </a:bodyPr>
            <a:lstStyle/>
            <a:p>
              <a:pPr algn="ctr">
                <a:lnSpc>
                  <a:spcPct val="130000"/>
                </a:lnSpc>
              </a:pPr>
              <a:r>
                <a:rPr lang="en-US" altLang="zh-CN" sz="110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p:txBody>
        </p:sp>
      </p:grpSp>
      <p:grpSp>
        <p:nvGrpSpPr>
          <p:cNvPr id="22" name="组合 21"/>
          <p:cNvGrpSpPr/>
          <p:nvPr/>
        </p:nvGrpSpPr>
        <p:grpSpPr>
          <a:xfrm>
            <a:off x="6713353" y="2396623"/>
            <a:ext cx="1879041" cy="1207661"/>
            <a:chOff x="6403959" y="3146960"/>
            <a:chExt cx="1879041" cy="1207661"/>
          </a:xfrm>
        </p:grpSpPr>
        <p:sp>
          <p:nvSpPr>
            <p:cNvPr id="10" name="文本框 9"/>
            <p:cNvSpPr txBox="1"/>
            <p:nvPr/>
          </p:nvSpPr>
          <p:spPr>
            <a:xfrm>
              <a:off x="6553403" y="3146960"/>
              <a:ext cx="1580154" cy="707886"/>
            </a:xfrm>
            <a:prstGeom prst="rect">
              <a:avLst/>
            </a:prstGeom>
            <a:noFill/>
          </p:spPr>
          <p:txBody>
            <a:bodyPr wrap="square" rtlCol="0">
              <a:spAutoFit/>
            </a:bodyPr>
            <a:lstStyle/>
            <a:p>
              <a:r>
                <a:rPr lang="en-US" altLang="zh-CN" sz="4000" dirty="0">
                  <a:solidFill>
                    <a:srgbClr val="E3E3E3"/>
                  </a:solidFill>
                  <a:latin typeface="方正兰亭纤黑_GBK" panose="02000000000000000000" pitchFamily="2" charset="-122"/>
                  <a:ea typeface="方正兰亭纤黑_GBK" panose="02000000000000000000" pitchFamily="2" charset="-122"/>
                </a:rPr>
                <a:t>3158</a:t>
              </a:r>
              <a:endParaRPr lang="zh-CN" altLang="en-US" sz="4000" dirty="0">
                <a:solidFill>
                  <a:srgbClr val="E3E3E3"/>
                </a:solidFill>
                <a:latin typeface="方正兰亭纤黑_GBK" panose="02000000000000000000" pitchFamily="2" charset="-122"/>
                <a:ea typeface="方正兰亭纤黑_GBK" panose="02000000000000000000" pitchFamily="2" charset="-122"/>
              </a:endParaRPr>
            </a:p>
          </p:txBody>
        </p:sp>
        <p:sp>
          <p:nvSpPr>
            <p:cNvPr id="14" name="矩形 13"/>
            <p:cNvSpPr/>
            <p:nvPr/>
          </p:nvSpPr>
          <p:spPr>
            <a:xfrm>
              <a:off x="6619714" y="3724218"/>
              <a:ext cx="1350762" cy="438582"/>
            </a:xfrm>
            <a:prstGeom prst="rect">
              <a:avLst/>
            </a:prstGeom>
          </p:spPr>
          <p:txBody>
            <a:bodyPr wrap="square">
              <a:spAutoFit/>
            </a:bodyPr>
            <a:lstStyle/>
            <a:p>
              <a:pPr>
                <a:lnSpc>
                  <a:spcPct val="125000"/>
                </a:lnSpc>
              </a:pPr>
              <a:r>
                <a:rPr lang="en-US" altLang="zh-CN"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8" name="矩形 17"/>
            <p:cNvSpPr/>
            <p:nvPr/>
          </p:nvSpPr>
          <p:spPr>
            <a:xfrm>
              <a:off x="6403959" y="4042228"/>
              <a:ext cx="1879041" cy="312393"/>
            </a:xfrm>
            <a:prstGeom prst="rect">
              <a:avLst/>
            </a:prstGeom>
          </p:spPr>
          <p:txBody>
            <a:bodyPr wrap="none">
              <a:spAutoFit/>
            </a:bodyPr>
            <a:lstStyle/>
            <a:p>
              <a:pPr algn="ctr">
                <a:lnSpc>
                  <a:spcPct val="130000"/>
                </a:lnSpc>
              </a:pPr>
              <a:r>
                <a:rPr lang="en-US" altLang="zh-CN" sz="110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p:txBody>
        </p:sp>
      </p:grpSp>
      <p:grpSp>
        <p:nvGrpSpPr>
          <p:cNvPr id="23" name="组合 22"/>
          <p:cNvGrpSpPr/>
          <p:nvPr/>
        </p:nvGrpSpPr>
        <p:grpSpPr>
          <a:xfrm>
            <a:off x="9783530" y="1823745"/>
            <a:ext cx="1879041" cy="1207661"/>
            <a:chOff x="9056213" y="3146960"/>
            <a:chExt cx="1879041" cy="1207661"/>
          </a:xfrm>
        </p:grpSpPr>
        <p:sp>
          <p:nvSpPr>
            <p:cNvPr id="11" name="文本框 10"/>
            <p:cNvSpPr txBox="1"/>
            <p:nvPr/>
          </p:nvSpPr>
          <p:spPr>
            <a:xfrm>
              <a:off x="9296603" y="3146960"/>
              <a:ext cx="1580154" cy="707886"/>
            </a:xfrm>
            <a:prstGeom prst="rect">
              <a:avLst/>
            </a:prstGeom>
            <a:noFill/>
          </p:spPr>
          <p:txBody>
            <a:bodyPr wrap="square" rtlCol="0">
              <a:spAutoFit/>
            </a:bodyPr>
            <a:lstStyle/>
            <a:p>
              <a:r>
                <a:rPr lang="en-US" altLang="zh-CN" sz="4000" dirty="0">
                  <a:solidFill>
                    <a:srgbClr val="E3E3E3"/>
                  </a:solidFill>
                  <a:latin typeface="方正兰亭纤黑_GBK" panose="02000000000000000000" pitchFamily="2" charset="-122"/>
                  <a:ea typeface="方正兰亭纤黑_GBK" panose="02000000000000000000" pitchFamily="2" charset="-122"/>
                </a:rPr>
                <a:t>5147</a:t>
              </a:r>
              <a:endParaRPr lang="zh-CN" altLang="en-US" sz="4000" dirty="0">
                <a:solidFill>
                  <a:srgbClr val="E3E3E3"/>
                </a:solidFill>
                <a:latin typeface="方正兰亭纤黑_GBK" panose="02000000000000000000" pitchFamily="2" charset="-122"/>
                <a:ea typeface="方正兰亭纤黑_GBK" panose="02000000000000000000" pitchFamily="2" charset="-122"/>
              </a:endParaRPr>
            </a:p>
          </p:txBody>
        </p:sp>
        <p:sp>
          <p:nvSpPr>
            <p:cNvPr id="15" name="矩形 14"/>
            <p:cNvSpPr/>
            <p:nvPr/>
          </p:nvSpPr>
          <p:spPr>
            <a:xfrm>
              <a:off x="9320353" y="3724218"/>
              <a:ext cx="1350762" cy="438582"/>
            </a:xfrm>
            <a:prstGeom prst="rect">
              <a:avLst/>
            </a:prstGeom>
          </p:spPr>
          <p:txBody>
            <a:bodyPr wrap="square">
              <a:spAutoFit/>
            </a:bodyPr>
            <a:lstStyle/>
            <a:p>
              <a:pPr>
                <a:lnSpc>
                  <a:spcPct val="125000"/>
                </a:lnSpc>
              </a:pPr>
              <a:r>
                <a:rPr lang="en-US" altLang="zh-CN"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9" name="矩形 18"/>
            <p:cNvSpPr/>
            <p:nvPr/>
          </p:nvSpPr>
          <p:spPr>
            <a:xfrm>
              <a:off x="9056213" y="4042228"/>
              <a:ext cx="1879041" cy="312393"/>
            </a:xfrm>
            <a:prstGeom prst="rect">
              <a:avLst/>
            </a:prstGeom>
          </p:spPr>
          <p:txBody>
            <a:bodyPr wrap="none">
              <a:spAutoFit/>
            </a:bodyPr>
            <a:lstStyle/>
            <a:p>
              <a:pPr algn="ctr">
                <a:lnSpc>
                  <a:spcPct val="130000"/>
                </a:lnSpc>
              </a:pPr>
              <a:r>
                <a:rPr lang="en-US" altLang="zh-CN" sz="110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p:txBody>
        </p:sp>
      </p:grpSp>
      <p:graphicFrame>
        <p:nvGraphicFramePr>
          <p:cNvPr id="28" name="图表 27"/>
          <p:cNvGraphicFramePr/>
          <p:nvPr>
            <p:extLst>
              <p:ext uri="{D42A27DB-BD31-4B8C-83A1-F6EECF244321}">
                <p14:modId xmlns:p14="http://schemas.microsoft.com/office/powerpoint/2010/main" val="1067231086"/>
              </p:ext>
            </p:extLst>
          </p:nvPr>
        </p:nvGraphicFramePr>
        <p:xfrm>
          <a:off x="145141" y="3453144"/>
          <a:ext cx="12206515" cy="1748104"/>
        </p:xfrm>
        <a:graphic>
          <a:graphicData uri="http://schemas.openxmlformats.org/drawingml/2006/chart">
            <c:chart xmlns:c="http://schemas.openxmlformats.org/drawingml/2006/chart" xmlns:r="http://schemas.openxmlformats.org/officeDocument/2006/relationships" r:id="rId3"/>
          </a:graphicData>
        </a:graphic>
      </p:graphicFrame>
      <p:cxnSp>
        <p:nvCxnSpPr>
          <p:cNvPr id="29" name="直接连接符 28"/>
          <p:cNvCxnSpPr/>
          <p:nvPr/>
        </p:nvCxnSpPr>
        <p:spPr>
          <a:xfrm flipV="1">
            <a:off x="1434557" y="3784600"/>
            <a:ext cx="0" cy="48290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1330576" y="3549773"/>
            <a:ext cx="230187" cy="230187"/>
          </a:xfrm>
          <a:prstGeom prst="ellipse">
            <a:avLst/>
          </a:prstGeom>
          <a:solidFill>
            <a:srgbClr val="DDDDDD">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356968" y="3580175"/>
            <a:ext cx="167878" cy="167878"/>
          </a:xfrm>
          <a:prstGeom prst="ellipse">
            <a:avLst/>
          </a:prstGeom>
          <a:gradFill>
            <a:gsLst>
              <a:gs pos="0">
                <a:srgbClr val="199BCF"/>
              </a:gs>
              <a:gs pos="100000">
                <a:srgbClr val="19BEB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5" name="直接连接符 34"/>
          <p:cNvCxnSpPr/>
          <p:nvPr/>
        </p:nvCxnSpPr>
        <p:spPr>
          <a:xfrm flipV="1">
            <a:off x="4659120" y="3317803"/>
            <a:ext cx="0" cy="51419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4548789" y="3119519"/>
            <a:ext cx="230187" cy="230187"/>
          </a:xfrm>
          <a:prstGeom prst="ellipse">
            <a:avLst/>
          </a:prstGeom>
          <a:solidFill>
            <a:srgbClr val="DDDDDD">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575181" y="3149921"/>
            <a:ext cx="167878" cy="167878"/>
          </a:xfrm>
          <a:prstGeom prst="ellipse">
            <a:avLst/>
          </a:prstGeom>
          <a:gradFill>
            <a:gsLst>
              <a:gs pos="0">
                <a:srgbClr val="199BCF"/>
              </a:gs>
              <a:gs pos="100000">
                <a:srgbClr val="19BEB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9" name="直接连接符 38"/>
          <p:cNvCxnSpPr/>
          <p:nvPr/>
        </p:nvCxnSpPr>
        <p:spPr>
          <a:xfrm flipV="1">
            <a:off x="7640845" y="3779960"/>
            <a:ext cx="0" cy="4557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7530514" y="3599014"/>
            <a:ext cx="230187" cy="230187"/>
          </a:xfrm>
          <a:prstGeom prst="ellipse">
            <a:avLst/>
          </a:prstGeom>
          <a:solidFill>
            <a:srgbClr val="DDDDDD">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556906" y="3629416"/>
            <a:ext cx="167878" cy="167878"/>
          </a:xfrm>
          <a:prstGeom prst="ellipse">
            <a:avLst/>
          </a:prstGeom>
          <a:gradFill>
            <a:gsLst>
              <a:gs pos="0">
                <a:srgbClr val="199BCF"/>
              </a:gs>
              <a:gs pos="100000">
                <a:srgbClr val="19BEB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2" name="直接连接符 41"/>
          <p:cNvCxnSpPr/>
          <p:nvPr/>
        </p:nvCxnSpPr>
        <p:spPr>
          <a:xfrm flipV="1">
            <a:off x="10706508" y="3317803"/>
            <a:ext cx="0" cy="12148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10596177" y="3119519"/>
            <a:ext cx="230187" cy="230187"/>
          </a:xfrm>
          <a:prstGeom prst="ellipse">
            <a:avLst/>
          </a:prstGeom>
          <a:solidFill>
            <a:srgbClr val="DDDDDD">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622569" y="3149921"/>
            <a:ext cx="167878" cy="167878"/>
          </a:xfrm>
          <a:prstGeom prst="ellipse">
            <a:avLst/>
          </a:prstGeom>
          <a:gradFill>
            <a:gsLst>
              <a:gs pos="0">
                <a:srgbClr val="199BCF"/>
              </a:gs>
              <a:gs pos="100000">
                <a:srgbClr val="19BEB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矩形 46"/>
          <p:cNvSpPr/>
          <p:nvPr/>
        </p:nvSpPr>
        <p:spPr>
          <a:xfrm>
            <a:off x="1700212" y="5656165"/>
            <a:ext cx="9867901" cy="630942"/>
          </a:xfrm>
          <a:prstGeom prst="rect">
            <a:avLst/>
          </a:prstGeom>
        </p:spPr>
        <p:txBody>
          <a:bodyPr wrap="square">
            <a:spAutoFit/>
          </a:bodyPr>
          <a:lstStyle/>
          <a:p>
            <a:pPr algn="just">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 you want to do what you want to be, because you have only one life</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grpSp>
        <p:nvGrpSpPr>
          <p:cNvPr id="55" name="组合 54"/>
          <p:cNvGrpSpPr/>
          <p:nvPr/>
        </p:nvGrpSpPr>
        <p:grpSpPr>
          <a:xfrm>
            <a:off x="675391" y="5490908"/>
            <a:ext cx="837128" cy="837128"/>
            <a:chOff x="675391" y="5553072"/>
            <a:chExt cx="837128" cy="837128"/>
          </a:xfrm>
        </p:grpSpPr>
        <p:sp>
          <p:nvSpPr>
            <p:cNvPr id="48" name="椭圆 47"/>
            <p:cNvSpPr/>
            <p:nvPr/>
          </p:nvSpPr>
          <p:spPr>
            <a:xfrm>
              <a:off x="675391" y="5553072"/>
              <a:ext cx="837128" cy="837128"/>
            </a:xfrm>
            <a:prstGeom prst="ellipse">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KSO_Shape"/>
            <p:cNvSpPr>
              <a:spLocks/>
            </p:cNvSpPr>
            <p:nvPr/>
          </p:nvSpPr>
          <p:spPr bwMode="auto">
            <a:xfrm>
              <a:off x="924700" y="5758737"/>
              <a:ext cx="338510" cy="425799"/>
            </a:xfrm>
            <a:custGeom>
              <a:avLst/>
              <a:gdLst>
                <a:gd name="T0" fmla="*/ 685944 w 3757"/>
                <a:gd name="T1" fmla="*/ 152336 h 4727"/>
                <a:gd name="T2" fmla="*/ 711364 w 3757"/>
                <a:gd name="T3" fmla="*/ 774171 h 4727"/>
                <a:gd name="T4" fmla="*/ 731942 w 3757"/>
                <a:gd name="T5" fmla="*/ 807620 h 4727"/>
                <a:gd name="T6" fmla="*/ 772292 w 3757"/>
                <a:gd name="T7" fmla="*/ 799157 h 4727"/>
                <a:gd name="T8" fmla="*/ 794484 w 3757"/>
                <a:gd name="T9" fmla="*/ 637955 h 4727"/>
                <a:gd name="T10" fmla="*/ 802958 w 3757"/>
                <a:gd name="T11" fmla="*/ 600476 h 4727"/>
                <a:gd name="T12" fmla="*/ 873973 w 3757"/>
                <a:gd name="T13" fmla="*/ 568236 h 4727"/>
                <a:gd name="T14" fmla="*/ 944182 w 3757"/>
                <a:gd name="T15" fmla="*/ 572669 h 4727"/>
                <a:gd name="T16" fmla="*/ 983321 w 3757"/>
                <a:gd name="T17" fmla="*/ 725407 h 4727"/>
                <a:gd name="T18" fmla="*/ 1005110 w 3757"/>
                <a:gd name="T19" fmla="*/ 762484 h 4727"/>
                <a:gd name="T20" fmla="*/ 1039407 w 3757"/>
                <a:gd name="T21" fmla="*/ 747572 h 4727"/>
                <a:gd name="T22" fmla="*/ 1070476 w 3757"/>
                <a:gd name="T23" fmla="*/ 657300 h 4727"/>
                <a:gd name="T24" fmla="*/ 1121317 w 3757"/>
                <a:gd name="T25" fmla="*/ 642791 h 4727"/>
                <a:gd name="T26" fmla="*/ 1206051 w 3757"/>
                <a:gd name="T27" fmla="*/ 666166 h 4727"/>
                <a:gd name="T28" fmla="*/ 1235909 w 3757"/>
                <a:gd name="T29" fmla="*/ 709287 h 4727"/>
                <a:gd name="T30" fmla="*/ 1214928 w 3757"/>
                <a:gd name="T31" fmla="*/ 812859 h 4727"/>
                <a:gd name="T32" fmla="*/ 1217752 w 3757"/>
                <a:gd name="T33" fmla="*/ 863638 h 4727"/>
                <a:gd name="T34" fmla="*/ 1263751 w 3757"/>
                <a:gd name="T35" fmla="*/ 823740 h 4727"/>
                <a:gd name="T36" fmla="*/ 1315802 w 3757"/>
                <a:gd name="T37" fmla="*/ 806411 h 4727"/>
                <a:gd name="T38" fmla="*/ 1381572 w 3757"/>
                <a:gd name="T39" fmla="*/ 843487 h 4727"/>
                <a:gd name="T40" fmla="*/ 1394080 w 3757"/>
                <a:gd name="T41" fmla="*/ 903132 h 4727"/>
                <a:gd name="T42" fmla="*/ 648015 w 3757"/>
                <a:gd name="T43" fmla="*/ 1562850 h 4727"/>
                <a:gd name="T44" fmla="*/ 527773 w 3757"/>
                <a:gd name="T45" fmla="*/ 1450411 h 4727"/>
                <a:gd name="T46" fmla="*/ 146469 w 3757"/>
                <a:gd name="T47" fmla="*/ 1083275 h 4727"/>
                <a:gd name="T48" fmla="*/ 124680 w 3757"/>
                <a:gd name="T49" fmla="*/ 991390 h 4727"/>
                <a:gd name="T50" fmla="*/ 165837 w 3757"/>
                <a:gd name="T51" fmla="*/ 939805 h 4727"/>
                <a:gd name="T52" fmla="*/ 213046 w 3757"/>
                <a:gd name="T53" fmla="*/ 926506 h 4727"/>
                <a:gd name="T54" fmla="*/ 452723 w 3757"/>
                <a:gd name="T55" fmla="*/ 1089723 h 4727"/>
                <a:gd name="T56" fmla="*/ 491862 w 3757"/>
                <a:gd name="T57" fmla="*/ 1099798 h 4727"/>
                <a:gd name="T58" fmla="*/ 517282 w 3757"/>
                <a:gd name="T59" fmla="*/ 1049422 h 4727"/>
                <a:gd name="T60" fmla="*/ 524142 w 3757"/>
                <a:gd name="T61" fmla="*/ 215607 h 4727"/>
                <a:gd name="T62" fmla="*/ 569333 w 3757"/>
                <a:gd name="T63" fmla="*/ 133394 h 4727"/>
                <a:gd name="T64" fmla="*/ 608473 w 3757"/>
                <a:gd name="T65" fmla="*/ 0 h 4727"/>
                <a:gd name="T66" fmla="*/ 500336 w 3757"/>
                <a:gd name="T67" fmla="*/ 33852 h 4727"/>
                <a:gd name="T68" fmla="*/ 429724 w 3757"/>
                <a:gd name="T69" fmla="*/ 109214 h 4727"/>
                <a:gd name="T70" fmla="*/ 403496 w 3757"/>
                <a:gd name="T71" fmla="*/ 218025 h 4727"/>
                <a:gd name="T72" fmla="*/ 309885 w 3757"/>
                <a:gd name="T73" fmla="*/ 829785 h 4727"/>
                <a:gd name="T74" fmla="*/ 213046 w 3757"/>
                <a:gd name="T75" fmla="*/ 806008 h 4727"/>
                <a:gd name="T76" fmla="*/ 102892 w 3757"/>
                <a:gd name="T77" fmla="*/ 836636 h 4727"/>
                <a:gd name="T78" fmla="*/ 25824 w 3757"/>
                <a:gd name="T79" fmla="*/ 917237 h 4727"/>
                <a:gd name="T80" fmla="*/ 0 w 3757"/>
                <a:gd name="T81" fmla="*/ 1026451 h 4727"/>
                <a:gd name="T82" fmla="*/ 33490 w 3757"/>
                <a:gd name="T83" fmla="*/ 1133247 h 4727"/>
                <a:gd name="T84" fmla="*/ 398654 w 3757"/>
                <a:gd name="T85" fmla="*/ 1478622 h 4727"/>
                <a:gd name="T86" fmla="*/ 514458 w 3757"/>
                <a:gd name="T87" fmla="*/ 1612419 h 4727"/>
                <a:gd name="T88" fmla="*/ 1486884 w 3757"/>
                <a:gd name="T89" fmla="*/ 1036526 h 4727"/>
                <a:gd name="T90" fmla="*/ 1515936 w 3757"/>
                <a:gd name="T91" fmla="*/ 881370 h 4727"/>
                <a:gd name="T92" fmla="*/ 1498586 w 3757"/>
                <a:gd name="T93" fmla="*/ 803993 h 4727"/>
                <a:gd name="T94" fmla="*/ 1432009 w 3757"/>
                <a:gd name="T95" fmla="*/ 729840 h 4727"/>
                <a:gd name="T96" fmla="*/ 1352116 w 3757"/>
                <a:gd name="T97" fmla="*/ 672614 h 4727"/>
                <a:gd name="T98" fmla="*/ 1316609 w 3757"/>
                <a:gd name="T99" fmla="*/ 602894 h 4727"/>
                <a:gd name="T100" fmla="*/ 1240348 w 3757"/>
                <a:gd name="T101" fmla="*/ 548085 h 4727"/>
                <a:gd name="T102" fmla="*/ 1126965 w 3757"/>
                <a:gd name="T103" fmla="*/ 521890 h 4727"/>
                <a:gd name="T104" fmla="*/ 1043038 w 3757"/>
                <a:gd name="T105" fmla="*/ 494889 h 4727"/>
                <a:gd name="T106" fmla="*/ 918761 w 3757"/>
                <a:gd name="T107" fmla="*/ 446125 h 4727"/>
                <a:gd name="T108" fmla="*/ 829589 w 3757"/>
                <a:gd name="T109" fmla="*/ 208756 h 4727"/>
                <a:gd name="T110" fmla="*/ 810221 w 3757"/>
                <a:gd name="T111" fmla="*/ 124125 h 4727"/>
                <a:gd name="T112" fmla="*/ 741626 w 3757"/>
                <a:gd name="T113" fmla="*/ 39897 h 4727"/>
                <a:gd name="T114" fmla="*/ 637524 w 3757"/>
                <a:gd name="T115" fmla="*/ 806 h 472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757" h="4727">
                  <a:moveTo>
                    <a:pt x="1527" y="299"/>
                  </a:moveTo>
                  <a:lnTo>
                    <a:pt x="1527" y="299"/>
                  </a:lnTo>
                  <a:lnTo>
                    <a:pt x="1550" y="300"/>
                  </a:lnTo>
                  <a:lnTo>
                    <a:pt x="1572" y="303"/>
                  </a:lnTo>
                  <a:lnTo>
                    <a:pt x="1593" y="308"/>
                  </a:lnTo>
                  <a:lnTo>
                    <a:pt x="1614" y="316"/>
                  </a:lnTo>
                  <a:lnTo>
                    <a:pt x="1634" y="325"/>
                  </a:lnTo>
                  <a:lnTo>
                    <a:pt x="1653" y="336"/>
                  </a:lnTo>
                  <a:lnTo>
                    <a:pt x="1670" y="349"/>
                  </a:lnTo>
                  <a:lnTo>
                    <a:pt x="1686" y="363"/>
                  </a:lnTo>
                  <a:lnTo>
                    <a:pt x="1700" y="378"/>
                  </a:lnTo>
                  <a:lnTo>
                    <a:pt x="1714" y="395"/>
                  </a:lnTo>
                  <a:lnTo>
                    <a:pt x="1726" y="413"/>
                  </a:lnTo>
                  <a:lnTo>
                    <a:pt x="1736" y="432"/>
                  </a:lnTo>
                  <a:lnTo>
                    <a:pt x="1744" y="453"/>
                  </a:lnTo>
                  <a:lnTo>
                    <a:pt x="1750" y="474"/>
                  </a:lnTo>
                  <a:lnTo>
                    <a:pt x="1754" y="497"/>
                  </a:lnTo>
                  <a:lnTo>
                    <a:pt x="1756" y="519"/>
                  </a:lnTo>
                  <a:lnTo>
                    <a:pt x="1762" y="1907"/>
                  </a:lnTo>
                  <a:lnTo>
                    <a:pt x="1763" y="1921"/>
                  </a:lnTo>
                  <a:lnTo>
                    <a:pt x="1764" y="1932"/>
                  </a:lnTo>
                  <a:lnTo>
                    <a:pt x="1766" y="1943"/>
                  </a:lnTo>
                  <a:lnTo>
                    <a:pt x="1769" y="1952"/>
                  </a:lnTo>
                  <a:lnTo>
                    <a:pt x="1772" y="1962"/>
                  </a:lnTo>
                  <a:lnTo>
                    <a:pt x="1776" y="1970"/>
                  </a:lnTo>
                  <a:lnTo>
                    <a:pt x="1781" y="1978"/>
                  </a:lnTo>
                  <a:lnTo>
                    <a:pt x="1787" y="1985"/>
                  </a:lnTo>
                  <a:lnTo>
                    <a:pt x="1792" y="1991"/>
                  </a:lnTo>
                  <a:lnTo>
                    <a:pt x="1799" y="1996"/>
                  </a:lnTo>
                  <a:lnTo>
                    <a:pt x="1805" y="2001"/>
                  </a:lnTo>
                  <a:lnTo>
                    <a:pt x="1814" y="2004"/>
                  </a:lnTo>
                  <a:lnTo>
                    <a:pt x="1821" y="2007"/>
                  </a:lnTo>
                  <a:lnTo>
                    <a:pt x="1829" y="2009"/>
                  </a:lnTo>
                  <a:lnTo>
                    <a:pt x="1837" y="2010"/>
                  </a:lnTo>
                  <a:lnTo>
                    <a:pt x="1845" y="2011"/>
                  </a:lnTo>
                  <a:lnTo>
                    <a:pt x="1856" y="2010"/>
                  </a:lnTo>
                  <a:lnTo>
                    <a:pt x="1869" y="2008"/>
                  </a:lnTo>
                  <a:lnTo>
                    <a:pt x="1880" y="2004"/>
                  </a:lnTo>
                  <a:lnTo>
                    <a:pt x="1892" y="1998"/>
                  </a:lnTo>
                  <a:lnTo>
                    <a:pt x="1903" y="1992"/>
                  </a:lnTo>
                  <a:lnTo>
                    <a:pt x="1914" y="1983"/>
                  </a:lnTo>
                  <a:lnTo>
                    <a:pt x="1925" y="1973"/>
                  </a:lnTo>
                  <a:lnTo>
                    <a:pt x="1935" y="1961"/>
                  </a:lnTo>
                  <a:lnTo>
                    <a:pt x="1944" y="1947"/>
                  </a:lnTo>
                  <a:lnTo>
                    <a:pt x="1952" y="1933"/>
                  </a:lnTo>
                  <a:lnTo>
                    <a:pt x="1960" y="1917"/>
                  </a:lnTo>
                  <a:lnTo>
                    <a:pt x="1966" y="1898"/>
                  </a:lnTo>
                  <a:lnTo>
                    <a:pt x="1971" y="1878"/>
                  </a:lnTo>
                  <a:lnTo>
                    <a:pt x="1975" y="1856"/>
                  </a:lnTo>
                  <a:lnTo>
                    <a:pt x="1978" y="1834"/>
                  </a:lnTo>
                  <a:lnTo>
                    <a:pt x="1979" y="1809"/>
                  </a:lnTo>
                  <a:lnTo>
                    <a:pt x="1969" y="1583"/>
                  </a:lnTo>
                  <a:lnTo>
                    <a:pt x="1968" y="1572"/>
                  </a:lnTo>
                  <a:lnTo>
                    <a:pt x="1968" y="1561"/>
                  </a:lnTo>
                  <a:lnTo>
                    <a:pt x="1969" y="1551"/>
                  </a:lnTo>
                  <a:lnTo>
                    <a:pt x="1970" y="1541"/>
                  </a:lnTo>
                  <a:lnTo>
                    <a:pt x="1972" y="1530"/>
                  </a:lnTo>
                  <a:lnTo>
                    <a:pt x="1974" y="1521"/>
                  </a:lnTo>
                  <a:lnTo>
                    <a:pt x="1978" y="1513"/>
                  </a:lnTo>
                  <a:lnTo>
                    <a:pt x="1982" y="1505"/>
                  </a:lnTo>
                  <a:lnTo>
                    <a:pt x="1986" y="1497"/>
                  </a:lnTo>
                  <a:lnTo>
                    <a:pt x="1990" y="1490"/>
                  </a:lnTo>
                  <a:lnTo>
                    <a:pt x="1995" y="1483"/>
                  </a:lnTo>
                  <a:lnTo>
                    <a:pt x="2001" y="1475"/>
                  </a:lnTo>
                  <a:lnTo>
                    <a:pt x="2013" y="1463"/>
                  </a:lnTo>
                  <a:lnTo>
                    <a:pt x="2027" y="1452"/>
                  </a:lnTo>
                  <a:lnTo>
                    <a:pt x="2044" y="1443"/>
                  </a:lnTo>
                  <a:lnTo>
                    <a:pt x="2061" y="1435"/>
                  </a:lnTo>
                  <a:lnTo>
                    <a:pt x="2080" y="1428"/>
                  </a:lnTo>
                  <a:lnTo>
                    <a:pt x="2100" y="1421"/>
                  </a:lnTo>
                  <a:lnTo>
                    <a:pt x="2121" y="1417"/>
                  </a:lnTo>
                  <a:lnTo>
                    <a:pt x="2143" y="1413"/>
                  </a:lnTo>
                  <a:lnTo>
                    <a:pt x="2166" y="1410"/>
                  </a:lnTo>
                  <a:lnTo>
                    <a:pt x="2188" y="1407"/>
                  </a:lnTo>
                  <a:lnTo>
                    <a:pt x="2214" y="1406"/>
                  </a:lnTo>
                  <a:lnTo>
                    <a:pt x="2238" y="1405"/>
                  </a:lnTo>
                  <a:lnTo>
                    <a:pt x="2258" y="1406"/>
                  </a:lnTo>
                  <a:lnTo>
                    <a:pt x="2275" y="1407"/>
                  </a:lnTo>
                  <a:lnTo>
                    <a:pt x="2293" y="1409"/>
                  </a:lnTo>
                  <a:lnTo>
                    <a:pt x="2310" y="1412"/>
                  </a:lnTo>
                  <a:lnTo>
                    <a:pt x="2325" y="1416"/>
                  </a:lnTo>
                  <a:lnTo>
                    <a:pt x="2340" y="1421"/>
                  </a:lnTo>
                  <a:lnTo>
                    <a:pt x="2353" y="1428"/>
                  </a:lnTo>
                  <a:lnTo>
                    <a:pt x="2367" y="1435"/>
                  </a:lnTo>
                  <a:lnTo>
                    <a:pt x="2378" y="1444"/>
                  </a:lnTo>
                  <a:lnTo>
                    <a:pt x="2389" y="1454"/>
                  </a:lnTo>
                  <a:lnTo>
                    <a:pt x="2398" y="1465"/>
                  </a:lnTo>
                  <a:lnTo>
                    <a:pt x="2406" y="1479"/>
                  </a:lnTo>
                  <a:lnTo>
                    <a:pt x="2414" y="1493"/>
                  </a:lnTo>
                  <a:lnTo>
                    <a:pt x="2419" y="1509"/>
                  </a:lnTo>
                  <a:lnTo>
                    <a:pt x="2423" y="1526"/>
                  </a:lnTo>
                  <a:lnTo>
                    <a:pt x="2425" y="1546"/>
                  </a:lnTo>
                  <a:lnTo>
                    <a:pt x="2437" y="1800"/>
                  </a:lnTo>
                  <a:lnTo>
                    <a:pt x="2443" y="1825"/>
                  </a:lnTo>
                  <a:lnTo>
                    <a:pt x="2451" y="1845"/>
                  </a:lnTo>
                  <a:lnTo>
                    <a:pt x="2459" y="1861"/>
                  </a:lnTo>
                  <a:lnTo>
                    <a:pt x="2463" y="1869"/>
                  </a:lnTo>
                  <a:lnTo>
                    <a:pt x="2468" y="1875"/>
                  </a:lnTo>
                  <a:lnTo>
                    <a:pt x="2473" y="1880"/>
                  </a:lnTo>
                  <a:lnTo>
                    <a:pt x="2477" y="1884"/>
                  </a:lnTo>
                  <a:lnTo>
                    <a:pt x="2482" y="1887"/>
                  </a:lnTo>
                  <a:lnTo>
                    <a:pt x="2486" y="1890"/>
                  </a:lnTo>
                  <a:lnTo>
                    <a:pt x="2491" y="1892"/>
                  </a:lnTo>
                  <a:lnTo>
                    <a:pt x="2496" y="1893"/>
                  </a:lnTo>
                  <a:lnTo>
                    <a:pt x="2506" y="1894"/>
                  </a:lnTo>
                  <a:lnTo>
                    <a:pt x="2514" y="1894"/>
                  </a:lnTo>
                  <a:lnTo>
                    <a:pt x="2522" y="1892"/>
                  </a:lnTo>
                  <a:lnTo>
                    <a:pt x="2530" y="1889"/>
                  </a:lnTo>
                  <a:lnTo>
                    <a:pt x="2537" y="1886"/>
                  </a:lnTo>
                  <a:lnTo>
                    <a:pt x="2545" y="1881"/>
                  </a:lnTo>
                  <a:lnTo>
                    <a:pt x="2552" y="1877"/>
                  </a:lnTo>
                  <a:lnTo>
                    <a:pt x="2564" y="1866"/>
                  </a:lnTo>
                  <a:lnTo>
                    <a:pt x="2576" y="1855"/>
                  </a:lnTo>
                  <a:lnTo>
                    <a:pt x="2584" y="1846"/>
                  </a:lnTo>
                  <a:lnTo>
                    <a:pt x="2591" y="1837"/>
                  </a:lnTo>
                  <a:lnTo>
                    <a:pt x="2611" y="1723"/>
                  </a:lnTo>
                  <a:lnTo>
                    <a:pt x="2615" y="1706"/>
                  </a:lnTo>
                  <a:lnTo>
                    <a:pt x="2619" y="1690"/>
                  </a:lnTo>
                  <a:lnTo>
                    <a:pt x="2624" y="1676"/>
                  </a:lnTo>
                  <a:lnTo>
                    <a:pt x="2631" y="1663"/>
                  </a:lnTo>
                  <a:lnTo>
                    <a:pt x="2638" y="1651"/>
                  </a:lnTo>
                  <a:lnTo>
                    <a:pt x="2645" y="1640"/>
                  </a:lnTo>
                  <a:lnTo>
                    <a:pt x="2653" y="1631"/>
                  </a:lnTo>
                  <a:lnTo>
                    <a:pt x="2662" y="1623"/>
                  </a:lnTo>
                  <a:lnTo>
                    <a:pt x="2672" y="1616"/>
                  </a:lnTo>
                  <a:lnTo>
                    <a:pt x="2682" y="1610"/>
                  </a:lnTo>
                  <a:lnTo>
                    <a:pt x="2695" y="1605"/>
                  </a:lnTo>
                  <a:lnTo>
                    <a:pt x="2706" y="1601"/>
                  </a:lnTo>
                  <a:lnTo>
                    <a:pt x="2719" y="1598"/>
                  </a:lnTo>
                  <a:lnTo>
                    <a:pt x="2732" y="1596"/>
                  </a:lnTo>
                  <a:lnTo>
                    <a:pt x="2747" y="1595"/>
                  </a:lnTo>
                  <a:lnTo>
                    <a:pt x="2761" y="1595"/>
                  </a:lnTo>
                  <a:lnTo>
                    <a:pt x="2779" y="1595"/>
                  </a:lnTo>
                  <a:lnTo>
                    <a:pt x="2799" y="1597"/>
                  </a:lnTo>
                  <a:lnTo>
                    <a:pt x="2819" y="1599"/>
                  </a:lnTo>
                  <a:lnTo>
                    <a:pt x="2839" y="1602"/>
                  </a:lnTo>
                  <a:lnTo>
                    <a:pt x="2863" y="1607"/>
                  </a:lnTo>
                  <a:lnTo>
                    <a:pt x="2886" y="1612"/>
                  </a:lnTo>
                  <a:lnTo>
                    <a:pt x="2909" y="1618"/>
                  </a:lnTo>
                  <a:lnTo>
                    <a:pt x="2930" y="1625"/>
                  </a:lnTo>
                  <a:lnTo>
                    <a:pt x="2950" y="1633"/>
                  </a:lnTo>
                  <a:lnTo>
                    <a:pt x="2971" y="1643"/>
                  </a:lnTo>
                  <a:lnTo>
                    <a:pt x="2989" y="1653"/>
                  </a:lnTo>
                  <a:lnTo>
                    <a:pt x="3005" y="1665"/>
                  </a:lnTo>
                  <a:lnTo>
                    <a:pt x="3021" y="1677"/>
                  </a:lnTo>
                  <a:lnTo>
                    <a:pt x="3034" y="1691"/>
                  </a:lnTo>
                  <a:lnTo>
                    <a:pt x="3040" y="1699"/>
                  </a:lnTo>
                  <a:lnTo>
                    <a:pt x="3045" y="1706"/>
                  </a:lnTo>
                  <a:lnTo>
                    <a:pt x="3049" y="1714"/>
                  </a:lnTo>
                  <a:lnTo>
                    <a:pt x="3053" y="1723"/>
                  </a:lnTo>
                  <a:lnTo>
                    <a:pt x="3057" y="1731"/>
                  </a:lnTo>
                  <a:lnTo>
                    <a:pt x="3060" y="1740"/>
                  </a:lnTo>
                  <a:lnTo>
                    <a:pt x="3062" y="1750"/>
                  </a:lnTo>
                  <a:lnTo>
                    <a:pt x="3063" y="1760"/>
                  </a:lnTo>
                  <a:lnTo>
                    <a:pt x="3064" y="1770"/>
                  </a:lnTo>
                  <a:lnTo>
                    <a:pt x="3064" y="1781"/>
                  </a:lnTo>
                  <a:lnTo>
                    <a:pt x="3063" y="1792"/>
                  </a:lnTo>
                  <a:lnTo>
                    <a:pt x="3061" y="1803"/>
                  </a:lnTo>
                  <a:lnTo>
                    <a:pt x="3046" y="1892"/>
                  </a:lnTo>
                  <a:lnTo>
                    <a:pt x="3033" y="1931"/>
                  </a:lnTo>
                  <a:lnTo>
                    <a:pt x="3022" y="1972"/>
                  </a:lnTo>
                  <a:lnTo>
                    <a:pt x="3016" y="1994"/>
                  </a:lnTo>
                  <a:lnTo>
                    <a:pt x="3011" y="2017"/>
                  </a:lnTo>
                  <a:lnTo>
                    <a:pt x="3006" y="2041"/>
                  </a:lnTo>
                  <a:lnTo>
                    <a:pt x="3002" y="2064"/>
                  </a:lnTo>
                  <a:lnTo>
                    <a:pt x="3000" y="2086"/>
                  </a:lnTo>
                  <a:lnTo>
                    <a:pt x="3000" y="2104"/>
                  </a:lnTo>
                  <a:lnTo>
                    <a:pt x="3000" y="2113"/>
                  </a:lnTo>
                  <a:lnTo>
                    <a:pt x="3001" y="2120"/>
                  </a:lnTo>
                  <a:lnTo>
                    <a:pt x="3003" y="2127"/>
                  </a:lnTo>
                  <a:lnTo>
                    <a:pt x="3006" y="2132"/>
                  </a:lnTo>
                  <a:lnTo>
                    <a:pt x="3009" y="2138"/>
                  </a:lnTo>
                  <a:lnTo>
                    <a:pt x="3014" y="2141"/>
                  </a:lnTo>
                  <a:lnTo>
                    <a:pt x="3018" y="2143"/>
                  </a:lnTo>
                  <a:lnTo>
                    <a:pt x="3024" y="2144"/>
                  </a:lnTo>
                  <a:lnTo>
                    <a:pt x="3031" y="2143"/>
                  </a:lnTo>
                  <a:lnTo>
                    <a:pt x="3038" y="2141"/>
                  </a:lnTo>
                  <a:lnTo>
                    <a:pt x="3047" y="2135"/>
                  </a:lnTo>
                  <a:lnTo>
                    <a:pt x="3057" y="2129"/>
                  </a:lnTo>
                  <a:lnTo>
                    <a:pt x="3058" y="2129"/>
                  </a:lnTo>
                  <a:lnTo>
                    <a:pt x="3121" y="2059"/>
                  </a:lnTo>
                  <a:lnTo>
                    <a:pt x="3132" y="2044"/>
                  </a:lnTo>
                  <a:lnTo>
                    <a:pt x="3143" y="2030"/>
                  </a:lnTo>
                  <a:lnTo>
                    <a:pt x="3155" y="2019"/>
                  </a:lnTo>
                  <a:lnTo>
                    <a:pt x="3167" y="2010"/>
                  </a:lnTo>
                  <a:lnTo>
                    <a:pt x="3181" y="2003"/>
                  </a:lnTo>
                  <a:lnTo>
                    <a:pt x="3194" y="1999"/>
                  </a:lnTo>
                  <a:lnTo>
                    <a:pt x="3208" y="1996"/>
                  </a:lnTo>
                  <a:lnTo>
                    <a:pt x="3221" y="1996"/>
                  </a:lnTo>
                  <a:lnTo>
                    <a:pt x="3232" y="1996"/>
                  </a:lnTo>
                  <a:lnTo>
                    <a:pt x="3241" y="1997"/>
                  </a:lnTo>
                  <a:lnTo>
                    <a:pt x="3261" y="2001"/>
                  </a:lnTo>
                  <a:lnTo>
                    <a:pt x="3281" y="2007"/>
                  </a:lnTo>
                  <a:lnTo>
                    <a:pt x="3302" y="2015"/>
                  </a:lnTo>
                  <a:lnTo>
                    <a:pt x="3324" y="2027"/>
                  </a:lnTo>
                  <a:lnTo>
                    <a:pt x="3346" y="2038"/>
                  </a:lnTo>
                  <a:lnTo>
                    <a:pt x="3368" y="2051"/>
                  </a:lnTo>
                  <a:lnTo>
                    <a:pt x="3390" y="2065"/>
                  </a:lnTo>
                  <a:lnTo>
                    <a:pt x="3401" y="2071"/>
                  </a:lnTo>
                  <a:lnTo>
                    <a:pt x="3409" y="2078"/>
                  </a:lnTo>
                  <a:lnTo>
                    <a:pt x="3417" y="2086"/>
                  </a:lnTo>
                  <a:lnTo>
                    <a:pt x="3424" y="2093"/>
                  </a:lnTo>
                  <a:lnTo>
                    <a:pt x="3430" y="2100"/>
                  </a:lnTo>
                  <a:lnTo>
                    <a:pt x="3436" y="2109"/>
                  </a:lnTo>
                  <a:lnTo>
                    <a:pt x="3441" y="2117"/>
                  </a:lnTo>
                  <a:lnTo>
                    <a:pt x="3445" y="2126"/>
                  </a:lnTo>
                  <a:lnTo>
                    <a:pt x="3449" y="2135"/>
                  </a:lnTo>
                  <a:lnTo>
                    <a:pt x="3452" y="2146"/>
                  </a:lnTo>
                  <a:lnTo>
                    <a:pt x="3454" y="2156"/>
                  </a:lnTo>
                  <a:lnTo>
                    <a:pt x="3456" y="2166"/>
                  </a:lnTo>
                  <a:lnTo>
                    <a:pt x="3458" y="2189"/>
                  </a:lnTo>
                  <a:lnTo>
                    <a:pt x="3457" y="2214"/>
                  </a:lnTo>
                  <a:lnTo>
                    <a:pt x="3455" y="2241"/>
                  </a:lnTo>
                  <a:lnTo>
                    <a:pt x="3450" y="2270"/>
                  </a:lnTo>
                  <a:lnTo>
                    <a:pt x="3443" y="2302"/>
                  </a:lnTo>
                  <a:lnTo>
                    <a:pt x="3436" y="2336"/>
                  </a:lnTo>
                  <a:lnTo>
                    <a:pt x="3418" y="2412"/>
                  </a:lnTo>
                  <a:lnTo>
                    <a:pt x="3396" y="2497"/>
                  </a:lnTo>
                  <a:lnTo>
                    <a:pt x="2949" y="3903"/>
                  </a:lnTo>
                  <a:lnTo>
                    <a:pt x="2944" y="4427"/>
                  </a:lnTo>
                  <a:lnTo>
                    <a:pt x="1620" y="4427"/>
                  </a:lnTo>
                  <a:lnTo>
                    <a:pt x="1617" y="3885"/>
                  </a:lnTo>
                  <a:lnTo>
                    <a:pt x="1606" y="3878"/>
                  </a:lnTo>
                  <a:lnTo>
                    <a:pt x="1591" y="3870"/>
                  </a:lnTo>
                  <a:lnTo>
                    <a:pt x="1573" y="3857"/>
                  </a:lnTo>
                  <a:lnTo>
                    <a:pt x="1551" y="3841"/>
                  </a:lnTo>
                  <a:lnTo>
                    <a:pt x="1524" y="3820"/>
                  </a:lnTo>
                  <a:lnTo>
                    <a:pt x="1495" y="3796"/>
                  </a:lnTo>
                  <a:lnTo>
                    <a:pt x="1462" y="3766"/>
                  </a:lnTo>
                  <a:lnTo>
                    <a:pt x="1426" y="3732"/>
                  </a:lnTo>
                  <a:lnTo>
                    <a:pt x="1389" y="3693"/>
                  </a:lnTo>
                  <a:lnTo>
                    <a:pt x="1349" y="3648"/>
                  </a:lnTo>
                  <a:lnTo>
                    <a:pt x="1329" y="3625"/>
                  </a:lnTo>
                  <a:lnTo>
                    <a:pt x="1308" y="3599"/>
                  </a:lnTo>
                  <a:lnTo>
                    <a:pt x="1288" y="3573"/>
                  </a:lnTo>
                  <a:lnTo>
                    <a:pt x="1266" y="3544"/>
                  </a:lnTo>
                  <a:lnTo>
                    <a:pt x="1245" y="3515"/>
                  </a:lnTo>
                  <a:lnTo>
                    <a:pt x="1225" y="3484"/>
                  </a:lnTo>
                  <a:lnTo>
                    <a:pt x="1203" y="3452"/>
                  </a:lnTo>
                  <a:lnTo>
                    <a:pt x="1182" y="3418"/>
                  </a:lnTo>
                  <a:lnTo>
                    <a:pt x="1161" y="3382"/>
                  </a:lnTo>
                  <a:lnTo>
                    <a:pt x="1140" y="3346"/>
                  </a:lnTo>
                  <a:lnTo>
                    <a:pt x="380" y="2703"/>
                  </a:lnTo>
                  <a:lnTo>
                    <a:pt x="363" y="2688"/>
                  </a:lnTo>
                  <a:lnTo>
                    <a:pt x="348" y="2670"/>
                  </a:lnTo>
                  <a:lnTo>
                    <a:pt x="334" y="2651"/>
                  </a:lnTo>
                  <a:lnTo>
                    <a:pt x="323" y="2632"/>
                  </a:lnTo>
                  <a:lnTo>
                    <a:pt x="315" y="2611"/>
                  </a:lnTo>
                  <a:lnTo>
                    <a:pt x="308" y="2591"/>
                  </a:lnTo>
                  <a:lnTo>
                    <a:pt x="303" y="2569"/>
                  </a:lnTo>
                  <a:lnTo>
                    <a:pt x="300" y="2548"/>
                  </a:lnTo>
                  <a:lnTo>
                    <a:pt x="299" y="2526"/>
                  </a:lnTo>
                  <a:lnTo>
                    <a:pt x="301" y="2503"/>
                  </a:lnTo>
                  <a:lnTo>
                    <a:pt x="304" y="2482"/>
                  </a:lnTo>
                  <a:lnTo>
                    <a:pt x="309" y="2460"/>
                  </a:lnTo>
                  <a:lnTo>
                    <a:pt x="317" y="2439"/>
                  </a:lnTo>
                  <a:lnTo>
                    <a:pt x="327" y="2419"/>
                  </a:lnTo>
                  <a:lnTo>
                    <a:pt x="338" y="2399"/>
                  </a:lnTo>
                  <a:lnTo>
                    <a:pt x="353" y="2381"/>
                  </a:lnTo>
                  <a:lnTo>
                    <a:pt x="362" y="2371"/>
                  </a:lnTo>
                  <a:lnTo>
                    <a:pt x="371" y="2362"/>
                  </a:lnTo>
                  <a:lnTo>
                    <a:pt x="380" y="2353"/>
                  </a:lnTo>
                  <a:lnTo>
                    <a:pt x="390" y="2345"/>
                  </a:lnTo>
                  <a:lnTo>
                    <a:pt x="401" y="2338"/>
                  </a:lnTo>
                  <a:lnTo>
                    <a:pt x="411" y="2332"/>
                  </a:lnTo>
                  <a:lnTo>
                    <a:pt x="422" y="2326"/>
                  </a:lnTo>
                  <a:lnTo>
                    <a:pt x="433" y="2320"/>
                  </a:lnTo>
                  <a:lnTo>
                    <a:pt x="444" y="2316"/>
                  </a:lnTo>
                  <a:lnTo>
                    <a:pt x="456" y="2312"/>
                  </a:lnTo>
                  <a:lnTo>
                    <a:pt x="468" y="2308"/>
                  </a:lnTo>
                  <a:lnTo>
                    <a:pt x="479" y="2305"/>
                  </a:lnTo>
                  <a:lnTo>
                    <a:pt x="491" y="2303"/>
                  </a:lnTo>
                  <a:lnTo>
                    <a:pt x="503" y="2301"/>
                  </a:lnTo>
                  <a:lnTo>
                    <a:pt x="516" y="2301"/>
                  </a:lnTo>
                  <a:lnTo>
                    <a:pt x="528" y="2299"/>
                  </a:lnTo>
                  <a:lnTo>
                    <a:pt x="547" y="2301"/>
                  </a:lnTo>
                  <a:lnTo>
                    <a:pt x="567" y="2304"/>
                  </a:lnTo>
                  <a:lnTo>
                    <a:pt x="586" y="2308"/>
                  </a:lnTo>
                  <a:lnTo>
                    <a:pt x="605" y="2313"/>
                  </a:lnTo>
                  <a:lnTo>
                    <a:pt x="624" y="2321"/>
                  </a:lnTo>
                  <a:lnTo>
                    <a:pt x="641" y="2330"/>
                  </a:lnTo>
                  <a:lnTo>
                    <a:pt x="658" y="2341"/>
                  </a:lnTo>
                  <a:lnTo>
                    <a:pt x="676" y="2353"/>
                  </a:lnTo>
                  <a:lnTo>
                    <a:pt x="1110" y="2695"/>
                  </a:lnTo>
                  <a:lnTo>
                    <a:pt x="1122" y="2704"/>
                  </a:lnTo>
                  <a:lnTo>
                    <a:pt x="1134" y="2712"/>
                  </a:lnTo>
                  <a:lnTo>
                    <a:pt x="1145" y="2719"/>
                  </a:lnTo>
                  <a:lnTo>
                    <a:pt x="1155" y="2724"/>
                  </a:lnTo>
                  <a:lnTo>
                    <a:pt x="1166" y="2729"/>
                  </a:lnTo>
                  <a:lnTo>
                    <a:pt x="1176" y="2732"/>
                  </a:lnTo>
                  <a:lnTo>
                    <a:pt x="1185" y="2734"/>
                  </a:lnTo>
                  <a:lnTo>
                    <a:pt x="1194" y="2734"/>
                  </a:lnTo>
                  <a:lnTo>
                    <a:pt x="1203" y="2734"/>
                  </a:lnTo>
                  <a:lnTo>
                    <a:pt x="1210" y="2732"/>
                  </a:lnTo>
                  <a:lnTo>
                    <a:pt x="1219" y="2729"/>
                  </a:lnTo>
                  <a:lnTo>
                    <a:pt x="1226" y="2724"/>
                  </a:lnTo>
                  <a:lnTo>
                    <a:pt x="1233" y="2719"/>
                  </a:lnTo>
                  <a:lnTo>
                    <a:pt x="1240" y="2712"/>
                  </a:lnTo>
                  <a:lnTo>
                    <a:pt x="1246" y="2703"/>
                  </a:lnTo>
                  <a:lnTo>
                    <a:pt x="1252" y="2694"/>
                  </a:lnTo>
                  <a:lnTo>
                    <a:pt x="1258" y="2682"/>
                  </a:lnTo>
                  <a:lnTo>
                    <a:pt x="1263" y="2669"/>
                  </a:lnTo>
                  <a:lnTo>
                    <a:pt x="1269" y="2655"/>
                  </a:lnTo>
                  <a:lnTo>
                    <a:pt x="1273" y="2640"/>
                  </a:lnTo>
                  <a:lnTo>
                    <a:pt x="1278" y="2622"/>
                  </a:lnTo>
                  <a:lnTo>
                    <a:pt x="1282" y="2604"/>
                  </a:lnTo>
                  <a:lnTo>
                    <a:pt x="1289" y="2562"/>
                  </a:lnTo>
                  <a:lnTo>
                    <a:pt x="1296" y="2514"/>
                  </a:lnTo>
                  <a:lnTo>
                    <a:pt x="1301" y="2460"/>
                  </a:lnTo>
                  <a:lnTo>
                    <a:pt x="1305" y="2399"/>
                  </a:lnTo>
                  <a:lnTo>
                    <a:pt x="1308" y="2332"/>
                  </a:lnTo>
                  <a:lnTo>
                    <a:pt x="1311" y="2258"/>
                  </a:lnTo>
                  <a:lnTo>
                    <a:pt x="1313" y="2176"/>
                  </a:lnTo>
                  <a:lnTo>
                    <a:pt x="1314" y="2087"/>
                  </a:lnTo>
                  <a:lnTo>
                    <a:pt x="1314" y="1991"/>
                  </a:lnTo>
                  <a:lnTo>
                    <a:pt x="1299" y="535"/>
                  </a:lnTo>
                  <a:lnTo>
                    <a:pt x="1299" y="512"/>
                  </a:lnTo>
                  <a:lnTo>
                    <a:pt x="1302" y="489"/>
                  </a:lnTo>
                  <a:lnTo>
                    <a:pt x="1306" y="467"/>
                  </a:lnTo>
                  <a:lnTo>
                    <a:pt x="1313" y="446"/>
                  </a:lnTo>
                  <a:lnTo>
                    <a:pt x="1323" y="425"/>
                  </a:lnTo>
                  <a:lnTo>
                    <a:pt x="1334" y="406"/>
                  </a:lnTo>
                  <a:lnTo>
                    <a:pt x="1346" y="389"/>
                  </a:lnTo>
                  <a:lnTo>
                    <a:pt x="1360" y="371"/>
                  </a:lnTo>
                  <a:lnTo>
                    <a:pt x="1375" y="356"/>
                  </a:lnTo>
                  <a:lnTo>
                    <a:pt x="1393" y="343"/>
                  </a:lnTo>
                  <a:lnTo>
                    <a:pt x="1411" y="331"/>
                  </a:lnTo>
                  <a:lnTo>
                    <a:pt x="1430" y="320"/>
                  </a:lnTo>
                  <a:lnTo>
                    <a:pt x="1452" y="311"/>
                  </a:lnTo>
                  <a:lnTo>
                    <a:pt x="1473" y="305"/>
                  </a:lnTo>
                  <a:lnTo>
                    <a:pt x="1496" y="301"/>
                  </a:lnTo>
                  <a:lnTo>
                    <a:pt x="1519" y="299"/>
                  </a:lnTo>
                  <a:lnTo>
                    <a:pt x="1527" y="299"/>
                  </a:lnTo>
                  <a:close/>
                  <a:moveTo>
                    <a:pt x="1527" y="0"/>
                  </a:moveTo>
                  <a:lnTo>
                    <a:pt x="1527" y="0"/>
                  </a:lnTo>
                  <a:lnTo>
                    <a:pt x="1508" y="0"/>
                  </a:lnTo>
                  <a:lnTo>
                    <a:pt x="1482" y="2"/>
                  </a:lnTo>
                  <a:lnTo>
                    <a:pt x="1456" y="4"/>
                  </a:lnTo>
                  <a:lnTo>
                    <a:pt x="1430" y="9"/>
                  </a:lnTo>
                  <a:lnTo>
                    <a:pt x="1405" y="14"/>
                  </a:lnTo>
                  <a:lnTo>
                    <a:pt x="1380" y="20"/>
                  </a:lnTo>
                  <a:lnTo>
                    <a:pt x="1355" y="28"/>
                  </a:lnTo>
                  <a:lnTo>
                    <a:pt x="1332" y="37"/>
                  </a:lnTo>
                  <a:lnTo>
                    <a:pt x="1307" y="47"/>
                  </a:lnTo>
                  <a:lnTo>
                    <a:pt x="1285" y="59"/>
                  </a:lnTo>
                  <a:lnTo>
                    <a:pt x="1262" y="71"/>
                  </a:lnTo>
                  <a:lnTo>
                    <a:pt x="1240" y="84"/>
                  </a:lnTo>
                  <a:lnTo>
                    <a:pt x="1219" y="98"/>
                  </a:lnTo>
                  <a:lnTo>
                    <a:pt x="1198" y="115"/>
                  </a:lnTo>
                  <a:lnTo>
                    <a:pt x="1179" y="131"/>
                  </a:lnTo>
                  <a:lnTo>
                    <a:pt x="1160" y="149"/>
                  </a:lnTo>
                  <a:lnTo>
                    <a:pt x="1141" y="168"/>
                  </a:lnTo>
                  <a:lnTo>
                    <a:pt x="1124" y="187"/>
                  </a:lnTo>
                  <a:lnTo>
                    <a:pt x="1108" y="207"/>
                  </a:lnTo>
                  <a:lnTo>
                    <a:pt x="1092" y="228"/>
                  </a:lnTo>
                  <a:lnTo>
                    <a:pt x="1078" y="249"/>
                  </a:lnTo>
                  <a:lnTo>
                    <a:pt x="1065" y="271"/>
                  </a:lnTo>
                  <a:lnTo>
                    <a:pt x="1054" y="294"/>
                  </a:lnTo>
                  <a:lnTo>
                    <a:pt x="1042" y="317"/>
                  </a:lnTo>
                  <a:lnTo>
                    <a:pt x="1033" y="341"/>
                  </a:lnTo>
                  <a:lnTo>
                    <a:pt x="1025" y="364"/>
                  </a:lnTo>
                  <a:lnTo>
                    <a:pt x="1018" y="389"/>
                  </a:lnTo>
                  <a:lnTo>
                    <a:pt x="1012" y="414"/>
                  </a:lnTo>
                  <a:lnTo>
                    <a:pt x="1007" y="439"/>
                  </a:lnTo>
                  <a:lnTo>
                    <a:pt x="1003" y="464"/>
                  </a:lnTo>
                  <a:lnTo>
                    <a:pt x="1001" y="489"/>
                  </a:lnTo>
                  <a:lnTo>
                    <a:pt x="1000" y="515"/>
                  </a:lnTo>
                  <a:lnTo>
                    <a:pt x="1000" y="541"/>
                  </a:lnTo>
                  <a:lnTo>
                    <a:pt x="1015" y="1993"/>
                  </a:lnTo>
                  <a:lnTo>
                    <a:pt x="1014" y="2126"/>
                  </a:lnTo>
                  <a:lnTo>
                    <a:pt x="1012" y="2237"/>
                  </a:lnTo>
                  <a:lnTo>
                    <a:pt x="864" y="2121"/>
                  </a:lnTo>
                  <a:lnTo>
                    <a:pt x="846" y="2107"/>
                  </a:lnTo>
                  <a:lnTo>
                    <a:pt x="827" y="2094"/>
                  </a:lnTo>
                  <a:lnTo>
                    <a:pt x="808" y="2082"/>
                  </a:lnTo>
                  <a:lnTo>
                    <a:pt x="789" y="2069"/>
                  </a:lnTo>
                  <a:lnTo>
                    <a:pt x="768" y="2059"/>
                  </a:lnTo>
                  <a:lnTo>
                    <a:pt x="748" y="2049"/>
                  </a:lnTo>
                  <a:lnTo>
                    <a:pt x="728" y="2040"/>
                  </a:lnTo>
                  <a:lnTo>
                    <a:pt x="706" y="2032"/>
                  </a:lnTo>
                  <a:lnTo>
                    <a:pt x="685" y="2024"/>
                  </a:lnTo>
                  <a:lnTo>
                    <a:pt x="663" y="2018"/>
                  </a:lnTo>
                  <a:lnTo>
                    <a:pt x="641" y="2012"/>
                  </a:lnTo>
                  <a:lnTo>
                    <a:pt x="619" y="2008"/>
                  </a:lnTo>
                  <a:lnTo>
                    <a:pt x="596" y="2005"/>
                  </a:lnTo>
                  <a:lnTo>
                    <a:pt x="574" y="2002"/>
                  </a:lnTo>
                  <a:lnTo>
                    <a:pt x="550" y="2001"/>
                  </a:lnTo>
                  <a:lnTo>
                    <a:pt x="528" y="2000"/>
                  </a:lnTo>
                  <a:lnTo>
                    <a:pt x="498" y="2001"/>
                  </a:lnTo>
                  <a:lnTo>
                    <a:pt x="470" y="2003"/>
                  </a:lnTo>
                  <a:lnTo>
                    <a:pt x="441" y="2007"/>
                  </a:lnTo>
                  <a:lnTo>
                    <a:pt x="413" y="2013"/>
                  </a:lnTo>
                  <a:lnTo>
                    <a:pt x="385" y="2019"/>
                  </a:lnTo>
                  <a:lnTo>
                    <a:pt x="358" y="2029"/>
                  </a:lnTo>
                  <a:lnTo>
                    <a:pt x="331" y="2038"/>
                  </a:lnTo>
                  <a:lnTo>
                    <a:pt x="306" y="2049"/>
                  </a:lnTo>
                  <a:lnTo>
                    <a:pt x="280" y="2062"/>
                  </a:lnTo>
                  <a:lnTo>
                    <a:pt x="255" y="2076"/>
                  </a:lnTo>
                  <a:lnTo>
                    <a:pt x="231" y="2092"/>
                  </a:lnTo>
                  <a:lnTo>
                    <a:pt x="208" y="2108"/>
                  </a:lnTo>
                  <a:lnTo>
                    <a:pt x="186" y="2126"/>
                  </a:lnTo>
                  <a:lnTo>
                    <a:pt x="164" y="2146"/>
                  </a:lnTo>
                  <a:lnTo>
                    <a:pt x="144" y="2166"/>
                  </a:lnTo>
                  <a:lnTo>
                    <a:pt x="125" y="2187"/>
                  </a:lnTo>
                  <a:lnTo>
                    <a:pt x="107" y="2209"/>
                  </a:lnTo>
                  <a:lnTo>
                    <a:pt x="92" y="2230"/>
                  </a:lnTo>
                  <a:lnTo>
                    <a:pt x="78" y="2253"/>
                  </a:lnTo>
                  <a:lnTo>
                    <a:pt x="64" y="2276"/>
                  </a:lnTo>
                  <a:lnTo>
                    <a:pt x="52" y="2299"/>
                  </a:lnTo>
                  <a:lnTo>
                    <a:pt x="41" y="2323"/>
                  </a:lnTo>
                  <a:lnTo>
                    <a:pt x="32" y="2346"/>
                  </a:lnTo>
                  <a:lnTo>
                    <a:pt x="24" y="2371"/>
                  </a:lnTo>
                  <a:lnTo>
                    <a:pt x="17" y="2396"/>
                  </a:lnTo>
                  <a:lnTo>
                    <a:pt x="10" y="2421"/>
                  </a:lnTo>
                  <a:lnTo>
                    <a:pt x="6" y="2446"/>
                  </a:lnTo>
                  <a:lnTo>
                    <a:pt x="3" y="2472"/>
                  </a:lnTo>
                  <a:lnTo>
                    <a:pt x="0" y="2496"/>
                  </a:lnTo>
                  <a:lnTo>
                    <a:pt x="0" y="2522"/>
                  </a:lnTo>
                  <a:lnTo>
                    <a:pt x="0" y="2547"/>
                  </a:lnTo>
                  <a:lnTo>
                    <a:pt x="1" y="2572"/>
                  </a:lnTo>
                  <a:lnTo>
                    <a:pt x="4" y="2598"/>
                  </a:lnTo>
                  <a:lnTo>
                    <a:pt x="8" y="2622"/>
                  </a:lnTo>
                  <a:lnTo>
                    <a:pt x="13" y="2648"/>
                  </a:lnTo>
                  <a:lnTo>
                    <a:pt x="20" y="2672"/>
                  </a:lnTo>
                  <a:lnTo>
                    <a:pt x="27" y="2697"/>
                  </a:lnTo>
                  <a:lnTo>
                    <a:pt x="36" y="2720"/>
                  </a:lnTo>
                  <a:lnTo>
                    <a:pt x="46" y="2745"/>
                  </a:lnTo>
                  <a:lnTo>
                    <a:pt x="56" y="2767"/>
                  </a:lnTo>
                  <a:lnTo>
                    <a:pt x="68" y="2790"/>
                  </a:lnTo>
                  <a:lnTo>
                    <a:pt x="83" y="2812"/>
                  </a:lnTo>
                  <a:lnTo>
                    <a:pt x="97" y="2834"/>
                  </a:lnTo>
                  <a:lnTo>
                    <a:pt x="112" y="2855"/>
                  </a:lnTo>
                  <a:lnTo>
                    <a:pt x="130" y="2875"/>
                  </a:lnTo>
                  <a:lnTo>
                    <a:pt x="147" y="2894"/>
                  </a:lnTo>
                  <a:lnTo>
                    <a:pt x="166" y="2914"/>
                  </a:lnTo>
                  <a:lnTo>
                    <a:pt x="187" y="2932"/>
                  </a:lnTo>
                  <a:lnTo>
                    <a:pt x="906" y="3540"/>
                  </a:lnTo>
                  <a:lnTo>
                    <a:pt x="933" y="3585"/>
                  </a:lnTo>
                  <a:lnTo>
                    <a:pt x="961" y="3628"/>
                  </a:lnTo>
                  <a:lnTo>
                    <a:pt x="988" y="3669"/>
                  </a:lnTo>
                  <a:lnTo>
                    <a:pt x="1016" y="3708"/>
                  </a:lnTo>
                  <a:lnTo>
                    <a:pt x="1043" y="3746"/>
                  </a:lnTo>
                  <a:lnTo>
                    <a:pt x="1071" y="3782"/>
                  </a:lnTo>
                  <a:lnTo>
                    <a:pt x="1097" y="3814"/>
                  </a:lnTo>
                  <a:lnTo>
                    <a:pt x="1125" y="3847"/>
                  </a:lnTo>
                  <a:lnTo>
                    <a:pt x="1150" y="3876"/>
                  </a:lnTo>
                  <a:lnTo>
                    <a:pt x="1177" y="3905"/>
                  </a:lnTo>
                  <a:lnTo>
                    <a:pt x="1202" y="3930"/>
                  </a:lnTo>
                  <a:lnTo>
                    <a:pt x="1227" y="3956"/>
                  </a:lnTo>
                  <a:lnTo>
                    <a:pt x="1251" y="3978"/>
                  </a:lnTo>
                  <a:lnTo>
                    <a:pt x="1275" y="4001"/>
                  </a:lnTo>
                  <a:lnTo>
                    <a:pt x="1318" y="4038"/>
                  </a:lnTo>
                  <a:lnTo>
                    <a:pt x="1320" y="4429"/>
                  </a:lnTo>
                  <a:lnTo>
                    <a:pt x="1323" y="4727"/>
                  </a:lnTo>
                  <a:lnTo>
                    <a:pt x="1620" y="4727"/>
                  </a:lnTo>
                  <a:lnTo>
                    <a:pt x="2944" y="4727"/>
                  </a:lnTo>
                  <a:lnTo>
                    <a:pt x="3240" y="4727"/>
                  </a:lnTo>
                  <a:lnTo>
                    <a:pt x="3243" y="4431"/>
                  </a:lnTo>
                  <a:lnTo>
                    <a:pt x="3249" y="3951"/>
                  </a:lnTo>
                  <a:lnTo>
                    <a:pt x="3681" y="2588"/>
                  </a:lnTo>
                  <a:lnTo>
                    <a:pt x="3683" y="2580"/>
                  </a:lnTo>
                  <a:lnTo>
                    <a:pt x="3685" y="2572"/>
                  </a:lnTo>
                  <a:lnTo>
                    <a:pt x="3696" y="2529"/>
                  </a:lnTo>
                  <a:lnTo>
                    <a:pt x="3720" y="2440"/>
                  </a:lnTo>
                  <a:lnTo>
                    <a:pt x="3729" y="2398"/>
                  </a:lnTo>
                  <a:lnTo>
                    <a:pt x="3738" y="2359"/>
                  </a:lnTo>
                  <a:lnTo>
                    <a:pt x="3745" y="2320"/>
                  </a:lnTo>
                  <a:lnTo>
                    <a:pt x="3751" y="2282"/>
                  </a:lnTo>
                  <a:lnTo>
                    <a:pt x="3754" y="2246"/>
                  </a:lnTo>
                  <a:lnTo>
                    <a:pt x="3756" y="2209"/>
                  </a:lnTo>
                  <a:lnTo>
                    <a:pt x="3757" y="2187"/>
                  </a:lnTo>
                  <a:lnTo>
                    <a:pt x="3756" y="2167"/>
                  </a:lnTo>
                  <a:lnTo>
                    <a:pt x="3755" y="2148"/>
                  </a:lnTo>
                  <a:lnTo>
                    <a:pt x="3753" y="2128"/>
                  </a:lnTo>
                  <a:lnTo>
                    <a:pt x="3750" y="2109"/>
                  </a:lnTo>
                  <a:lnTo>
                    <a:pt x="3746" y="2092"/>
                  </a:lnTo>
                  <a:lnTo>
                    <a:pt x="3743" y="2073"/>
                  </a:lnTo>
                  <a:lnTo>
                    <a:pt x="3738" y="2057"/>
                  </a:lnTo>
                  <a:lnTo>
                    <a:pt x="3733" y="2041"/>
                  </a:lnTo>
                  <a:lnTo>
                    <a:pt x="3728" y="2025"/>
                  </a:lnTo>
                  <a:lnTo>
                    <a:pt x="3722" y="2010"/>
                  </a:lnTo>
                  <a:lnTo>
                    <a:pt x="3714" y="1995"/>
                  </a:lnTo>
                  <a:lnTo>
                    <a:pt x="3700" y="1967"/>
                  </a:lnTo>
                  <a:lnTo>
                    <a:pt x="3685" y="1943"/>
                  </a:lnTo>
                  <a:lnTo>
                    <a:pt x="3669" y="1920"/>
                  </a:lnTo>
                  <a:lnTo>
                    <a:pt x="3651" y="1898"/>
                  </a:lnTo>
                  <a:lnTo>
                    <a:pt x="3634" y="1879"/>
                  </a:lnTo>
                  <a:lnTo>
                    <a:pt x="3617" y="1863"/>
                  </a:lnTo>
                  <a:lnTo>
                    <a:pt x="3599" y="1846"/>
                  </a:lnTo>
                  <a:lnTo>
                    <a:pt x="3582" y="1833"/>
                  </a:lnTo>
                  <a:lnTo>
                    <a:pt x="3566" y="1821"/>
                  </a:lnTo>
                  <a:lnTo>
                    <a:pt x="3549" y="1811"/>
                  </a:lnTo>
                  <a:lnTo>
                    <a:pt x="3505" y="1784"/>
                  </a:lnTo>
                  <a:lnTo>
                    <a:pt x="3482" y="1771"/>
                  </a:lnTo>
                  <a:lnTo>
                    <a:pt x="3459" y="1759"/>
                  </a:lnTo>
                  <a:lnTo>
                    <a:pt x="3434" y="1747"/>
                  </a:lnTo>
                  <a:lnTo>
                    <a:pt x="3411" y="1736"/>
                  </a:lnTo>
                  <a:lnTo>
                    <a:pt x="3385" y="1727"/>
                  </a:lnTo>
                  <a:lnTo>
                    <a:pt x="3360" y="1718"/>
                  </a:lnTo>
                  <a:lnTo>
                    <a:pt x="3358" y="1702"/>
                  </a:lnTo>
                  <a:lnTo>
                    <a:pt x="3355" y="1685"/>
                  </a:lnTo>
                  <a:lnTo>
                    <a:pt x="3351" y="1669"/>
                  </a:lnTo>
                  <a:lnTo>
                    <a:pt x="3347" y="1653"/>
                  </a:lnTo>
                  <a:lnTo>
                    <a:pt x="3342" y="1636"/>
                  </a:lnTo>
                  <a:lnTo>
                    <a:pt x="3335" y="1620"/>
                  </a:lnTo>
                  <a:lnTo>
                    <a:pt x="3329" y="1604"/>
                  </a:lnTo>
                  <a:lnTo>
                    <a:pt x="3322" y="1588"/>
                  </a:lnTo>
                  <a:lnTo>
                    <a:pt x="3314" y="1572"/>
                  </a:lnTo>
                  <a:lnTo>
                    <a:pt x="3306" y="1556"/>
                  </a:lnTo>
                  <a:lnTo>
                    <a:pt x="3296" y="1541"/>
                  </a:lnTo>
                  <a:lnTo>
                    <a:pt x="3286" y="1525"/>
                  </a:lnTo>
                  <a:lnTo>
                    <a:pt x="3274" y="1511"/>
                  </a:lnTo>
                  <a:lnTo>
                    <a:pt x="3263" y="1496"/>
                  </a:lnTo>
                  <a:lnTo>
                    <a:pt x="3250" y="1482"/>
                  </a:lnTo>
                  <a:lnTo>
                    <a:pt x="3237" y="1468"/>
                  </a:lnTo>
                  <a:lnTo>
                    <a:pt x="3222" y="1454"/>
                  </a:lnTo>
                  <a:lnTo>
                    <a:pt x="3207" y="1441"/>
                  </a:lnTo>
                  <a:lnTo>
                    <a:pt x="3191" y="1429"/>
                  </a:lnTo>
                  <a:lnTo>
                    <a:pt x="3173" y="1415"/>
                  </a:lnTo>
                  <a:lnTo>
                    <a:pt x="3155" y="1404"/>
                  </a:lnTo>
                  <a:lnTo>
                    <a:pt x="3137" y="1392"/>
                  </a:lnTo>
                  <a:lnTo>
                    <a:pt x="3116" y="1381"/>
                  </a:lnTo>
                  <a:lnTo>
                    <a:pt x="3096" y="1371"/>
                  </a:lnTo>
                  <a:lnTo>
                    <a:pt x="3074" y="1360"/>
                  </a:lnTo>
                  <a:lnTo>
                    <a:pt x="3051" y="1351"/>
                  </a:lnTo>
                  <a:lnTo>
                    <a:pt x="3027" y="1342"/>
                  </a:lnTo>
                  <a:lnTo>
                    <a:pt x="3002" y="1334"/>
                  </a:lnTo>
                  <a:lnTo>
                    <a:pt x="2976" y="1327"/>
                  </a:lnTo>
                  <a:lnTo>
                    <a:pt x="2949" y="1320"/>
                  </a:lnTo>
                  <a:lnTo>
                    <a:pt x="2921" y="1314"/>
                  </a:lnTo>
                  <a:lnTo>
                    <a:pt x="2892" y="1307"/>
                  </a:lnTo>
                  <a:lnTo>
                    <a:pt x="2857" y="1302"/>
                  </a:lnTo>
                  <a:lnTo>
                    <a:pt x="2824" y="1298"/>
                  </a:lnTo>
                  <a:lnTo>
                    <a:pt x="2793" y="1295"/>
                  </a:lnTo>
                  <a:lnTo>
                    <a:pt x="2761" y="1295"/>
                  </a:lnTo>
                  <a:lnTo>
                    <a:pt x="2732" y="1295"/>
                  </a:lnTo>
                  <a:lnTo>
                    <a:pt x="2705" y="1297"/>
                  </a:lnTo>
                  <a:lnTo>
                    <a:pt x="2677" y="1301"/>
                  </a:lnTo>
                  <a:lnTo>
                    <a:pt x="2651" y="1306"/>
                  </a:lnTo>
                  <a:lnTo>
                    <a:pt x="2637" y="1286"/>
                  </a:lnTo>
                  <a:lnTo>
                    <a:pt x="2621" y="1266"/>
                  </a:lnTo>
                  <a:lnTo>
                    <a:pt x="2604" y="1246"/>
                  </a:lnTo>
                  <a:lnTo>
                    <a:pt x="2585" y="1228"/>
                  </a:lnTo>
                  <a:lnTo>
                    <a:pt x="2565" y="1210"/>
                  </a:lnTo>
                  <a:lnTo>
                    <a:pt x="2544" y="1193"/>
                  </a:lnTo>
                  <a:lnTo>
                    <a:pt x="2521" y="1178"/>
                  </a:lnTo>
                  <a:lnTo>
                    <a:pt x="2496" y="1164"/>
                  </a:lnTo>
                  <a:lnTo>
                    <a:pt x="2470" y="1152"/>
                  </a:lnTo>
                  <a:lnTo>
                    <a:pt x="2441" y="1139"/>
                  </a:lnTo>
                  <a:lnTo>
                    <a:pt x="2412" y="1130"/>
                  </a:lnTo>
                  <a:lnTo>
                    <a:pt x="2381" y="1121"/>
                  </a:lnTo>
                  <a:lnTo>
                    <a:pt x="2347" y="1115"/>
                  </a:lnTo>
                  <a:lnTo>
                    <a:pt x="2313" y="1110"/>
                  </a:lnTo>
                  <a:lnTo>
                    <a:pt x="2277" y="1107"/>
                  </a:lnTo>
                  <a:lnTo>
                    <a:pt x="2238" y="1106"/>
                  </a:lnTo>
                  <a:lnTo>
                    <a:pt x="2203" y="1107"/>
                  </a:lnTo>
                  <a:lnTo>
                    <a:pt x="2164" y="1109"/>
                  </a:lnTo>
                  <a:lnTo>
                    <a:pt x="2136" y="1112"/>
                  </a:lnTo>
                  <a:lnTo>
                    <a:pt x="2109" y="1115"/>
                  </a:lnTo>
                  <a:lnTo>
                    <a:pt x="2083" y="1119"/>
                  </a:lnTo>
                  <a:lnTo>
                    <a:pt x="2058" y="1124"/>
                  </a:lnTo>
                  <a:lnTo>
                    <a:pt x="2056" y="518"/>
                  </a:lnTo>
                  <a:lnTo>
                    <a:pt x="2055" y="513"/>
                  </a:lnTo>
                  <a:lnTo>
                    <a:pt x="2055" y="508"/>
                  </a:lnTo>
                  <a:lnTo>
                    <a:pt x="2054" y="481"/>
                  </a:lnTo>
                  <a:lnTo>
                    <a:pt x="2051" y="456"/>
                  </a:lnTo>
                  <a:lnTo>
                    <a:pt x="2047" y="429"/>
                  </a:lnTo>
                  <a:lnTo>
                    <a:pt x="2042" y="405"/>
                  </a:lnTo>
                  <a:lnTo>
                    <a:pt x="2035" y="379"/>
                  </a:lnTo>
                  <a:lnTo>
                    <a:pt x="2027" y="355"/>
                  </a:lnTo>
                  <a:lnTo>
                    <a:pt x="2018" y="332"/>
                  </a:lnTo>
                  <a:lnTo>
                    <a:pt x="2008" y="308"/>
                  </a:lnTo>
                  <a:lnTo>
                    <a:pt x="1998" y="286"/>
                  </a:lnTo>
                  <a:lnTo>
                    <a:pt x="1986" y="263"/>
                  </a:lnTo>
                  <a:lnTo>
                    <a:pt x="1972" y="243"/>
                  </a:lnTo>
                  <a:lnTo>
                    <a:pt x="1959" y="222"/>
                  </a:lnTo>
                  <a:lnTo>
                    <a:pt x="1944" y="202"/>
                  </a:lnTo>
                  <a:lnTo>
                    <a:pt x="1929" y="183"/>
                  </a:lnTo>
                  <a:lnTo>
                    <a:pt x="1912" y="165"/>
                  </a:lnTo>
                  <a:lnTo>
                    <a:pt x="1895" y="147"/>
                  </a:lnTo>
                  <a:lnTo>
                    <a:pt x="1877" y="130"/>
                  </a:lnTo>
                  <a:lnTo>
                    <a:pt x="1857" y="115"/>
                  </a:lnTo>
                  <a:lnTo>
                    <a:pt x="1838" y="99"/>
                  </a:lnTo>
                  <a:lnTo>
                    <a:pt x="1818" y="85"/>
                  </a:lnTo>
                  <a:lnTo>
                    <a:pt x="1796" y="72"/>
                  </a:lnTo>
                  <a:lnTo>
                    <a:pt x="1774" y="60"/>
                  </a:lnTo>
                  <a:lnTo>
                    <a:pt x="1752" y="48"/>
                  </a:lnTo>
                  <a:lnTo>
                    <a:pt x="1729" y="39"/>
                  </a:lnTo>
                  <a:lnTo>
                    <a:pt x="1706" y="30"/>
                  </a:lnTo>
                  <a:lnTo>
                    <a:pt x="1681" y="22"/>
                  </a:lnTo>
                  <a:lnTo>
                    <a:pt x="1657" y="15"/>
                  </a:lnTo>
                  <a:lnTo>
                    <a:pt x="1631" y="10"/>
                  </a:lnTo>
                  <a:lnTo>
                    <a:pt x="1606" y="6"/>
                  </a:lnTo>
                  <a:lnTo>
                    <a:pt x="1580" y="2"/>
                  </a:lnTo>
                  <a:lnTo>
                    <a:pt x="1554" y="0"/>
                  </a:lnTo>
                  <a:lnTo>
                    <a:pt x="1527" y="0"/>
                  </a:lnTo>
                  <a:close/>
                </a:path>
              </a:pathLst>
            </a:custGeom>
            <a:gradFill>
              <a:gsLst>
                <a:gs pos="0">
                  <a:srgbClr val="199BCF"/>
                </a:gs>
                <a:gs pos="100000">
                  <a:srgbClr val="19BEB7"/>
                </a:gs>
              </a:gsLst>
              <a:lin ang="5400000" scaled="1"/>
            </a:gra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cxnSp>
        <p:nvCxnSpPr>
          <p:cNvPr id="53" name="直接连接符 52"/>
          <p:cNvCxnSpPr/>
          <p:nvPr/>
        </p:nvCxnSpPr>
        <p:spPr>
          <a:xfrm>
            <a:off x="1804761" y="5578248"/>
            <a:ext cx="9763352" cy="0"/>
          </a:xfrm>
          <a:prstGeom prst="line">
            <a:avLst/>
          </a:prstGeom>
          <a:ln>
            <a:solidFill>
              <a:srgbClr val="D8D8D8">
                <a:alpha val="27000"/>
              </a:srgbClr>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46" name="圆角矩形 45"/>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50" name="圆角矩形 49"/>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54" name="直接连接符 53"/>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9955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4000">
        <p15:prstTrans prst="fallOver"/>
      </p:transition>
    </mc:Choice>
    <mc:Fallback xmlns="">
      <p:transition spd="slow"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51"/>
                                        </p:tgtEl>
                                        <p:attrNameLst>
                                          <p:attrName>style.visibility</p:attrName>
                                        </p:attrNameLst>
                                      </p:cBhvr>
                                      <p:to>
                                        <p:strVal val="visible"/>
                                      </p:to>
                                    </p:set>
                                    <p:anim calcmode="lin" valueType="num">
                                      <p:cBhvr>
                                        <p:cTn id="7" dur="1000" fill="hold"/>
                                        <p:tgtEl>
                                          <p:spTgt spid="51"/>
                                        </p:tgtEl>
                                        <p:attrNameLst>
                                          <p:attrName>ppt_w</p:attrName>
                                        </p:attrNameLst>
                                      </p:cBhvr>
                                      <p:tavLst>
                                        <p:tav tm="0">
                                          <p:val>
                                            <p:strVal val="#ppt_w+.3"/>
                                          </p:val>
                                        </p:tav>
                                        <p:tav tm="100000">
                                          <p:val>
                                            <p:strVal val="#ppt_w"/>
                                          </p:val>
                                        </p:tav>
                                      </p:tavLst>
                                    </p:anim>
                                    <p:anim calcmode="lin" valueType="num">
                                      <p:cBhvr>
                                        <p:cTn id="8" dur="1000" fill="hold"/>
                                        <p:tgtEl>
                                          <p:spTgt spid="51"/>
                                        </p:tgtEl>
                                        <p:attrNameLst>
                                          <p:attrName>ppt_h</p:attrName>
                                        </p:attrNameLst>
                                      </p:cBhvr>
                                      <p:tavLst>
                                        <p:tav tm="0">
                                          <p:val>
                                            <p:strVal val="#ppt_h"/>
                                          </p:val>
                                        </p:tav>
                                        <p:tav tm="100000">
                                          <p:val>
                                            <p:strVal val="#ppt_h"/>
                                          </p:val>
                                        </p:tav>
                                      </p:tavLst>
                                    </p:anim>
                                    <p:animEffect transition="in" filter="fade">
                                      <p:cBhvr>
                                        <p:cTn id="9" dur="1000"/>
                                        <p:tgtEl>
                                          <p:spTgt spid="51"/>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p:cTn id="12" dur="3250" fill="hold"/>
                                        <p:tgtEl>
                                          <p:spTgt spid="54"/>
                                        </p:tgtEl>
                                        <p:attrNameLst>
                                          <p:attrName>ppt_w</p:attrName>
                                        </p:attrNameLst>
                                      </p:cBhvr>
                                      <p:tavLst>
                                        <p:tav tm="0">
                                          <p:val>
                                            <p:strVal val="#ppt_w+.3"/>
                                          </p:val>
                                        </p:tav>
                                        <p:tav tm="100000">
                                          <p:val>
                                            <p:strVal val="#ppt_w"/>
                                          </p:val>
                                        </p:tav>
                                      </p:tavLst>
                                    </p:anim>
                                    <p:anim calcmode="lin" valueType="num">
                                      <p:cBhvr>
                                        <p:cTn id="13" dur="3250" fill="hold"/>
                                        <p:tgtEl>
                                          <p:spTgt spid="54"/>
                                        </p:tgtEl>
                                        <p:attrNameLst>
                                          <p:attrName>ppt_h</p:attrName>
                                        </p:attrNameLst>
                                      </p:cBhvr>
                                      <p:tavLst>
                                        <p:tav tm="0">
                                          <p:val>
                                            <p:strVal val="#ppt_h"/>
                                          </p:val>
                                        </p:tav>
                                        <p:tav tm="100000">
                                          <p:val>
                                            <p:strVal val="#ppt_h"/>
                                          </p:val>
                                        </p:tav>
                                      </p:tavLst>
                                    </p:anim>
                                    <p:animEffect transition="in" filter="fade">
                                      <p:cBhvr>
                                        <p:cTn id="14" dur="3250"/>
                                        <p:tgtEl>
                                          <p:spTgt spid="54"/>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childTnLst>
                          </p:cTn>
                        </p:par>
                        <p:par>
                          <p:cTn id="27" fill="hold">
                            <p:stCondLst>
                              <p:cond delay="3250"/>
                            </p:stCondLst>
                            <p:childTnLst>
                              <p:par>
                                <p:cTn id="28" presetID="22" presetClass="entr" presetSubtype="8" fill="hold" grpId="0" nodeType="afterEffect">
                                  <p:stCondLst>
                                    <p:cond delay="0"/>
                                  </p:stCondLst>
                                  <p:childTnLst>
                                    <p:set>
                                      <p:cBhvr>
                                        <p:cTn id="29" dur="1" fill="hold">
                                          <p:stCondLst>
                                            <p:cond delay="0"/>
                                          </p:stCondLst>
                                        </p:cTn>
                                        <p:tgtEl>
                                          <p:spTgt spid="28">
                                            <p:graphicEl>
                                              <a:chart seriesIdx="-3" categoryIdx="-3" bldStep="gridLegend"/>
                                            </p:graphicEl>
                                          </p:spTgt>
                                        </p:tgtEl>
                                        <p:attrNameLst>
                                          <p:attrName>style.visibility</p:attrName>
                                        </p:attrNameLst>
                                      </p:cBhvr>
                                      <p:to>
                                        <p:strVal val="visible"/>
                                      </p:to>
                                    </p:set>
                                    <p:animEffect transition="in" filter="wipe(left)">
                                      <p:cBhvr>
                                        <p:cTn id="30" dur="500"/>
                                        <p:tgtEl>
                                          <p:spTgt spid="28">
                                            <p:graphicEl>
                                              <a:chart seriesIdx="-3" categoryIdx="-3" bldStep="gridLegend"/>
                                            </p:graphicEl>
                                          </p:spTgt>
                                        </p:tgtEl>
                                      </p:cBhvr>
                                    </p:animEffect>
                                  </p:childTnLst>
                                </p:cTn>
                              </p:par>
                            </p:childTnLst>
                          </p:cTn>
                        </p:par>
                        <p:par>
                          <p:cTn id="31" fill="hold">
                            <p:stCondLst>
                              <p:cond delay="3750"/>
                            </p:stCondLst>
                            <p:childTnLst>
                              <p:par>
                                <p:cTn id="32" presetID="22" presetClass="entr" presetSubtype="8" fill="hold" grpId="0" nodeType="afterEffect">
                                  <p:stCondLst>
                                    <p:cond delay="0"/>
                                  </p:stCondLst>
                                  <p:childTnLst>
                                    <p:set>
                                      <p:cBhvr>
                                        <p:cTn id="33" dur="1" fill="hold">
                                          <p:stCondLst>
                                            <p:cond delay="0"/>
                                          </p:stCondLst>
                                        </p:cTn>
                                        <p:tgtEl>
                                          <p:spTgt spid="28">
                                            <p:graphicEl>
                                              <a:chart seriesIdx="-4" categoryIdx="0" bldStep="category"/>
                                            </p:graphicEl>
                                          </p:spTgt>
                                        </p:tgtEl>
                                        <p:attrNameLst>
                                          <p:attrName>style.visibility</p:attrName>
                                        </p:attrNameLst>
                                      </p:cBhvr>
                                      <p:to>
                                        <p:strVal val="visible"/>
                                      </p:to>
                                    </p:set>
                                    <p:animEffect transition="in" filter="wipe(left)">
                                      <p:cBhvr>
                                        <p:cTn id="34" dur="500"/>
                                        <p:tgtEl>
                                          <p:spTgt spid="28">
                                            <p:graphicEl>
                                              <a:chart seriesIdx="-4" categoryIdx="0" bldStep="category"/>
                                            </p:graphicEl>
                                          </p:spTgt>
                                        </p:tgtEl>
                                      </p:cBhvr>
                                    </p:animEffect>
                                  </p:childTnLst>
                                </p:cTn>
                              </p:par>
                            </p:childTnLst>
                          </p:cTn>
                        </p:par>
                        <p:par>
                          <p:cTn id="35" fill="hold">
                            <p:stCondLst>
                              <p:cond delay="4250"/>
                            </p:stCondLst>
                            <p:childTnLst>
                              <p:par>
                                <p:cTn id="36" presetID="22" presetClass="entr" presetSubtype="8" fill="hold" grpId="0" nodeType="afterEffect">
                                  <p:stCondLst>
                                    <p:cond delay="0"/>
                                  </p:stCondLst>
                                  <p:childTnLst>
                                    <p:set>
                                      <p:cBhvr>
                                        <p:cTn id="37" dur="1" fill="hold">
                                          <p:stCondLst>
                                            <p:cond delay="0"/>
                                          </p:stCondLst>
                                        </p:cTn>
                                        <p:tgtEl>
                                          <p:spTgt spid="28">
                                            <p:graphicEl>
                                              <a:chart seriesIdx="-4" categoryIdx="1" bldStep="category"/>
                                            </p:graphicEl>
                                          </p:spTgt>
                                        </p:tgtEl>
                                        <p:attrNameLst>
                                          <p:attrName>style.visibility</p:attrName>
                                        </p:attrNameLst>
                                      </p:cBhvr>
                                      <p:to>
                                        <p:strVal val="visible"/>
                                      </p:to>
                                    </p:set>
                                    <p:animEffect transition="in" filter="wipe(left)">
                                      <p:cBhvr>
                                        <p:cTn id="38" dur="500"/>
                                        <p:tgtEl>
                                          <p:spTgt spid="28">
                                            <p:graphicEl>
                                              <a:chart seriesIdx="-4" categoryIdx="1" bldStep="category"/>
                                            </p:graphicEl>
                                          </p:spTgt>
                                        </p:tgtEl>
                                      </p:cBhvr>
                                    </p:animEffect>
                                  </p:childTnLst>
                                </p:cTn>
                              </p:par>
                            </p:childTnLst>
                          </p:cTn>
                        </p:par>
                        <p:par>
                          <p:cTn id="39" fill="hold">
                            <p:stCondLst>
                              <p:cond delay="4750"/>
                            </p:stCondLst>
                            <p:childTnLst>
                              <p:par>
                                <p:cTn id="40" presetID="22" presetClass="entr" presetSubtype="8" fill="hold" grpId="0" nodeType="afterEffect">
                                  <p:stCondLst>
                                    <p:cond delay="0"/>
                                  </p:stCondLst>
                                  <p:childTnLst>
                                    <p:set>
                                      <p:cBhvr>
                                        <p:cTn id="41" dur="1" fill="hold">
                                          <p:stCondLst>
                                            <p:cond delay="0"/>
                                          </p:stCondLst>
                                        </p:cTn>
                                        <p:tgtEl>
                                          <p:spTgt spid="28">
                                            <p:graphicEl>
                                              <a:chart seriesIdx="-4" categoryIdx="2" bldStep="category"/>
                                            </p:graphicEl>
                                          </p:spTgt>
                                        </p:tgtEl>
                                        <p:attrNameLst>
                                          <p:attrName>style.visibility</p:attrName>
                                        </p:attrNameLst>
                                      </p:cBhvr>
                                      <p:to>
                                        <p:strVal val="visible"/>
                                      </p:to>
                                    </p:set>
                                    <p:animEffect transition="in" filter="wipe(left)">
                                      <p:cBhvr>
                                        <p:cTn id="42" dur="500"/>
                                        <p:tgtEl>
                                          <p:spTgt spid="28">
                                            <p:graphicEl>
                                              <a:chart seriesIdx="-4" categoryIdx="2" bldStep="category"/>
                                            </p:graphicEl>
                                          </p:spTgt>
                                        </p:tgtEl>
                                      </p:cBhvr>
                                    </p:animEffect>
                                  </p:childTnLst>
                                </p:cTn>
                              </p:par>
                            </p:childTnLst>
                          </p:cTn>
                        </p:par>
                        <p:par>
                          <p:cTn id="43" fill="hold">
                            <p:stCondLst>
                              <p:cond delay="5250"/>
                            </p:stCondLst>
                            <p:childTnLst>
                              <p:par>
                                <p:cTn id="44" presetID="22" presetClass="entr" presetSubtype="8" fill="hold" grpId="0" nodeType="afterEffect">
                                  <p:stCondLst>
                                    <p:cond delay="0"/>
                                  </p:stCondLst>
                                  <p:childTnLst>
                                    <p:set>
                                      <p:cBhvr>
                                        <p:cTn id="45" dur="1" fill="hold">
                                          <p:stCondLst>
                                            <p:cond delay="0"/>
                                          </p:stCondLst>
                                        </p:cTn>
                                        <p:tgtEl>
                                          <p:spTgt spid="28">
                                            <p:graphicEl>
                                              <a:chart seriesIdx="-4" categoryIdx="3" bldStep="category"/>
                                            </p:graphicEl>
                                          </p:spTgt>
                                        </p:tgtEl>
                                        <p:attrNameLst>
                                          <p:attrName>style.visibility</p:attrName>
                                        </p:attrNameLst>
                                      </p:cBhvr>
                                      <p:to>
                                        <p:strVal val="visible"/>
                                      </p:to>
                                    </p:set>
                                    <p:animEffect transition="in" filter="wipe(left)">
                                      <p:cBhvr>
                                        <p:cTn id="46" dur="500"/>
                                        <p:tgtEl>
                                          <p:spTgt spid="28">
                                            <p:graphicEl>
                                              <a:chart seriesIdx="-4" categoryIdx="3" bldStep="category"/>
                                            </p:graphicEl>
                                          </p:spTgt>
                                        </p:tgtEl>
                                      </p:cBhvr>
                                    </p:animEffect>
                                  </p:childTnLst>
                                </p:cTn>
                              </p:par>
                            </p:childTnLst>
                          </p:cTn>
                        </p:par>
                        <p:par>
                          <p:cTn id="47" fill="hold">
                            <p:stCondLst>
                              <p:cond delay="5750"/>
                            </p:stCondLst>
                            <p:childTnLst>
                              <p:par>
                                <p:cTn id="48" presetID="22" presetClass="entr" presetSubtype="8" fill="hold" grpId="0" nodeType="afterEffect">
                                  <p:stCondLst>
                                    <p:cond delay="0"/>
                                  </p:stCondLst>
                                  <p:childTnLst>
                                    <p:set>
                                      <p:cBhvr>
                                        <p:cTn id="49" dur="1" fill="hold">
                                          <p:stCondLst>
                                            <p:cond delay="0"/>
                                          </p:stCondLst>
                                        </p:cTn>
                                        <p:tgtEl>
                                          <p:spTgt spid="28">
                                            <p:graphicEl>
                                              <a:chart seriesIdx="-4" categoryIdx="4" bldStep="category"/>
                                            </p:graphicEl>
                                          </p:spTgt>
                                        </p:tgtEl>
                                        <p:attrNameLst>
                                          <p:attrName>style.visibility</p:attrName>
                                        </p:attrNameLst>
                                      </p:cBhvr>
                                      <p:to>
                                        <p:strVal val="visible"/>
                                      </p:to>
                                    </p:set>
                                    <p:animEffect transition="in" filter="wipe(left)">
                                      <p:cBhvr>
                                        <p:cTn id="50" dur="500"/>
                                        <p:tgtEl>
                                          <p:spTgt spid="28">
                                            <p:graphicEl>
                                              <a:chart seriesIdx="-4" categoryIdx="4" bldStep="category"/>
                                            </p:graphicEl>
                                          </p:spTgt>
                                        </p:tgtEl>
                                      </p:cBhvr>
                                    </p:animEffect>
                                  </p:childTnLst>
                                </p:cTn>
                              </p:par>
                            </p:childTnLst>
                          </p:cTn>
                        </p:par>
                        <p:par>
                          <p:cTn id="51" fill="hold">
                            <p:stCondLst>
                              <p:cond delay="6250"/>
                            </p:stCondLst>
                            <p:childTnLst>
                              <p:par>
                                <p:cTn id="52" presetID="22" presetClass="entr" presetSubtype="8" fill="hold" grpId="0" nodeType="afterEffect">
                                  <p:stCondLst>
                                    <p:cond delay="0"/>
                                  </p:stCondLst>
                                  <p:childTnLst>
                                    <p:set>
                                      <p:cBhvr>
                                        <p:cTn id="53" dur="1" fill="hold">
                                          <p:stCondLst>
                                            <p:cond delay="0"/>
                                          </p:stCondLst>
                                        </p:cTn>
                                        <p:tgtEl>
                                          <p:spTgt spid="28">
                                            <p:graphicEl>
                                              <a:chart seriesIdx="-4" categoryIdx="5" bldStep="category"/>
                                            </p:graphicEl>
                                          </p:spTgt>
                                        </p:tgtEl>
                                        <p:attrNameLst>
                                          <p:attrName>style.visibility</p:attrName>
                                        </p:attrNameLst>
                                      </p:cBhvr>
                                      <p:to>
                                        <p:strVal val="visible"/>
                                      </p:to>
                                    </p:set>
                                    <p:animEffect transition="in" filter="wipe(left)">
                                      <p:cBhvr>
                                        <p:cTn id="54" dur="500"/>
                                        <p:tgtEl>
                                          <p:spTgt spid="28">
                                            <p:graphicEl>
                                              <a:chart seriesIdx="-4" categoryIdx="5" bldStep="category"/>
                                            </p:graphicEl>
                                          </p:spTgt>
                                        </p:tgtEl>
                                      </p:cBhvr>
                                    </p:animEffect>
                                  </p:childTnLst>
                                </p:cTn>
                              </p:par>
                            </p:childTnLst>
                          </p:cTn>
                        </p:par>
                        <p:par>
                          <p:cTn id="55" fill="hold">
                            <p:stCondLst>
                              <p:cond delay="6750"/>
                            </p:stCondLst>
                            <p:childTnLst>
                              <p:par>
                                <p:cTn id="56" presetID="22" presetClass="entr" presetSubtype="8" fill="hold" grpId="0" nodeType="afterEffect">
                                  <p:stCondLst>
                                    <p:cond delay="0"/>
                                  </p:stCondLst>
                                  <p:childTnLst>
                                    <p:set>
                                      <p:cBhvr>
                                        <p:cTn id="57" dur="1" fill="hold">
                                          <p:stCondLst>
                                            <p:cond delay="0"/>
                                          </p:stCondLst>
                                        </p:cTn>
                                        <p:tgtEl>
                                          <p:spTgt spid="28">
                                            <p:graphicEl>
                                              <a:chart seriesIdx="-4" categoryIdx="6" bldStep="category"/>
                                            </p:graphicEl>
                                          </p:spTgt>
                                        </p:tgtEl>
                                        <p:attrNameLst>
                                          <p:attrName>style.visibility</p:attrName>
                                        </p:attrNameLst>
                                      </p:cBhvr>
                                      <p:to>
                                        <p:strVal val="visible"/>
                                      </p:to>
                                    </p:set>
                                    <p:animEffect transition="in" filter="wipe(left)">
                                      <p:cBhvr>
                                        <p:cTn id="58" dur="500"/>
                                        <p:tgtEl>
                                          <p:spTgt spid="28">
                                            <p:graphicEl>
                                              <a:chart seriesIdx="-4" categoryIdx="6" bldStep="category"/>
                                            </p:graphicEl>
                                          </p:spTgt>
                                        </p:tgtEl>
                                      </p:cBhvr>
                                    </p:animEffect>
                                  </p:childTnLst>
                                </p:cTn>
                              </p:par>
                            </p:childTnLst>
                          </p:cTn>
                        </p:par>
                        <p:par>
                          <p:cTn id="59" fill="hold">
                            <p:stCondLst>
                              <p:cond delay="7250"/>
                            </p:stCondLst>
                            <p:childTnLst>
                              <p:par>
                                <p:cTn id="60" presetID="22" presetClass="entr" presetSubtype="8" fill="hold" grpId="0" nodeType="afterEffect">
                                  <p:stCondLst>
                                    <p:cond delay="0"/>
                                  </p:stCondLst>
                                  <p:childTnLst>
                                    <p:set>
                                      <p:cBhvr>
                                        <p:cTn id="61" dur="1" fill="hold">
                                          <p:stCondLst>
                                            <p:cond delay="0"/>
                                          </p:stCondLst>
                                        </p:cTn>
                                        <p:tgtEl>
                                          <p:spTgt spid="28">
                                            <p:graphicEl>
                                              <a:chart seriesIdx="-4" categoryIdx="7" bldStep="category"/>
                                            </p:graphicEl>
                                          </p:spTgt>
                                        </p:tgtEl>
                                        <p:attrNameLst>
                                          <p:attrName>style.visibility</p:attrName>
                                        </p:attrNameLst>
                                      </p:cBhvr>
                                      <p:to>
                                        <p:strVal val="visible"/>
                                      </p:to>
                                    </p:set>
                                    <p:animEffect transition="in" filter="wipe(left)">
                                      <p:cBhvr>
                                        <p:cTn id="62" dur="500"/>
                                        <p:tgtEl>
                                          <p:spTgt spid="28">
                                            <p:graphicEl>
                                              <a:chart seriesIdx="-4" categoryIdx="7" bldStep="category"/>
                                            </p:graphicEl>
                                          </p:spTgt>
                                        </p:tgtEl>
                                      </p:cBhvr>
                                    </p:animEffect>
                                  </p:childTnLst>
                                </p:cTn>
                              </p:par>
                            </p:childTnLst>
                          </p:cTn>
                        </p:par>
                        <p:par>
                          <p:cTn id="63" fill="hold">
                            <p:stCondLst>
                              <p:cond delay="7750"/>
                            </p:stCondLst>
                            <p:childTnLst>
                              <p:par>
                                <p:cTn id="64" presetID="22" presetClass="entr" presetSubtype="8" fill="hold" grpId="0" nodeType="afterEffect">
                                  <p:stCondLst>
                                    <p:cond delay="0"/>
                                  </p:stCondLst>
                                  <p:childTnLst>
                                    <p:set>
                                      <p:cBhvr>
                                        <p:cTn id="65" dur="1" fill="hold">
                                          <p:stCondLst>
                                            <p:cond delay="0"/>
                                          </p:stCondLst>
                                        </p:cTn>
                                        <p:tgtEl>
                                          <p:spTgt spid="28">
                                            <p:graphicEl>
                                              <a:chart seriesIdx="-4" categoryIdx="8" bldStep="category"/>
                                            </p:graphicEl>
                                          </p:spTgt>
                                        </p:tgtEl>
                                        <p:attrNameLst>
                                          <p:attrName>style.visibility</p:attrName>
                                        </p:attrNameLst>
                                      </p:cBhvr>
                                      <p:to>
                                        <p:strVal val="visible"/>
                                      </p:to>
                                    </p:set>
                                    <p:animEffect transition="in" filter="wipe(left)">
                                      <p:cBhvr>
                                        <p:cTn id="66" dur="500"/>
                                        <p:tgtEl>
                                          <p:spTgt spid="28">
                                            <p:graphicEl>
                                              <a:chart seriesIdx="-4" categoryIdx="8" bldStep="category"/>
                                            </p:graphicEl>
                                          </p:spTgt>
                                        </p:tgtEl>
                                      </p:cBhvr>
                                    </p:animEffect>
                                  </p:childTnLst>
                                </p:cTn>
                              </p:par>
                            </p:childTnLst>
                          </p:cTn>
                        </p:par>
                        <p:par>
                          <p:cTn id="67" fill="hold">
                            <p:stCondLst>
                              <p:cond delay="8250"/>
                            </p:stCondLst>
                            <p:childTnLst>
                              <p:par>
                                <p:cTn id="68" presetID="22" presetClass="entr" presetSubtype="8" fill="hold" grpId="0" nodeType="afterEffect">
                                  <p:stCondLst>
                                    <p:cond delay="0"/>
                                  </p:stCondLst>
                                  <p:childTnLst>
                                    <p:set>
                                      <p:cBhvr>
                                        <p:cTn id="69" dur="1" fill="hold">
                                          <p:stCondLst>
                                            <p:cond delay="0"/>
                                          </p:stCondLst>
                                        </p:cTn>
                                        <p:tgtEl>
                                          <p:spTgt spid="28">
                                            <p:graphicEl>
                                              <a:chart seriesIdx="-4" categoryIdx="9" bldStep="category"/>
                                            </p:graphicEl>
                                          </p:spTgt>
                                        </p:tgtEl>
                                        <p:attrNameLst>
                                          <p:attrName>style.visibility</p:attrName>
                                        </p:attrNameLst>
                                      </p:cBhvr>
                                      <p:to>
                                        <p:strVal val="visible"/>
                                      </p:to>
                                    </p:set>
                                    <p:animEffect transition="in" filter="wipe(left)">
                                      <p:cBhvr>
                                        <p:cTn id="70" dur="500"/>
                                        <p:tgtEl>
                                          <p:spTgt spid="28">
                                            <p:graphicEl>
                                              <a:chart seriesIdx="-4" categoryIdx="9" bldStep="category"/>
                                            </p:graphicEl>
                                          </p:spTgt>
                                        </p:tgtEl>
                                      </p:cBhvr>
                                    </p:animEffect>
                                  </p:childTnLst>
                                </p:cTn>
                              </p:par>
                              <p:par>
                                <p:cTn id="71" presetID="22" presetClass="entr" presetSubtype="4" fill="hold" nodeType="withEffect">
                                  <p:stCondLst>
                                    <p:cond delay="250"/>
                                  </p:stCondLst>
                                  <p:childTnLst>
                                    <p:set>
                                      <p:cBhvr>
                                        <p:cTn id="72" dur="1" fill="hold">
                                          <p:stCondLst>
                                            <p:cond delay="0"/>
                                          </p:stCondLst>
                                        </p:cTn>
                                        <p:tgtEl>
                                          <p:spTgt spid="29"/>
                                        </p:tgtEl>
                                        <p:attrNameLst>
                                          <p:attrName>style.visibility</p:attrName>
                                        </p:attrNameLst>
                                      </p:cBhvr>
                                      <p:to>
                                        <p:strVal val="visible"/>
                                      </p:to>
                                    </p:set>
                                    <p:animEffect transition="in" filter="wipe(down)">
                                      <p:cBhvr>
                                        <p:cTn id="73" dur="500"/>
                                        <p:tgtEl>
                                          <p:spTgt spid="29"/>
                                        </p:tgtEl>
                                      </p:cBhvr>
                                    </p:animEffect>
                                  </p:childTnLst>
                                </p:cTn>
                              </p:par>
                              <p:par>
                                <p:cTn id="74" presetID="23" presetClass="entr" presetSubtype="16" fill="hold" grpId="0" nodeType="withEffect">
                                  <p:stCondLst>
                                    <p:cond delay="500"/>
                                  </p:stCondLst>
                                  <p:childTnLst>
                                    <p:set>
                                      <p:cBhvr>
                                        <p:cTn id="75" dur="1" fill="hold">
                                          <p:stCondLst>
                                            <p:cond delay="0"/>
                                          </p:stCondLst>
                                        </p:cTn>
                                        <p:tgtEl>
                                          <p:spTgt spid="32"/>
                                        </p:tgtEl>
                                        <p:attrNameLst>
                                          <p:attrName>style.visibility</p:attrName>
                                        </p:attrNameLst>
                                      </p:cBhvr>
                                      <p:to>
                                        <p:strVal val="visible"/>
                                      </p:to>
                                    </p:set>
                                    <p:anim calcmode="lin" valueType="num">
                                      <p:cBhvr>
                                        <p:cTn id="76" dur="250" fill="hold"/>
                                        <p:tgtEl>
                                          <p:spTgt spid="32"/>
                                        </p:tgtEl>
                                        <p:attrNameLst>
                                          <p:attrName>ppt_w</p:attrName>
                                        </p:attrNameLst>
                                      </p:cBhvr>
                                      <p:tavLst>
                                        <p:tav tm="0">
                                          <p:val>
                                            <p:fltVal val="0"/>
                                          </p:val>
                                        </p:tav>
                                        <p:tav tm="100000">
                                          <p:val>
                                            <p:strVal val="#ppt_w"/>
                                          </p:val>
                                        </p:tav>
                                      </p:tavLst>
                                    </p:anim>
                                    <p:anim calcmode="lin" valueType="num">
                                      <p:cBhvr>
                                        <p:cTn id="77" dur="250" fill="hold"/>
                                        <p:tgtEl>
                                          <p:spTgt spid="32"/>
                                        </p:tgtEl>
                                        <p:attrNameLst>
                                          <p:attrName>ppt_h</p:attrName>
                                        </p:attrNameLst>
                                      </p:cBhvr>
                                      <p:tavLst>
                                        <p:tav tm="0">
                                          <p:val>
                                            <p:fltVal val="0"/>
                                          </p:val>
                                        </p:tav>
                                        <p:tav tm="100000">
                                          <p:val>
                                            <p:strVal val="#ppt_h"/>
                                          </p:val>
                                        </p:tav>
                                      </p:tavLst>
                                    </p:anim>
                                  </p:childTnLst>
                                </p:cTn>
                              </p:par>
                              <p:par>
                                <p:cTn id="78" presetID="23" presetClass="entr" presetSubtype="16" fill="hold" grpId="0" nodeType="withEffect">
                                  <p:stCondLst>
                                    <p:cond delay="500"/>
                                  </p:stCondLst>
                                  <p:childTnLst>
                                    <p:set>
                                      <p:cBhvr>
                                        <p:cTn id="79" dur="1" fill="hold">
                                          <p:stCondLst>
                                            <p:cond delay="0"/>
                                          </p:stCondLst>
                                        </p:cTn>
                                        <p:tgtEl>
                                          <p:spTgt spid="31"/>
                                        </p:tgtEl>
                                        <p:attrNameLst>
                                          <p:attrName>style.visibility</p:attrName>
                                        </p:attrNameLst>
                                      </p:cBhvr>
                                      <p:to>
                                        <p:strVal val="visible"/>
                                      </p:to>
                                    </p:set>
                                    <p:anim calcmode="lin" valueType="num">
                                      <p:cBhvr>
                                        <p:cTn id="80" dur="250" fill="hold"/>
                                        <p:tgtEl>
                                          <p:spTgt spid="31"/>
                                        </p:tgtEl>
                                        <p:attrNameLst>
                                          <p:attrName>ppt_w</p:attrName>
                                        </p:attrNameLst>
                                      </p:cBhvr>
                                      <p:tavLst>
                                        <p:tav tm="0">
                                          <p:val>
                                            <p:fltVal val="0"/>
                                          </p:val>
                                        </p:tav>
                                        <p:tav tm="100000">
                                          <p:val>
                                            <p:strVal val="#ppt_w"/>
                                          </p:val>
                                        </p:tav>
                                      </p:tavLst>
                                    </p:anim>
                                    <p:anim calcmode="lin" valueType="num">
                                      <p:cBhvr>
                                        <p:cTn id="81" dur="250" fill="hold"/>
                                        <p:tgtEl>
                                          <p:spTgt spid="31"/>
                                        </p:tgtEl>
                                        <p:attrNameLst>
                                          <p:attrName>ppt_h</p:attrName>
                                        </p:attrNameLst>
                                      </p:cBhvr>
                                      <p:tavLst>
                                        <p:tav tm="0">
                                          <p:val>
                                            <p:fltVal val="0"/>
                                          </p:val>
                                        </p:tav>
                                        <p:tav tm="100000">
                                          <p:val>
                                            <p:strVal val="#ppt_h"/>
                                          </p:val>
                                        </p:tav>
                                      </p:tavLst>
                                    </p:anim>
                                  </p:childTnLst>
                                </p:cTn>
                              </p:par>
                              <p:par>
                                <p:cTn id="82" presetID="6" presetClass="emph" presetSubtype="0" autoRev="1" fill="hold" grpId="1" nodeType="withEffect">
                                  <p:stCondLst>
                                    <p:cond delay="500"/>
                                  </p:stCondLst>
                                  <p:childTnLst>
                                    <p:animScale>
                                      <p:cBhvr>
                                        <p:cTn id="83" dur="250" fill="hold"/>
                                        <p:tgtEl>
                                          <p:spTgt spid="32"/>
                                        </p:tgtEl>
                                      </p:cBhvr>
                                      <p:by x="150000" y="150000"/>
                                    </p:animScale>
                                  </p:childTnLst>
                                </p:cTn>
                              </p:par>
                              <p:par>
                                <p:cTn id="84" presetID="10" presetClass="entr" presetSubtype="0" fill="hold" nodeType="withEffect">
                                  <p:stCondLst>
                                    <p:cond delay="100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childTnLst>
                                </p:cTn>
                              </p:par>
                              <p:par>
                                <p:cTn id="87" presetID="22" presetClass="entr" presetSubtype="4" fill="hold" nodeType="withEffect">
                                  <p:stCondLst>
                                    <p:cond delay="250"/>
                                  </p:stCondLst>
                                  <p:childTnLst>
                                    <p:set>
                                      <p:cBhvr>
                                        <p:cTn id="88" dur="1" fill="hold">
                                          <p:stCondLst>
                                            <p:cond delay="0"/>
                                          </p:stCondLst>
                                        </p:cTn>
                                        <p:tgtEl>
                                          <p:spTgt spid="35"/>
                                        </p:tgtEl>
                                        <p:attrNameLst>
                                          <p:attrName>style.visibility</p:attrName>
                                        </p:attrNameLst>
                                      </p:cBhvr>
                                      <p:to>
                                        <p:strVal val="visible"/>
                                      </p:to>
                                    </p:set>
                                    <p:animEffect transition="in" filter="wipe(down)">
                                      <p:cBhvr>
                                        <p:cTn id="89" dur="500"/>
                                        <p:tgtEl>
                                          <p:spTgt spid="35"/>
                                        </p:tgtEl>
                                      </p:cBhvr>
                                    </p:animEffect>
                                  </p:childTnLst>
                                </p:cTn>
                              </p:par>
                              <p:par>
                                <p:cTn id="90" presetID="23" presetClass="entr" presetSubtype="16" fill="hold" grpId="0" nodeType="withEffect">
                                  <p:stCondLst>
                                    <p:cond delay="500"/>
                                  </p:stCondLst>
                                  <p:childTnLst>
                                    <p:set>
                                      <p:cBhvr>
                                        <p:cTn id="91" dur="1" fill="hold">
                                          <p:stCondLst>
                                            <p:cond delay="0"/>
                                          </p:stCondLst>
                                        </p:cTn>
                                        <p:tgtEl>
                                          <p:spTgt spid="37"/>
                                        </p:tgtEl>
                                        <p:attrNameLst>
                                          <p:attrName>style.visibility</p:attrName>
                                        </p:attrNameLst>
                                      </p:cBhvr>
                                      <p:to>
                                        <p:strVal val="visible"/>
                                      </p:to>
                                    </p:set>
                                    <p:anim calcmode="lin" valueType="num">
                                      <p:cBhvr>
                                        <p:cTn id="92" dur="250" fill="hold"/>
                                        <p:tgtEl>
                                          <p:spTgt spid="37"/>
                                        </p:tgtEl>
                                        <p:attrNameLst>
                                          <p:attrName>ppt_w</p:attrName>
                                        </p:attrNameLst>
                                      </p:cBhvr>
                                      <p:tavLst>
                                        <p:tav tm="0">
                                          <p:val>
                                            <p:fltVal val="0"/>
                                          </p:val>
                                        </p:tav>
                                        <p:tav tm="100000">
                                          <p:val>
                                            <p:strVal val="#ppt_w"/>
                                          </p:val>
                                        </p:tav>
                                      </p:tavLst>
                                    </p:anim>
                                    <p:anim calcmode="lin" valueType="num">
                                      <p:cBhvr>
                                        <p:cTn id="93" dur="250" fill="hold"/>
                                        <p:tgtEl>
                                          <p:spTgt spid="37"/>
                                        </p:tgtEl>
                                        <p:attrNameLst>
                                          <p:attrName>ppt_h</p:attrName>
                                        </p:attrNameLst>
                                      </p:cBhvr>
                                      <p:tavLst>
                                        <p:tav tm="0">
                                          <p:val>
                                            <p:fltVal val="0"/>
                                          </p:val>
                                        </p:tav>
                                        <p:tav tm="100000">
                                          <p:val>
                                            <p:strVal val="#ppt_h"/>
                                          </p:val>
                                        </p:tav>
                                      </p:tavLst>
                                    </p:anim>
                                  </p:childTnLst>
                                </p:cTn>
                              </p:par>
                              <p:par>
                                <p:cTn id="94" presetID="23" presetClass="entr" presetSubtype="16" fill="hold" grpId="0" nodeType="withEffect">
                                  <p:stCondLst>
                                    <p:cond delay="500"/>
                                  </p:stCondLst>
                                  <p:childTnLst>
                                    <p:set>
                                      <p:cBhvr>
                                        <p:cTn id="95" dur="1" fill="hold">
                                          <p:stCondLst>
                                            <p:cond delay="0"/>
                                          </p:stCondLst>
                                        </p:cTn>
                                        <p:tgtEl>
                                          <p:spTgt spid="36"/>
                                        </p:tgtEl>
                                        <p:attrNameLst>
                                          <p:attrName>style.visibility</p:attrName>
                                        </p:attrNameLst>
                                      </p:cBhvr>
                                      <p:to>
                                        <p:strVal val="visible"/>
                                      </p:to>
                                    </p:set>
                                    <p:anim calcmode="lin" valueType="num">
                                      <p:cBhvr>
                                        <p:cTn id="96" dur="250" fill="hold"/>
                                        <p:tgtEl>
                                          <p:spTgt spid="36"/>
                                        </p:tgtEl>
                                        <p:attrNameLst>
                                          <p:attrName>ppt_w</p:attrName>
                                        </p:attrNameLst>
                                      </p:cBhvr>
                                      <p:tavLst>
                                        <p:tav tm="0">
                                          <p:val>
                                            <p:fltVal val="0"/>
                                          </p:val>
                                        </p:tav>
                                        <p:tav tm="100000">
                                          <p:val>
                                            <p:strVal val="#ppt_w"/>
                                          </p:val>
                                        </p:tav>
                                      </p:tavLst>
                                    </p:anim>
                                    <p:anim calcmode="lin" valueType="num">
                                      <p:cBhvr>
                                        <p:cTn id="97" dur="250" fill="hold"/>
                                        <p:tgtEl>
                                          <p:spTgt spid="36"/>
                                        </p:tgtEl>
                                        <p:attrNameLst>
                                          <p:attrName>ppt_h</p:attrName>
                                        </p:attrNameLst>
                                      </p:cBhvr>
                                      <p:tavLst>
                                        <p:tav tm="0">
                                          <p:val>
                                            <p:fltVal val="0"/>
                                          </p:val>
                                        </p:tav>
                                        <p:tav tm="100000">
                                          <p:val>
                                            <p:strVal val="#ppt_h"/>
                                          </p:val>
                                        </p:tav>
                                      </p:tavLst>
                                    </p:anim>
                                  </p:childTnLst>
                                </p:cTn>
                              </p:par>
                              <p:par>
                                <p:cTn id="98" presetID="6" presetClass="emph" presetSubtype="0" autoRev="1" fill="hold" grpId="1" nodeType="withEffect">
                                  <p:stCondLst>
                                    <p:cond delay="500"/>
                                  </p:stCondLst>
                                  <p:childTnLst>
                                    <p:animScale>
                                      <p:cBhvr>
                                        <p:cTn id="99" dur="250" fill="hold"/>
                                        <p:tgtEl>
                                          <p:spTgt spid="37"/>
                                        </p:tgtEl>
                                      </p:cBhvr>
                                      <p:by x="150000" y="150000"/>
                                    </p:animScale>
                                  </p:childTnLst>
                                </p:cTn>
                              </p:par>
                              <p:par>
                                <p:cTn id="100" presetID="10" presetClass="entr" presetSubtype="0" fill="hold" nodeType="withEffect">
                                  <p:stCondLst>
                                    <p:cond delay="100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500"/>
                                        <p:tgtEl>
                                          <p:spTgt spid="21"/>
                                        </p:tgtEl>
                                      </p:cBhvr>
                                    </p:animEffect>
                                  </p:childTnLst>
                                </p:cTn>
                              </p:par>
                              <p:par>
                                <p:cTn id="103" presetID="22" presetClass="entr" presetSubtype="4" fill="hold" nodeType="withEffect">
                                  <p:stCondLst>
                                    <p:cond delay="250"/>
                                  </p:stCondLst>
                                  <p:childTnLst>
                                    <p:set>
                                      <p:cBhvr>
                                        <p:cTn id="104" dur="1" fill="hold">
                                          <p:stCondLst>
                                            <p:cond delay="0"/>
                                          </p:stCondLst>
                                        </p:cTn>
                                        <p:tgtEl>
                                          <p:spTgt spid="39"/>
                                        </p:tgtEl>
                                        <p:attrNameLst>
                                          <p:attrName>style.visibility</p:attrName>
                                        </p:attrNameLst>
                                      </p:cBhvr>
                                      <p:to>
                                        <p:strVal val="visible"/>
                                      </p:to>
                                    </p:set>
                                    <p:animEffect transition="in" filter="wipe(down)">
                                      <p:cBhvr>
                                        <p:cTn id="105" dur="500"/>
                                        <p:tgtEl>
                                          <p:spTgt spid="39"/>
                                        </p:tgtEl>
                                      </p:cBhvr>
                                    </p:animEffect>
                                  </p:childTnLst>
                                </p:cTn>
                              </p:par>
                              <p:par>
                                <p:cTn id="106" presetID="23" presetClass="entr" presetSubtype="16" fill="hold" grpId="0" nodeType="withEffect">
                                  <p:stCondLst>
                                    <p:cond delay="500"/>
                                  </p:stCondLst>
                                  <p:childTnLst>
                                    <p:set>
                                      <p:cBhvr>
                                        <p:cTn id="107" dur="1" fill="hold">
                                          <p:stCondLst>
                                            <p:cond delay="0"/>
                                          </p:stCondLst>
                                        </p:cTn>
                                        <p:tgtEl>
                                          <p:spTgt spid="41"/>
                                        </p:tgtEl>
                                        <p:attrNameLst>
                                          <p:attrName>style.visibility</p:attrName>
                                        </p:attrNameLst>
                                      </p:cBhvr>
                                      <p:to>
                                        <p:strVal val="visible"/>
                                      </p:to>
                                    </p:set>
                                    <p:anim calcmode="lin" valueType="num">
                                      <p:cBhvr>
                                        <p:cTn id="108" dur="250" fill="hold"/>
                                        <p:tgtEl>
                                          <p:spTgt spid="41"/>
                                        </p:tgtEl>
                                        <p:attrNameLst>
                                          <p:attrName>ppt_w</p:attrName>
                                        </p:attrNameLst>
                                      </p:cBhvr>
                                      <p:tavLst>
                                        <p:tav tm="0">
                                          <p:val>
                                            <p:fltVal val="0"/>
                                          </p:val>
                                        </p:tav>
                                        <p:tav tm="100000">
                                          <p:val>
                                            <p:strVal val="#ppt_w"/>
                                          </p:val>
                                        </p:tav>
                                      </p:tavLst>
                                    </p:anim>
                                    <p:anim calcmode="lin" valueType="num">
                                      <p:cBhvr>
                                        <p:cTn id="109" dur="250" fill="hold"/>
                                        <p:tgtEl>
                                          <p:spTgt spid="41"/>
                                        </p:tgtEl>
                                        <p:attrNameLst>
                                          <p:attrName>ppt_h</p:attrName>
                                        </p:attrNameLst>
                                      </p:cBhvr>
                                      <p:tavLst>
                                        <p:tav tm="0">
                                          <p:val>
                                            <p:fltVal val="0"/>
                                          </p:val>
                                        </p:tav>
                                        <p:tav tm="100000">
                                          <p:val>
                                            <p:strVal val="#ppt_h"/>
                                          </p:val>
                                        </p:tav>
                                      </p:tavLst>
                                    </p:anim>
                                  </p:childTnLst>
                                </p:cTn>
                              </p:par>
                              <p:par>
                                <p:cTn id="110" presetID="23" presetClass="entr" presetSubtype="16" fill="hold" grpId="0" nodeType="withEffect">
                                  <p:stCondLst>
                                    <p:cond delay="500"/>
                                  </p:stCondLst>
                                  <p:childTnLst>
                                    <p:set>
                                      <p:cBhvr>
                                        <p:cTn id="111" dur="1" fill="hold">
                                          <p:stCondLst>
                                            <p:cond delay="0"/>
                                          </p:stCondLst>
                                        </p:cTn>
                                        <p:tgtEl>
                                          <p:spTgt spid="40"/>
                                        </p:tgtEl>
                                        <p:attrNameLst>
                                          <p:attrName>style.visibility</p:attrName>
                                        </p:attrNameLst>
                                      </p:cBhvr>
                                      <p:to>
                                        <p:strVal val="visible"/>
                                      </p:to>
                                    </p:set>
                                    <p:anim calcmode="lin" valueType="num">
                                      <p:cBhvr>
                                        <p:cTn id="112" dur="250" fill="hold"/>
                                        <p:tgtEl>
                                          <p:spTgt spid="40"/>
                                        </p:tgtEl>
                                        <p:attrNameLst>
                                          <p:attrName>ppt_w</p:attrName>
                                        </p:attrNameLst>
                                      </p:cBhvr>
                                      <p:tavLst>
                                        <p:tav tm="0">
                                          <p:val>
                                            <p:fltVal val="0"/>
                                          </p:val>
                                        </p:tav>
                                        <p:tav tm="100000">
                                          <p:val>
                                            <p:strVal val="#ppt_w"/>
                                          </p:val>
                                        </p:tav>
                                      </p:tavLst>
                                    </p:anim>
                                    <p:anim calcmode="lin" valueType="num">
                                      <p:cBhvr>
                                        <p:cTn id="113" dur="250" fill="hold"/>
                                        <p:tgtEl>
                                          <p:spTgt spid="40"/>
                                        </p:tgtEl>
                                        <p:attrNameLst>
                                          <p:attrName>ppt_h</p:attrName>
                                        </p:attrNameLst>
                                      </p:cBhvr>
                                      <p:tavLst>
                                        <p:tav tm="0">
                                          <p:val>
                                            <p:fltVal val="0"/>
                                          </p:val>
                                        </p:tav>
                                        <p:tav tm="100000">
                                          <p:val>
                                            <p:strVal val="#ppt_h"/>
                                          </p:val>
                                        </p:tav>
                                      </p:tavLst>
                                    </p:anim>
                                  </p:childTnLst>
                                </p:cTn>
                              </p:par>
                              <p:par>
                                <p:cTn id="114" presetID="6" presetClass="emph" presetSubtype="0" autoRev="1" fill="hold" grpId="1" nodeType="withEffect">
                                  <p:stCondLst>
                                    <p:cond delay="500"/>
                                  </p:stCondLst>
                                  <p:childTnLst>
                                    <p:animScale>
                                      <p:cBhvr>
                                        <p:cTn id="115" dur="250" fill="hold"/>
                                        <p:tgtEl>
                                          <p:spTgt spid="41"/>
                                        </p:tgtEl>
                                      </p:cBhvr>
                                      <p:by x="150000" y="150000"/>
                                    </p:animScale>
                                  </p:childTnLst>
                                </p:cTn>
                              </p:par>
                              <p:par>
                                <p:cTn id="116" presetID="10" presetClass="entr" presetSubtype="0" fill="hold" nodeType="withEffect">
                                  <p:stCondLst>
                                    <p:cond delay="1250"/>
                                  </p:st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500"/>
                                        <p:tgtEl>
                                          <p:spTgt spid="22"/>
                                        </p:tgtEl>
                                      </p:cBhvr>
                                    </p:animEffect>
                                  </p:childTnLst>
                                </p:cTn>
                              </p:par>
                              <p:par>
                                <p:cTn id="119" presetID="22" presetClass="entr" presetSubtype="4" fill="hold" nodeType="withEffect">
                                  <p:stCondLst>
                                    <p:cond delay="250"/>
                                  </p:stCondLst>
                                  <p:childTnLst>
                                    <p:set>
                                      <p:cBhvr>
                                        <p:cTn id="120" dur="1" fill="hold">
                                          <p:stCondLst>
                                            <p:cond delay="0"/>
                                          </p:stCondLst>
                                        </p:cTn>
                                        <p:tgtEl>
                                          <p:spTgt spid="42"/>
                                        </p:tgtEl>
                                        <p:attrNameLst>
                                          <p:attrName>style.visibility</p:attrName>
                                        </p:attrNameLst>
                                      </p:cBhvr>
                                      <p:to>
                                        <p:strVal val="visible"/>
                                      </p:to>
                                    </p:set>
                                    <p:animEffect transition="in" filter="wipe(down)">
                                      <p:cBhvr>
                                        <p:cTn id="121" dur="500"/>
                                        <p:tgtEl>
                                          <p:spTgt spid="42"/>
                                        </p:tgtEl>
                                      </p:cBhvr>
                                    </p:animEffect>
                                  </p:childTnLst>
                                </p:cTn>
                              </p:par>
                              <p:par>
                                <p:cTn id="122" presetID="23" presetClass="entr" presetSubtype="16" fill="hold" grpId="0" nodeType="withEffect">
                                  <p:stCondLst>
                                    <p:cond delay="500"/>
                                  </p:stCondLst>
                                  <p:childTnLst>
                                    <p:set>
                                      <p:cBhvr>
                                        <p:cTn id="123" dur="1" fill="hold">
                                          <p:stCondLst>
                                            <p:cond delay="0"/>
                                          </p:stCondLst>
                                        </p:cTn>
                                        <p:tgtEl>
                                          <p:spTgt spid="44"/>
                                        </p:tgtEl>
                                        <p:attrNameLst>
                                          <p:attrName>style.visibility</p:attrName>
                                        </p:attrNameLst>
                                      </p:cBhvr>
                                      <p:to>
                                        <p:strVal val="visible"/>
                                      </p:to>
                                    </p:set>
                                    <p:anim calcmode="lin" valueType="num">
                                      <p:cBhvr>
                                        <p:cTn id="124" dur="250" fill="hold"/>
                                        <p:tgtEl>
                                          <p:spTgt spid="44"/>
                                        </p:tgtEl>
                                        <p:attrNameLst>
                                          <p:attrName>ppt_w</p:attrName>
                                        </p:attrNameLst>
                                      </p:cBhvr>
                                      <p:tavLst>
                                        <p:tav tm="0">
                                          <p:val>
                                            <p:fltVal val="0"/>
                                          </p:val>
                                        </p:tav>
                                        <p:tav tm="100000">
                                          <p:val>
                                            <p:strVal val="#ppt_w"/>
                                          </p:val>
                                        </p:tav>
                                      </p:tavLst>
                                    </p:anim>
                                    <p:anim calcmode="lin" valueType="num">
                                      <p:cBhvr>
                                        <p:cTn id="125" dur="250" fill="hold"/>
                                        <p:tgtEl>
                                          <p:spTgt spid="44"/>
                                        </p:tgtEl>
                                        <p:attrNameLst>
                                          <p:attrName>ppt_h</p:attrName>
                                        </p:attrNameLst>
                                      </p:cBhvr>
                                      <p:tavLst>
                                        <p:tav tm="0">
                                          <p:val>
                                            <p:fltVal val="0"/>
                                          </p:val>
                                        </p:tav>
                                        <p:tav tm="100000">
                                          <p:val>
                                            <p:strVal val="#ppt_h"/>
                                          </p:val>
                                        </p:tav>
                                      </p:tavLst>
                                    </p:anim>
                                  </p:childTnLst>
                                </p:cTn>
                              </p:par>
                              <p:par>
                                <p:cTn id="126" presetID="23" presetClass="entr" presetSubtype="16" fill="hold" grpId="0" nodeType="withEffect">
                                  <p:stCondLst>
                                    <p:cond delay="500"/>
                                  </p:stCondLst>
                                  <p:childTnLst>
                                    <p:set>
                                      <p:cBhvr>
                                        <p:cTn id="127" dur="1" fill="hold">
                                          <p:stCondLst>
                                            <p:cond delay="0"/>
                                          </p:stCondLst>
                                        </p:cTn>
                                        <p:tgtEl>
                                          <p:spTgt spid="43"/>
                                        </p:tgtEl>
                                        <p:attrNameLst>
                                          <p:attrName>style.visibility</p:attrName>
                                        </p:attrNameLst>
                                      </p:cBhvr>
                                      <p:to>
                                        <p:strVal val="visible"/>
                                      </p:to>
                                    </p:set>
                                    <p:anim calcmode="lin" valueType="num">
                                      <p:cBhvr>
                                        <p:cTn id="128" dur="250" fill="hold"/>
                                        <p:tgtEl>
                                          <p:spTgt spid="43"/>
                                        </p:tgtEl>
                                        <p:attrNameLst>
                                          <p:attrName>ppt_w</p:attrName>
                                        </p:attrNameLst>
                                      </p:cBhvr>
                                      <p:tavLst>
                                        <p:tav tm="0">
                                          <p:val>
                                            <p:fltVal val="0"/>
                                          </p:val>
                                        </p:tav>
                                        <p:tav tm="100000">
                                          <p:val>
                                            <p:strVal val="#ppt_w"/>
                                          </p:val>
                                        </p:tav>
                                      </p:tavLst>
                                    </p:anim>
                                    <p:anim calcmode="lin" valueType="num">
                                      <p:cBhvr>
                                        <p:cTn id="129" dur="250" fill="hold"/>
                                        <p:tgtEl>
                                          <p:spTgt spid="43"/>
                                        </p:tgtEl>
                                        <p:attrNameLst>
                                          <p:attrName>ppt_h</p:attrName>
                                        </p:attrNameLst>
                                      </p:cBhvr>
                                      <p:tavLst>
                                        <p:tav tm="0">
                                          <p:val>
                                            <p:fltVal val="0"/>
                                          </p:val>
                                        </p:tav>
                                        <p:tav tm="100000">
                                          <p:val>
                                            <p:strVal val="#ppt_h"/>
                                          </p:val>
                                        </p:tav>
                                      </p:tavLst>
                                    </p:anim>
                                  </p:childTnLst>
                                </p:cTn>
                              </p:par>
                              <p:par>
                                <p:cTn id="130" presetID="6" presetClass="emph" presetSubtype="0" autoRev="1" fill="hold" grpId="1" nodeType="withEffect">
                                  <p:stCondLst>
                                    <p:cond delay="500"/>
                                  </p:stCondLst>
                                  <p:childTnLst>
                                    <p:animScale>
                                      <p:cBhvr>
                                        <p:cTn id="131" dur="250" fill="hold"/>
                                        <p:tgtEl>
                                          <p:spTgt spid="44"/>
                                        </p:tgtEl>
                                      </p:cBhvr>
                                      <p:by x="150000" y="150000"/>
                                    </p:animScale>
                                  </p:childTnLst>
                                </p:cTn>
                              </p:par>
                              <p:par>
                                <p:cTn id="132" presetID="10" presetClass="entr" presetSubtype="0" fill="hold" nodeType="withEffect">
                                  <p:stCondLst>
                                    <p:cond delay="1500"/>
                                  </p:stCondLst>
                                  <p:childTnLst>
                                    <p:set>
                                      <p:cBhvr>
                                        <p:cTn id="133" dur="1" fill="hold">
                                          <p:stCondLst>
                                            <p:cond delay="0"/>
                                          </p:stCondLst>
                                        </p:cTn>
                                        <p:tgtEl>
                                          <p:spTgt spid="23"/>
                                        </p:tgtEl>
                                        <p:attrNameLst>
                                          <p:attrName>style.visibility</p:attrName>
                                        </p:attrNameLst>
                                      </p:cBhvr>
                                      <p:to>
                                        <p:strVal val="visible"/>
                                      </p:to>
                                    </p:set>
                                    <p:animEffect transition="in" filter="fade">
                                      <p:cBhvr>
                                        <p:cTn id="134" dur="500"/>
                                        <p:tgtEl>
                                          <p:spTgt spid="23"/>
                                        </p:tgtEl>
                                      </p:cBhvr>
                                    </p:animEffect>
                                  </p:childTnLst>
                                </p:cTn>
                              </p:par>
                              <p:par>
                                <p:cTn id="135" presetID="10" presetClass="entr" presetSubtype="0" fill="hold" nodeType="withEffect">
                                  <p:stCondLst>
                                    <p:cond delay="1500"/>
                                  </p:stCondLst>
                                  <p:childTnLst>
                                    <p:set>
                                      <p:cBhvr>
                                        <p:cTn id="136" dur="1" fill="hold">
                                          <p:stCondLst>
                                            <p:cond delay="0"/>
                                          </p:stCondLst>
                                        </p:cTn>
                                        <p:tgtEl>
                                          <p:spTgt spid="55"/>
                                        </p:tgtEl>
                                        <p:attrNameLst>
                                          <p:attrName>style.visibility</p:attrName>
                                        </p:attrNameLst>
                                      </p:cBhvr>
                                      <p:to>
                                        <p:strVal val="visible"/>
                                      </p:to>
                                    </p:set>
                                    <p:animEffect transition="in" filter="fade">
                                      <p:cBhvr>
                                        <p:cTn id="137" dur="500"/>
                                        <p:tgtEl>
                                          <p:spTgt spid="55"/>
                                        </p:tgtEl>
                                      </p:cBhvr>
                                    </p:animEffect>
                                  </p:childTnLst>
                                </p:cTn>
                              </p:par>
                              <p:par>
                                <p:cTn id="138" presetID="56" presetClass="path" presetSubtype="0" accel="50000" decel="50000" fill="hold" nodeType="withEffect">
                                  <p:stCondLst>
                                    <p:cond delay="1500"/>
                                  </p:stCondLst>
                                  <p:childTnLst>
                                    <p:animMotion origin="layout" path="M -3.54167E-6 -4.07407E-6 L 0.29245 -0.29236 " pathEditMode="relative" rAng="0" ptsTypes="AA">
                                      <p:cBhvr>
                                        <p:cTn id="139" dur="2000" spd="-100000" fill="hold"/>
                                        <p:tgtEl>
                                          <p:spTgt spid="55"/>
                                        </p:tgtEl>
                                        <p:attrNameLst>
                                          <p:attrName>ppt_x</p:attrName>
                                          <p:attrName>ppt_y</p:attrName>
                                        </p:attrNameLst>
                                      </p:cBhvr>
                                      <p:rCtr x="14622" y="-14630"/>
                                    </p:animMotion>
                                  </p:childTnLst>
                                </p:cTn>
                              </p:par>
                            </p:childTnLst>
                          </p:cTn>
                        </p:par>
                        <p:par>
                          <p:cTn id="140" fill="hold">
                            <p:stCondLst>
                              <p:cond delay="11750"/>
                            </p:stCondLst>
                            <p:childTnLst>
                              <p:par>
                                <p:cTn id="141" presetID="50" presetClass="entr" presetSubtype="0" decel="100000" fill="hold" grpId="0" nodeType="afterEffect">
                                  <p:stCondLst>
                                    <p:cond delay="0"/>
                                  </p:stCondLst>
                                  <p:childTnLst>
                                    <p:set>
                                      <p:cBhvr>
                                        <p:cTn id="142" dur="1" fill="hold">
                                          <p:stCondLst>
                                            <p:cond delay="0"/>
                                          </p:stCondLst>
                                        </p:cTn>
                                        <p:tgtEl>
                                          <p:spTgt spid="47"/>
                                        </p:tgtEl>
                                        <p:attrNameLst>
                                          <p:attrName>style.visibility</p:attrName>
                                        </p:attrNameLst>
                                      </p:cBhvr>
                                      <p:to>
                                        <p:strVal val="visible"/>
                                      </p:to>
                                    </p:set>
                                    <p:anim calcmode="lin" valueType="num">
                                      <p:cBhvr>
                                        <p:cTn id="143" dur="1000" fill="hold"/>
                                        <p:tgtEl>
                                          <p:spTgt spid="47"/>
                                        </p:tgtEl>
                                        <p:attrNameLst>
                                          <p:attrName>ppt_w</p:attrName>
                                        </p:attrNameLst>
                                      </p:cBhvr>
                                      <p:tavLst>
                                        <p:tav tm="0">
                                          <p:val>
                                            <p:strVal val="#ppt_w+.3"/>
                                          </p:val>
                                        </p:tav>
                                        <p:tav tm="100000">
                                          <p:val>
                                            <p:strVal val="#ppt_w"/>
                                          </p:val>
                                        </p:tav>
                                      </p:tavLst>
                                    </p:anim>
                                    <p:anim calcmode="lin" valueType="num">
                                      <p:cBhvr>
                                        <p:cTn id="144" dur="1000" fill="hold"/>
                                        <p:tgtEl>
                                          <p:spTgt spid="47"/>
                                        </p:tgtEl>
                                        <p:attrNameLst>
                                          <p:attrName>ppt_h</p:attrName>
                                        </p:attrNameLst>
                                      </p:cBhvr>
                                      <p:tavLst>
                                        <p:tav tm="0">
                                          <p:val>
                                            <p:strVal val="#ppt_h"/>
                                          </p:val>
                                        </p:tav>
                                        <p:tav tm="100000">
                                          <p:val>
                                            <p:strVal val="#ppt_h"/>
                                          </p:val>
                                        </p:tav>
                                      </p:tavLst>
                                    </p:anim>
                                    <p:animEffect transition="in" filter="fade">
                                      <p:cBhvr>
                                        <p:cTn id="145" dur="1000"/>
                                        <p:tgtEl>
                                          <p:spTgt spid="47"/>
                                        </p:tgtEl>
                                      </p:cBhvr>
                                    </p:animEffect>
                                  </p:childTnLst>
                                </p:cTn>
                              </p:par>
                              <p:par>
                                <p:cTn id="146" presetID="22" presetClass="entr" presetSubtype="8" fill="hold" nodeType="withEffect">
                                  <p:stCondLst>
                                    <p:cond delay="0"/>
                                  </p:stCondLst>
                                  <p:childTnLst>
                                    <p:set>
                                      <p:cBhvr>
                                        <p:cTn id="147" dur="1" fill="hold">
                                          <p:stCondLst>
                                            <p:cond delay="0"/>
                                          </p:stCondLst>
                                        </p:cTn>
                                        <p:tgtEl>
                                          <p:spTgt spid="53"/>
                                        </p:tgtEl>
                                        <p:attrNameLst>
                                          <p:attrName>style.visibility</p:attrName>
                                        </p:attrNameLst>
                                      </p:cBhvr>
                                      <p:to>
                                        <p:strVal val="visible"/>
                                      </p:to>
                                    </p:set>
                                    <p:animEffect transition="in" filter="wipe(left)">
                                      <p:cBhvr>
                                        <p:cTn id="148"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8" grpId="0">
        <p:bldSub>
          <a:bldChart bld="category"/>
        </p:bldSub>
      </p:bldGraphic>
      <p:bldP spid="31" grpId="0" animBg="1"/>
      <p:bldP spid="32" grpId="0" animBg="1"/>
      <p:bldP spid="32" grpId="1" animBg="1"/>
      <p:bldP spid="36" grpId="0" animBg="1"/>
      <p:bldP spid="37" grpId="0" animBg="1"/>
      <p:bldP spid="37" grpId="1" animBg="1"/>
      <p:bldP spid="40" grpId="0" animBg="1"/>
      <p:bldP spid="41" grpId="0" animBg="1"/>
      <p:bldP spid="41" grpId="1" animBg="1"/>
      <p:bldP spid="43" grpId="0" animBg="1"/>
      <p:bldP spid="44" grpId="0" animBg="1"/>
      <p:bldP spid="44" grpId="1" animBg="1"/>
      <p:bldP spid="47" grpId="0"/>
      <p:bldP spid="45" grpId="0"/>
      <p:bldP spid="46" grpId="0" animBg="1"/>
      <p:bldP spid="49" grpId="0"/>
      <p:bldP spid="50" grpId="0" animBg="1"/>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124" y="1601704"/>
            <a:ext cx="6126971" cy="4085461"/>
          </a:xfrm>
          <a:prstGeom prst="rect">
            <a:avLst/>
          </a:prstGeom>
          <a:ln>
            <a:noFill/>
          </a:ln>
          <a:effectLst>
            <a:outerShdw blurRad="292100" dist="139700" dir="2700000" algn="tl" rotWithShape="0">
              <a:srgbClr val="333333">
                <a:alpha val="65000"/>
              </a:srgbClr>
            </a:outerShdw>
          </a:effectLst>
        </p:spPr>
      </p:pic>
      <p:sp>
        <p:nvSpPr>
          <p:cNvPr id="37" name="矩形 36"/>
          <p:cNvSpPr/>
          <p:nvPr/>
        </p:nvSpPr>
        <p:spPr>
          <a:xfrm>
            <a:off x="7023100" y="1601704"/>
            <a:ext cx="4534892" cy="4743534"/>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7185620" y="2010666"/>
            <a:ext cx="2809279" cy="1323439"/>
          </a:xfrm>
          <a:prstGeom prst="rect">
            <a:avLst/>
          </a:prstGeom>
          <a:noFill/>
        </p:spPr>
        <p:txBody>
          <a:bodyPr wrap="square" rtlCol="0">
            <a:spAutoFit/>
          </a:bodyPr>
          <a:lstStyle/>
          <a:p>
            <a:r>
              <a:rPr lang="en-US" altLang="zh-CN" sz="8000" b="1" dirty="0">
                <a:solidFill>
                  <a:srgbClr val="E3E3E3"/>
                </a:solidFill>
                <a:latin typeface="方正兰亭纤黑_GBK" panose="02000000000000000000" pitchFamily="2" charset="-122"/>
                <a:ea typeface="方正兰亭纤黑_GBK" panose="02000000000000000000" pitchFamily="2" charset="-122"/>
              </a:rPr>
              <a:t>4832</a:t>
            </a:r>
            <a:endParaRPr lang="zh-CN" altLang="en-US" sz="8000" b="1" dirty="0">
              <a:solidFill>
                <a:srgbClr val="E3E3E3"/>
              </a:solidFill>
              <a:latin typeface="方正兰亭纤黑_GBK" panose="02000000000000000000" pitchFamily="2" charset="-122"/>
              <a:ea typeface="方正兰亭纤黑_GBK" panose="02000000000000000000" pitchFamily="2" charset="-122"/>
            </a:endParaRPr>
          </a:p>
        </p:txBody>
      </p:sp>
      <p:sp>
        <p:nvSpPr>
          <p:cNvPr id="39" name="矩形 38"/>
          <p:cNvSpPr/>
          <p:nvPr/>
        </p:nvSpPr>
        <p:spPr>
          <a:xfrm>
            <a:off x="7259887" y="3205798"/>
            <a:ext cx="4259013" cy="1438855"/>
          </a:xfrm>
          <a:prstGeom prst="rect">
            <a:avLst/>
          </a:prstGeom>
        </p:spPr>
        <p:txBody>
          <a:bodyPr wrap="square">
            <a:spAutoFit/>
          </a:bodyPr>
          <a:lstStyle/>
          <a:p>
            <a:pP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 you want to do what you want to be, because you have only one life</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graphicFrame>
        <p:nvGraphicFramePr>
          <p:cNvPr id="43" name="图表 42"/>
          <p:cNvGraphicFramePr/>
          <p:nvPr>
            <p:extLst>
              <p:ext uri="{D42A27DB-BD31-4B8C-83A1-F6EECF244321}">
                <p14:modId xmlns:p14="http://schemas.microsoft.com/office/powerpoint/2010/main" val="4069614771"/>
              </p:ext>
            </p:extLst>
          </p:nvPr>
        </p:nvGraphicFramePr>
        <p:xfrm>
          <a:off x="7023100" y="4832429"/>
          <a:ext cx="4495800" cy="1096433"/>
        </p:xfrm>
        <a:graphic>
          <a:graphicData uri="http://schemas.openxmlformats.org/drawingml/2006/chart">
            <c:chart xmlns:c="http://schemas.openxmlformats.org/drawingml/2006/chart" xmlns:r="http://schemas.openxmlformats.org/officeDocument/2006/relationships" r:id="rId3"/>
          </a:graphicData>
        </a:graphic>
      </p:graphicFrame>
      <p:sp>
        <p:nvSpPr>
          <p:cNvPr id="14" name="矩形 13"/>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5" name="圆角矩形 14"/>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7" name="圆角矩形 16"/>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19" name="直接连接符 18"/>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3922429"/>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3"/>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3250" fill="hold"/>
                                        <p:tgtEl>
                                          <p:spTgt spid="19"/>
                                        </p:tgtEl>
                                        <p:attrNameLst>
                                          <p:attrName>ppt_w</p:attrName>
                                        </p:attrNameLst>
                                      </p:cBhvr>
                                      <p:tavLst>
                                        <p:tav tm="0">
                                          <p:val>
                                            <p:strVal val="#ppt_w+.3"/>
                                          </p:val>
                                        </p:tav>
                                        <p:tav tm="100000">
                                          <p:val>
                                            <p:strVal val="#ppt_w"/>
                                          </p:val>
                                        </p:tav>
                                      </p:tavLst>
                                    </p:anim>
                                    <p:anim calcmode="lin" valueType="num">
                                      <p:cBhvr>
                                        <p:cTn id="13" dur="3250" fill="hold"/>
                                        <p:tgtEl>
                                          <p:spTgt spid="19"/>
                                        </p:tgtEl>
                                        <p:attrNameLst>
                                          <p:attrName>ppt_h</p:attrName>
                                        </p:attrNameLst>
                                      </p:cBhvr>
                                      <p:tavLst>
                                        <p:tav tm="0">
                                          <p:val>
                                            <p:strVal val="#ppt_h"/>
                                          </p:val>
                                        </p:tav>
                                        <p:tav tm="100000">
                                          <p:val>
                                            <p:strVal val="#ppt_h"/>
                                          </p:val>
                                        </p:tav>
                                      </p:tavLst>
                                    </p:anim>
                                    <p:animEffect transition="in" filter="fade">
                                      <p:cBhvr>
                                        <p:cTn id="14" dur="3250"/>
                                        <p:tgtEl>
                                          <p:spTgt spid="19"/>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8" presetClass="entr" presetSubtype="6" fill="hold" nodeType="withEffect">
                                  <p:stCondLst>
                                    <p:cond delay="3000"/>
                                  </p:stCondLst>
                                  <p:childTnLst>
                                    <p:set>
                                      <p:cBhvr>
                                        <p:cTn id="28" dur="1" fill="hold">
                                          <p:stCondLst>
                                            <p:cond delay="0"/>
                                          </p:stCondLst>
                                        </p:cTn>
                                        <p:tgtEl>
                                          <p:spTgt spid="36"/>
                                        </p:tgtEl>
                                        <p:attrNameLst>
                                          <p:attrName>style.visibility</p:attrName>
                                        </p:attrNameLst>
                                      </p:cBhvr>
                                      <p:to>
                                        <p:strVal val="visible"/>
                                      </p:to>
                                    </p:set>
                                    <p:animEffect transition="in" filter="strips(downRight)">
                                      <p:cBhvr>
                                        <p:cTn id="29" dur="750"/>
                                        <p:tgtEl>
                                          <p:spTgt spid="36"/>
                                        </p:tgtEl>
                                      </p:cBhvr>
                                    </p:animEffect>
                                  </p:childTnLst>
                                </p:cTn>
                              </p:par>
                              <p:par>
                                <p:cTn id="30" presetID="22" presetClass="entr" presetSubtype="1" fill="hold" grpId="0" nodeType="withEffect">
                                  <p:stCondLst>
                                    <p:cond delay="3250"/>
                                  </p:stCondLst>
                                  <p:childTnLst>
                                    <p:set>
                                      <p:cBhvr>
                                        <p:cTn id="31" dur="1" fill="hold">
                                          <p:stCondLst>
                                            <p:cond delay="0"/>
                                          </p:stCondLst>
                                        </p:cTn>
                                        <p:tgtEl>
                                          <p:spTgt spid="37"/>
                                        </p:tgtEl>
                                        <p:attrNameLst>
                                          <p:attrName>style.visibility</p:attrName>
                                        </p:attrNameLst>
                                      </p:cBhvr>
                                      <p:to>
                                        <p:strVal val="visible"/>
                                      </p:to>
                                    </p:set>
                                    <p:animEffect transition="in" filter="wipe(up)">
                                      <p:cBhvr>
                                        <p:cTn id="32" dur="750"/>
                                        <p:tgtEl>
                                          <p:spTgt spid="37"/>
                                        </p:tgtEl>
                                      </p:cBhvr>
                                    </p:animEffect>
                                  </p:childTnLst>
                                </p:cTn>
                              </p:par>
                              <p:par>
                                <p:cTn id="33" presetID="23" presetClass="entr" presetSubtype="36" fill="hold" grpId="0" nodeType="withEffect">
                                  <p:stCondLst>
                                    <p:cond delay="3250"/>
                                  </p:stCondLst>
                                  <p:childTnLst>
                                    <p:set>
                                      <p:cBhvr>
                                        <p:cTn id="34" dur="1" fill="hold">
                                          <p:stCondLst>
                                            <p:cond delay="0"/>
                                          </p:stCondLst>
                                        </p:cTn>
                                        <p:tgtEl>
                                          <p:spTgt spid="38"/>
                                        </p:tgtEl>
                                        <p:attrNameLst>
                                          <p:attrName>style.visibility</p:attrName>
                                        </p:attrNameLst>
                                      </p:cBhvr>
                                      <p:to>
                                        <p:strVal val="visible"/>
                                      </p:to>
                                    </p:set>
                                    <p:anim calcmode="lin" valueType="num">
                                      <p:cBhvr>
                                        <p:cTn id="35" dur="750" fill="hold"/>
                                        <p:tgtEl>
                                          <p:spTgt spid="38"/>
                                        </p:tgtEl>
                                        <p:attrNameLst>
                                          <p:attrName>ppt_w</p:attrName>
                                        </p:attrNameLst>
                                      </p:cBhvr>
                                      <p:tavLst>
                                        <p:tav tm="0">
                                          <p:val>
                                            <p:strVal val="(6*min(max(#ppt_w*#ppt_h,.3),1)-7.4)/-.7*#ppt_w"/>
                                          </p:val>
                                        </p:tav>
                                        <p:tav tm="100000">
                                          <p:val>
                                            <p:strVal val="#ppt_w"/>
                                          </p:val>
                                        </p:tav>
                                      </p:tavLst>
                                    </p:anim>
                                    <p:anim calcmode="lin" valueType="num">
                                      <p:cBhvr>
                                        <p:cTn id="36" dur="750" fill="hold"/>
                                        <p:tgtEl>
                                          <p:spTgt spid="38"/>
                                        </p:tgtEl>
                                        <p:attrNameLst>
                                          <p:attrName>ppt_h</p:attrName>
                                        </p:attrNameLst>
                                      </p:cBhvr>
                                      <p:tavLst>
                                        <p:tav tm="0">
                                          <p:val>
                                            <p:strVal val="(6*min(max(#ppt_w*#ppt_h,.3),1)-7.4)/-.7*#ppt_h"/>
                                          </p:val>
                                        </p:tav>
                                        <p:tav tm="100000">
                                          <p:val>
                                            <p:strVal val="#ppt_h"/>
                                          </p:val>
                                        </p:tav>
                                      </p:tavLst>
                                    </p:anim>
                                    <p:anim calcmode="lin" valueType="num">
                                      <p:cBhvr>
                                        <p:cTn id="37" dur="750" fill="hold"/>
                                        <p:tgtEl>
                                          <p:spTgt spid="38"/>
                                        </p:tgtEl>
                                        <p:attrNameLst>
                                          <p:attrName>ppt_x</p:attrName>
                                        </p:attrNameLst>
                                      </p:cBhvr>
                                      <p:tavLst>
                                        <p:tav tm="0">
                                          <p:val>
                                            <p:fltVal val="0.5"/>
                                          </p:val>
                                        </p:tav>
                                        <p:tav tm="100000">
                                          <p:val>
                                            <p:strVal val="#ppt_x"/>
                                          </p:val>
                                        </p:tav>
                                      </p:tavLst>
                                    </p:anim>
                                    <p:anim calcmode="lin" valueType="num">
                                      <p:cBhvr>
                                        <p:cTn id="38" dur="75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4000"/>
                            </p:stCondLst>
                            <p:childTnLst>
                              <p:par>
                                <p:cTn id="40" presetID="50" presetClass="entr" presetSubtype="0" decel="10000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1000" fill="hold"/>
                                        <p:tgtEl>
                                          <p:spTgt spid="39"/>
                                        </p:tgtEl>
                                        <p:attrNameLst>
                                          <p:attrName>ppt_w</p:attrName>
                                        </p:attrNameLst>
                                      </p:cBhvr>
                                      <p:tavLst>
                                        <p:tav tm="0">
                                          <p:val>
                                            <p:strVal val="#ppt_w+.3"/>
                                          </p:val>
                                        </p:tav>
                                        <p:tav tm="100000">
                                          <p:val>
                                            <p:strVal val="#ppt_w"/>
                                          </p:val>
                                        </p:tav>
                                      </p:tavLst>
                                    </p:anim>
                                    <p:anim calcmode="lin" valueType="num">
                                      <p:cBhvr>
                                        <p:cTn id="43" dur="1000" fill="hold"/>
                                        <p:tgtEl>
                                          <p:spTgt spid="39"/>
                                        </p:tgtEl>
                                        <p:attrNameLst>
                                          <p:attrName>ppt_h</p:attrName>
                                        </p:attrNameLst>
                                      </p:cBhvr>
                                      <p:tavLst>
                                        <p:tav tm="0">
                                          <p:val>
                                            <p:strVal val="#ppt_h"/>
                                          </p:val>
                                        </p:tav>
                                        <p:tav tm="100000">
                                          <p:val>
                                            <p:strVal val="#ppt_h"/>
                                          </p:val>
                                        </p:tav>
                                      </p:tavLst>
                                    </p:anim>
                                    <p:animEffect transition="in" filter="fade">
                                      <p:cBhvr>
                                        <p:cTn id="44" dur="1000"/>
                                        <p:tgtEl>
                                          <p:spTgt spid="39"/>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43">
                                            <p:graphicEl>
                                              <a:chart seriesIdx="-3" categoryIdx="-3" bldStep="gridLegend"/>
                                            </p:graphicEl>
                                          </p:spTgt>
                                        </p:tgtEl>
                                        <p:attrNameLst>
                                          <p:attrName>style.visibility</p:attrName>
                                        </p:attrNameLst>
                                      </p:cBhvr>
                                      <p:to>
                                        <p:strVal val="visible"/>
                                      </p:to>
                                    </p:set>
                                    <p:animEffect transition="in" filter="wipe(left)">
                                      <p:cBhvr>
                                        <p:cTn id="48" dur="750"/>
                                        <p:tgtEl>
                                          <p:spTgt spid="43">
                                            <p:graphicEl>
                                              <a:chart seriesIdx="-3" categoryIdx="-3" bldStep="gridLegend"/>
                                            </p:graphicEl>
                                          </p:spTgt>
                                        </p:tgtEl>
                                      </p:cBhvr>
                                    </p:animEffect>
                                  </p:childTnLst>
                                </p:cTn>
                              </p:par>
                            </p:childTnLst>
                          </p:cTn>
                        </p:par>
                        <p:par>
                          <p:cTn id="49" fill="hold">
                            <p:stCondLst>
                              <p:cond delay="5750"/>
                            </p:stCondLst>
                            <p:childTnLst>
                              <p:par>
                                <p:cTn id="50" presetID="22" presetClass="entr" presetSubtype="8" fill="hold" grpId="0" nodeType="afterEffect">
                                  <p:stCondLst>
                                    <p:cond delay="0"/>
                                  </p:stCondLst>
                                  <p:childTnLst>
                                    <p:set>
                                      <p:cBhvr>
                                        <p:cTn id="51" dur="1" fill="hold">
                                          <p:stCondLst>
                                            <p:cond delay="0"/>
                                          </p:stCondLst>
                                        </p:cTn>
                                        <p:tgtEl>
                                          <p:spTgt spid="43">
                                            <p:graphicEl>
                                              <a:chart seriesIdx="0" categoryIdx="-4" bldStep="series"/>
                                            </p:graphicEl>
                                          </p:spTgt>
                                        </p:tgtEl>
                                        <p:attrNameLst>
                                          <p:attrName>style.visibility</p:attrName>
                                        </p:attrNameLst>
                                      </p:cBhvr>
                                      <p:to>
                                        <p:strVal val="visible"/>
                                      </p:to>
                                    </p:set>
                                    <p:animEffect transition="in" filter="wipe(left)">
                                      <p:cBhvr>
                                        <p:cTn id="52" dur="750"/>
                                        <p:tgtEl>
                                          <p:spTgt spid="43">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Graphic spid="43" grpId="0" uiExpand="1">
        <p:bldSub>
          <a:bldChart bld="series"/>
        </p:bldSub>
      </p:bldGraphic>
      <p:bldP spid="14" grpId="0"/>
      <p:bldP spid="15" grpId="0" animBg="1"/>
      <p:bldP spid="16" grpId="0"/>
      <p:bldP spid="17" grpId="0" animBg="1"/>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625308" y="1841954"/>
            <a:ext cx="2455516" cy="3174093"/>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931905" y="2581054"/>
            <a:ext cx="1879041" cy="1695892"/>
            <a:chOff x="931905" y="2581054"/>
            <a:chExt cx="1879041" cy="1695892"/>
          </a:xfrm>
        </p:grpSpPr>
        <p:sp>
          <p:nvSpPr>
            <p:cNvPr id="9" name="文本框 8"/>
            <p:cNvSpPr txBox="1"/>
            <p:nvPr/>
          </p:nvSpPr>
          <p:spPr>
            <a:xfrm>
              <a:off x="1140726" y="3069285"/>
              <a:ext cx="1580154" cy="707886"/>
            </a:xfrm>
            <a:prstGeom prst="rect">
              <a:avLst/>
            </a:prstGeom>
            <a:noFill/>
          </p:spPr>
          <p:txBody>
            <a:bodyPr wrap="square" rtlCol="0">
              <a:spAutoFit/>
            </a:bodyPr>
            <a:lstStyle/>
            <a:p>
              <a:r>
                <a:rPr lang="en-US" altLang="zh-CN" sz="4000" dirty="0">
                  <a:solidFill>
                    <a:srgbClr val="E3E3E3"/>
                  </a:solidFill>
                  <a:latin typeface="方正兰亭纤黑_GBK" panose="02000000000000000000" pitchFamily="2" charset="-122"/>
                  <a:ea typeface="方正兰亭纤黑_GBK" panose="02000000000000000000" pitchFamily="2" charset="-122"/>
                </a:rPr>
                <a:t>4832</a:t>
              </a:r>
              <a:endParaRPr lang="zh-CN" altLang="en-US" sz="4000" dirty="0">
                <a:solidFill>
                  <a:srgbClr val="E3E3E3"/>
                </a:solidFill>
                <a:latin typeface="方正兰亭纤黑_GBK" panose="02000000000000000000" pitchFamily="2" charset="-122"/>
                <a:ea typeface="方正兰亭纤黑_GBK" panose="02000000000000000000" pitchFamily="2" charset="-122"/>
              </a:endParaRPr>
            </a:p>
          </p:txBody>
        </p:sp>
        <p:sp>
          <p:nvSpPr>
            <p:cNvPr id="10" name="矩形 9"/>
            <p:cNvSpPr/>
            <p:nvPr/>
          </p:nvSpPr>
          <p:spPr>
            <a:xfrm>
              <a:off x="1177685" y="3646543"/>
              <a:ext cx="1350762" cy="438582"/>
            </a:xfrm>
            <a:prstGeom prst="rect">
              <a:avLst/>
            </a:prstGeom>
          </p:spPr>
          <p:txBody>
            <a:bodyPr wrap="square">
              <a:spAutoFit/>
            </a:bodyPr>
            <a:lstStyle/>
            <a:p>
              <a:pPr>
                <a:lnSpc>
                  <a:spcPct val="125000"/>
                </a:lnSpc>
              </a:pPr>
              <a:r>
                <a:rPr lang="en-US" altLang="zh-CN"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1" name="矩形 10"/>
            <p:cNvSpPr/>
            <p:nvPr/>
          </p:nvSpPr>
          <p:spPr>
            <a:xfrm>
              <a:off x="931905" y="3964553"/>
              <a:ext cx="1879041" cy="312393"/>
            </a:xfrm>
            <a:prstGeom prst="rect">
              <a:avLst/>
            </a:prstGeom>
          </p:spPr>
          <p:txBody>
            <a:bodyPr wrap="none">
              <a:spAutoFit/>
            </a:bodyPr>
            <a:lstStyle/>
            <a:p>
              <a:pPr algn="ctr">
                <a:lnSpc>
                  <a:spcPct val="130000"/>
                </a:lnSpc>
              </a:pPr>
              <a:r>
                <a:rPr lang="en-US" altLang="zh-CN" sz="110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p:txBody>
        </p:sp>
        <p:sp>
          <p:nvSpPr>
            <p:cNvPr id="29" name="KSO_Shape"/>
            <p:cNvSpPr>
              <a:spLocks/>
            </p:cNvSpPr>
            <p:nvPr/>
          </p:nvSpPr>
          <p:spPr bwMode="auto">
            <a:xfrm>
              <a:off x="1702170" y="2581054"/>
              <a:ext cx="338510" cy="425799"/>
            </a:xfrm>
            <a:custGeom>
              <a:avLst/>
              <a:gdLst>
                <a:gd name="T0" fmla="*/ 685944 w 3757"/>
                <a:gd name="T1" fmla="*/ 152336 h 4727"/>
                <a:gd name="T2" fmla="*/ 711364 w 3757"/>
                <a:gd name="T3" fmla="*/ 774171 h 4727"/>
                <a:gd name="T4" fmla="*/ 731942 w 3757"/>
                <a:gd name="T5" fmla="*/ 807620 h 4727"/>
                <a:gd name="T6" fmla="*/ 772292 w 3757"/>
                <a:gd name="T7" fmla="*/ 799157 h 4727"/>
                <a:gd name="T8" fmla="*/ 794484 w 3757"/>
                <a:gd name="T9" fmla="*/ 637955 h 4727"/>
                <a:gd name="T10" fmla="*/ 802958 w 3757"/>
                <a:gd name="T11" fmla="*/ 600476 h 4727"/>
                <a:gd name="T12" fmla="*/ 873973 w 3757"/>
                <a:gd name="T13" fmla="*/ 568236 h 4727"/>
                <a:gd name="T14" fmla="*/ 944182 w 3757"/>
                <a:gd name="T15" fmla="*/ 572669 h 4727"/>
                <a:gd name="T16" fmla="*/ 983321 w 3757"/>
                <a:gd name="T17" fmla="*/ 725407 h 4727"/>
                <a:gd name="T18" fmla="*/ 1005110 w 3757"/>
                <a:gd name="T19" fmla="*/ 762484 h 4727"/>
                <a:gd name="T20" fmla="*/ 1039407 w 3757"/>
                <a:gd name="T21" fmla="*/ 747572 h 4727"/>
                <a:gd name="T22" fmla="*/ 1070476 w 3757"/>
                <a:gd name="T23" fmla="*/ 657300 h 4727"/>
                <a:gd name="T24" fmla="*/ 1121317 w 3757"/>
                <a:gd name="T25" fmla="*/ 642791 h 4727"/>
                <a:gd name="T26" fmla="*/ 1206051 w 3757"/>
                <a:gd name="T27" fmla="*/ 666166 h 4727"/>
                <a:gd name="T28" fmla="*/ 1235909 w 3757"/>
                <a:gd name="T29" fmla="*/ 709287 h 4727"/>
                <a:gd name="T30" fmla="*/ 1214928 w 3757"/>
                <a:gd name="T31" fmla="*/ 812859 h 4727"/>
                <a:gd name="T32" fmla="*/ 1217752 w 3757"/>
                <a:gd name="T33" fmla="*/ 863638 h 4727"/>
                <a:gd name="T34" fmla="*/ 1263751 w 3757"/>
                <a:gd name="T35" fmla="*/ 823740 h 4727"/>
                <a:gd name="T36" fmla="*/ 1315802 w 3757"/>
                <a:gd name="T37" fmla="*/ 806411 h 4727"/>
                <a:gd name="T38" fmla="*/ 1381572 w 3757"/>
                <a:gd name="T39" fmla="*/ 843487 h 4727"/>
                <a:gd name="T40" fmla="*/ 1394080 w 3757"/>
                <a:gd name="T41" fmla="*/ 903132 h 4727"/>
                <a:gd name="T42" fmla="*/ 648015 w 3757"/>
                <a:gd name="T43" fmla="*/ 1562850 h 4727"/>
                <a:gd name="T44" fmla="*/ 527773 w 3757"/>
                <a:gd name="T45" fmla="*/ 1450411 h 4727"/>
                <a:gd name="T46" fmla="*/ 146469 w 3757"/>
                <a:gd name="T47" fmla="*/ 1083275 h 4727"/>
                <a:gd name="T48" fmla="*/ 124680 w 3757"/>
                <a:gd name="T49" fmla="*/ 991390 h 4727"/>
                <a:gd name="T50" fmla="*/ 165837 w 3757"/>
                <a:gd name="T51" fmla="*/ 939805 h 4727"/>
                <a:gd name="T52" fmla="*/ 213046 w 3757"/>
                <a:gd name="T53" fmla="*/ 926506 h 4727"/>
                <a:gd name="T54" fmla="*/ 452723 w 3757"/>
                <a:gd name="T55" fmla="*/ 1089723 h 4727"/>
                <a:gd name="T56" fmla="*/ 491862 w 3757"/>
                <a:gd name="T57" fmla="*/ 1099798 h 4727"/>
                <a:gd name="T58" fmla="*/ 517282 w 3757"/>
                <a:gd name="T59" fmla="*/ 1049422 h 4727"/>
                <a:gd name="T60" fmla="*/ 524142 w 3757"/>
                <a:gd name="T61" fmla="*/ 215607 h 4727"/>
                <a:gd name="T62" fmla="*/ 569333 w 3757"/>
                <a:gd name="T63" fmla="*/ 133394 h 4727"/>
                <a:gd name="T64" fmla="*/ 608473 w 3757"/>
                <a:gd name="T65" fmla="*/ 0 h 4727"/>
                <a:gd name="T66" fmla="*/ 500336 w 3757"/>
                <a:gd name="T67" fmla="*/ 33852 h 4727"/>
                <a:gd name="T68" fmla="*/ 429724 w 3757"/>
                <a:gd name="T69" fmla="*/ 109214 h 4727"/>
                <a:gd name="T70" fmla="*/ 403496 w 3757"/>
                <a:gd name="T71" fmla="*/ 218025 h 4727"/>
                <a:gd name="T72" fmla="*/ 309885 w 3757"/>
                <a:gd name="T73" fmla="*/ 829785 h 4727"/>
                <a:gd name="T74" fmla="*/ 213046 w 3757"/>
                <a:gd name="T75" fmla="*/ 806008 h 4727"/>
                <a:gd name="T76" fmla="*/ 102892 w 3757"/>
                <a:gd name="T77" fmla="*/ 836636 h 4727"/>
                <a:gd name="T78" fmla="*/ 25824 w 3757"/>
                <a:gd name="T79" fmla="*/ 917237 h 4727"/>
                <a:gd name="T80" fmla="*/ 0 w 3757"/>
                <a:gd name="T81" fmla="*/ 1026451 h 4727"/>
                <a:gd name="T82" fmla="*/ 33490 w 3757"/>
                <a:gd name="T83" fmla="*/ 1133247 h 4727"/>
                <a:gd name="T84" fmla="*/ 398654 w 3757"/>
                <a:gd name="T85" fmla="*/ 1478622 h 4727"/>
                <a:gd name="T86" fmla="*/ 514458 w 3757"/>
                <a:gd name="T87" fmla="*/ 1612419 h 4727"/>
                <a:gd name="T88" fmla="*/ 1486884 w 3757"/>
                <a:gd name="T89" fmla="*/ 1036526 h 4727"/>
                <a:gd name="T90" fmla="*/ 1515936 w 3757"/>
                <a:gd name="T91" fmla="*/ 881370 h 4727"/>
                <a:gd name="T92" fmla="*/ 1498586 w 3757"/>
                <a:gd name="T93" fmla="*/ 803993 h 4727"/>
                <a:gd name="T94" fmla="*/ 1432009 w 3757"/>
                <a:gd name="T95" fmla="*/ 729840 h 4727"/>
                <a:gd name="T96" fmla="*/ 1352116 w 3757"/>
                <a:gd name="T97" fmla="*/ 672614 h 4727"/>
                <a:gd name="T98" fmla="*/ 1316609 w 3757"/>
                <a:gd name="T99" fmla="*/ 602894 h 4727"/>
                <a:gd name="T100" fmla="*/ 1240348 w 3757"/>
                <a:gd name="T101" fmla="*/ 548085 h 4727"/>
                <a:gd name="T102" fmla="*/ 1126965 w 3757"/>
                <a:gd name="T103" fmla="*/ 521890 h 4727"/>
                <a:gd name="T104" fmla="*/ 1043038 w 3757"/>
                <a:gd name="T105" fmla="*/ 494889 h 4727"/>
                <a:gd name="T106" fmla="*/ 918761 w 3757"/>
                <a:gd name="T107" fmla="*/ 446125 h 4727"/>
                <a:gd name="T108" fmla="*/ 829589 w 3757"/>
                <a:gd name="T109" fmla="*/ 208756 h 4727"/>
                <a:gd name="T110" fmla="*/ 810221 w 3757"/>
                <a:gd name="T111" fmla="*/ 124125 h 4727"/>
                <a:gd name="T112" fmla="*/ 741626 w 3757"/>
                <a:gd name="T113" fmla="*/ 39897 h 4727"/>
                <a:gd name="T114" fmla="*/ 637524 w 3757"/>
                <a:gd name="T115" fmla="*/ 806 h 472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757" h="4727">
                  <a:moveTo>
                    <a:pt x="1527" y="299"/>
                  </a:moveTo>
                  <a:lnTo>
                    <a:pt x="1527" y="299"/>
                  </a:lnTo>
                  <a:lnTo>
                    <a:pt x="1550" y="300"/>
                  </a:lnTo>
                  <a:lnTo>
                    <a:pt x="1572" y="303"/>
                  </a:lnTo>
                  <a:lnTo>
                    <a:pt x="1593" y="308"/>
                  </a:lnTo>
                  <a:lnTo>
                    <a:pt x="1614" y="316"/>
                  </a:lnTo>
                  <a:lnTo>
                    <a:pt x="1634" y="325"/>
                  </a:lnTo>
                  <a:lnTo>
                    <a:pt x="1653" y="336"/>
                  </a:lnTo>
                  <a:lnTo>
                    <a:pt x="1670" y="349"/>
                  </a:lnTo>
                  <a:lnTo>
                    <a:pt x="1686" y="363"/>
                  </a:lnTo>
                  <a:lnTo>
                    <a:pt x="1700" y="378"/>
                  </a:lnTo>
                  <a:lnTo>
                    <a:pt x="1714" y="395"/>
                  </a:lnTo>
                  <a:lnTo>
                    <a:pt x="1726" y="413"/>
                  </a:lnTo>
                  <a:lnTo>
                    <a:pt x="1736" y="432"/>
                  </a:lnTo>
                  <a:lnTo>
                    <a:pt x="1744" y="453"/>
                  </a:lnTo>
                  <a:lnTo>
                    <a:pt x="1750" y="474"/>
                  </a:lnTo>
                  <a:lnTo>
                    <a:pt x="1754" y="497"/>
                  </a:lnTo>
                  <a:lnTo>
                    <a:pt x="1756" y="519"/>
                  </a:lnTo>
                  <a:lnTo>
                    <a:pt x="1762" y="1907"/>
                  </a:lnTo>
                  <a:lnTo>
                    <a:pt x="1763" y="1921"/>
                  </a:lnTo>
                  <a:lnTo>
                    <a:pt x="1764" y="1932"/>
                  </a:lnTo>
                  <a:lnTo>
                    <a:pt x="1766" y="1943"/>
                  </a:lnTo>
                  <a:lnTo>
                    <a:pt x="1769" y="1952"/>
                  </a:lnTo>
                  <a:lnTo>
                    <a:pt x="1772" y="1962"/>
                  </a:lnTo>
                  <a:lnTo>
                    <a:pt x="1776" y="1970"/>
                  </a:lnTo>
                  <a:lnTo>
                    <a:pt x="1781" y="1978"/>
                  </a:lnTo>
                  <a:lnTo>
                    <a:pt x="1787" y="1985"/>
                  </a:lnTo>
                  <a:lnTo>
                    <a:pt x="1792" y="1991"/>
                  </a:lnTo>
                  <a:lnTo>
                    <a:pt x="1799" y="1996"/>
                  </a:lnTo>
                  <a:lnTo>
                    <a:pt x="1805" y="2001"/>
                  </a:lnTo>
                  <a:lnTo>
                    <a:pt x="1814" y="2004"/>
                  </a:lnTo>
                  <a:lnTo>
                    <a:pt x="1821" y="2007"/>
                  </a:lnTo>
                  <a:lnTo>
                    <a:pt x="1829" y="2009"/>
                  </a:lnTo>
                  <a:lnTo>
                    <a:pt x="1837" y="2010"/>
                  </a:lnTo>
                  <a:lnTo>
                    <a:pt x="1845" y="2011"/>
                  </a:lnTo>
                  <a:lnTo>
                    <a:pt x="1856" y="2010"/>
                  </a:lnTo>
                  <a:lnTo>
                    <a:pt x="1869" y="2008"/>
                  </a:lnTo>
                  <a:lnTo>
                    <a:pt x="1880" y="2004"/>
                  </a:lnTo>
                  <a:lnTo>
                    <a:pt x="1892" y="1998"/>
                  </a:lnTo>
                  <a:lnTo>
                    <a:pt x="1903" y="1992"/>
                  </a:lnTo>
                  <a:lnTo>
                    <a:pt x="1914" y="1983"/>
                  </a:lnTo>
                  <a:lnTo>
                    <a:pt x="1925" y="1973"/>
                  </a:lnTo>
                  <a:lnTo>
                    <a:pt x="1935" y="1961"/>
                  </a:lnTo>
                  <a:lnTo>
                    <a:pt x="1944" y="1947"/>
                  </a:lnTo>
                  <a:lnTo>
                    <a:pt x="1952" y="1933"/>
                  </a:lnTo>
                  <a:lnTo>
                    <a:pt x="1960" y="1917"/>
                  </a:lnTo>
                  <a:lnTo>
                    <a:pt x="1966" y="1898"/>
                  </a:lnTo>
                  <a:lnTo>
                    <a:pt x="1971" y="1878"/>
                  </a:lnTo>
                  <a:lnTo>
                    <a:pt x="1975" y="1856"/>
                  </a:lnTo>
                  <a:lnTo>
                    <a:pt x="1978" y="1834"/>
                  </a:lnTo>
                  <a:lnTo>
                    <a:pt x="1979" y="1809"/>
                  </a:lnTo>
                  <a:lnTo>
                    <a:pt x="1969" y="1583"/>
                  </a:lnTo>
                  <a:lnTo>
                    <a:pt x="1968" y="1572"/>
                  </a:lnTo>
                  <a:lnTo>
                    <a:pt x="1968" y="1561"/>
                  </a:lnTo>
                  <a:lnTo>
                    <a:pt x="1969" y="1551"/>
                  </a:lnTo>
                  <a:lnTo>
                    <a:pt x="1970" y="1541"/>
                  </a:lnTo>
                  <a:lnTo>
                    <a:pt x="1972" y="1530"/>
                  </a:lnTo>
                  <a:lnTo>
                    <a:pt x="1974" y="1521"/>
                  </a:lnTo>
                  <a:lnTo>
                    <a:pt x="1978" y="1513"/>
                  </a:lnTo>
                  <a:lnTo>
                    <a:pt x="1982" y="1505"/>
                  </a:lnTo>
                  <a:lnTo>
                    <a:pt x="1986" y="1497"/>
                  </a:lnTo>
                  <a:lnTo>
                    <a:pt x="1990" y="1490"/>
                  </a:lnTo>
                  <a:lnTo>
                    <a:pt x="1995" y="1483"/>
                  </a:lnTo>
                  <a:lnTo>
                    <a:pt x="2001" y="1475"/>
                  </a:lnTo>
                  <a:lnTo>
                    <a:pt x="2013" y="1463"/>
                  </a:lnTo>
                  <a:lnTo>
                    <a:pt x="2027" y="1452"/>
                  </a:lnTo>
                  <a:lnTo>
                    <a:pt x="2044" y="1443"/>
                  </a:lnTo>
                  <a:lnTo>
                    <a:pt x="2061" y="1435"/>
                  </a:lnTo>
                  <a:lnTo>
                    <a:pt x="2080" y="1428"/>
                  </a:lnTo>
                  <a:lnTo>
                    <a:pt x="2100" y="1421"/>
                  </a:lnTo>
                  <a:lnTo>
                    <a:pt x="2121" y="1417"/>
                  </a:lnTo>
                  <a:lnTo>
                    <a:pt x="2143" y="1413"/>
                  </a:lnTo>
                  <a:lnTo>
                    <a:pt x="2166" y="1410"/>
                  </a:lnTo>
                  <a:lnTo>
                    <a:pt x="2188" y="1407"/>
                  </a:lnTo>
                  <a:lnTo>
                    <a:pt x="2214" y="1406"/>
                  </a:lnTo>
                  <a:lnTo>
                    <a:pt x="2238" y="1405"/>
                  </a:lnTo>
                  <a:lnTo>
                    <a:pt x="2258" y="1406"/>
                  </a:lnTo>
                  <a:lnTo>
                    <a:pt x="2275" y="1407"/>
                  </a:lnTo>
                  <a:lnTo>
                    <a:pt x="2293" y="1409"/>
                  </a:lnTo>
                  <a:lnTo>
                    <a:pt x="2310" y="1412"/>
                  </a:lnTo>
                  <a:lnTo>
                    <a:pt x="2325" y="1416"/>
                  </a:lnTo>
                  <a:lnTo>
                    <a:pt x="2340" y="1421"/>
                  </a:lnTo>
                  <a:lnTo>
                    <a:pt x="2353" y="1428"/>
                  </a:lnTo>
                  <a:lnTo>
                    <a:pt x="2367" y="1435"/>
                  </a:lnTo>
                  <a:lnTo>
                    <a:pt x="2378" y="1444"/>
                  </a:lnTo>
                  <a:lnTo>
                    <a:pt x="2389" y="1454"/>
                  </a:lnTo>
                  <a:lnTo>
                    <a:pt x="2398" y="1465"/>
                  </a:lnTo>
                  <a:lnTo>
                    <a:pt x="2406" y="1479"/>
                  </a:lnTo>
                  <a:lnTo>
                    <a:pt x="2414" y="1493"/>
                  </a:lnTo>
                  <a:lnTo>
                    <a:pt x="2419" y="1509"/>
                  </a:lnTo>
                  <a:lnTo>
                    <a:pt x="2423" y="1526"/>
                  </a:lnTo>
                  <a:lnTo>
                    <a:pt x="2425" y="1546"/>
                  </a:lnTo>
                  <a:lnTo>
                    <a:pt x="2437" y="1800"/>
                  </a:lnTo>
                  <a:lnTo>
                    <a:pt x="2443" y="1825"/>
                  </a:lnTo>
                  <a:lnTo>
                    <a:pt x="2451" y="1845"/>
                  </a:lnTo>
                  <a:lnTo>
                    <a:pt x="2459" y="1861"/>
                  </a:lnTo>
                  <a:lnTo>
                    <a:pt x="2463" y="1869"/>
                  </a:lnTo>
                  <a:lnTo>
                    <a:pt x="2468" y="1875"/>
                  </a:lnTo>
                  <a:lnTo>
                    <a:pt x="2473" y="1880"/>
                  </a:lnTo>
                  <a:lnTo>
                    <a:pt x="2477" y="1884"/>
                  </a:lnTo>
                  <a:lnTo>
                    <a:pt x="2482" y="1887"/>
                  </a:lnTo>
                  <a:lnTo>
                    <a:pt x="2486" y="1890"/>
                  </a:lnTo>
                  <a:lnTo>
                    <a:pt x="2491" y="1892"/>
                  </a:lnTo>
                  <a:lnTo>
                    <a:pt x="2496" y="1893"/>
                  </a:lnTo>
                  <a:lnTo>
                    <a:pt x="2506" y="1894"/>
                  </a:lnTo>
                  <a:lnTo>
                    <a:pt x="2514" y="1894"/>
                  </a:lnTo>
                  <a:lnTo>
                    <a:pt x="2522" y="1892"/>
                  </a:lnTo>
                  <a:lnTo>
                    <a:pt x="2530" y="1889"/>
                  </a:lnTo>
                  <a:lnTo>
                    <a:pt x="2537" y="1886"/>
                  </a:lnTo>
                  <a:lnTo>
                    <a:pt x="2545" y="1881"/>
                  </a:lnTo>
                  <a:lnTo>
                    <a:pt x="2552" y="1877"/>
                  </a:lnTo>
                  <a:lnTo>
                    <a:pt x="2564" y="1866"/>
                  </a:lnTo>
                  <a:lnTo>
                    <a:pt x="2576" y="1855"/>
                  </a:lnTo>
                  <a:lnTo>
                    <a:pt x="2584" y="1846"/>
                  </a:lnTo>
                  <a:lnTo>
                    <a:pt x="2591" y="1837"/>
                  </a:lnTo>
                  <a:lnTo>
                    <a:pt x="2611" y="1723"/>
                  </a:lnTo>
                  <a:lnTo>
                    <a:pt x="2615" y="1706"/>
                  </a:lnTo>
                  <a:lnTo>
                    <a:pt x="2619" y="1690"/>
                  </a:lnTo>
                  <a:lnTo>
                    <a:pt x="2624" y="1676"/>
                  </a:lnTo>
                  <a:lnTo>
                    <a:pt x="2631" y="1663"/>
                  </a:lnTo>
                  <a:lnTo>
                    <a:pt x="2638" y="1651"/>
                  </a:lnTo>
                  <a:lnTo>
                    <a:pt x="2645" y="1640"/>
                  </a:lnTo>
                  <a:lnTo>
                    <a:pt x="2653" y="1631"/>
                  </a:lnTo>
                  <a:lnTo>
                    <a:pt x="2662" y="1623"/>
                  </a:lnTo>
                  <a:lnTo>
                    <a:pt x="2672" y="1616"/>
                  </a:lnTo>
                  <a:lnTo>
                    <a:pt x="2682" y="1610"/>
                  </a:lnTo>
                  <a:lnTo>
                    <a:pt x="2695" y="1605"/>
                  </a:lnTo>
                  <a:lnTo>
                    <a:pt x="2706" y="1601"/>
                  </a:lnTo>
                  <a:lnTo>
                    <a:pt x="2719" y="1598"/>
                  </a:lnTo>
                  <a:lnTo>
                    <a:pt x="2732" y="1596"/>
                  </a:lnTo>
                  <a:lnTo>
                    <a:pt x="2747" y="1595"/>
                  </a:lnTo>
                  <a:lnTo>
                    <a:pt x="2761" y="1595"/>
                  </a:lnTo>
                  <a:lnTo>
                    <a:pt x="2779" y="1595"/>
                  </a:lnTo>
                  <a:lnTo>
                    <a:pt x="2799" y="1597"/>
                  </a:lnTo>
                  <a:lnTo>
                    <a:pt x="2819" y="1599"/>
                  </a:lnTo>
                  <a:lnTo>
                    <a:pt x="2839" y="1602"/>
                  </a:lnTo>
                  <a:lnTo>
                    <a:pt x="2863" y="1607"/>
                  </a:lnTo>
                  <a:lnTo>
                    <a:pt x="2886" y="1612"/>
                  </a:lnTo>
                  <a:lnTo>
                    <a:pt x="2909" y="1618"/>
                  </a:lnTo>
                  <a:lnTo>
                    <a:pt x="2930" y="1625"/>
                  </a:lnTo>
                  <a:lnTo>
                    <a:pt x="2950" y="1633"/>
                  </a:lnTo>
                  <a:lnTo>
                    <a:pt x="2971" y="1643"/>
                  </a:lnTo>
                  <a:lnTo>
                    <a:pt x="2989" y="1653"/>
                  </a:lnTo>
                  <a:lnTo>
                    <a:pt x="3005" y="1665"/>
                  </a:lnTo>
                  <a:lnTo>
                    <a:pt x="3021" y="1677"/>
                  </a:lnTo>
                  <a:lnTo>
                    <a:pt x="3034" y="1691"/>
                  </a:lnTo>
                  <a:lnTo>
                    <a:pt x="3040" y="1699"/>
                  </a:lnTo>
                  <a:lnTo>
                    <a:pt x="3045" y="1706"/>
                  </a:lnTo>
                  <a:lnTo>
                    <a:pt x="3049" y="1714"/>
                  </a:lnTo>
                  <a:lnTo>
                    <a:pt x="3053" y="1723"/>
                  </a:lnTo>
                  <a:lnTo>
                    <a:pt x="3057" y="1731"/>
                  </a:lnTo>
                  <a:lnTo>
                    <a:pt x="3060" y="1740"/>
                  </a:lnTo>
                  <a:lnTo>
                    <a:pt x="3062" y="1750"/>
                  </a:lnTo>
                  <a:lnTo>
                    <a:pt x="3063" y="1760"/>
                  </a:lnTo>
                  <a:lnTo>
                    <a:pt x="3064" y="1770"/>
                  </a:lnTo>
                  <a:lnTo>
                    <a:pt x="3064" y="1781"/>
                  </a:lnTo>
                  <a:lnTo>
                    <a:pt x="3063" y="1792"/>
                  </a:lnTo>
                  <a:lnTo>
                    <a:pt x="3061" y="1803"/>
                  </a:lnTo>
                  <a:lnTo>
                    <a:pt x="3046" y="1892"/>
                  </a:lnTo>
                  <a:lnTo>
                    <a:pt x="3033" y="1931"/>
                  </a:lnTo>
                  <a:lnTo>
                    <a:pt x="3022" y="1972"/>
                  </a:lnTo>
                  <a:lnTo>
                    <a:pt x="3016" y="1994"/>
                  </a:lnTo>
                  <a:lnTo>
                    <a:pt x="3011" y="2017"/>
                  </a:lnTo>
                  <a:lnTo>
                    <a:pt x="3006" y="2041"/>
                  </a:lnTo>
                  <a:lnTo>
                    <a:pt x="3002" y="2064"/>
                  </a:lnTo>
                  <a:lnTo>
                    <a:pt x="3000" y="2086"/>
                  </a:lnTo>
                  <a:lnTo>
                    <a:pt x="3000" y="2104"/>
                  </a:lnTo>
                  <a:lnTo>
                    <a:pt x="3000" y="2113"/>
                  </a:lnTo>
                  <a:lnTo>
                    <a:pt x="3001" y="2120"/>
                  </a:lnTo>
                  <a:lnTo>
                    <a:pt x="3003" y="2127"/>
                  </a:lnTo>
                  <a:lnTo>
                    <a:pt x="3006" y="2132"/>
                  </a:lnTo>
                  <a:lnTo>
                    <a:pt x="3009" y="2138"/>
                  </a:lnTo>
                  <a:lnTo>
                    <a:pt x="3014" y="2141"/>
                  </a:lnTo>
                  <a:lnTo>
                    <a:pt x="3018" y="2143"/>
                  </a:lnTo>
                  <a:lnTo>
                    <a:pt x="3024" y="2144"/>
                  </a:lnTo>
                  <a:lnTo>
                    <a:pt x="3031" y="2143"/>
                  </a:lnTo>
                  <a:lnTo>
                    <a:pt x="3038" y="2141"/>
                  </a:lnTo>
                  <a:lnTo>
                    <a:pt x="3047" y="2135"/>
                  </a:lnTo>
                  <a:lnTo>
                    <a:pt x="3057" y="2129"/>
                  </a:lnTo>
                  <a:lnTo>
                    <a:pt x="3058" y="2129"/>
                  </a:lnTo>
                  <a:lnTo>
                    <a:pt x="3121" y="2059"/>
                  </a:lnTo>
                  <a:lnTo>
                    <a:pt x="3132" y="2044"/>
                  </a:lnTo>
                  <a:lnTo>
                    <a:pt x="3143" y="2030"/>
                  </a:lnTo>
                  <a:lnTo>
                    <a:pt x="3155" y="2019"/>
                  </a:lnTo>
                  <a:lnTo>
                    <a:pt x="3167" y="2010"/>
                  </a:lnTo>
                  <a:lnTo>
                    <a:pt x="3181" y="2003"/>
                  </a:lnTo>
                  <a:lnTo>
                    <a:pt x="3194" y="1999"/>
                  </a:lnTo>
                  <a:lnTo>
                    <a:pt x="3208" y="1996"/>
                  </a:lnTo>
                  <a:lnTo>
                    <a:pt x="3221" y="1996"/>
                  </a:lnTo>
                  <a:lnTo>
                    <a:pt x="3232" y="1996"/>
                  </a:lnTo>
                  <a:lnTo>
                    <a:pt x="3241" y="1997"/>
                  </a:lnTo>
                  <a:lnTo>
                    <a:pt x="3261" y="2001"/>
                  </a:lnTo>
                  <a:lnTo>
                    <a:pt x="3281" y="2007"/>
                  </a:lnTo>
                  <a:lnTo>
                    <a:pt x="3302" y="2015"/>
                  </a:lnTo>
                  <a:lnTo>
                    <a:pt x="3324" y="2027"/>
                  </a:lnTo>
                  <a:lnTo>
                    <a:pt x="3346" y="2038"/>
                  </a:lnTo>
                  <a:lnTo>
                    <a:pt x="3368" y="2051"/>
                  </a:lnTo>
                  <a:lnTo>
                    <a:pt x="3390" y="2065"/>
                  </a:lnTo>
                  <a:lnTo>
                    <a:pt x="3401" y="2071"/>
                  </a:lnTo>
                  <a:lnTo>
                    <a:pt x="3409" y="2078"/>
                  </a:lnTo>
                  <a:lnTo>
                    <a:pt x="3417" y="2086"/>
                  </a:lnTo>
                  <a:lnTo>
                    <a:pt x="3424" y="2093"/>
                  </a:lnTo>
                  <a:lnTo>
                    <a:pt x="3430" y="2100"/>
                  </a:lnTo>
                  <a:lnTo>
                    <a:pt x="3436" y="2109"/>
                  </a:lnTo>
                  <a:lnTo>
                    <a:pt x="3441" y="2117"/>
                  </a:lnTo>
                  <a:lnTo>
                    <a:pt x="3445" y="2126"/>
                  </a:lnTo>
                  <a:lnTo>
                    <a:pt x="3449" y="2135"/>
                  </a:lnTo>
                  <a:lnTo>
                    <a:pt x="3452" y="2146"/>
                  </a:lnTo>
                  <a:lnTo>
                    <a:pt x="3454" y="2156"/>
                  </a:lnTo>
                  <a:lnTo>
                    <a:pt x="3456" y="2166"/>
                  </a:lnTo>
                  <a:lnTo>
                    <a:pt x="3458" y="2189"/>
                  </a:lnTo>
                  <a:lnTo>
                    <a:pt x="3457" y="2214"/>
                  </a:lnTo>
                  <a:lnTo>
                    <a:pt x="3455" y="2241"/>
                  </a:lnTo>
                  <a:lnTo>
                    <a:pt x="3450" y="2270"/>
                  </a:lnTo>
                  <a:lnTo>
                    <a:pt x="3443" y="2302"/>
                  </a:lnTo>
                  <a:lnTo>
                    <a:pt x="3436" y="2336"/>
                  </a:lnTo>
                  <a:lnTo>
                    <a:pt x="3418" y="2412"/>
                  </a:lnTo>
                  <a:lnTo>
                    <a:pt x="3396" y="2497"/>
                  </a:lnTo>
                  <a:lnTo>
                    <a:pt x="2949" y="3903"/>
                  </a:lnTo>
                  <a:lnTo>
                    <a:pt x="2944" y="4427"/>
                  </a:lnTo>
                  <a:lnTo>
                    <a:pt x="1620" y="4427"/>
                  </a:lnTo>
                  <a:lnTo>
                    <a:pt x="1617" y="3885"/>
                  </a:lnTo>
                  <a:lnTo>
                    <a:pt x="1606" y="3878"/>
                  </a:lnTo>
                  <a:lnTo>
                    <a:pt x="1591" y="3870"/>
                  </a:lnTo>
                  <a:lnTo>
                    <a:pt x="1573" y="3857"/>
                  </a:lnTo>
                  <a:lnTo>
                    <a:pt x="1551" y="3841"/>
                  </a:lnTo>
                  <a:lnTo>
                    <a:pt x="1524" y="3820"/>
                  </a:lnTo>
                  <a:lnTo>
                    <a:pt x="1495" y="3796"/>
                  </a:lnTo>
                  <a:lnTo>
                    <a:pt x="1462" y="3766"/>
                  </a:lnTo>
                  <a:lnTo>
                    <a:pt x="1426" y="3732"/>
                  </a:lnTo>
                  <a:lnTo>
                    <a:pt x="1389" y="3693"/>
                  </a:lnTo>
                  <a:lnTo>
                    <a:pt x="1349" y="3648"/>
                  </a:lnTo>
                  <a:lnTo>
                    <a:pt x="1329" y="3625"/>
                  </a:lnTo>
                  <a:lnTo>
                    <a:pt x="1308" y="3599"/>
                  </a:lnTo>
                  <a:lnTo>
                    <a:pt x="1288" y="3573"/>
                  </a:lnTo>
                  <a:lnTo>
                    <a:pt x="1266" y="3544"/>
                  </a:lnTo>
                  <a:lnTo>
                    <a:pt x="1245" y="3515"/>
                  </a:lnTo>
                  <a:lnTo>
                    <a:pt x="1225" y="3484"/>
                  </a:lnTo>
                  <a:lnTo>
                    <a:pt x="1203" y="3452"/>
                  </a:lnTo>
                  <a:lnTo>
                    <a:pt x="1182" y="3418"/>
                  </a:lnTo>
                  <a:lnTo>
                    <a:pt x="1161" y="3382"/>
                  </a:lnTo>
                  <a:lnTo>
                    <a:pt x="1140" y="3346"/>
                  </a:lnTo>
                  <a:lnTo>
                    <a:pt x="380" y="2703"/>
                  </a:lnTo>
                  <a:lnTo>
                    <a:pt x="363" y="2688"/>
                  </a:lnTo>
                  <a:lnTo>
                    <a:pt x="348" y="2670"/>
                  </a:lnTo>
                  <a:lnTo>
                    <a:pt x="334" y="2651"/>
                  </a:lnTo>
                  <a:lnTo>
                    <a:pt x="323" y="2632"/>
                  </a:lnTo>
                  <a:lnTo>
                    <a:pt x="315" y="2611"/>
                  </a:lnTo>
                  <a:lnTo>
                    <a:pt x="308" y="2591"/>
                  </a:lnTo>
                  <a:lnTo>
                    <a:pt x="303" y="2569"/>
                  </a:lnTo>
                  <a:lnTo>
                    <a:pt x="300" y="2548"/>
                  </a:lnTo>
                  <a:lnTo>
                    <a:pt x="299" y="2526"/>
                  </a:lnTo>
                  <a:lnTo>
                    <a:pt x="301" y="2503"/>
                  </a:lnTo>
                  <a:lnTo>
                    <a:pt x="304" y="2482"/>
                  </a:lnTo>
                  <a:lnTo>
                    <a:pt x="309" y="2460"/>
                  </a:lnTo>
                  <a:lnTo>
                    <a:pt x="317" y="2439"/>
                  </a:lnTo>
                  <a:lnTo>
                    <a:pt x="327" y="2419"/>
                  </a:lnTo>
                  <a:lnTo>
                    <a:pt x="338" y="2399"/>
                  </a:lnTo>
                  <a:lnTo>
                    <a:pt x="353" y="2381"/>
                  </a:lnTo>
                  <a:lnTo>
                    <a:pt x="362" y="2371"/>
                  </a:lnTo>
                  <a:lnTo>
                    <a:pt x="371" y="2362"/>
                  </a:lnTo>
                  <a:lnTo>
                    <a:pt x="380" y="2353"/>
                  </a:lnTo>
                  <a:lnTo>
                    <a:pt x="390" y="2345"/>
                  </a:lnTo>
                  <a:lnTo>
                    <a:pt x="401" y="2338"/>
                  </a:lnTo>
                  <a:lnTo>
                    <a:pt x="411" y="2332"/>
                  </a:lnTo>
                  <a:lnTo>
                    <a:pt x="422" y="2326"/>
                  </a:lnTo>
                  <a:lnTo>
                    <a:pt x="433" y="2320"/>
                  </a:lnTo>
                  <a:lnTo>
                    <a:pt x="444" y="2316"/>
                  </a:lnTo>
                  <a:lnTo>
                    <a:pt x="456" y="2312"/>
                  </a:lnTo>
                  <a:lnTo>
                    <a:pt x="468" y="2308"/>
                  </a:lnTo>
                  <a:lnTo>
                    <a:pt x="479" y="2305"/>
                  </a:lnTo>
                  <a:lnTo>
                    <a:pt x="491" y="2303"/>
                  </a:lnTo>
                  <a:lnTo>
                    <a:pt x="503" y="2301"/>
                  </a:lnTo>
                  <a:lnTo>
                    <a:pt x="516" y="2301"/>
                  </a:lnTo>
                  <a:lnTo>
                    <a:pt x="528" y="2299"/>
                  </a:lnTo>
                  <a:lnTo>
                    <a:pt x="547" y="2301"/>
                  </a:lnTo>
                  <a:lnTo>
                    <a:pt x="567" y="2304"/>
                  </a:lnTo>
                  <a:lnTo>
                    <a:pt x="586" y="2308"/>
                  </a:lnTo>
                  <a:lnTo>
                    <a:pt x="605" y="2313"/>
                  </a:lnTo>
                  <a:lnTo>
                    <a:pt x="624" y="2321"/>
                  </a:lnTo>
                  <a:lnTo>
                    <a:pt x="641" y="2330"/>
                  </a:lnTo>
                  <a:lnTo>
                    <a:pt x="658" y="2341"/>
                  </a:lnTo>
                  <a:lnTo>
                    <a:pt x="676" y="2353"/>
                  </a:lnTo>
                  <a:lnTo>
                    <a:pt x="1110" y="2695"/>
                  </a:lnTo>
                  <a:lnTo>
                    <a:pt x="1122" y="2704"/>
                  </a:lnTo>
                  <a:lnTo>
                    <a:pt x="1134" y="2712"/>
                  </a:lnTo>
                  <a:lnTo>
                    <a:pt x="1145" y="2719"/>
                  </a:lnTo>
                  <a:lnTo>
                    <a:pt x="1155" y="2724"/>
                  </a:lnTo>
                  <a:lnTo>
                    <a:pt x="1166" y="2729"/>
                  </a:lnTo>
                  <a:lnTo>
                    <a:pt x="1176" y="2732"/>
                  </a:lnTo>
                  <a:lnTo>
                    <a:pt x="1185" y="2734"/>
                  </a:lnTo>
                  <a:lnTo>
                    <a:pt x="1194" y="2734"/>
                  </a:lnTo>
                  <a:lnTo>
                    <a:pt x="1203" y="2734"/>
                  </a:lnTo>
                  <a:lnTo>
                    <a:pt x="1210" y="2732"/>
                  </a:lnTo>
                  <a:lnTo>
                    <a:pt x="1219" y="2729"/>
                  </a:lnTo>
                  <a:lnTo>
                    <a:pt x="1226" y="2724"/>
                  </a:lnTo>
                  <a:lnTo>
                    <a:pt x="1233" y="2719"/>
                  </a:lnTo>
                  <a:lnTo>
                    <a:pt x="1240" y="2712"/>
                  </a:lnTo>
                  <a:lnTo>
                    <a:pt x="1246" y="2703"/>
                  </a:lnTo>
                  <a:lnTo>
                    <a:pt x="1252" y="2694"/>
                  </a:lnTo>
                  <a:lnTo>
                    <a:pt x="1258" y="2682"/>
                  </a:lnTo>
                  <a:lnTo>
                    <a:pt x="1263" y="2669"/>
                  </a:lnTo>
                  <a:lnTo>
                    <a:pt x="1269" y="2655"/>
                  </a:lnTo>
                  <a:lnTo>
                    <a:pt x="1273" y="2640"/>
                  </a:lnTo>
                  <a:lnTo>
                    <a:pt x="1278" y="2622"/>
                  </a:lnTo>
                  <a:lnTo>
                    <a:pt x="1282" y="2604"/>
                  </a:lnTo>
                  <a:lnTo>
                    <a:pt x="1289" y="2562"/>
                  </a:lnTo>
                  <a:lnTo>
                    <a:pt x="1296" y="2514"/>
                  </a:lnTo>
                  <a:lnTo>
                    <a:pt x="1301" y="2460"/>
                  </a:lnTo>
                  <a:lnTo>
                    <a:pt x="1305" y="2399"/>
                  </a:lnTo>
                  <a:lnTo>
                    <a:pt x="1308" y="2332"/>
                  </a:lnTo>
                  <a:lnTo>
                    <a:pt x="1311" y="2258"/>
                  </a:lnTo>
                  <a:lnTo>
                    <a:pt x="1313" y="2176"/>
                  </a:lnTo>
                  <a:lnTo>
                    <a:pt x="1314" y="2087"/>
                  </a:lnTo>
                  <a:lnTo>
                    <a:pt x="1314" y="1991"/>
                  </a:lnTo>
                  <a:lnTo>
                    <a:pt x="1299" y="535"/>
                  </a:lnTo>
                  <a:lnTo>
                    <a:pt x="1299" y="512"/>
                  </a:lnTo>
                  <a:lnTo>
                    <a:pt x="1302" y="489"/>
                  </a:lnTo>
                  <a:lnTo>
                    <a:pt x="1306" y="467"/>
                  </a:lnTo>
                  <a:lnTo>
                    <a:pt x="1313" y="446"/>
                  </a:lnTo>
                  <a:lnTo>
                    <a:pt x="1323" y="425"/>
                  </a:lnTo>
                  <a:lnTo>
                    <a:pt x="1334" y="406"/>
                  </a:lnTo>
                  <a:lnTo>
                    <a:pt x="1346" y="389"/>
                  </a:lnTo>
                  <a:lnTo>
                    <a:pt x="1360" y="371"/>
                  </a:lnTo>
                  <a:lnTo>
                    <a:pt x="1375" y="356"/>
                  </a:lnTo>
                  <a:lnTo>
                    <a:pt x="1393" y="343"/>
                  </a:lnTo>
                  <a:lnTo>
                    <a:pt x="1411" y="331"/>
                  </a:lnTo>
                  <a:lnTo>
                    <a:pt x="1430" y="320"/>
                  </a:lnTo>
                  <a:lnTo>
                    <a:pt x="1452" y="311"/>
                  </a:lnTo>
                  <a:lnTo>
                    <a:pt x="1473" y="305"/>
                  </a:lnTo>
                  <a:lnTo>
                    <a:pt x="1496" y="301"/>
                  </a:lnTo>
                  <a:lnTo>
                    <a:pt x="1519" y="299"/>
                  </a:lnTo>
                  <a:lnTo>
                    <a:pt x="1527" y="299"/>
                  </a:lnTo>
                  <a:close/>
                  <a:moveTo>
                    <a:pt x="1527" y="0"/>
                  </a:moveTo>
                  <a:lnTo>
                    <a:pt x="1527" y="0"/>
                  </a:lnTo>
                  <a:lnTo>
                    <a:pt x="1508" y="0"/>
                  </a:lnTo>
                  <a:lnTo>
                    <a:pt x="1482" y="2"/>
                  </a:lnTo>
                  <a:lnTo>
                    <a:pt x="1456" y="4"/>
                  </a:lnTo>
                  <a:lnTo>
                    <a:pt x="1430" y="9"/>
                  </a:lnTo>
                  <a:lnTo>
                    <a:pt x="1405" y="14"/>
                  </a:lnTo>
                  <a:lnTo>
                    <a:pt x="1380" y="20"/>
                  </a:lnTo>
                  <a:lnTo>
                    <a:pt x="1355" y="28"/>
                  </a:lnTo>
                  <a:lnTo>
                    <a:pt x="1332" y="37"/>
                  </a:lnTo>
                  <a:lnTo>
                    <a:pt x="1307" y="47"/>
                  </a:lnTo>
                  <a:lnTo>
                    <a:pt x="1285" y="59"/>
                  </a:lnTo>
                  <a:lnTo>
                    <a:pt x="1262" y="71"/>
                  </a:lnTo>
                  <a:lnTo>
                    <a:pt x="1240" y="84"/>
                  </a:lnTo>
                  <a:lnTo>
                    <a:pt x="1219" y="98"/>
                  </a:lnTo>
                  <a:lnTo>
                    <a:pt x="1198" y="115"/>
                  </a:lnTo>
                  <a:lnTo>
                    <a:pt x="1179" y="131"/>
                  </a:lnTo>
                  <a:lnTo>
                    <a:pt x="1160" y="149"/>
                  </a:lnTo>
                  <a:lnTo>
                    <a:pt x="1141" y="168"/>
                  </a:lnTo>
                  <a:lnTo>
                    <a:pt x="1124" y="187"/>
                  </a:lnTo>
                  <a:lnTo>
                    <a:pt x="1108" y="207"/>
                  </a:lnTo>
                  <a:lnTo>
                    <a:pt x="1092" y="228"/>
                  </a:lnTo>
                  <a:lnTo>
                    <a:pt x="1078" y="249"/>
                  </a:lnTo>
                  <a:lnTo>
                    <a:pt x="1065" y="271"/>
                  </a:lnTo>
                  <a:lnTo>
                    <a:pt x="1054" y="294"/>
                  </a:lnTo>
                  <a:lnTo>
                    <a:pt x="1042" y="317"/>
                  </a:lnTo>
                  <a:lnTo>
                    <a:pt x="1033" y="341"/>
                  </a:lnTo>
                  <a:lnTo>
                    <a:pt x="1025" y="364"/>
                  </a:lnTo>
                  <a:lnTo>
                    <a:pt x="1018" y="389"/>
                  </a:lnTo>
                  <a:lnTo>
                    <a:pt x="1012" y="414"/>
                  </a:lnTo>
                  <a:lnTo>
                    <a:pt x="1007" y="439"/>
                  </a:lnTo>
                  <a:lnTo>
                    <a:pt x="1003" y="464"/>
                  </a:lnTo>
                  <a:lnTo>
                    <a:pt x="1001" y="489"/>
                  </a:lnTo>
                  <a:lnTo>
                    <a:pt x="1000" y="515"/>
                  </a:lnTo>
                  <a:lnTo>
                    <a:pt x="1000" y="541"/>
                  </a:lnTo>
                  <a:lnTo>
                    <a:pt x="1015" y="1993"/>
                  </a:lnTo>
                  <a:lnTo>
                    <a:pt x="1014" y="2126"/>
                  </a:lnTo>
                  <a:lnTo>
                    <a:pt x="1012" y="2237"/>
                  </a:lnTo>
                  <a:lnTo>
                    <a:pt x="864" y="2121"/>
                  </a:lnTo>
                  <a:lnTo>
                    <a:pt x="846" y="2107"/>
                  </a:lnTo>
                  <a:lnTo>
                    <a:pt x="827" y="2094"/>
                  </a:lnTo>
                  <a:lnTo>
                    <a:pt x="808" y="2082"/>
                  </a:lnTo>
                  <a:lnTo>
                    <a:pt x="789" y="2069"/>
                  </a:lnTo>
                  <a:lnTo>
                    <a:pt x="768" y="2059"/>
                  </a:lnTo>
                  <a:lnTo>
                    <a:pt x="748" y="2049"/>
                  </a:lnTo>
                  <a:lnTo>
                    <a:pt x="728" y="2040"/>
                  </a:lnTo>
                  <a:lnTo>
                    <a:pt x="706" y="2032"/>
                  </a:lnTo>
                  <a:lnTo>
                    <a:pt x="685" y="2024"/>
                  </a:lnTo>
                  <a:lnTo>
                    <a:pt x="663" y="2018"/>
                  </a:lnTo>
                  <a:lnTo>
                    <a:pt x="641" y="2012"/>
                  </a:lnTo>
                  <a:lnTo>
                    <a:pt x="619" y="2008"/>
                  </a:lnTo>
                  <a:lnTo>
                    <a:pt x="596" y="2005"/>
                  </a:lnTo>
                  <a:lnTo>
                    <a:pt x="574" y="2002"/>
                  </a:lnTo>
                  <a:lnTo>
                    <a:pt x="550" y="2001"/>
                  </a:lnTo>
                  <a:lnTo>
                    <a:pt x="528" y="2000"/>
                  </a:lnTo>
                  <a:lnTo>
                    <a:pt x="498" y="2001"/>
                  </a:lnTo>
                  <a:lnTo>
                    <a:pt x="470" y="2003"/>
                  </a:lnTo>
                  <a:lnTo>
                    <a:pt x="441" y="2007"/>
                  </a:lnTo>
                  <a:lnTo>
                    <a:pt x="413" y="2013"/>
                  </a:lnTo>
                  <a:lnTo>
                    <a:pt x="385" y="2019"/>
                  </a:lnTo>
                  <a:lnTo>
                    <a:pt x="358" y="2029"/>
                  </a:lnTo>
                  <a:lnTo>
                    <a:pt x="331" y="2038"/>
                  </a:lnTo>
                  <a:lnTo>
                    <a:pt x="306" y="2049"/>
                  </a:lnTo>
                  <a:lnTo>
                    <a:pt x="280" y="2062"/>
                  </a:lnTo>
                  <a:lnTo>
                    <a:pt x="255" y="2076"/>
                  </a:lnTo>
                  <a:lnTo>
                    <a:pt x="231" y="2092"/>
                  </a:lnTo>
                  <a:lnTo>
                    <a:pt x="208" y="2108"/>
                  </a:lnTo>
                  <a:lnTo>
                    <a:pt x="186" y="2126"/>
                  </a:lnTo>
                  <a:lnTo>
                    <a:pt x="164" y="2146"/>
                  </a:lnTo>
                  <a:lnTo>
                    <a:pt x="144" y="2166"/>
                  </a:lnTo>
                  <a:lnTo>
                    <a:pt x="125" y="2187"/>
                  </a:lnTo>
                  <a:lnTo>
                    <a:pt x="107" y="2209"/>
                  </a:lnTo>
                  <a:lnTo>
                    <a:pt x="92" y="2230"/>
                  </a:lnTo>
                  <a:lnTo>
                    <a:pt x="78" y="2253"/>
                  </a:lnTo>
                  <a:lnTo>
                    <a:pt x="64" y="2276"/>
                  </a:lnTo>
                  <a:lnTo>
                    <a:pt x="52" y="2299"/>
                  </a:lnTo>
                  <a:lnTo>
                    <a:pt x="41" y="2323"/>
                  </a:lnTo>
                  <a:lnTo>
                    <a:pt x="32" y="2346"/>
                  </a:lnTo>
                  <a:lnTo>
                    <a:pt x="24" y="2371"/>
                  </a:lnTo>
                  <a:lnTo>
                    <a:pt x="17" y="2396"/>
                  </a:lnTo>
                  <a:lnTo>
                    <a:pt x="10" y="2421"/>
                  </a:lnTo>
                  <a:lnTo>
                    <a:pt x="6" y="2446"/>
                  </a:lnTo>
                  <a:lnTo>
                    <a:pt x="3" y="2472"/>
                  </a:lnTo>
                  <a:lnTo>
                    <a:pt x="0" y="2496"/>
                  </a:lnTo>
                  <a:lnTo>
                    <a:pt x="0" y="2522"/>
                  </a:lnTo>
                  <a:lnTo>
                    <a:pt x="0" y="2547"/>
                  </a:lnTo>
                  <a:lnTo>
                    <a:pt x="1" y="2572"/>
                  </a:lnTo>
                  <a:lnTo>
                    <a:pt x="4" y="2598"/>
                  </a:lnTo>
                  <a:lnTo>
                    <a:pt x="8" y="2622"/>
                  </a:lnTo>
                  <a:lnTo>
                    <a:pt x="13" y="2648"/>
                  </a:lnTo>
                  <a:lnTo>
                    <a:pt x="20" y="2672"/>
                  </a:lnTo>
                  <a:lnTo>
                    <a:pt x="27" y="2697"/>
                  </a:lnTo>
                  <a:lnTo>
                    <a:pt x="36" y="2720"/>
                  </a:lnTo>
                  <a:lnTo>
                    <a:pt x="46" y="2745"/>
                  </a:lnTo>
                  <a:lnTo>
                    <a:pt x="56" y="2767"/>
                  </a:lnTo>
                  <a:lnTo>
                    <a:pt x="68" y="2790"/>
                  </a:lnTo>
                  <a:lnTo>
                    <a:pt x="83" y="2812"/>
                  </a:lnTo>
                  <a:lnTo>
                    <a:pt x="97" y="2834"/>
                  </a:lnTo>
                  <a:lnTo>
                    <a:pt x="112" y="2855"/>
                  </a:lnTo>
                  <a:lnTo>
                    <a:pt x="130" y="2875"/>
                  </a:lnTo>
                  <a:lnTo>
                    <a:pt x="147" y="2894"/>
                  </a:lnTo>
                  <a:lnTo>
                    <a:pt x="166" y="2914"/>
                  </a:lnTo>
                  <a:lnTo>
                    <a:pt x="187" y="2932"/>
                  </a:lnTo>
                  <a:lnTo>
                    <a:pt x="906" y="3540"/>
                  </a:lnTo>
                  <a:lnTo>
                    <a:pt x="933" y="3585"/>
                  </a:lnTo>
                  <a:lnTo>
                    <a:pt x="961" y="3628"/>
                  </a:lnTo>
                  <a:lnTo>
                    <a:pt x="988" y="3669"/>
                  </a:lnTo>
                  <a:lnTo>
                    <a:pt x="1016" y="3708"/>
                  </a:lnTo>
                  <a:lnTo>
                    <a:pt x="1043" y="3746"/>
                  </a:lnTo>
                  <a:lnTo>
                    <a:pt x="1071" y="3782"/>
                  </a:lnTo>
                  <a:lnTo>
                    <a:pt x="1097" y="3814"/>
                  </a:lnTo>
                  <a:lnTo>
                    <a:pt x="1125" y="3847"/>
                  </a:lnTo>
                  <a:lnTo>
                    <a:pt x="1150" y="3876"/>
                  </a:lnTo>
                  <a:lnTo>
                    <a:pt x="1177" y="3905"/>
                  </a:lnTo>
                  <a:lnTo>
                    <a:pt x="1202" y="3930"/>
                  </a:lnTo>
                  <a:lnTo>
                    <a:pt x="1227" y="3956"/>
                  </a:lnTo>
                  <a:lnTo>
                    <a:pt x="1251" y="3978"/>
                  </a:lnTo>
                  <a:lnTo>
                    <a:pt x="1275" y="4001"/>
                  </a:lnTo>
                  <a:lnTo>
                    <a:pt x="1318" y="4038"/>
                  </a:lnTo>
                  <a:lnTo>
                    <a:pt x="1320" y="4429"/>
                  </a:lnTo>
                  <a:lnTo>
                    <a:pt x="1323" y="4727"/>
                  </a:lnTo>
                  <a:lnTo>
                    <a:pt x="1620" y="4727"/>
                  </a:lnTo>
                  <a:lnTo>
                    <a:pt x="2944" y="4727"/>
                  </a:lnTo>
                  <a:lnTo>
                    <a:pt x="3240" y="4727"/>
                  </a:lnTo>
                  <a:lnTo>
                    <a:pt x="3243" y="4431"/>
                  </a:lnTo>
                  <a:lnTo>
                    <a:pt x="3249" y="3951"/>
                  </a:lnTo>
                  <a:lnTo>
                    <a:pt x="3681" y="2588"/>
                  </a:lnTo>
                  <a:lnTo>
                    <a:pt x="3683" y="2580"/>
                  </a:lnTo>
                  <a:lnTo>
                    <a:pt x="3685" y="2572"/>
                  </a:lnTo>
                  <a:lnTo>
                    <a:pt x="3696" y="2529"/>
                  </a:lnTo>
                  <a:lnTo>
                    <a:pt x="3720" y="2440"/>
                  </a:lnTo>
                  <a:lnTo>
                    <a:pt x="3729" y="2398"/>
                  </a:lnTo>
                  <a:lnTo>
                    <a:pt x="3738" y="2359"/>
                  </a:lnTo>
                  <a:lnTo>
                    <a:pt x="3745" y="2320"/>
                  </a:lnTo>
                  <a:lnTo>
                    <a:pt x="3751" y="2282"/>
                  </a:lnTo>
                  <a:lnTo>
                    <a:pt x="3754" y="2246"/>
                  </a:lnTo>
                  <a:lnTo>
                    <a:pt x="3756" y="2209"/>
                  </a:lnTo>
                  <a:lnTo>
                    <a:pt x="3757" y="2187"/>
                  </a:lnTo>
                  <a:lnTo>
                    <a:pt x="3756" y="2167"/>
                  </a:lnTo>
                  <a:lnTo>
                    <a:pt x="3755" y="2148"/>
                  </a:lnTo>
                  <a:lnTo>
                    <a:pt x="3753" y="2128"/>
                  </a:lnTo>
                  <a:lnTo>
                    <a:pt x="3750" y="2109"/>
                  </a:lnTo>
                  <a:lnTo>
                    <a:pt x="3746" y="2092"/>
                  </a:lnTo>
                  <a:lnTo>
                    <a:pt x="3743" y="2073"/>
                  </a:lnTo>
                  <a:lnTo>
                    <a:pt x="3738" y="2057"/>
                  </a:lnTo>
                  <a:lnTo>
                    <a:pt x="3733" y="2041"/>
                  </a:lnTo>
                  <a:lnTo>
                    <a:pt x="3728" y="2025"/>
                  </a:lnTo>
                  <a:lnTo>
                    <a:pt x="3722" y="2010"/>
                  </a:lnTo>
                  <a:lnTo>
                    <a:pt x="3714" y="1995"/>
                  </a:lnTo>
                  <a:lnTo>
                    <a:pt x="3700" y="1967"/>
                  </a:lnTo>
                  <a:lnTo>
                    <a:pt x="3685" y="1943"/>
                  </a:lnTo>
                  <a:lnTo>
                    <a:pt x="3669" y="1920"/>
                  </a:lnTo>
                  <a:lnTo>
                    <a:pt x="3651" y="1898"/>
                  </a:lnTo>
                  <a:lnTo>
                    <a:pt x="3634" y="1879"/>
                  </a:lnTo>
                  <a:lnTo>
                    <a:pt x="3617" y="1863"/>
                  </a:lnTo>
                  <a:lnTo>
                    <a:pt x="3599" y="1846"/>
                  </a:lnTo>
                  <a:lnTo>
                    <a:pt x="3582" y="1833"/>
                  </a:lnTo>
                  <a:lnTo>
                    <a:pt x="3566" y="1821"/>
                  </a:lnTo>
                  <a:lnTo>
                    <a:pt x="3549" y="1811"/>
                  </a:lnTo>
                  <a:lnTo>
                    <a:pt x="3505" y="1784"/>
                  </a:lnTo>
                  <a:lnTo>
                    <a:pt x="3482" y="1771"/>
                  </a:lnTo>
                  <a:lnTo>
                    <a:pt x="3459" y="1759"/>
                  </a:lnTo>
                  <a:lnTo>
                    <a:pt x="3434" y="1747"/>
                  </a:lnTo>
                  <a:lnTo>
                    <a:pt x="3411" y="1736"/>
                  </a:lnTo>
                  <a:lnTo>
                    <a:pt x="3385" y="1727"/>
                  </a:lnTo>
                  <a:lnTo>
                    <a:pt x="3360" y="1718"/>
                  </a:lnTo>
                  <a:lnTo>
                    <a:pt x="3358" y="1702"/>
                  </a:lnTo>
                  <a:lnTo>
                    <a:pt x="3355" y="1685"/>
                  </a:lnTo>
                  <a:lnTo>
                    <a:pt x="3351" y="1669"/>
                  </a:lnTo>
                  <a:lnTo>
                    <a:pt x="3347" y="1653"/>
                  </a:lnTo>
                  <a:lnTo>
                    <a:pt x="3342" y="1636"/>
                  </a:lnTo>
                  <a:lnTo>
                    <a:pt x="3335" y="1620"/>
                  </a:lnTo>
                  <a:lnTo>
                    <a:pt x="3329" y="1604"/>
                  </a:lnTo>
                  <a:lnTo>
                    <a:pt x="3322" y="1588"/>
                  </a:lnTo>
                  <a:lnTo>
                    <a:pt x="3314" y="1572"/>
                  </a:lnTo>
                  <a:lnTo>
                    <a:pt x="3306" y="1556"/>
                  </a:lnTo>
                  <a:lnTo>
                    <a:pt x="3296" y="1541"/>
                  </a:lnTo>
                  <a:lnTo>
                    <a:pt x="3286" y="1525"/>
                  </a:lnTo>
                  <a:lnTo>
                    <a:pt x="3274" y="1511"/>
                  </a:lnTo>
                  <a:lnTo>
                    <a:pt x="3263" y="1496"/>
                  </a:lnTo>
                  <a:lnTo>
                    <a:pt x="3250" y="1482"/>
                  </a:lnTo>
                  <a:lnTo>
                    <a:pt x="3237" y="1468"/>
                  </a:lnTo>
                  <a:lnTo>
                    <a:pt x="3222" y="1454"/>
                  </a:lnTo>
                  <a:lnTo>
                    <a:pt x="3207" y="1441"/>
                  </a:lnTo>
                  <a:lnTo>
                    <a:pt x="3191" y="1429"/>
                  </a:lnTo>
                  <a:lnTo>
                    <a:pt x="3173" y="1415"/>
                  </a:lnTo>
                  <a:lnTo>
                    <a:pt x="3155" y="1404"/>
                  </a:lnTo>
                  <a:lnTo>
                    <a:pt x="3137" y="1392"/>
                  </a:lnTo>
                  <a:lnTo>
                    <a:pt x="3116" y="1381"/>
                  </a:lnTo>
                  <a:lnTo>
                    <a:pt x="3096" y="1371"/>
                  </a:lnTo>
                  <a:lnTo>
                    <a:pt x="3074" y="1360"/>
                  </a:lnTo>
                  <a:lnTo>
                    <a:pt x="3051" y="1351"/>
                  </a:lnTo>
                  <a:lnTo>
                    <a:pt x="3027" y="1342"/>
                  </a:lnTo>
                  <a:lnTo>
                    <a:pt x="3002" y="1334"/>
                  </a:lnTo>
                  <a:lnTo>
                    <a:pt x="2976" y="1327"/>
                  </a:lnTo>
                  <a:lnTo>
                    <a:pt x="2949" y="1320"/>
                  </a:lnTo>
                  <a:lnTo>
                    <a:pt x="2921" y="1314"/>
                  </a:lnTo>
                  <a:lnTo>
                    <a:pt x="2892" y="1307"/>
                  </a:lnTo>
                  <a:lnTo>
                    <a:pt x="2857" y="1302"/>
                  </a:lnTo>
                  <a:lnTo>
                    <a:pt x="2824" y="1298"/>
                  </a:lnTo>
                  <a:lnTo>
                    <a:pt x="2793" y="1295"/>
                  </a:lnTo>
                  <a:lnTo>
                    <a:pt x="2761" y="1295"/>
                  </a:lnTo>
                  <a:lnTo>
                    <a:pt x="2732" y="1295"/>
                  </a:lnTo>
                  <a:lnTo>
                    <a:pt x="2705" y="1297"/>
                  </a:lnTo>
                  <a:lnTo>
                    <a:pt x="2677" y="1301"/>
                  </a:lnTo>
                  <a:lnTo>
                    <a:pt x="2651" y="1306"/>
                  </a:lnTo>
                  <a:lnTo>
                    <a:pt x="2637" y="1286"/>
                  </a:lnTo>
                  <a:lnTo>
                    <a:pt x="2621" y="1266"/>
                  </a:lnTo>
                  <a:lnTo>
                    <a:pt x="2604" y="1246"/>
                  </a:lnTo>
                  <a:lnTo>
                    <a:pt x="2585" y="1228"/>
                  </a:lnTo>
                  <a:lnTo>
                    <a:pt x="2565" y="1210"/>
                  </a:lnTo>
                  <a:lnTo>
                    <a:pt x="2544" y="1193"/>
                  </a:lnTo>
                  <a:lnTo>
                    <a:pt x="2521" y="1178"/>
                  </a:lnTo>
                  <a:lnTo>
                    <a:pt x="2496" y="1164"/>
                  </a:lnTo>
                  <a:lnTo>
                    <a:pt x="2470" y="1152"/>
                  </a:lnTo>
                  <a:lnTo>
                    <a:pt x="2441" y="1139"/>
                  </a:lnTo>
                  <a:lnTo>
                    <a:pt x="2412" y="1130"/>
                  </a:lnTo>
                  <a:lnTo>
                    <a:pt x="2381" y="1121"/>
                  </a:lnTo>
                  <a:lnTo>
                    <a:pt x="2347" y="1115"/>
                  </a:lnTo>
                  <a:lnTo>
                    <a:pt x="2313" y="1110"/>
                  </a:lnTo>
                  <a:lnTo>
                    <a:pt x="2277" y="1107"/>
                  </a:lnTo>
                  <a:lnTo>
                    <a:pt x="2238" y="1106"/>
                  </a:lnTo>
                  <a:lnTo>
                    <a:pt x="2203" y="1107"/>
                  </a:lnTo>
                  <a:lnTo>
                    <a:pt x="2164" y="1109"/>
                  </a:lnTo>
                  <a:lnTo>
                    <a:pt x="2136" y="1112"/>
                  </a:lnTo>
                  <a:lnTo>
                    <a:pt x="2109" y="1115"/>
                  </a:lnTo>
                  <a:lnTo>
                    <a:pt x="2083" y="1119"/>
                  </a:lnTo>
                  <a:lnTo>
                    <a:pt x="2058" y="1124"/>
                  </a:lnTo>
                  <a:lnTo>
                    <a:pt x="2056" y="518"/>
                  </a:lnTo>
                  <a:lnTo>
                    <a:pt x="2055" y="513"/>
                  </a:lnTo>
                  <a:lnTo>
                    <a:pt x="2055" y="508"/>
                  </a:lnTo>
                  <a:lnTo>
                    <a:pt x="2054" y="481"/>
                  </a:lnTo>
                  <a:lnTo>
                    <a:pt x="2051" y="456"/>
                  </a:lnTo>
                  <a:lnTo>
                    <a:pt x="2047" y="429"/>
                  </a:lnTo>
                  <a:lnTo>
                    <a:pt x="2042" y="405"/>
                  </a:lnTo>
                  <a:lnTo>
                    <a:pt x="2035" y="379"/>
                  </a:lnTo>
                  <a:lnTo>
                    <a:pt x="2027" y="355"/>
                  </a:lnTo>
                  <a:lnTo>
                    <a:pt x="2018" y="332"/>
                  </a:lnTo>
                  <a:lnTo>
                    <a:pt x="2008" y="308"/>
                  </a:lnTo>
                  <a:lnTo>
                    <a:pt x="1998" y="286"/>
                  </a:lnTo>
                  <a:lnTo>
                    <a:pt x="1986" y="263"/>
                  </a:lnTo>
                  <a:lnTo>
                    <a:pt x="1972" y="243"/>
                  </a:lnTo>
                  <a:lnTo>
                    <a:pt x="1959" y="222"/>
                  </a:lnTo>
                  <a:lnTo>
                    <a:pt x="1944" y="202"/>
                  </a:lnTo>
                  <a:lnTo>
                    <a:pt x="1929" y="183"/>
                  </a:lnTo>
                  <a:lnTo>
                    <a:pt x="1912" y="165"/>
                  </a:lnTo>
                  <a:lnTo>
                    <a:pt x="1895" y="147"/>
                  </a:lnTo>
                  <a:lnTo>
                    <a:pt x="1877" y="130"/>
                  </a:lnTo>
                  <a:lnTo>
                    <a:pt x="1857" y="115"/>
                  </a:lnTo>
                  <a:lnTo>
                    <a:pt x="1838" y="99"/>
                  </a:lnTo>
                  <a:lnTo>
                    <a:pt x="1818" y="85"/>
                  </a:lnTo>
                  <a:lnTo>
                    <a:pt x="1796" y="72"/>
                  </a:lnTo>
                  <a:lnTo>
                    <a:pt x="1774" y="60"/>
                  </a:lnTo>
                  <a:lnTo>
                    <a:pt x="1752" y="48"/>
                  </a:lnTo>
                  <a:lnTo>
                    <a:pt x="1729" y="39"/>
                  </a:lnTo>
                  <a:lnTo>
                    <a:pt x="1706" y="30"/>
                  </a:lnTo>
                  <a:lnTo>
                    <a:pt x="1681" y="22"/>
                  </a:lnTo>
                  <a:lnTo>
                    <a:pt x="1657" y="15"/>
                  </a:lnTo>
                  <a:lnTo>
                    <a:pt x="1631" y="10"/>
                  </a:lnTo>
                  <a:lnTo>
                    <a:pt x="1606" y="6"/>
                  </a:lnTo>
                  <a:lnTo>
                    <a:pt x="1580" y="2"/>
                  </a:lnTo>
                  <a:lnTo>
                    <a:pt x="1554" y="0"/>
                  </a:lnTo>
                  <a:lnTo>
                    <a:pt x="1527" y="0"/>
                  </a:lnTo>
                  <a:close/>
                </a:path>
              </a:pathLst>
            </a:custGeom>
            <a:solidFill>
              <a:srgbClr val="E4E4E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1" name="矩形 30"/>
          <p:cNvSpPr/>
          <p:nvPr/>
        </p:nvSpPr>
        <p:spPr>
          <a:xfrm>
            <a:off x="9111176" y="1841954"/>
            <a:ext cx="2455516" cy="3174093"/>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9417773" y="2581054"/>
            <a:ext cx="1879041" cy="1695892"/>
            <a:chOff x="933326" y="2927107"/>
            <a:chExt cx="1879041" cy="1695892"/>
          </a:xfrm>
        </p:grpSpPr>
        <p:grpSp>
          <p:nvGrpSpPr>
            <p:cNvPr id="33" name="组合 32"/>
            <p:cNvGrpSpPr/>
            <p:nvPr/>
          </p:nvGrpSpPr>
          <p:grpSpPr>
            <a:xfrm>
              <a:off x="933326" y="3415338"/>
              <a:ext cx="1879041" cy="1207661"/>
              <a:chOff x="1179855" y="3146960"/>
              <a:chExt cx="1879041" cy="1207661"/>
            </a:xfrm>
          </p:grpSpPr>
          <p:sp>
            <p:nvSpPr>
              <p:cNvPr id="35" name="文本框 34"/>
              <p:cNvSpPr txBox="1"/>
              <p:nvPr/>
            </p:nvSpPr>
            <p:spPr>
              <a:xfrm>
                <a:off x="1388676" y="3146960"/>
                <a:ext cx="1580154" cy="707886"/>
              </a:xfrm>
              <a:prstGeom prst="rect">
                <a:avLst/>
              </a:prstGeom>
              <a:noFill/>
            </p:spPr>
            <p:txBody>
              <a:bodyPr wrap="square" rtlCol="0">
                <a:spAutoFit/>
              </a:bodyPr>
              <a:lstStyle/>
              <a:p>
                <a:r>
                  <a:rPr lang="en-US" altLang="zh-CN" sz="4000" dirty="0">
                    <a:solidFill>
                      <a:srgbClr val="E3E3E3"/>
                    </a:solidFill>
                    <a:latin typeface="方正兰亭纤黑_GBK" panose="02000000000000000000" pitchFamily="2" charset="-122"/>
                    <a:ea typeface="方正兰亭纤黑_GBK" panose="02000000000000000000" pitchFamily="2" charset="-122"/>
                  </a:rPr>
                  <a:t>5179</a:t>
                </a:r>
                <a:endParaRPr lang="zh-CN" altLang="en-US" sz="4000" dirty="0">
                  <a:solidFill>
                    <a:srgbClr val="E3E3E3"/>
                  </a:solidFill>
                  <a:latin typeface="方正兰亭纤黑_GBK" panose="02000000000000000000" pitchFamily="2" charset="-122"/>
                  <a:ea typeface="方正兰亭纤黑_GBK" panose="02000000000000000000" pitchFamily="2" charset="-122"/>
                </a:endParaRPr>
              </a:p>
            </p:txBody>
          </p:sp>
          <p:sp>
            <p:nvSpPr>
              <p:cNvPr id="36" name="矩形 35"/>
              <p:cNvSpPr/>
              <p:nvPr/>
            </p:nvSpPr>
            <p:spPr>
              <a:xfrm>
                <a:off x="1425635" y="3724218"/>
                <a:ext cx="1350762" cy="438582"/>
              </a:xfrm>
              <a:prstGeom prst="rect">
                <a:avLst/>
              </a:prstGeom>
            </p:spPr>
            <p:txBody>
              <a:bodyPr wrap="square">
                <a:spAutoFit/>
              </a:bodyPr>
              <a:lstStyle/>
              <a:p>
                <a:pPr>
                  <a:lnSpc>
                    <a:spcPct val="125000"/>
                  </a:lnSpc>
                </a:pPr>
                <a:r>
                  <a:rPr lang="en-US" altLang="zh-CN"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7" name="矩形 36"/>
              <p:cNvSpPr/>
              <p:nvPr/>
            </p:nvSpPr>
            <p:spPr>
              <a:xfrm>
                <a:off x="1179855" y="4042228"/>
                <a:ext cx="1879041" cy="312393"/>
              </a:xfrm>
              <a:prstGeom prst="rect">
                <a:avLst/>
              </a:prstGeom>
            </p:spPr>
            <p:txBody>
              <a:bodyPr wrap="none">
                <a:spAutoFit/>
              </a:bodyPr>
              <a:lstStyle/>
              <a:p>
                <a:pPr algn="ctr">
                  <a:lnSpc>
                    <a:spcPct val="130000"/>
                  </a:lnSpc>
                </a:pPr>
                <a:r>
                  <a:rPr lang="en-US" altLang="zh-CN" sz="110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p:txBody>
          </p:sp>
        </p:grpSp>
        <p:sp>
          <p:nvSpPr>
            <p:cNvPr id="34" name="KSO_Shape"/>
            <p:cNvSpPr>
              <a:spLocks/>
            </p:cNvSpPr>
            <p:nvPr/>
          </p:nvSpPr>
          <p:spPr bwMode="auto">
            <a:xfrm>
              <a:off x="1703591" y="2927107"/>
              <a:ext cx="338510" cy="425799"/>
            </a:xfrm>
            <a:custGeom>
              <a:avLst/>
              <a:gdLst>
                <a:gd name="T0" fmla="*/ 685944 w 3757"/>
                <a:gd name="T1" fmla="*/ 152336 h 4727"/>
                <a:gd name="T2" fmla="*/ 711364 w 3757"/>
                <a:gd name="T3" fmla="*/ 774171 h 4727"/>
                <a:gd name="T4" fmla="*/ 731942 w 3757"/>
                <a:gd name="T5" fmla="*/ 807620 h 4727"/>
                <a:gd name="T6" fmla="*/ 772292 w 3757"/>
                <a:gd name="T7" fmla="*/ 799157 h 4727"/>
                <a:gd name="T8" fmla="*/ 794484 w 3757"/>
                <a:gd name="T9" fmla="*/ 637955 h 4727"/>
                <a:gd name="T10" fmla="*/ 802958 w 3757"/>
                <a:gd name="T11" fmla="*/ 600476 h 4727"/>
                <a:gd name="T12" fmla="*/ 873973 w 3757"/>
                <a:gd name="T13" fmla="*/ 568236 h 4727"/>
                <a:gd name="T14" fmla="*/ 944182 w 3757"/>
                <a:gd name="T15" fmla="*/ 572669 h 4727"/>
                <a:gd name="T16" fmla="*/ 983321 w 3757"/>
                <a:gd name="T17" fmla="*/ 725407 h 4727"/>
                <a:gd name="T18" fmla="*/ 1005110 w 3757"/>
                <a:gd name="T19" fmla="*/ 762484 h 4727"/>
                <a:gd name="T20" fmla="*/ 1039407 w 3757"/>
                <a:gd name="T21" fmla="*/ 747572 h 4727"/>
                <a:gd name="T22" fmla="*/ 1070476 w 3757"/>
                <a:gd name="T23" fmla="*/ 657300 h 4727"/>
                <a:gd name="T24" fmla="*/ 1121317 w 3757"/>
                <a:gd name="T25" fmla="*/ 642791 h 4727"/>
                <a:gd name="T26" fmla="*/ 1206051 w 3757"/>
                <a:gd name="T27" fmla="*/ 666166 h 4727"/>
                <a:gd name="T28" fmla="*/ 1235909 w 3757"/>
                <a:gd name="T29" fmla="*/ 709287 h 4727"/>
                <a:gd name="T30" fmla="*/ 1214928 w 3757"/>
                <a:gd name="T31" fmla="*/ 812859 h 4727"/>
                <a:gd name="T32" fmla="*/ 1217752 w 3757"/>
                <a:gd name="T33" fmla="*/ 863638 h 4727"/>
                <a:gd name="T34" fmla="*/ 1263751 w 3757"/>
                <a:gd name="T35" fmla="*/ 823740 h 4727"/>
                <a:gd name="T36" fmla="*/ 1315802 w 3757"/>
                <a:gd name="T37" fmla="*/ 806411 h 4727"/>
                <a:gd name="T38" fmla="*/ 1381572 w 3757"/>
                <a:gd name="T39" fmla="*/ 843487 h 4727"/>
                <a:gd name="T40" fmla="*/ 1394080 w 3757"/>
                <a:gd name="T41" fmla="*/ 903132 h 4727"/>
                <a:gd name="T42" fmla="*/ 648015 w 3757"/>
                <a:gd name="T43" fmla="*/ 1562850 h 4727"/>
                <a:gd name="T44" fmla="*/ 527773 w 3757"/>
                <a:gd name="T45" fmla="*/ 1450411 h 4727"/>
                <a:gd name="T46" fmla="*/ 146469 w 3757"/>
                <a:gd name="T47" fmla="*/ 1083275 h 4727"/>
                <a:gd name="T48" fmla="*/ 124680 w 3757"/>
                <a:gd name="T49" fmla="*/ 991390 h 4727"/>
                <a:gd name="T50" fmla="*/ 165837 w 3757"/>
                <a:gd name="T51" fmla="*/ 939805 h 4727"/>
                <a:gd name="T52" fmla="*/ 213046 w 3757"/>
                <a:gd name="T53" fmla="*/ 926506 h 4727"/>
                <a:gd name="T54" fmla="*/ 452723 w 3757"/>
                <a:gd name="T55" fmla="*/ 1089723 h 4727"/>
                <a:gd name="T56" fmla="*/ 491862 w 3757"/>
                <a:gd name="T57" fmla="*/ 1099798 h 4727"/>
                <a:gd name="T58" fmla="*/ 517282 w 3757"/>
                <a:gd name="T59" fmla="*/ 1049422 h 4727"/>
                <a:gd name="T60" fmla="*/ 524142 w 3757"/>
                <a:gd name="T61" fmla="*/ 215607 h 4727"/>
                <a:gd name="T62" fmla="*/ 569333 w 3757"/>
                <a:gd name="T63" fmla="*/ 133394 h 4727"/>
                <a:gd name="T64" fmla="*/ 608473 w 3757"/>
                <a:gd name="T65" fmla="*/ 0 h 4727"/>
                <a:gd name="T66" fmla="*/ 500336 w 3757"/>
                <a:gd name="T67" fmla="*/ 33852 h 4727"/>
                <a:gd name="T68" fmla="*/ 429724 w 3757"/>
                <a:gd name="T69" fmla="*/ 109214 h 4727"/>
                <a:gd name="T70" fmla="*/ 403496 w 3757"/>
                <a:gd name="T71" fmla="*/ 218025 h 4727"/>
                <a:gd name="T72" fmla="*/ 309885 w 3757"/>
                <a:gd name="T73" fmla="*/ 829785 h 4727"/>
                <a:gd name="T74" fmla="*/ 213046 w 3757"/>
                <a:gd name="T75" fmla="*/ 806008 h 4727"/>
                <a:gd name="T76" fmla="*/ 102892 w 3757"/>
                <a:gd name="T77" fmla="*/ 836636 h 4727"/>
                <a:gd name="T78" fmla="*/ 25824 w 3757"/>
                <a:gd name="T79" fmla="*/ 917237 h 4727"/>
                <a:gd name="T80" fmla="*/ 0 w 3757"/>
                <a:gd name="T81" fmla="*/ 1026451 h 4727"/>
                <a:gd name="T82" fmla="*/ 33490 w 3757"/>
                <a:gd name="T83" fmla="*/ 1133247 h 4727"/>
                <a:gd name="T84" fmla="*/ 398654 w 3757"/>
                <a:gd name="T85" fmla="*/ 1478622 h 4727"/>
                <a:gd name="T86" fmla="*/ 514458 w 3757"/>
                <a:gd name="T87" fmla="*/ 1612419 h 4727"/>
                <a:gd name="T88" fmla="*/ 1486884 w 3757"/>
                <a:gd name="T89" fmla="*/ 1036526 h 4727"/>
                <a:gd name="T90" fmla="*/ 1515936 w 3757"/>
                <a:gd name="T91" fmla="*/ 881370 h 4727"/>
                <a:gd name="T92" fmla="*/ 1498586 w 3757"/>
                <a:gd name="T93" fmla="*/ 803993 h 4727"/>
                <a:gd name="T94" fmla="*/ 1432009 w 3757"/>
                <a:gd name="T95" fmla="*/ 729840 h 4727"/>
                <a:gd name="T96" fmla="*/ 1352116 w 3757"/>
                <a:gd name="T97" fmla="*/ 672614 h 4727"/>
                <a:gd name="T98" fmla="*/ 1316609 w 3757"/>
                <a:gd name="T99" fmla="*/ 602894 h 4727"/>
                <a:gd name="T100" fmla="*/ 1240348 w 3757"/>
                <a:gd name="T101" fmla="*/ 548085 h 4727"/>
                <a:gd name="T102" fmla="*/ 1126965 w 3757"/>
                <a:gd name="T103" fmla="*/ 521890 h 4727"/>
                <a:gd name="T104" fmla="*/ 1043038 w 3757"/>
                <a:gd name="T105" fmla="*/ 494889 h 4727"/>
                <a:gd name="T106" fmla="*/ 918761 w 3757"/>
                <a:gd name="T107" fmla="*/ 446125 h 4727"/>
                <a:gd name="T108" fmla="*/ 829589 w 3757"/>
                <a:gd name="T109" fmla="*/ 208756 h 4727"/>
                <a:gd name="T110" fmla="*/ 810221 w 3757"/>
                <a:gd name="T111" fmla="*/ 124125 h 4727"/>
                <a:gd name="T112" fmla="*/ 741626 w 3757"/>
                <a:gd name="T113" fmla="*/ 39897 h 4727"/>
                <a:gd name="T114" fmla="*/ 637524 w 3757"/>
                <a:gd name="T115" fmla="*/ 806 h 472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757" h="4727">
                  <a:moveTo>
                    <a:pt x="1527" y="299"/>
                  </a:moveTo>
                  <a:lnTo>
                    <a:pt x="1527" y="299"/>
                  </a:lnTo>
                  <a:lnTo>
                    <a:pt x="1550" y="300"/>
                  </a:lnTo>
                  <a:lnTo>
                    <a:pt x="1572" y="303"/>
                  </a:lnTo>
                  <a:lnTo>
                    <a:pt x="1593" y="308"/>
                  </a:lnTo>
                  <a:lnTo>
                    <a:pt x="1614" y="316"/>
                  </a:lnTo>
                  <a:lnTo>
                    <a:pt x="1634" y="325"/>
                  </a:lnTo>
                  <a:lnTo>
                    <a:pt x="1653" y="336"/>
                  </a:lnTo>
                  <a:lnTo>
                    <a:pt x="1670" y="349"/>
                  </a:lnTo>
                  <a:lnTo>
                    <a:pt x="1686" y="363"/>
                  </a:lnTo>
                  <a:lnTo>
                    <a:pt x="1700" y="378"/>
                  </a:lnTo>
                  <a:lnTo>
                    <a:pt x="1714" y="395"/>
                  </a:lnTo>
                  <a:lnTo>
                    <a:pt x="1726" y="413"/>
                  </a:lnTo>
                  <a:lnTo>
                    <a:pt x="1736" y="432"/>
                  </a:lnTo>
                  <a:lnTo>
                    <a:pt x="1744" y="453"/>
                  </a:lnTo>
                  <a:lnTo>
                    <a:pt x="1750" y="474"/>
                  </a:lnTo>
                  <a:lnTo>
                    <a:pt x="1754" y="497"/>
                  </a:lnTo>
                  <a:lnTo>
                    <a:pt x="1756" y="519"/>
                  </a:lnTo>
                  <a:lnTo>
                    <a:pt x="1762" y="1907"/>
                  </a:lnTo>
                  <a:lnTo>
                    <a:pt x="1763" y="1921"/>
                  </a:lnTo>
                  <a:lnTo>
                    <a:pt x="1764" y="1932"/>
                  </a:lnTo>
                  <a:lnTo>
                    <a:pt x="1766" y="1943"/>
                  </a:lnTo>
                  <a:lnTo>
                    <a:pt x="1769" y="1952"/>
                  </a:lnTo>
                  <a:lnTo>
                    <a:pt x="1772" y="1962"/>
                  </a:lnTo>
                  <a:lnTo>
                    <a:pt x="1776" y="1970"/>
                  </a:lnTo>
                  <a:lnTo>
                    <a:pt x="1781" y="1978"/>
                  </a:lnTo>
                  <a:lnTo>
                    <a:pt x="1787" y="1985"/>
                  </a:lnTo>
                  <a:lnTo>
                    <a:pt x="1792" y="1991"/>
                  </a:lnTo>
                  <a:lnTo>
                    <a:pt x="1799" y="1996"/>
                  </a:lnTo>
                  <a:lnTo>
                    <a:pt x="1805" y="2001"/>
                  </a:lnTo>
                  <a:lnTo>
                    <a:pt x="1814" y="2004"/>
                  </a:lnTo>
                  <a:lnTo>
                    <a:pt x="1821" y="2007"/>
                  </a:lnTo>
                  <a:lnTo>
                    <a:pt x="1829" y="2009"/>
                  </a:lnTo>
                  <a:lnTo>
                    <a:pt x="1837" y="2010"/>
                  </a:lnTo>
                  <a:lnTo>
                    <a:pt x="1845" y="2011"/>
                  </a:lnTo>
                  <a:lnTo>
                    <a:pt x="1856" y="2010"/>
                  </a:lnTo>
                  <a:lnTo>
                    <a:pt x="1869" y="2008"/>
                  </a:lnTo>
                  <a:lnTo>
                    <a:pt x="1880" y="2004"/>
                  </a:lnTo>
                  <a:lnTo>
                    <a:pt x="1892" y="1998"/>
                  </a:lnTo>
                  <a:lnTo>
                    <a:pt x="1903" y="1992"/>
                  </a:lnTo>
                  <a:lnTo>
                    <a:pt x="1914" y="1983"/>
                  </a:lnTo>
                  <a:lnTo>
                    <a:pt x="1925" y="1973"/>
                  </a:lnTo>
                  <a:lnTo>
                    <a:pt x="1935" y="1961"/>
                  </a:lnTo>
                  <a:lnTo>
                    <a:pt x="1944" y="1947"/>
                  </a:lnTo>
                  <a:lnTo>
                    <a:pt x="1952" y="1933"/>
                  </a:lnTo>
                  <a:lnTo>
                    <a:pt x="1960" y="1917"/>
                  </a:lnTo>
                  <a:lnTo>
                    <a:pt x="1966" y="1898"/>
                  </a:lnTo>
                  <a:lnTo>
                    <a:pt x="1971" y="1878"/>
                  </a:lnTo>
                  <a:lnTo>
                    <a:pt x="1975" y="1856"/>
                  </a:lnTo>
                  <a:lnTo>
                    <a:pt x="1978" y="1834"/>
                  </a:lnTo>
                  <a:lnTo>
                    <a:pt x="1979" y="1809"/>
                  </a:lnTo>
                  <a:lnTo>
                    <a:pt x="1969" y="1583"/>
                  </a:lnTo>
                  <a:lnTo>
                    <a:pt x="1968" y="1572"/>
                  </a:lnTo>
                  <a:lnTo>
                    <a:pt x="1968" y="1561"/>
                  </a:lnTo>
                  <a:lnTo>
                    <a:pt x="1969" y="1551"/>
                  </a:lnTo>
                  <a:lnTo>
                    <a:pt x="1970" y="1541"/>
                  </a:lnTo>
                  <a:lnTo>
                    <a:pt x="1972" y="1530"/>
                  </a:lnTo>
                  <a:lnTo>
                    <a:pt x="1974" y="1521"/>
                  </a:lnTo>
                  <a:lnTo>
                    <a:pt x="1978" y="1513"/>
                  </a:lnTo>
                  <a:lnTo>
                    <a:pt x="1982" y="1505"/>
                  </a:lnTo>
                  <a:lnTo>
                    <a:pt x="1986" y="1497"/>
                  </a:lnTo>
                  <a:lnTo>
                    <a:pt x="1990" y="1490"/>
                  </a:lnTo>
                  <a:lnTo>
                    <a:pt x="1995" y="1483"/>
                  </a:lnTo>
                  <a:lnTo>
                    <a:pt x="2001" y="1475"/>
                  </a:lnTo>
                  <a:lnTo>
                    <a:pt x="2013" y="1463"/>
                  </a:lnTo>
                  <a:lnTo>
                    <a:pt x="2027" y="1452"/>
                  </a:lnTo>
                  <a:lnTo>
                    <a:pt x="2044" y="1443"/>
                  </a:lnTo>
                  <a:lnTo>
                    <a:pt x="2061" y="1435"/>
                  </a:lnTo>
                  <a:lnTo>
                    <a:pt x="2080" y="1428"/>
                  </a:lnTo>
                  <a:lnTo>
                    <a:pt x="2100" y="1421"/>
                  </a:lnTo>
                  <a:lnTo>
                    <a:pt x="2121" y="1417"/>
                  </a:lnTo>
                  <a:lnTo>
                    <a:pt x="2143" y="1413"/>
                  </a:lnTo>
                  <a:lnTo>
                    <a:pt x="2166" y="1410"/>
                  </a:lnTo>
                  <a:lnTo>
                    <a:pt x="2188" y="1407"/>
                  </a:lnTo>
                  <a:lnTo>
                    <a:pt x="2214" y="1406"/>
                  </a:lnTo>
                  <a:lnTo>
                    <a:pt x="2238" y="1405"/>
                  </a:lnTo>
                  <a:lnTo>
                    <a:pt x="2258" y="1406"/>
                  </a:lnTo>
                  <a:lnTo>
                    <a:pt x="2275" y="1407"/>
                  </a:lnTo>
                  <a:lnTo>
                    <a:pt x="2293" y="1409"/>
                  </a:lnTo>
                  <a:lnTo>
                    <a:pt x="2310" y="1412"/>
                  </a:lnTo>
                  <a:lnTo>
                    <a:pt x="2325" y="1416"/>
                  </a:lnTo>
                  <a:lnTo>
                    <a:pt x="2340" y="1421"/>
                  </a:lnTo>
                  <a:lnTo>
                    <a:pt x="2353" y="1428"/>
                  </a:lnTo>
                  <a:lnTo>
                    <a:pt x="2367" y="1435"/>
                  </a:lnTo>
                  <a:lnTo>
                    <a:pt x="2378" y="1444"/>
                  </a:lnTo>
                  <a:lnTo>
                    <a:pt x="2389" y="1454"/>
                  </a:lnTo>
                  <a:lnTo>
                    <a:pt x="2398" y="1465"/>
                  </a:lnTo>
                  <a:lnTo>
                    <a:pt x="2406" y="1479"/>
                  </a:lnTo>
                  <a:lnTo>
                    <a:pt x="2414" y="1493"/>
                  </a:lnTo>
                  <a:lnTo>
                    <a:pt x="2419" y="1509"/>
                  </a:lnTo>
                  <a:lnTo>
                    <a:pt x="2423" y="1526"/>
                  </a:lnTo>
                  <a:lnTo>
                    <a:pt x="2425" y="1546"/>
                  </a:lnTo>
                  <a:lnTo>
                    <a:pt x="2437" y="1800"/>
                  </a:lnTo>
                  <a:lnTo>
                    <a:pt x="2443" y="1825"/>
                  </a:lnTo>
                  <a:lnTo>
                    <a:pt x="2451" y="1845"/>
                  </a:lnTo>
                  <a:lnTo>
                    <a:pt x="2459" y="1861"/>
                  </a:lnTo>
                  <a:lnTo>
                    <a:pt x="2463" y="1869"/>
                  </a:lnTo>
                  <a:lnTo>
                    <a:pt x="2468" y="1875"/>
                  </a:lnTo>
                  <a:lnTo>
                    <a:pt x="2473" y="1880"/>
                  </a:lnTo>
                  <a:lnTo>
                    <a:pt x="2477" y="1884"/>
                  </a:lnTo>
                  <a:lnTo>
                    <a:pt x="2482" y="1887"/>
                  </a:lnTo>
                  <a:lnTo>
                    <a:pt x="2486" y="1890"/>
                  </a:lnTo>
                  <a:lnTo>
                    <a:pt x="2491" y="1892"/>
                  </a:lnTo>
                  <a:lnTo>
                    <a:pt x="2496" y="1893"/>
                  </a:lnTo>
                  <a:lnTo>
                    <a:pt x="2506" y="1894"/>
                  </a:lnTo>
                  <a:lnTo>
                    <a:pt x="2514" y="1894"/>
                  </a:lnTo>
                  <a:lnTo>
                    <a:pt x="2522" y="1892"/>
                  </a:lnTo>
                  <a:lnTo>
                    <a:pt x="2530" y="1889"/>
                  </a:lnTo>
                  <a:lnTo>
                    <a:pt x="2537" y="1886"/>
                  </a:lnTo>
                  <a:lnTo>
                    <a:pt x="2545" y="1881"/>
                  </a:lnTo>
                  <a:lnTo>
                    <a:pt x="2552" y="1877"/>
                  </a:lnTo>
                  <a:lnTo>
                    <a:pt x="2564" y="1866"/>
                  </a:lnTo>
                  <a:lnTo>
                    <a:pt x="2576" y="1855"/>
                  </a:lnTo>
                  <a:lnTo>
                    <a:pt x="2584" y="1846"/>
                  </a:lnTo>
                  <a:lnTo>
                    <a:pt x="2591" y="1837"/>
                  </a:lnTo>
                  <a:lnTo>
                    <a:pt x="2611" y="1723"/>
                  </a:lnTo>
                  <a:lnTo>
                    <a:pt x="2615" y="1706"/>
                  </a:lnTo>
                  <a:lnTo>
                    <a:pt x="2619" y="1690"/>
                  </a:lnTo>
                  <a:lnTo>
                    <a:pt x="2624" y="1676"/>
                  </a:lnTo>
                  <a:lnTo>
                    <a:pt x="2631" y="1663"/>
                  </a:lnTo>
                  <a:lnTo>
                    <a:pt x="2638" y="1651"/>
                  </a:lnTo>
                  <a:lnTo>
                    <a:pt x="2645" y="1640"/>
                  </a:lnTo>
                  <a:lnTo>
                    <a:pt x="2653" y="1631"/>
                  </a:lnTo>
                  <a:lnTo>
                    <a:pt x="2662" y="1623"/>
                  </a:lnTo>
                  <a:lnTo>
                    <a:pt x="2672" y="1616"/>
                  </a:lnTo>
                  <a:lnTo>
                    <a:pt x="2682" y="1610"/>
                  </a:lnTo>
                  <a:lnTo>
                    <a:pt x="2695" y="1605"/>
                  </a:lnTo>
                  <a:lnTo>
                    <a:pt x="2706" y="1601"/>
                  </a:lnTo>
                  <a:lnTo>
                    <a:pt x="2719" y="1598"/>
                  </a:lnTo>
                  <a:lnTo>
                    <a:pt x="2732" y="1596"/>
                  </a:lnTo>
                  <a:lnTo>
                    <a:pt x="2747" y="1595"/>
                  </a:lnTo>
                  <a:lnTo>
                    <a:pt x="2761" y="1595"/>
                  </a:lnTo>
                  <a:lnTo>
                    <a:pt x="2779" y="1595"/>
                  </a:lnTo>
                  <a:lnTo>
                    <a:pt x="2799" y="1597"/>
                  </a:lnTo>
                  <a:lnTo>
                    <a:pt x="2819" y="1599"/>
                  </a:lnTo>
                  <a:lnTo>
                    <a:pt x="2839" y="1602"/>
                  </a:lnTo>
                  <a:lnTo>
                    <a:pt x="2863" y="1607"/>
                  </a:lnTo>
                  <a:lnTo>
                    <a:pt x="2886" y="1612"/>
                  </a:lnTo>
                  <a:lnTo>
                    <a:pt x="2909" y="1618"/>
                  </a:lnTo>
                  <a:lnTo>
                    <a:pt x="2930" y="1625"/>
                  </a:lnTo>
                  <a:lnTo>
                    <a:pt x="2950" y="1633"/>
                  </a:lnTo>
                  <a:lnTo>
                    <a:pt x="2971" y="1643"/>
                  </a:lnTo>
                  <a:lnTo>
                    <a:pt x="2989" y="1653"/>
                  </a:lnTo>
                  <a:lnTo>
                    <a:pt x="3005" y="1665"/>
                  </a:lnTo>
                  <a:lnTo>
                    <a:pt x="3021" y="1677"/>
                  </a:lnTo>
                  <a:lnTo>
                    <a:pt x="3034" y="1691"/>
                  </a:lnTo>
                  <a:lnTo>
                    <a:pt x="3040" y="1699"/>
                  </a:lnTo>
                  <a:lnTo>
                    <a:pt x="3045" y="1706"/>
                  </a:lnTo>
                  <a:lnTo>
                    <a:pt x="3049" y="1714"/>
                  </a:lnTo>
                  <a:lnTo>
                    <a:pt x="3053" y="1723"/>
                  </a:lnTo>
                  <a:lnTo>
                    <a:pt x="3057" y="1731"/>
                  </a:lnTo>
                  <a:lnTo>
                    <a:pt x="3060" y="1740"/>
                  </a:lnTo>
                  <a:lnTo>
                    <a:pt x="3062" y="1750"/>
                  </a:lnTo>
                  <a:lnTo>
                    <a:pt x="3063" y="1760"/>
                  </a:lnTo>
                  <a:lnTo>
                    <a:pt x="3064" y="1770"/>
                  </a:lnTo>
                  <a:lnTo>
                    <a:pt x="3064" y="1781"/>
                  </a:lnTo>
                  <a:lnTo>
                    <a:pt x="3063" y="1792"/>
                  </a:lnTo>
                  <a:lnTo>
                    <a:pt x="3061" y="1803"/>
                  </a:lnTo>
                  <a:lnTo>
                    <a:pt x="3046" y="1892"/>
                  </a:lnTo>
                  <a:lnTo>
                    <a:pt x="3033" y="1931"/>
                  </a:lnTo>
                  <a:lnTo>
                    <a:pt x="3022" y="1972"/>
                  </a:lnTo>
                  <a:lnTo>
                    <a:pt x="3016" y="1994"/>
                  </a:lnTo>
                  <a:lnTo>
                    <a:pt x="3011" y="2017"/>
                  </a:lnTo>
                  <a:lnTo>
                    <a:pt x="3006" y="2041"/>
                  </a:lnTo>
                  <a:lnTo>
                    <a:pt x="3002" y="2064"/>
                  </a:lnTo>
                  <a:lnTo>
                    <a:pt x="3000" y="2086"/>
                  </a:lnTo>
                  <a:lnTo>
                    <a:pt x="3000" y="2104"/>
                  </a:lnTo>
                  <a:lnTo>
                    <a:pt x="3000" y="2113"/>
                  </a:lnTo>
                  <a:lnTo>
                    <a:pt x="3001" y="2120"/>
                  </a:lnTo>
                  <a:lnTo>
                    <a:pt x="3003" y="2127"/>
                  </a:lnTo>
                  <a:lnTo>
                    <a:pt x="3006" y="2132"/>
                  </a:lnTo>
                  <a:lnTo>
                    <a:pt x="3009" y="2138"/>
                  </a:lnTo>
                  <a:lnTo>
                    <a:pt x="3014" y="2141"/>
                  </a:lnTo>
                  <a:lnTo>
                    <a:pt x="3018" y="2143"/>
                  </a:lnTo>
                  <a:lnTo>
                    <a:pt x="3024" y="2144"/>
                  </a:lnTo>
                  <a:lnTo>
                    <a:pt x="3031" y="2143"/>
                  </a:lnTo>
                  <a:lnTo>
                    <a:pt x="3038" y="2141"/>
                  </a:lnTo>
                  <a:lnTo>
                    <a:pt x="3047" y="2135"/>
                  </a:lnTo>
                  <a:lnTo>
                    <a:pt x="3057" y="2129"/>
                  </a:lnTo>
                  <a:lnTo>
                    <a:pt x="3058" y="2129"/>
                  </a:lnTo>
                  <a:lnTo>
                    <a:pt x="3121" y="2059"/>
                  </a:lnTo>
                  <a:lnTo>
                    <a:pt x="3132" y="2044"/>
                  </a:lnTo>
                  <a:lnTo>
                    <a:pt x="3143" y="2030"/>
                  </a:lnTo>
                  <a:lnTo>
                    <a:pt x="3155" y="2019"/>
                  </a:lnTo>
                  <a:lnTo>
                    <a:pt x="3167" y="2010"/>
                  </a:lnTo>
                  <a:lnTo>
                    <a:pt x="3181" y="2003"/>
                  </a:lnTo>
                  <a:lnTo>
                    <a:pt x="3194" y="1999"/>
                  </a:lnTo>
                  <a:lnTo>
                    <a:pt x="3208" y="1996"/>
                  </a:lnTo>
                  <a:lnTo>
                    <a:pt x="3221" y="1996"/>
                  </a:lnTo>
                  <a:lnTo>
                    <a:pt x="3232" y="1996"/>
                  </a:lnTo>
                  <a:lnTo>
                    <a:pt x="3241" y="1997"/>
                  </a:lnTo>
                  <a:lnTo>
                    <a:pt x="3261" y="2001"/>
                  </a:lnTo>
                  <a:lnTo>
                    <a:pt x="3281" y="2007"/>
                  </a:lnTo>
                  <a:lnTo>
                    <a:pt x="3302" y="2015"/>
                  </a:lnTo>
                  <a:lnTo>
                    <a:pt x="3324" y="2027"/>
                  </a:lnTo>
                  <a:lnTo>
                    <a:pt x="3346" y="2038"/>
                  </a:lnTo>
                  <a:lnTo>
                    <a:pt x="3368" y="2051"/>
                  </a:lnTo>
                  <a:lnTo>
                    <a:pt x="3390" y="2065"/>
                  </a:lnTo>
                  <a:lnTo>
                    <a:pt x="3401" y="2071"/>
                  </a:lnTo>
                  <a:lnTo>
                    <a:pt x="3409" y="2078"/>
                  </a:lnTo>
                  <a:lnTo>
                    <a:pt x="3417" y="2086"/>
                  </a:lnTo>
                  <a:lnTo>
                    <a:pt x="3424" y="2093"/>
                  </a:lnTo>
                  <a:lnTo>
                    <a:pt x="3430" y="2100"/>
                  </a:lnTo>
                  <a:lnTo>
                    <a:pt x="3436" y="2109"/>
                  </a:lnTo>
                  <a:lnTo>
                    <a:pt x="3441" y="2117"/>
                  </a:lnTo>
                  <a:lnTo>
                    <a:pt x="3445" y="2126"/>
                  </a:lnTo>
                  <a:lnTo>
                    <a:pt x="3449" y="2135"/>
                  </a:lnTo>
                  <a:lnTo>
                    <a:pt x="3452" y="2146"/>
                  </a:lnTo>
                  <a:lnTo>
                    <a:pt x="3454" y="2156"/>
                  </a:lnTo>
                  <a:lnTo>
                    <a:pt x="3456" y="2166"/>
                  </a:lnTo>
                  <a:lnTo>
                    <a:pt x="3458" y="2189"/>
                  </a:lnTo>
                  <a:lnTo>
                    <a:pt x="3457" y="2214"/>
                  </a:lnTo>
                  <a:lnTo>
                    <a:pt x="3455" y="2241"/>
                  </a:lnTo>
                  <a:lnTo>
                    <a:pt x="3450" y="2270"/>
                  </a:lnTo>
                  <a:lnTo>
                    <a:pt x="3443" y="2302"/>
                  </a:lnTo>
                  <a:lnTo>
                    <a:pt x="3436" y="2336"/>
                  </a:lnTo>
                  <a:lnTo>
                    <a:pt x="3418" y="2412"/>
                  </a:lnTo>
                  <a:lnTo>
                    <a:pt x="3396" y="2497"/>
                  </a:lnTo>
                  <a:lnTo>
                    <a:pt x="2949" y="3903"/>
                  </a:lnTo>
                  <a:lnTo>
                    <a:pt x="2944" y="4427"/>
                  </a:lnTo>
                  <a:lnTo>
                    <a:pt x="1620" y="4427"/>
                  </a:lnTo>
                  <a:lnTo>
                    <a:pt x="1617" y="3885"/>
                  </a:lnTo>
                  <a:lnTo>
                    <a:pt x="1606" y="3878"/>
                  </a:lnTo>
                  <a:lnTo>
                    <a:pt x="1591" y="3870"/>
                  </a:lnTo>
                  <a:lnTo>
                    <a:pt x="1573" y="3857"/>
                  </a:lnTo>
                  <a:lnTo>
                    <a:pt x="1551" y="3841"/>
                  </a:lnTo>
                  <a:lnTo>
                    <a:pt x="1524" y="3820"/>
                  </a:lnTo>
                  <a:lnTo>
                    <a:pt x="1495" y="3796"/>
                  </a:lnTo>
                  <a:lnTo>
                    <a:pt x="1462" y="3766"/>
                  </a:lnTo>
                  <a:lnTo>
                    <a:pt x="1426" y="3732"/>
                  </a:lnTo>
                  <a:lnTo>
                    <a:pt x="1389" y="3693"/>
                  </a:lnTo>
                  <a:lnTo>
                    <a:pt x="1349" y="3648"/>
                  </a:lnTo>
                  <a:lnTo>
                    <a:pt x="1329" y="3625"/>
                  </a:lnTo>
                  <a:lnTo>
                    <a:pt x="1308" y="3599"/>
                  </a:lnTo>
                  <a:lnTo>
                    <a:pt x="1288" y="3573"/>
                  </a:lnTo>
                  <a:lnTo>
                    <a:pt x="1266" y="3544"/>
                  </a:lnTo>
                  <a:lnTo>
                    <a:pt x="1245" y="3515"/>
                  </a:lnTo>
                  <a:lnTo>
                    <a:pt x="1225" y="3484"/>
                  </a:lnTo>
                  <a:lnTo>
                    <a:pt x="1203" y="3452"/>
                  </a:lnTo>
                  <a:lnTo>
                    <a:pt x="1182" y="3418"/>
                  </a:lnTo>
                  <a:lnTo>
                    <a:pt x="1161" y="3382"/>
                  </a:lnTo>
                  <a:lnTo>
                    <a:pt x="1140" y="3346"/>
                  </a:lnTo>
                  <a:lnTo>
                    <a:pt x="380" y="2703"/>
                  </a:lnTo>
                  <a:lnTo>
                    <a:pt x="363" y="2688"/>
                  </a:lnTo>
                  <a:lnTo>
                    <a:pt x="348" y="2670"/>
                  </a:lnTo>
                  <a:lnTo>
                    <a:pt x="334" y="2651"/>
                  </a:lnTo>
                  <a:lnTo>
                    <a:pt x="323" y="2632"/>
                  </a:lnTo>
                  <a:lnTo>
                    <a:pt x="315" y="2611"/>
                  </a:lnTo>
                  <a:lnTo>
                    <a:pt x="308" y="2591"/>
                  </a:lnTo>
                  <a:lnTo>
                    <a:pt x="303" y="2569"/>
                  </a:lnTo>
                  <a:lnTo>
                    <a:pt x="300" y="2548"/>
                  </a:lnTo>
                  <a:lnTo>
                    <a:pt x="299" y="2526"/>
                  </a:lnTo>
                  <a:lnTo>
                    <a:pt x="301" y="2503"/>
                  </a:lnTo>
                  <a:lnTo>
                    <a:pt x="304" y="2482"/>
                  </a:lnTo>
                  <a:lnTo>
                    <a:pt x="309" y="2460"/>
                  </a:lnTo>
                  <a:lnTo>
                    <a:pt x="317" y="2439"/>
                  </a:lnTo>
                  <a:lnTo>
                    <a:pt x="327" y="2419"/>
                  </a:lnTo>
                  <a:lnTo>
                    <a:pt x="338" y="2399"/>
                  </a:lnTo>
                  <a:lnTo>
                    <a:pt x="353" y="2381"/>
                  </a:lnTo>
                  <a:lnTo>
                    <a:pt x="362" y="2371"/>
                  </a:lnTo>
                  <a:lnTo>
                    <a:pt x="371" y="2362"/>
                  </a:lnTo>
                  <a:lnTo>
                    <a:pt x="380" y="2353"/>
                  </a:lnTo>
                  <a:lnTo>
                    <a:pt x="390" y="2345"/>
                  </a:lnTo>
                  <a:lnTo>
                    <a:pt x="401" y="2338"/>
                  </a:lnTo>
                  <a:lnTo>
                    <a:pt x="411" y="2332"/>
                  </a:lnTo>
                  <a:lnTo>
                    <a:pt x="422" y="2326"/>
                  </a:lnTo>
                  <a:lnTo>
                    <a:pt x="433" y="2320"/>
                  </a:lnTo>
                  <a:lnTo>
                    <a:pt x="444" y="2316"/>
                  </a:lnTo>
                  <a:lnTo>
                    <a:pt x="456" y="2312"/>
                  </a:lnTo>
                  <a:lnTo>
                    <a:pt x="468" y="2308"/>
                  </a:lnTo>
                  <a:lnTo>
                    <a:pt x="479" y="2305"/>
                  </a:lnTo>
                  <a:lnTo>
                    <a:pt x="491" y="2303"/>
                  </a:lnTo>
                  <a:lnTo>
                    <a:pt x="503" y="2301"/>
                  </a:lnTo>
                  <a:lnTo>
                    <a:pt x="516" y="2301"/>
                  </a:lnTo>
                  <a:lnTo>
                    <a:pt x="528" y="2299"/>
                  </a:lnTo>
                  <a:lnTo>
                    <a:pt x="547" y="2301"/>
                  </a:lnTo>
                  <a:lnTo>
                    <a:pt x="567" y="2304"/>
                  </a:lnTo>
                  <a:lnTo>
                    <a:pt x="586" y="2308"/>
                  </a:lnTo>
                  <a:lnTo>
                    <a:pt x="605" y="2313"/>
                  </a:lnTo>
                  <a:lnTo>
                    <a:pt x="624" y="2321"/>
                  </a:lnTo>
                  <a:lnTo>
                    <a:pt x="641" y="2330"/>
                  </a:lnTo>
                  <a:lnTo>
                    <a:pt x="658" y="2341"/>
                  </a:lnTo>
                  <a:lnTo>
                    <a:pt x="676" y="2353"/>
                  </a:lnTo>
                  <a:lnTo>
                    <a:pt x="1110" y="2695"/>
                  </a:lnTo>
                  <a:lnTo>
                    <a:pt x="1122" y="2704"/>
                  </a:lnTo>
                  <a:lnTo>
                    <a:pt x="1134" y="2712"/>
                  </a:lnTo>
                  <a:lnTo>
                    <a:pt x="1145" y="2719"/>
                  </a:lnTo>
                  <a:lnTo>
                    <a:pt x="1155" y="2724"/>
                  </a:lnTo>
                  <a:lnTo>
                    <a:pt x="1166" y="2729"/>
                  </a:lnTo>
                  <a:lnTo>
                    <a:pt x="1176" y="2732"/>
                  </a:lnTo>
                  <a:lnTo>
                    <a:pt x="1185" y="2734"/>
                  </a:lnTo>
                  <a:lnTo>
                    <a:pt x="1194" y="2734"/>
                  </a:lnTo>
                  <a:lnTo>
                    <a:pt x="1203" y="2734"/>
                  </a:lnTo>
                  <a:lnTo>
                    <a:pt x="1210" y="2732"/>
                  </a:lnTo>
                  <a:lnTo>
                    <a:pt x="1219" y="2729"/>
                  </a:lnTo>
                  <a:lnTo>
                    <a:pt x="1226" y="2724"/>
                  </a:lnTo>
                  <a:lnTo>
                    <a:pt x="1233" y="2719"/>
                  </a:lnTo>
                  <a:lnTo>
                    <a:pt x="1240" y="2712"/>
                  </a:lnTo>
                  <a:lnTo>
                    <a:pt x="1246" y="2703"/>
                  </a:lnTo>
                  <a:lnTo>
                    <a:pt x="1252" y="2694"/>
                  </a:lnTo>
                  <a:lnTo>
                    <a:pt x="1258" y="2682"/>
                  </a:lnTo>
                  <a:lnTo>
                    <a:pt x="1263" y="2669"/>
                  </a:lnTo>
                  <a:lnTo>
                    <a:pt x="1269" y="2655"/>
                  </a:lnTo>
                  <a:lnTo>
                    <a:pt x="1273" y="2640"/>
                  </a:lnTo>
                  <a:lnTo>
                    <a:pt x="1278" y="2622"/>
                  </a:lnTo>
                  <a:lnTo>
                    <a:pt x="1282" y="2604"/>
                  </a:lnTo>
                  <a:lnTo>
                    <a:pt x="1289" y="2562"/>
                  </a:lnTo>
                  <a:lnTo>
                    <a:pt x="1296" y="2514"/>
                  </a:lnTo>
                  <a:lnTo>
                    <a:pt x="1301" y="2460"/>
                  </a:lnTo>
                  <a:lnTo>
                    <a:pt x="1305" y="2399"/>
                  </a:lnTo>
                  <a:lnTo>
                    <a:pt x="1308" y="2332"/>
                  </a:lnTo>
                  <a:lnTo>
                    <a:pt x="1311" y="2258"/>
                  </a:lnTo>
                  <a:lnTo>
                    <a:pt x="1313" y="2176"/>
                  </a:lnTo>
                  <a:lnTo>
                    <a:pt x="1314" y="2087"/>
                  </a:lnTo>
                  <a:lnTo>
                    <a:pt x="1314" y="1991"/>
                  </a:lnTo>
                  <a:lnTo>
                    <a:pt x="1299" y="535"/>
                  </a:lnTo>
                  <a:lnTo>
                    <a:pt x="1299" y="512"/>
                  </a:lnTo>
                  <a:lnTo>
                    <a:pt x="1302" y="489"/>
                  </a:lnTo>
                  <a:lnTo>
                    <a:pt x="1306" y="467"/>
                  </a:lnTo>
                  <a:lnTo>
                    <a:pt x="1313" y="446"/>
                  </a:lnTo>
                  <a:lnTo>
                    <a:pt x="1323" y="425"/>
                  </a:lnTo>
                  <a:lnTo>
                    <a:pt x="1334" y="406"/>
                  </a:lnTo>
                  <a:lnTo>
                    <a:pt x="1346" y="389"/>
                  </a:lnTo>
                  <a:lnTo>
                    <a:pt x="1360" y="371"/>
                  </a:lnTo>
                  <a:lnTo>
                    <a:pt x="1375" y="356"/>
                  </a:lnTo>
                  <a:lnTo>
                    <a:pt x="1393" y="343"/>
                  </a:lnTo>
                  <a:lnTo>
                    <a:pt x="1411" y="331"/>
                  </a:lnTo>
                  <a:lnTo>
                    <a:pt x="1430" y="320"/>
                  </a:lnTo>
                  <a:lnTo>
                    <a:pt x="1452" y="311"/>
                  </a:lnTo>
                  <a:lnTo>
                    <a:pt x="1473" y="305"/>
                  </a:lnTo>
                  <a:lnTo>
                    <a:pt x="1496" y="301"/>
                  </a:lnTo>
                  <a:lnTo>
                    <a:pt x="1519" y="299"/>
                  </a:lnTo>
                  <a:lnTo>
                    <a:pt x="1527" y="299"/>
                  </a:lnTo>
                  <a:close/>
                  <a:moveTo>
                    <a:pt x="1527" y="0"/>
                  </a:moveTo>
                  <a:lnTo>
                    <a:pt x="1527" y="0"/>
                  </a:lnTo>
                  <a:lnTo>
                    <a:pt x="1508" y="0"/>
                  </a:lnTo>
                  <a:lnTo>
                    <a:pt x="1482" y="2"/>
                  </a:lnTo>
                  <a:lnTo>
                    <a:pt x="1456" y="4"/>
                  </a:lnTo>
                  <a:lnTo>
                    <a:pt x="1430" y="9"/>
                  </a:lnTo>
                  <a:lnTo>
                    <a:pt x="1405" y="14"/>
                  </a:lnTo>
                  <a:lnTo>
                    <a:pt x="1380" y="20"/>
                  </a:lnTo>
                  <a:lnTo>
                    <a:pt x="1355" y="28"/>
                  </a:lnTo>
                  <a:lnTo>
                    <a:pt x="1332" y="37"/>
                  </a:lnTo>
                  <a:lnTo>
                    <a:pt x="1307" y="47"/>
                  </a:lnTo>
                  <a:lnTo>
                    <a:pt x="1285" y="59"/>
                  </a:lnTo>
                  <a:lnTo>
                    <a:pt x="1262" y="71"/>
                  </a:lnTo>
                  <a:lnTo>
                    <a:pt x="1240" y="84"/>
                  </a:lnTo>
                  <a:lnTo>
                    <a:pt x="1219" y="98"/>
                  </a:lnTo>
                  <a:lnTo>
                    <a:pt x="1198" y="115"/>
                  </a:lnTo>
                  <a:lnTo>
                    <a:pt x="1179" y="131"/>
                  </a:lnTo>
                  <a:lnTo>
                    <a:pt x="1160" y="149"/>
                  </a:lnTo>
                  <a:lnTo>
                    <a:pt x="1141" y="168"/>
                  </a:lnTo>
                  <a:lnTo>
                    <a:pt x="1124" y="187"/>
                  </a:lnTo>
                  <a:lnTo>
                    <a:pt x="1108" y="207"/>
                  </a:lnTo>
                  <a:lnTo>
                    <a:pt x="1092" y="228"/>
                  </a:lnTo>
                  <a:lnTo>
                    <a:pt x="1078" y="249"/>
                  </a:lnTo>
                  <a:lnTo>
                    <a:pt x="1065" y="271"/>
                  </a:lnTo>
                  <a:lnTo>
                    <a:pt x="1054" y="294"/>
                  </a:lnTo>
                  <a:lnTo>
                    <a:pt x="1042" y="317"/>
                  </a:lnTo>
                  <a:lnTo>
                    <a:pt x="1033" y="341"/>
                  </a:lnTo>
                  <a:lnTo>
                    <a:pt x="1025" y="364"/>
                  </a:lnTo>
                  <a:lnTo>
                    <a:pt x="1018" y="389"/>
                  </a:lnTo>
                  <a:lnTo>
                    <a:pt x="1012" y="414"/>
                  </a:lnTo>
                  <a:lnTo>
                    <a:pt x="1007" y="439"/>
                  </a:lnTo>
                  <a:lnTo>
                    <a:pt x="1003" y="464"/>
                  </a:lnTo>
                  <a:lnTo>
                    <a:pt x="1001" y="489"/>
                  </a:lnTo>
                  <a:lnTo>
                    <a:pt x="1000" y="515"/>
                  </a:lnTo>
                  <a:lnTo>
                    <a:pt x="1000" y="541"/>
                  </a:lnTo>
                  <a:lnTo>
                    <a:pt x="1015" y="1993"/>
                  </a:lnTo>
                  <a:lnTo>
                    <a:pt x="1014" y="2126"/>
                  </a:lnTo>
                  <a:lnTo>
                    <a:pt x="1012" y="2237"/>
                  </a:lnTo>
                  <a:lnTo>
                    <a:pt x="864" y="2121"/>
                  </a:lnTo>
                  <a:lnTo>
                    <a:pt x="846" y="2107"/>
                  </a:lnTo>
                  <a:lnTo>
                    <a:pt x="827" y="2094"/>
                  </a:lnTo>
                  <a:lnTo>
                    <a:pt x="808" y="2082"/>
                  </a:lnTo>
                  <a:lnTo>
                    <a:pt x="789" y="2069"/>
                  </a:lnTo>
                  <a:lnTo>
                    <a:pt x="768" y="2059"/>
                  </a:lnTo>
                  <a:lnTo>
                    <a:pt x="748" y="2049"/>
                  </a:lnTo>
                  <a:lnTo>
                    <a:pt x="728" y="2040"/>
                  </a:lnTo>
                  <a:lnTo>
                    <a:pt x="706" y="2032"/>
                  </a:lnTo>
                  <a:lnTo>
                    <a:pt x="685" y="2024"/>
                  </a:lnTo>
                  <a:lnTo>
                    <a:pt x="663" y="2018"/>
                  </a:lnTo>
                  <a:lnTo>
                    <a:pt x="641" y="2012"/>
                  </a:lnTo>
                  <a:lnTo>
                    <a:pt x="619" y="2008"/>
                  </a:lnTo>
                  <a:lnTo>
                    <a:pt x="596" y="2005"/>
                  </a:lnTo>
                  <a:lnTo>
                    <a:pt x="574" y="2002"/>
                  </a:lnTo>
                  <a:lnTo>
                    <a:pt x="550" y="2001"/>
                  </a:lnTo>
                  <a:lnTo>
                    <a:pt x="528" y="2000"/>
                  </a:lnTo>
                  <a:lnTo>
                    <a:pt x="498" y="2001"/>
                  </a:lnTo>
                  <a:lnTo>
                    <a:pt x="470" y="2003"/>
                  </a:lnTo>
                  <a:lnTo>
                    <a:pt x="441" y="2007"/>
                  </a:lnTo>
                  <a:lnTo>
                    <a:pt x="413" y="2013"/>
                  </a:lnTo>
                  <a:lnTo>
                    <a:pt x="385" y="2019"/>
                  </a:lnTo>
                  <a:lnTo>
                    <a:pt x="358" y="2029"/>
                  </a:lnTo>
                  <a:lnTo>
                    <a:pt x="331" y="2038"/>
                  </a:lnTo>
                  <a:lnTo>
                    <a:pt x="306" y="2049"/>
                  </a:lnTo>
                  <a:lnTo>
                    <a:pt x="280" y="2062"/>
                  </a:lnTo>
                  <a:lnTo>
                    <a:pt x="255" y="2076"/>
                  </a:lnTo>
                  <a:lnTo>
                    <a:pt x="231" y="2092"/>
                  </a:lnTo>
                  <a:lnTo>
                    <a:pt x="208" y="2108"/>
                  </a:lnTo>
                  <a:lnTo>
                    <a:pt x="186" y="2126"/>
                  </a:lnTo>
                  <a:lnTo>
                    <a:pt x="164" y="2146"/>
                  </a:lnTo>
                  <a:lnTo>
                    <a:pt x="144" y="2166"/>
                  </a:lnTo>
                  <a:lnTo>
                    <a:pt x="125" y="2187"/>
                  </a:lnTo>
                  <a:lnTo>
                    <a:pt x="107" y="2209"/>
                  </a:lnTo>
                  <a:lnTo>
                    <a:pt x="92" y="2230"/>
                  </a:lnTo>
                  <a:lnTo>
                    <a:pt x="78" y="2253"/>
                  </a:lnTo>
                  <a:lnTo>
                    <a:pt x="64" y="2276"/>
                  </a:lnTo>
                  <a:lnTo>
                    <a:pt x="52" y="2299"/>
                  </a:lnTo>
                  <a:lnTo>
                    <a:pt x="41" y="2323"/>
                  </a:lnTo>
                  <a:lnTo>
                    <a:pt x="32" y="2346"/>
                  </a:lnTo>
                  <a:lnTo>
                    <a:pt x="24" y="2371"/>
                  </a:lnTo>
                  <a:lnTo>
                    <a:pt x="17" y="2396"/>
                  </a:lnTo>
                  <a:lnTo>
                    <a:pt x="10" y="2421"/>
                  </a:lnTo>
                  <a:lnTo>
                    <a:pt x="6" y="2446"/>
                  </a:lnTo>
                  <a:lnTo>
                    <a:pt x="3" y="2472"/>
                  </a:lnTo>
                  <a:lnTo>
                    <a:pt x="0" y="2496"/>
                  </a:lnTo>
                  <a:lnTo>
                    <a:pt x="0" y="2522"/>
                  </a:lnTo>
                  <a:lnTo>
                    <a:pt x="0" y="2547"/>
                  </a:lnTo>
                  <a:lnTo>
                    <a:pt x="1" y="2572"/>
                  </a:lnTo>
                  <a:lnTo>
                    <a:pt x="4" y="2598"/>
                  </a:lnTo>
                  <a:lnTo>
                    <a:pt x="8" y="2622"/>
                  </a:lnTo>
                  <a:lnTo>
                    <a:pt x="13" y="2648"/>
                  </a:lnTo>
                  <a:lnTo>
                    <a:pt x="20" y="2672"/>
                  </a:lnTo>
                  <a:lnTo>
                    <a:pt x="27" y="2697"/>
                  </a:lnTo>
                  <a:lnTo>
                    <a:pt x="36" y="2720"/>
                  </a:lnTo>
                  <a:lnTo>
                    <a:pt x="46" y="2745"/>
                  </a:lnTo>
                  <a:lnTo>
                    <a:pt x="56" y="2767"/>
                  </a:lnTo>
                  <a:lnTo>
                    <a:pt x="68" y="2790"/>
                  </a:lnTo>
                  <a:lnTo>
                    <a:pt x="83" y="2812"/>
                  </a:lnTo>
                  <a:lnTo>
                    <a:pt x="97" y="2834"/>
                  </a:lnTo>
                  <a:lnTo>
                    <a:pt x="112" y="2855"/>
                  </a:lnTo>
                  <a:lnTo>
                    <a:pt x="130" y="2875"/>
                  </a:lnTo>
                  <a:lnTo>
                    <a:pt x="147" y="2894"/>
                  </a:lnTo>
                  <a:lnTo>
                    <a:pt x="166" y="2914"/>
                  </a:lnTo>
                  <a:lnTo>
                    <a:pt x="187" y="2932"/>
                  </a:lnTo>
                  <a:lnTo>
                    <a:pt x="906" y="3540"/>
                  </a:lnTo>
                  <a:lnTo>
                    <a:pt x="933" y="3585"/>
                  </a:lnTo>
                  <a:lnTo>
                    <a:pt x="961" y="3628"/>
                  </a:lnTo>
                  <a:lnTo>
                    <a:pt x="988" y="3669"/>
                  </a:lnTo>
                  <a:lnTo>
                    <a:pt x="1016" y="3708"/>
                  </a:lnTo>
                  <a:lnTo>
                    <a:pt x="1043" y="3746"/>
                  </a:lnTo>
                  <a:lnTo>
                    <a:pt x="1071" y="3782"/>
                  </a:lnTo>
                  <a:lnTo>
                    <a:pt x="1097" y="3814"/>
                  </a:lnTo>
                  <a:lnTo>
                    <a:pt x="1125" y="3847"/>
                  </a:lnTo>
                  <a:lnTo>
                    <a:pt x="1150" y="3876"/>
                  </a:lnTo>
                  <a:lnTo>
                    <a:pt x="1177" y="3905"/>
                  </a:lnTo>
                  <a:lnTo>
                    <a:pt x="1202" y="3930"/>
                  </a:lnTo>
                  <a:lnTo>
                    <a:pt x="1227" y="3956"/>
                  </a:lnTo>
                  <a:lnTo>
                    <a:pt x="1251" y="3978"/>
                  </a:lnTo>
                  <a:lnTo>
                    <a:pt x="1275" y="4001"/>
                  </a:lnTo>
                  <a:lnTo>
                    <a:pt x="1318" y="4038"/>
                  </a:lnTo>
                  <a:lnTo>
                    <a:pt x="1320" y="4429"/>
                  </a:lnTo>
                  <a:lnTo>
                    <a:pt x="1323" y="4727"/>
                  </a:lnTo>
                  <a:lnTo>
                    <a:pt x="1620" y="4727"/>
                  </a:lnTo>
                  <a:lnTo>
                    <a:pt x="2944" y="4727"/>
                  </a:lnTo>
                  <a:lnTo>
                    <a:pt x="3240" y="4727"/>
                  </a:lnTo>
                  <a:lnTo>
                    <a:pt x="3243" y="4431"/>
                  </a:lnTo>
                  <a:lnTo>
                    <a:pt x="3249" y="3951"/>
                  </a:lnTo>
                  <a:lnTo>
                    <a:pt x="3681" y="2588"/>
                  </a:lnTo>
                  <a:lnTo>
                    <a:pt x="3683" y="2580"/>
                  </a:lnTo>
                  <a:lnTo>
                    <a:pt x="3685" y="2572"/>
                  </a:lnTo>
                  <a:lnTo>
                    <a:pt x="3696" y="2529"/>
                  </a:lnTo>
                  <a:lnTo>
                    <a:pt x="3720" y="2440"/>
                  </a:lnTo>
                  <a:lnTo>
                    <a:pt x="3729" y="2398"/>
                  </a:lnTo>
                  <a:lnTo>
                    <a:pt x="3738" y="2359"/>
                  </a:lnTo>
                  <a:lnTo>
                    <a:pt x="3745" y="2320"/>
                  </a:lnTo>
                  <a:lnTo>
                    <a:pt x="3751" y="2282"/>
                  </a:lnTo>
                  <a:lnTo>
                    <a:pt x="3754" y="2246"/>
                  </a:lnTo>
                  <a:lnTo>
                    <a:pt x="3756" y="2209"/>
                  </a:lnTo>
                  <a:lnTo>
                    <a:pt x="3757" y="2187"/>
                  </a:lnTo>
                  <a:lnTo>
                    <a:pt x="3756" y="2167"/>
                  </a:lnTo>
                  <a:lnTo>
                    <a:pt x="3755" y="2148"/>
                  </a:lnTo>
                  <a:lnTo>
                    <a:pt x="3753" y="2128"/>
                  </a:lnTo>
                  <a:lnTo>
                    <a:pt x="3750" y="2109"/>
                  </a:lnTo>
                  <a:lnTo>
                    <a:pt x="3746" y="2092"/>
                  </a:lnTo>
                  <a:lnTo>
                    <a:pt x="3743" y="2073"/>
                  </a:lnTo>
                  <a:lnTo>
                    <a:pt x="3738" y="2057"/>
                  </a:lnTo>
                  <a:lnTo>
                    <a:pt x="3733" y="2041"/>
                  </a:lnTo>
                  <a:lnTo>
                    <a:pt x="3728" y="2025"/>
                  </a:lnTo>
                  <a:lnTo>
                    <a:pt x="3722" y="2010"/>
                  </a:lnTo>
                  <a:lnTo>
                    <a:pt x="3714" y="1995"/>
                  </a:lnTo>
                  <a:lnTo>
                    <a:pt x="3700" y="1967"/>
                  </a:lnTo>
                  <a:lnTo>
                    <a:pt x="3685" y="1943"/>
                  </a:lnTo>
                  <a:lnTo>
                    <a:pt x="3669" y="1920"/>
                  </a:lnTo>
                  <a:lnTo>
                    <a:pt x="3651" y="1898"/>
                  </a:lnTo>
                  <a:lnTo>
                    <a:pt x="3634" y="1879"/>
                  </a:lnTo>
                  <a:lnTo>
                    <a:pt x="3617" y="1863"/>
                  </a:lnTo>
                  <a:lnTo>
                    <a:pt x="3599" y="1846"/>
                  </a:lnTo>
                  <a:lnTo>
                    <a:pt x="3582" y="1833"/>
                  </a:lnTo>
                  <a:lnTo>
                    <a:pt x="3566" y="1821"/>
                  </a:lnTo>
                  <a:lnTo>
                    <a:pt x="3549" y="1811"/>
                  </a:lnTo>
                  <a:lnTo>
                    <a:pt x="3505" y="1784"/>
                  </a:lnTo>
                  <a:lnTo>
                    <a:pt x="3482" y="1771"/>
                  </a:lnTo>
                  <a:lnTo>
                    <a:pt x="3459" y="1759"/>
                  </a:lnTo>
                  <a:lnTo>
                    <a:pt x="3434" y="1747"/>
                  </a:lnTo>
                  <a:lnTo>
                    <a:pt x="3411" y="1736"/>
                  </a:lnTo>
                  <a:lnTo>
                    <a:pt x="3385" y="1727"/>
                  </a:lnTo>
                  <a:lnTo>
                    <a:pt x="3360" y="1718"/>
                  </a:lnTo>
                  <a:lnTo>
                    <a:pt x="3358" y="1702"/>
                  </a:lnTo>
                  <a:lnTo>
                    <a:pt x="3355" y="1685"/>
                  </a:lnTo>
                  <a:lnTo>
                    <a:pt x="3351" y="1669"/>
                  </a:lnTo>
                  <a:lnTo>
                    <a:pt x="3347" y="1653"/>
                  </a:lnTo>
                  <a:lnTo>
                    <a:pt x="3342" y="1636"/>
                  </a:lnTo>
                  <a:lnTo>
                    <a:pt x="3335" y="1620"/>
                  </a:lnTo>
                  <a:lnTo>
                    <a:pt x="3329" y="1604"/>
                  </a:lnTo>
                  <a:lnTo>
                    <a:pt x="3322" y="1588"/>
                  </a:lnTo>
                  <a:lnTo>
                    <a:pt x="3314" y="1572"/>
                  </a:lnTo>
                  <a:lnTo>
                    <a:pt x="3306" y="1556"/>
                  </a:lnTo>
                  <a:lnTo>
                    <a:pt x="3296" y="1541"/>
                  </a:lnTo>
                  <a:lnTo>
                    <a:pt x="3286" y="1525"/>
                  </a:lnTo>
                  <a:lnTo>
                    <a:pt x="3274" y="1511"/>
                  </a:lnTo>
                  <a:lnTo>
                    <a:pt x="3263" y="1496"/>
                  </a:lnTo>
                  <a:lnTo>
                    <a:pt x="3250" y="1482"/>
                  </a:lnTo>
                  <a:lnTo>
                    <a:pt x="3237" y="1468"/>
                  </a:lnTo>
                  <a:lnTo>
                    <a:pt x="3222" y="1454"/>
                  </a:lnTo>
                  <a:lnTo>
                    <a:pt x="3207" y="1441"/>
                  </a:lnTo>
                  <a:lnTo>
                    <a:pt x="3191" y="1429"/>
                  </a:lnTo>
                  <a:lnTo>
                    <a:pt x="3173" y="1415"/>
                  </a:lnTo>
                  <a:lnTo>
                    <a:pt x="3155" y="1404"/>
                  </a:lnTo>
                  <a:lnTo>
                    <a:pt x="3137" y="1392"/>
                  </a:lnTo>
                  <a:lnTo>
                    <a:pt x="3116" y="1381"/>
                  </a:lnTo>
                  <a:lnTo>
                    <a:pt x="3096" y="1371"/>
                  </a:lnTo>
                  <a:lnTo>
                    <a:pt x="3074" y="1360"/>
                  </a:lnTo>
                  <a:lnTo>
                    <a:pt x="3051" y="1351"/>
                  </a:lnTo>
                  <a:lnTo>
                    <a:pt x="3027" y="1342"/>
                  </a:lnTo>
                  <a:lnTo>
                    <a:pt x="3002" y="1334"/>
                  </a:lnTo>
                  <a:lnTo>
                    <a:pt x="2976" y="1327"/>
                  </a:lnTo>
                  <a:lnTo>
                    <a:pt x="2949" y="1320"/>
                  </a:lnTo>
                  <a:lnTo>
                    <a:pt x="2921" y="1314"/>
                  </a:lnTo>
                  <a:lnTo>
                    <a:pt x="2892" y="1307"/>
                  </a:lnTo>
                  <a:lnTo>
                    <a:pt x="2857" y="1302"/>
                  </a:lnTo>
                  <a:lnTo>
                    <a:pt x="2824" y="1298"/>
                  </a:lnTo>
                  <a:lnTo>
                    <a:pt x="2793" y="1295"/>
                  </a:lnTo>
                  <a:lnTo>
                    <a:pt x="2761" y="1295"/>
                  </a:lnTo>
                  <a:lnTo>
                    <a:pt x="2732" y="1295"/>
                  </a:lnTo>
                  <a:lnTo>
                    <a:pt x="2705" y="1297"/>
                  </a:lnTo>
                  <a:lnTo>
                    <a:pt x="2677" y="1301"/>
                  </a:lnTo>
                  <a:lnTo>
                    <a:pt x="2651" y="1306"/>
                  </a:lnTo>
                  <a:lnTo>
                    <a:pt x="2637" y="1286"/>
                  </a:lnTo>
                  <a:lnTo>
                    <a:pt x="2621" y="1266"/>
                  </a:lnTo>
                  <a:lnTo>
                    <a:pt x="2604" y="1246"/>
                  </a:lnTo>
                  <a:lnTo>
                    <a:pt x="2585" y="1228"/>
                  </a:lnTo>
                  <a:lnTo>
                    <a:pt x="2565" y="1210"/>
                  </a:lnTo>
                  <a:lnTo>
                    <a:pt x="2544" y="1193"/>
                  </a:lnTo>
                  <a:lnTo>
                    <a:pt x="2521" y="1178"/>
                  </a:lnTo>
                  <a:lnTo>
                    <a:pt x="2496" y="1164"/>
                  </a:lnTo>
                  <a:lnTo>
                    <a:pt x="2470" y="1152"/>
                  </a:lnTo>
                  <a:lnTo>
                    <a:pt x="2441" y="1139"/>
                  </a:lnTo>
                  <a:lnTo>
                    <a:pt x="2412" y="1130"/>
                  </a:lnTo>
                  <a:lnTo>
                    <a:pt x="2381" y="1121"/>
                  </a:lnTo>
                  <a:lnTo>
                    <a:pt x="2347" y="1115"/>
                  </a:lnTo>
                  <a:lnTo>
                    <a:pt x="2313" y="1110"/>
                  </a:lnTo>
                  <a:lnTo>
                    <a:pt x="2277" y="1107"/>
                  </a:lnTo>
                  <a:lnTo>
                    <a:pt x="2238" y="1106"/>
                  </a:lnTo>
                  <a:lnTo>
                    <a:pt x="2203" y="1107"/>
                  </a:lnTo>
                  <a:lnTo>
                    <a:pt x="2164" y="1109"/>
                  </a:lnTo>
                  <a:lnTo>
                    <a:pt x="2136" y="1112"/>
                  </a:lnTo>
                  <a:lnTo>
                    <a:pt x="2109" y="1115"/>
                  </a:lnTo>
                  <a:lnTo>
                    <a:pt x="2083" y="1119"/>
                  </a:lnTo>
                  <a:lnTo>
                    <a:pt x="2058" y="1124"/>
                  </a:lnTo>
                  <a:lnTo>
                    <a:pt x="2056" y="518"/>
                  </a:lnTo>
                  <a:lnTo>
                    <a:pt x="2055" y="513"/>
                  </a:lnTo>
                  <a:lnTo>
                    <a:pt x="2055" y="508"/>
                  </a:lnTo>
                  <a:lnTo>
                    <a:pt x="2054" y="481"/>
                  </a:lnTo>
                  <a:lnTo>
                    <a:pt x="2051" y="456"/>
                  </a:lnTo>
                  <a:lnTo>
                    <a:pt x="2047" y="429"/>
                  </a:lnTo>
                  <a:lnTo>
                    <a:pt x="2042" y="405"/>
                  </a:lnTo>
                  <a:lnTo>
                    <a:pt x="2035" y="379"/>
                  </a:lnTo>
                  <a:lnTo>
                    <a:pt x="2027" y="355"/>
                  </a:lnTo>
                  <a:lnTo>
                    <a:pt x="2018" y="332"/>
                  </a:lnTo>
                  <a:lnTo>
                    <a:pt x="2008" y="308"/>
                  </a:lnTo>
                  <a:lnTo>
                    <a:pt x="1998" y="286"/>
                  </a:lnTo>
                  <a:lnTo>
                    <a:pt x="1986" y="263"/>
                  </a:lnTo>
                  <a:lnTo>
                    <a:pt x="1972" y="243"/>
                  </a:lnTo>
                  <a:lnTo>
                    <a:pt x="1959" y="222"/>
                  </a:lnTo>
                  <a:lnTo>
                    <a:pt x="1944" y="202"/>
                  </a:lnTo>
                  <a:lnTo>
                    <a:pt x="1929" y="183"/>
                  </a:lnTo>
                  <a:lnTo>
                    <a:pt x="1912" y="165"/>
                  </a:lnTo>
                  <a:lnTo>
                    <a:pt x="1895" y="147"/>
                  </a:lnTo>
                  <a:lnTo>
                    <a:pt x="1877" y="130"/>
                  </a:lnTo>
                  <a:lnTo>
                    <a:pt x="1857" y="115"/>
                  </a:lnTo>
                  <a:lnTo>
                    <a:pt x="1838" y="99"/>
                  </a:lnTo>
                  <a:lnTo>
                    <a:pt x="1818" y="85"/>
                  </a:lnTo>
                  <a:lnTo>
                    <a:pt x="1796" y="72"/>
                  </a:lnTo>
                  <a:lnTo>
                    <a:pt x="1774" y="60"/>
                  </a:lnTo>
                  <a:lnTo>
                    <a:pt x="1752" y="48"/>
                  </a:lnTo>
                  <a:lnTo>
                    <a:pt x="1729" y="39"/>
                  </a:lnTo>
                  <a:lnTo>
                    <a:pt x="1706" y="30"/>
                  </a:lnTo>
                  <a:lnTo>
                    <a:pt x="1681" y="22"/>
                  </a:lnTo>
                  <a:lnTo>
                    <a:pt x="1657" y="15"/>
                  </a:lnTo>
                  <a:lnTo>
                    <a:pt x="1631" y="10"/>
                  </a:lnTo>
                  <a:lnTo>
                    <a:pt x="1606" y="6"/>
                  </a:lnTo>
                  <a:lnTo>
                    <a:pt x="1580" y="2"/>
                  </a:lnTo>
                  <a:lnTo>
                    <a:pt x="1554" y="0"/>
                  </a:lnTo>
                  <a:lnTo>
                    <a:pt x="1527" y="0"/>
                  </a:lnTo>
                  <a:close/>
                </a:path>
              </a:pathLst>
            </a:custGeom>
            <a:solidFill>
              <a:srgbClr val="E4E4E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8" name="矩形 37"/>
          <p:cNvSpPr/>
          <p:nvPr/>
        </p:nvSpPr>
        <p:spPr>
          <a:xfrm>
            <a:off x="3453931" y="1841954"/>
            <a:ext cx="2455516" cy="3174093"/>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3760528" y="2581054"/>
            <a:ext cx="1879041" cy="1695892"/>
            <a:chOff x="933326" y="2927107"/>
            <a:chExt cx="1879041" cy="1695892"/>
          </a:xfrm>
        </p:grpSpPr>
        <p:grpSp>
          <p:nvGrpSpPr>
            <p:cNvPr id="40" name="组合 39"/>
            <p:cNvGrpSpPr/>
            <p:nvPr/>
          </p:nvGrpSpPr>
          <p:grpSpPr>
            <a:xfrm>
              <a:off x="933326" y="3415338"/>
              <a:ext cx="1879041" cy="1207661"/>
              <a:chOff x="1179855" y="3146960"/>
              <a:chExt cx="1879041" cy="1207661"/>
            </a:xfrm>
          </p:grpSpPr>
          <p:sp>
            <p:nvSpPr>
              <p:cNvPr id="42" name="文本框 41"/>
              <p:cNvSpPr txBox="1"/>
              <p:nvPr/>
            </p:nvSpPr>
            <p:spPr>
              <a:xfrm>
                <a:off x="1388676" y="3146960"/>
                <a:ext cx="1580154" cy="707886"/>
              </a:xfrm>
              <a:prstGeom prst="rect">
                <a:avLst/>
              </a:prstGeom>
              <a:noFill/>
            </p:spPr>
            <p:txBody>
              <a:bodyPr wrap="square" rtlCol="0">
                <a:spAutoFit/>
              </a:bodyPr>
              <a:lstStyle/>
              <a:p>
                <a:r>
                  <a:rPr lang="en-US" altLang="zh-CN" sz="4000" dirty="0">
                    <a:solidFill>
                      <a:srgbClr val="E3E3E3"/>
                    </a:solidFill>
                    <a:latin typeface="方正兰亭纤黑_GBK" panose="02000000000000000000" pitchFamily="2" charset="-122"/>
                    <a:ea typeface="方正兰亭纤黑_GBK" panose="02000000000000000000" pitchFamily="2" charset="-122"/>
                  </a:rPr>
                  <a:t>3148</a:t>
                </a:r>
                <a:endParaRPr lang="zh-CN" altLang="en-US" sz="4000" dirty="0">
                  <a:solidFill>
                    <a:srgbClr val="E3E3E3"/>
                  </a:solidFill>
                  <a:latin typeface="方正兰亭纤黑_GBK" panose="02000000000000000000" pitchFamily="2" charset="-122"/>
                  <a:ea typeface="方正兰亭纤黑_GBK" panose="02000000000000000000" pitchFamily="2" charset="-122"/>
                </a:endParaRPr>
              </a:p>
            </p:txBody>
          </p:sp>
          <p:sp>
            <p:nvSpPr>
              <p:cNvPr id="43" name="矩形 42"/>
              <p:cNvSpPr/>
              <p:nvPr/>
            </p:nvSpPr>
            <p:spPr>
              <a:xfrm>
                <a:off x="1425635" y="3724218"/>
                <a:ext cx="1350762" cy="438582"/>
              </a:xfrm>
              <a:prstGeom prst="rect">
                <a:avLst/>
              </a:prstGeom>
            </p:spPr>
            <p:txBody>
              <a:bodyPr wrap="square">
                <a:spAutoFit/>
              </a:bodyPr>
              <a:lstStyle/>
              <a:p>
                <a:pPr>
                  <a:lnSpc>
                    <a:spcPct val="125000"/>
                  </a:lnSpc>
                </a:pPr>
                <a:r>
                  <a:rPr lang="en-US" altLang="zh-CN"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44" name="矩形 43"/>
              <p:cNvSpPr/>
              <p:nvPr/>
            </p:nvSpPr>
            <p:spPr>
              <a:xfrm>
                <a:off x="1179855" y="4042228"/>
                <a:ext cx="1879041" cy="312393"/>
              </a:xfrm>
              <a:prstGeom prst="rect">
                <a:avLst/>
              </a:prstGeom>
            </p:spPr>
            <p:txBody>
              <a:bodyPr wrap="none">
                <a:spAutoFit/>
              </a:bodyPr>
              <a:lstStyle/>
              <a:p>
                <a:pPr algn="ctr">
                  <a:lnSpc>
                    <a:spcPct val="130000"/>
                  </a:lnSpc>
                </a:pPr>
                <a:r>
                  <a:rPr lang="en-US" altLang="zh-CN" sz="110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p:txBody>
          </p:sp>
        </p:grpSp>
        <p:sp>
          <p:nvSpPr>
            <p:cNvPr id="41" name="KSO_Shape"/>
            <p:cNvSpPr>
              <a:spLocks/>
            </p:cNvSpPr>
            <p:nvPr/>
          </p:nvSpPr>
          <p:spPr bwMode="auto">
            <a:xfrm>
              <a:off x="1703591" y="2927107"/>
              <a:ext cx="338510" cy="425799"/>
            </a:xfrm>
            <a:custGeom>
              <a:avLst/>
              <a:gdLst>
                <a:gd name="T0" fmla="*/ 685944 w 3757"/>
                <a:gd name="T1" fmla="*/ 152336 h 4727"/>
                <a:gd name="T2" fmla="*/ 711364 w 3757"/>
                <a:gd name="T3" fmla="*/ 774171 h 4727"/>
                <a:gd name="T4" fmla="*/ 731942 w 3757"/>
                <a:gd name="T5" fmla="*/ 807620 h 4727"/>
                <a:gd name="T6" fmla="*/ 772292 w 3757"/>
                <a:gd name="T7" fmla="*/ 799157 h 4727"/>
                <a:gd name="T8" fmla="*/ 794484 w 3757"/>
                <a:gd name="T9" fmla="*/ 637955 h 4727"/>
                <a:gd name="T10" fmla="*/ 802958 w 3757"/>
                <a:gd name="T11" fmla="*/ 600476 h 4727"/>
                <a:gd name="T12" fmla="*/ 873973 w 3757"/>
                <a:gd name="T13" fmla="*/ 568236 h 4727"/>
                <a:gd name="T14" fmla="*/ 944182 w 3757"/>
                <a:gd name="T15" fmla="*/ 572669 h 4727"/>
                <a:gd name="T16" fmla="*/ 983321 w 3757"/>
                <a:gd name="T17" fmla="*/ 725407 h 4727"/>
                <a:gd name="T18" fmla="*/ 1005110 w 3757"/>
                <a:gd name="T19" fmla="*/ 762484 h 4727"/>
                <a:gd name="T20" fmla="*/ 1039407 w 3757"/>
                <a:gd name="T21" fmla="*/ 747572 h 4727"/>
                <a:gd name="T22" fmla="*/ 1070476 w 3757"/>
                <a:gd name="T23" fmla="*/ 657300 h 4727"/>
                <a:gd name="T24" fmla="*/ 1121317 w 3757"/>
                <a:gd name="T25" fmla="*/ 642791 h 4727"/>
                <a:gd name="T26" fmla="*/ 1206051 w 3757"/>
                <a:gd name="T27" fmla="*/ 666166 h 4727"/>
                <a:gd name="T28" fmla="*/ 1235909 w 3757"/>
                <a:gd name="T29" fmla="*/ 709287 h 4727"/>
                <a:gd name="T30" fmla="*/ 1214928 w 3757"/>
                <a:gd name="T31" fmla="*/ 812859 h 4727"/>
                <a:gd name="T32" fmla="*/ 1217752 w 3757"/>
                <a:gd name="T33" fmla="*/ 863638 h 4727"/>
                <a:gd name="T34" fmla="*/ 1263751 w 3757"/>
                <a:gd name="T35" fmla="*/ 823740 h 4727"/>
                <a:gd name="T36" fmla="*/ 1315802 w 3757"/>
                <a:gd name="T37" fmla="*/ 806411 h 4727"/>
                <a:gd name="T38" fmla="*/ 1381572 w 3757"/>
                <a:gd name="T39" fmla="*/ 843487 h 4727"/>
                <a:gd name="T40" fmla="*/ 1394080 w 3757"/>
                <a:gd name="T41" fmla="*/ 903132 h 4727"/>
                <a:gd name="T42" fmla="*/ 648015 w 3757"/>
                <a:gd name="T43" fmla="*/ 1562850 h 4727"/>
                <a:gd name="T44" fmla="*/ 527773 w 3757"/>
                <a:gd name="T45" fmla="*/ 1450411 h 4727"/>
                <a:gd name="T46" fmla="*/ 146469 w 3757"/>
                <a:gd name="T47" fmla="*/ 1083275 h 4727"/>
                <a:gd name="T48" fmla="*/ 124680 w 3757"/>
                <a:gd name="T49" fmla="*/ 991390 h 4727"/>
                <a:gd name="T50" fmla="*/ 165837 w 3757"/>
                <a:gd name="T51" fmla="*/ 939805 h 4727"/>
                <a:gd name="T52" fmla="*/ 213046 w 3757"/>
                <a:gd name="T53" fmla="*/ 926506 h 4727"/>
                <a:gd name="T54" fmla="*/ 452723 w 3757"/>
                <a:gd name="T55" fmla="*/ 1089723 h 4727"/>
                <a:gd name="T56" fmla="*/ 491862 w 3757"/>
                <a:gd name="T57" fmla="*/ 1099798 h 4727"/>
                <a:gd name="T58" fmla="*/ 517282 w 3757"/>
                <a:gd name="T59" fmla="*/ 1049422 h 4727"/>
                <a:gd name="T60" fmla="*/ 524142 w 3757"/>
                <a:gd name="T61" fmla="*/ 215607 h 4727"/>
                <a:gd name="T62" fmla="*/ 569333 w 3757"/>
                <a:gd name="T63" fmla="*/ 133394 h 4727"/>
                <a:gd name="T64" fmla="*/ 608473 w 3757"/>
                <a:gd name="T65" fmla="*/ 0 h 4727"/>
                <a:gd name="T66" fmla="*/ 500336 w 3757"/>
                <a:gd name="T67" fmla="*/ 33852 h 4727"/>
                <a:gd name="T68" fmla="*/ 429724 w 3757"/>
                <a:gd name="T69" fmla="*/ 109214 h 4727"/>
                <a:gd name="T70" fmla="*/ 403496 w 3757"/>
                <a:gd name="T71" fmla="*/ 218025 h 4727"/>
                <a:gd name="T72" fmla="*/ 309885 w 3757"/>
                <a:gd name="T73" fmla="*/ 829785 h 4727"/>
                <a:gd name="T74" fmla="*/ 213046 w 3757"/>
                <a:gd name="T75" fmla="*/ 806008 h 4727"/>
                <a:gd name="T76" fmla="*/ 102892 w 3757"/>
                <a:gd name="T77" fmla="*/ 836636 h 4727"/>
                <a:gd name="T78" fmla="*/ 25824 w 3757"/>
                <a:gd name="T79" fmla="*/ 917237 h 4727"/>
                <a:gd name="T80" fmla="*/ 0 w 3757"/>
                <a:gd name="T81" fmla="*/ 1026451 h 4727"/>
                <a:gd name="T82" fmla="*/ 33490 w 3757"/>
                <a:gd name="T83" fmla="*/ 1133247 h 4727"/>
                <a:gd name="T84" fmla="*/ 398654 w 3757"/>
                <a:gd name="T85" fmla="*/ 1478622 h 4727"/>
                <a:gd name="T86" fmla="*/ 514458 w 3757"/>
                <a:gd name="T87" fmla="*/ 1612419 h 4727"/>
                <a:gd name="T88" fmla="*/ 1486884 w 3757"/>
                <a:gd name="T89" fmla="*/ 1036526 h 4727"/>
                <a:gd name="T90" fmla="*/ 1515936 w 3757"/>
                <a:gd name="T91" fmla="*/ 881370 h 4727"/>
                <a:gd name="T92" fmla="*/ 1498586 w 3757"/>
                <a:gd name="T93" fmla="*/ 803993 h 4727"/>
                <a:gd name="T94" fmla="*/ 1432009 w 3757"/>
                <a:gd name="T95" fmla="*/ 729840 h 4727"/>
                <a:gd name="T96" fmla="*/ 1352116 w 3757"/>
                <a:gd name="T97" fmla="*/ 672614 h 4727"/>
                <a:gd name="T98" fmla="*/ 1316609 w 3757"/>
                <a:gd name="T99" fmla="*/ 602894 h 4727"/>
                <a:gd name="T100" fmla="*/ 1240348 w 3757"/>
                <a:gd name="T101" fmla="*/ 548085 h 4727"/>
                <a:gd name="T102" fmla="*/ 1126965 w 3757"/>
                <a:gd name="T103" fmla="*/ 521890 h 4727"/>
                <a:gd name="T104" fmla="*/ 1043038 w 3757"/>
                <a:gd name="T105" fmla="*/ 494889 h 4727"/>
                <a:gd name="T106" fmla="*/ 918761 w 3757"/>
                <a:gd name="T107" fmla="*/ 446125 h 4727"/>
                <a:gd name="T108" fmla="*/ 829589 w 3757"/>
                <a:gd name="T109" fmla="*/ 208756 h 4727"/>
                <a:gd name="T110" fmla="*/ 810221 w 3757"/>
                <a:gd name="T111" fmla="*/ 124125 h 4727"/>
                <a:gd name="T112" fmla="*/ 741626 w 3757"/>
                <a:gd name="T113" fmla="*/ 39897 h 4727"/>
                <a:gd name="T114" fmla="*/ 637524 w 3757"/>
                <a:gd name="T115" fmla="*/ 806 h 472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757" h="4727">
                  <a:moveTo>
                    <a:pt x="1527" y="299"/>
                  </a:moveTo>
                  <a:lnTo>
                    <a:pt x="1527" y="299"/>
                  </a:lnTo>
                  <a:lnTo>
                    <a:pt x="1550" y="300"/>
                  </a:lnTo>
                  <a:lnTo>
                    <a:pt x="1572" y="303"/>
                  </a:lnTo>
                  <a:lnTo>
                    <a:pt x="1593" y="308"/>
                  </a:lnTo>
                  <a:lnTo>
                    <a:pt x="1614" y="316"/>
                  </a:lnTo>
                  <a:lnTo>
                    <a:pt x="1634" y="325"/>
                  </a:lnTo>
                  <a:lnTo>
                    <a:pt x="1653" y="336"/>
                  </a:lnTo>
                  <a:lnTo>
                    <a:pt x="1670" y="349"/>
                  </a:lnTo>
                  <a:lnTo>
                    <a:pt x="1686" y="363"/>
                  </a:lnTo>
                  <a:lnTo>
                    <a:pt x="1700" y="378"/>
                  </a:lnTo>
                  <a:lnTo>
                    <a:pt x="1714" y="395"/>
                  </a:lnTo>
                  <a:lnTo>
                    <a:pt x="1726" y="413"/>
                  </a:lnTo>
                  <a:lnTo>
                    <a:pt x="1736" y="432"/>
                  </a:lnTo>
                  <a:lnTo>
                    <a:pt x="1744" y="453"/>
                  </a:lnTo>
                  <a:lnTo>
                    <a:pt x="1750" y="474"/>
                  </a:lnTo>
                  <a:lnTo>
                    <a:pt x="1754" y="497"/>
                  </a:lnTo>
                  <a:lnTo>
                    <a:pt x="1756" y="519"/>
                  </a:lnTo>
                  <a:lnTo>
                    <a:pt x="1762" y="1907"/>
                  </a:lnTo>
                  <a:lnTo>
                    <a:pt x="1763" y="1921"/>
                  </a:lnTo>
                  <a:lnTo>
                    <a:pt x="1764" y="1932"/>
                  </a:lnTo>
                  <a:lnTo>
                    <a:pt x="1766" y="1943"/>
                  </a:lnTo>
                  <a:lnTo>
                    <a:pt x="1769" y="1952"/>
                  </a:lnTo>
                  <a:lnTo>
                    <a:pt x="1772" y="1962"/>
                  </a:lnTo>
                  <a:lnTo>
                    <a:pt x="1776" y="1970"/>
                  </a:lnTo>
                  <a:lnTo>
                    <a:pt x="1781" y="1978"/>
                  </a:lnTo>
                  <a:lnTo>
                    <a:pt x="1787" y="1985"/>
                  </a:lnTo>
                  <a:lnTo>
                    <a:pt x="1792" y="1991"/>
                  </a:lnTo>
                  <a:lnTo>
                    <a:pt x="1799" y="1996"/>
                  </a:lnTo>
                  <a:lnTo>
                    <a:pt x="1805" y="2001"/>
                  </a:lnTo>
                  <a:lnTo>
                    <a:pt x="1814" y="2004"/>
                  </a:lnTo>
                  <a:lnTo>
                    <a:pt x="1821" y="2007"/>
                  </a:lnTo>
                  <a:lnTo>
                    <a:pt x="1829" y="2009"/>
                  </a:lnTo>
                  <a:lnTo>
                    <a:pt x="1837" y="2010"/>
                  </a:lnTo>
                  <a:lnTo>
                    <a:pt x="1845" y="2011"/>
                  </a:lnTo>
                  <a:lnTo>
                    <a:pt x="1856" y="2010"/>
                  </a:lnTo>
                  <a:lnTo>
                    <a:pt x="1869" y="2008"/>
                  </a:lnTo>
                  <a:lnTo>
                    <a:pt x="1880" y="2004"/>
                  </a:lnTo>
                  <a:lnTo>
                    <a:pt x="1892" y="1998"/>
                  </a:lnTo>
                  <a:lnTo>
                    <a:pt x="1903" y="1992"/>
                  </a:lnTo>
                  <a:lnTo>
                    <a:pt x="1914" y="1983"/>
                  </a:lnTo>
                  <a:lnTo>
                    <a:pt x="1925" y="1973"/>
                  </a:lnTo>
                  <a:lnTo>
                    <a:pt x="1935" y="1961"/>
                  </a:lnTo>
                  <a:lnTo>
                    <a:pt x="1944" y="1947"/>
                  </a:lnTo>
                  <a:lnTo>
                    <a:pt x="1952" y="1933"/>
                  </a:lnTo>
                  <a:lnTo>
                    <a:pt x="1960" y="1917"/>
                  </a:lnTo>
                  <a:lnTo>
                    <a:pt x="1966" y="1898"/>
                  </a:lnTo>
                  <a:lnTo>
                    <a:pt x="1971" y="1878"/>
                  </a:lnTo>
                  <a:lnTo>
                    <a:pt x="1975" y="1856"/>
                  </a:lnTo>
                  <a:lnTo>
                    <a:pt x="1978" y="1834"/>
                  </a:lnTo>
                  <a:lnTo>
                    <a:pt x="1979" y="1809"/>
                  </a:lnTo>
                  <a:lnTo>
                    <a:pt x="1969" y="1583"/>
                  </a:lnTo>
                  <a:lnTo>
                    <a:pt x="1968" y="1572"/>
                  </a:lnTo>
                  <a:lnTo>
                    <a:pt x="1968" y="1561"/>
                  </a:lnTo>
                  <a:lnTo>
                    <a:pt x="1969" y="1551"/>
                  </a:lnTo>
                  <a:lnTo>
                    <a:pt x="1970" y="1541"/>
                  </a:lnTo>
                  <a:lnTo>
                    <a:pt x="1972" y="1530"/>
                  </a:lnTo>
                  <a:lnTo>
                    <a:pt x="1974" y="1521"/>
                  </a:lnTo>
                  <a:lnTo>
                    <a:pt x="1978" y="1513"/>
                  </a:lnTo>
                  <a:lnTo>
                    <a:pt x="1982" y="1505"/>
                  </a:lnTo>
                  <a:lnTo>
                    <a:pt x="1986" y="1497"/>
                  </a:lnTo>
                  <a:lnTo>
                    <a:pt x="1990" y="1490"/>
                  </a:lnTo>
                  <a:lnTo>
                    <a:pt x="1995" y="1483"/>
                  </a:lnTo>
                  <a:lnTo>
                    <a:pt x="2001" y="1475"/>
                  </a:lnTo>
                  <a:lnTo>
                    <a:pt x="2013" y="1463"/>
                  </a:lnTo>
                  <a:lnTo>
                    <a:pt x="2027" y="1452"/>
                  </a:lnTo>
                  <a:lnTo>
                    <a:pt x="2044" y="1443"/>
                  </a:lnTo>
                  <a:lnTo>
                    <a:pt x="2061" y="1435"/>
                  </a:lnTo>
                  <a:lnTo>
                    <a:pt x="2080" y="1428"/>
                  </a:lnTo>
                  <a:lnTo>
                    <a:pt x="2100" y="1421"/>
                  </a:lnTo>
                  <a:lnTo>
                    <a:pt x="2121" y="1417"/>
                  </a:lnTo>
                  <a:lnTo>
                    <a:pt x="2143" y="1413"/>
                  </a:lnTo>
                  <a:lnTo>
                    <a:pt x="2166" y="1410"/>
                  </a:lnTo>
                  <a:lnTo>
                    <a:pt x="2188" y="1407"/>
                  </a:lnTo>
                  <a:lnTo>
                    <a:pt x="2214" y="1406"/>
                  </a:lnTo>
                  <a:lnTo>
                    <a:pt x="2238" y="1405"/>
                  </a:lnTo>
                  <a:lnTo>
                    <a:pt x="2258" y="1406"/>
                  </a:lnTo>
                  <a:lnTo>
                    <a:pt x="2275" y="1407"/>
                  </a:lnTo>
                  <a:lnTo>
                    <a:pt x="2293" y="1409"/>
                  </a:lnTo>
                  <a:lnTo>
                    <a:pt x="2310" y="1412"/>
                  </a:lnTo>
                  <a:lnTo>
                    <a:pt x="2325" y="1416"/>
                  </a:lnTo>
                  <a:lnTo>
                    <a:pt x="2340" y="1421"/>
                  </a:lnTo>
                  <a:lnTo>
                    <a:pt x="2353" y="1428"/>
                  </a:lnTo>
                  <a:lnTo>
                    <a:pt x="2367" y="1435"/>
                  </a:lnTo>
                  <a:lnTo>
                    <a:pt x="2378" y="1444"/>
                  </a:lnTo>
                  <a:lnTo>
                    <a:pt x="2389" y="1454"/>
                  </a:lnTo>
                  <a:lnTo>
                    <a:pt x="2398" y="1465"/>
                  </a:lnTo>
                  <a:lnTo>
                    <a:pt x="2406" y="1479"/>
                  </a:lnTo>
                  <a:lnTo>
                    <a:pt x="2414" y="1493"/>
                  </a:lnTo>
                  <a:lnTo>
                    <a:pt x="2419" y="1509"/>
                  </a:lnTo>
                  <a:lnTo>
                    <a:pt x="2423" y="1526"/>
                  </a:lnTo>
                  <a:lnTo>
                    <a:pt x="2425" y="1546"/>
                  </a:lnTo>
                  <a:lnTo>
                    <a:pt x="2437" y="1800"/>
                  </a:lnTo>
                  <a:lnTo>
                    <a:pt x="2443" y="1825"/>
                  </a:lnTo>
                  <a:lnTo>
                    <a:pt x="2451" y="1845"/>
                  </a:lnTo>
                  <a:lnTo>
                    <a:pt x="2459" y="1861"/>
                  </a:lnTo>
                  <a:lnTo>
                    <a:pt x="2463" y="1869"/>
                  </a:lnTo>
                  <a:lnTo>
                    <a:pt x="2468" y="1875"/>
                  </a:lnTo>
                  <a:lnTo>
                    <a:pt x="2473" y="1880"/>
                  </a:lnTo>
                  <a:lnTo>
                    <a:pt x="2477" y="1884"/>
                  </a:lnTo>
                  <a:lnTo>
                    <a:pt x="2482" y="1887"/>
                  </a:lnTo>
                  <a:lnTo>
                    <a:pt x="2486" y="1890"/>
                  </a:lnTo>
                  <a:lnTo>
                    <a:pt x="2491" y="1892"/>
                  </a:lnTo>
                  <a:lnTo>
                    <a:pt x="2496" y="1893"/>
                  </a:lnTo>
                  <a:lnTo>
                    <a:pt x="2506" y="1894"/>
                  </a:lnTo>
                  <a:lnTo>
                    <a:pt x="2514" y="1894"/>
                  </a:lnTo>
                  <a:lnTo>
                    <a:pt x="2522" y="1892"/>
                  </a:lnTo>
                  <a:lnTo>
                    <a:pt x="2530" y="1889"/>
                  </a:lnTo>
                  <a:lnTo>
                    <a:pt x="2537" y="1886"/>
                  </a:lnTo>
                  <a:lnTo>
                    <a:pt x="2545" y="1881"/>
                  </a:lnTo>
                  <a:lnTo>
                    <a:pt x="2552" y="1877"/>
                  </a:lnTo>
                  <a:lnTo>
                    <a:pt x="2564" y="1866"/>
                  </a:lnTo>
                  <a:lnTo>
                    <a:pt x="2576" y="1855"/>
                  </a:lnTo>
                  <a:lnTo>
                    <a:pt x="2584" y="1846"/>
                  </a:lnTo>
                  <a:lnTo>
                    <a:pt x="2591" y="1837"/>
                  </a:lnTo>
                  <a:lnTo>
                    <a:pt x="2611" y="1723"/>
                  </a:lnTo>
                  <a:lnTo>
                    <a:pt x="2615" y="1706"/>
                  </a:lnTo>
                  <a:lnTo>
                    <a:pt x="2619" y="1690"/>
                  </a:lnTo>
                  <a:lnTo>
                    <a:pt x="2624" y="1676"/>
                  </a:lnTo>
                  <a:lnTo>
                    <a:pt x="2631" y="1663"/>
                  </a:lnTo>
                  <a:lnTo>
                    <a:pt x="2638" y="1651"/>
                  </a:lnTo>
                  <a:lnTo>
                    <a:pt x="2645" y="1640"/>
                  </a:lnTo>
                  <a:lnTo>
                    <a:pt x="2653" y="1631"/>
                  </a:lnTo>
                  <a:lnTo>
                    <a:pt x="2662" y="1623"/>
                  </a:lnTo>
                  <a:lnTo>
                    <a:pt x="2672" y="1616"/>
                  </a:lnTo>
                  <a:lnTo>
                    <a:pt x="2682" y="1610"/>
                  </a:lnTo>
                  <a:lnTo>
                    <a:pt x="2695" y="1605"/>
                  </a:lnTo>
                  <a:lnTo>
                    <a:pt x="2706" y="1601"/>
                  </a:lnTo>
                  <a:lnTo>
                    <a:pt x="2719" y="1598"/>
                  </a:lnTo>
                  <a:lnTo>
                    <a:pt x="2732" y="1596"/>
                  </a:lnTo>
                  <a:lnTo>
                    <a:pt x="2747" y="1595"/>
                  </a:lnTo>
                  <a:lnTo>
                    <a:pt x="2761" y="1595"/>
                  </a:lnTo>
                  <a:lnTo>
                    <a:pt x="2779" y="1595"/>
                  </a:lnTo>
                  <a:lnTo>
                    <a:pt x="2799" y="1597"/>
                  </a:lnTo>
                  <a:lnTo>
                    <a:pt x="2819" y="1599"/>
                  </a:lnTo>
                  <a:lnTo>
                    <a:pt x="2839" y="1602"/>
                  </a:lnTo>
                  <a:lnTo>
                    <a:pt x="2863" y="1607"/>
                  </a:lnTo>
                  <a:lnTo>
                    <a:pt x="2886" y="1612"/>
                  </a:lnTo>
                  <a:lnTo>
                    <a:pt x="2909" y="1618"/>
                  </a:lnTo>
                  <a:lnTo>
                    <a:pt x="2930" y="1625"/>
                  </a:lnTo>
                  <a:lnTo>
                    <a:pt x="2950" y="1633"/>
                  </a:lnTo>
                  <a:lnTo>
                    <a:pt x="2971" y="1643"/>
                  </a:lnTo>
                  <a:lnTo>
                    <a:pt x="2989" y="1653"/>
                  </a:lnTo>
                  <a:lnTo>
                    <a:pt x="3005" y="1665"/>
                  </a:lnTo>
                  <a:lnTo>
                    <a:pt x="3021" y="1677"/>
                  </a:lnTo>
                  <a:lnTo>
                    <a:pt x="3034" y="1691"/>
                  </a:lnTo>
                  <a:lnTo>
                    <a:pt x="3040" y="1699"/>
                  </a:lnTo>
                  <a:lnTo>
                    <a:pt x="3045" y="1706"/>
                  </a:lnTo>
                  <a:lnTo>
                    <a:pt x="3049" y="1714"/>
                  </a:lnTo>
                  <a:lnTo>
                    <a:pt x="3053" y="1723"/>
                  </a:lnTo>
                  <a:lnTo>
                    <a:pt x="3057" y="1731"/>
                  </a:lnTo>
                  <a:lnTo>
                    <a:pt x="3060" y="1740"/>
                  </a:lnTo>
                  <a:lnTo>
                    <a:pt x="3062" y="1750"/>
                  </a:lnTo>
                  <a:lnTo>
                    <a:pt x="3063" y="1760"/>
                  </a:lnTo>
                  <a:lnTo>
                    <a:pt x="3064" y="1770"/>
                  </a:lnTo>
                  <a:lnTo>
                    <a:pt x="3064" y="1781"/>
                  </a:lnTo>
                  <a:lnTo>
                    <a:pt x="3063" y="1792"/>
                  </a:lnTo>
                  <a:lnTo>
                    <a:pt x="3061" y="1803"/>
                  </a:lnTo>
                  <a:lnTo>
                    <a:pt x="3046" y="1892"/>
                  </a:lnTo>
                  <a:lnTo>
                    <a:pt x="3033" y="1931"/>
                  </a:lnTo>
                  <a:lnTo>
                    <a:pt x="3022" y="1972"/>
                  </a:lnTo>
                  <a:lnTo>
                    <a:pt x="3016" y="1994"/>
                  </a:lnTo>
                  <a:lnTo>
                    <a:pt x="3011" y="2017"/>
                  </a:lnTo>
                  <a:lnTo>
                    <a:pt x="3006" y="2041"/>
                  </a:lnTo>
                  <a:lnTo>
                    <a:pt x="3002" y="2064"/>
                  </a:lnTo>
                  <a:lnTo>
                    <a:pt x="3000" y="2086"/>
                  </a:lnTo>
                  <a:lnTo>
                    <a:pt x="3000" y="2104"/>
                  </a:lnTo>
                  <a:lnTo>
                    <a:pt x="3000" y="2113"/>
                  </a:lnTo>
                  <a:lnTo>
                    <a:pt x="3001" y="2120"/>
                  </a:lnTo>
                  <a:lnTo>
                    <a:pt x="3003" y="2127"/>
                  </a:lnTo>
                  <a:lnTo>
                    <a:pt x="3006" y="2132"/>
                  </a:lnTo>
                  <a:lnTo>
                    <a:pt x="3009" y="2138"/>
                  </a:lnTo>
                  <a:lnTo>
                    <a:pt x="3014" y="2141"/>
                  </a:lnTo>
                  <a:lnTo>
                    <a:pt x="3018" y="2143"/>
                  </a:lnTo>
                  <a:lnTo>
                    <a:pt x="3024" y="2144"/>
                  </a:lnTo>
                  <a:lnTo>
                    <a:pt x="3031" y="2143"/>
                  </a:lnTo>
                  <a:lnTo>
                    <a:pt x="3038" y="2141"/>
                  </a:lnTo>
                  <a:lnTo>
                    <a:pt x="3047" y="2135"/>
                  </a:lnTo>
                  <a:lnTo>
                    <a:pt x="3057" y="2129"/>
                  </a:lnTo>
                  <a:lnTo>
                    <a:pt x="3058" y="2129"/>
                  </a:lnTo>
                  <a:lnTo>
                    <a:pt x="3121" y="2059"/>
                  </a:lnTo>
                  <a:lnTo>
                    <a:pt x="3132" y="2044"/>
                  </a:lnTo>
                  <a:lnTo>
                    <a:pt x="3143" y="2030"/>
                  </a:lnTo>
                  <a:lnTo>
                    <a:pt x="3155" y="2019"/>
                  </a:lnTo>
                  <a:lnTo>
                    <a:pt x="3167" y="2010"/>
                  </a:lnTo>
                  <a:lnTo>
                    <a:pt x="3181" y="2003"/>
                  </a:lnTo>
                  <a:lnTo>
                    <a:pt x="3194" y="1999"/>
                  </a:lnTo>
                  <a:lnTo>
                    <a:pt x="3208" y="1996"/>
                  </a:lnTo>
                  <a:lnTo>
                    <a:pt x="3221" y="1996"/>
                  </a:lnTo>
                  <a:lnTo>
                    <a:pt x="3232" y="1996"/>
                  </a:lnTo>
                  <a:lnTo>
                    <a:pt x="3241" y="1997"/>
                  </a:lnTo>
                  <a:lnTo>
                    <a:pt x="3261" y="2001"/>
                  </a:lnTo>
                  <a:lnTo>
                    <a:pt x="3281" y="2007"/>
                  </a:lnTo>
                  <a:lnTo>
                    <a:pt x="3302" y="2015"/>
                  </a:lnTo>
                  <a:lnTo>
                    <a:pt x="3324" y="2027"/>
                  </a:lnTo>
                  <a:lnTo>
                    <a:pt x="3346" y="2038"/>
                  </a:lnTo>
                  <a:lnTo>
                    <a:pt x="3368" y="2051"/>
                  </a:lnTo>
                  <a:lnTo>
                    <a:pt x="3390" y="2065"/>
                  </a:lnTo>
                  <a:lnTo>
                    <a:pt x="3401" y="2071"/>
                  </a:lnTo>
                  <a:lnTo>
                    <a:pt x="3409" y="2078"/>
                  </a:lnTo>
                  <a:lnTo>
                    <a:pt x="3417" y="2086"/>
                  </a:lnTo>
                  <a:lnTo>
                    <a:pt x="3424" y="2093"/>
                  </a:lnTo>
                  <a:lnTo>
                    <a:pt x="3430" y="2100"/>
                  </a:lnTo>
                  <a:lnTo>
                    <a:pt x="3436" y="2109"/>
                  </a:lnTo>
                  <a:lnTo>
                    <a:pt x="3441" y="2117"/>
                  </a:lnTo>
                  <a:lnTo>
                    <a:pt x="3445" y="2126"/>
                  </a:lnTo>
                  <a:lnTo>
                    <a:pt x="3449" y="2135"/>
                  </a:lnTo>
                  <a:lnTo>
                    <a:pt x="3452" y="2146"/>
                  </a:lnTo>
                  <a:lnTo>
                    <a:pt x="3454" y="2156"/>
                  </a:lnTo>
                  <a:lnTo>
                    <a:pt x="3456" y="2166"/>
                  </a:lnTo>
                  <a:lnTo>
                    <a:pt x="3458" y="2189"/>
                  </a:lnTo>
                  <a:lnTo>
                    <a:pt x="3457" y="2214"/>
                  </a:lnTo>
                  <a:lnTo>
                    <a:pt x="3455" y="2241"/>
                  </a:lnTo>
                  <a:lnTo>
                    <a:pt x="3450" y="2270"/>
                  </a:lnTo>
                  <a:lnTo>
                    <a:pt x="3443" y="2302"/>
                  </a:lnTo>
                  <a:lnTo>
                    <a:pt x="3436" y="2336"/>
                  </a:lnTo>
                  <a:lnTo>
                    <a:pt x="3418" y="2412"/>
                  </a:lnTo>
                  <a:lnTo>
                    <a:pt x="3396" y="2497"/>
                  </a:lnTo>
                  <a:lnTo>
                    <a:pt x="2949" y="3903"/>
                  </a:lnTo>
                  <a:lnTo>
                    <a:pt x="2944" y="4427"/>
                  </a:lnTo>
                  <a:lnTo>
                    <a:pt x="1620" y="4427"/>
                  </a:lnTo>
                  <a:lnTo>
                    <a:pt x="1617" y="3885"/>
                  </a:lnTo>
                  <a:lnTo>
                    <a:pt x="1606" y="3878"/>
                  </a:lnTo>
                  <a:lnTo>
                    <a:pt x="1591" y="3870"/>
                  </a:lnTo>
                  <a:lnTo>
                    <a:pt x="1573" y="3857"/>
                  </a:lnTo>
                  <a:lnTo>
                    <a:pt x="1551" y="3841"/>
                  </a:lnTo>
                  <a:lnTo>
                    <a:pt x="1524" y="3820"/>
                  </a:lnTo>
                  <a:lnTo>
                    <a:pt x="1495" y="3796"/>
                  </a:lnTo>
                  <a:lnTo>
                    <a:pt x="1462" y="3766"/>
                  </a:lnTo>
                  <a:lnTo>
                    <a:pt x="1426" y="3732"/>
                  </a:lnTo>
                  <a:lnTo>
                    <a:pt x="1389" y="3693"/>
                  </a:lnTo>
                  <a:lnTo>
                    <a:pt x="1349" y="3648"/>
                  </a:lnTo>
                  <a:lnTo>
                    <a:pt x="1329" y="3625"/>
                  </a:lnTo>
                  <a:lnTo>
                    <a:pt x="1308" y="3599"/>
                  </a:lnTo>
                  <a:lnTo>
                    <a:pt x="1288" y="3573"/>
                  </a:lnTo>
                  <a:lnTo>
                    <a:pt x="1266" y="3544"/>
                  </a:lnTo>
                  <a:lnTo>
                    <a:pt x="1245" y="3515"/>
                  </a:lnTo>
                  <a:lnTo>
                    <a:pt x="1225" y="3484"/>
                  </a:lnTo>
                  <a:lnTo>
                    <a:pt x="1203" y="3452"/>
                  </a:lnTo>
                  <a:lnTo>
                    <a:pt x="1182" y="3418"/>
                  </a:lnTo>
                  <a:lnTo>
                    <a:pt x="1161" y="3382"/>
                  </a:lnTo>
                  <a:lnTo>
                    <a:pt x="1140" y="3346"/>
                  </a:lnTo>
                  <a:lnTo>
                    <a:pt x="380" y="2703"/>
                  </a:lnTo>
                  <a:lnTo>
                    <a:pt x="363" y="2688"/>
                  </a:lnTo>
                  <a:lnTo>
                    <a:pt x="348" y="2670"/>
                  </a:lnTo>
                  <a:lnTo>
                    <a:pt x="334" y="2651"/>
                  </a:lnTo>
                  <a:lnTo>
                    <a:pt x="323" y="2632"/>
                  </a:lnTo>
                  <a:lnTo>
                    <a:pt x="315" y="2611"/>
                  </a:lnTo>
                  <a:lnTo>
                    <a:pt x="308" y="2591"/>
                  </a:lnTo>
                  <a:lnTo>
                    <a:pt x="303" y="2569"/>
                  </a:lnTo>
                  <a:lnTo>
                    <a:pt x="300" y="2548"/>
                  </a:lnTo>
                  <a:lnTo>
                    <a:pt x="299" y="2526"/>
                  </a:lnTo>
                  <a:lnTo>
                    <a:pt x="301" y="2503"/>
                  </a:lnTo>
                  <a:lnTo>
                    <a:pt x="304" y="2482"/>
                  </a:lnTo>
                  <a:lnTo>
                    <a:pt x="309" y="2460"/>
                  </a:lnTo>
                  <a:lnTo>
                    <a:pt x="317" y="2439"/>
                  </a:lnTo>
                  <a:lnTo>
                    <a:pt x="327" y="2419"/>
                  </a:lnTo>
                  <a:lnTo>
                    <a:pt x="338" y="2399"/>
                  </a:lnTo>
                  <a:lnTo>
                    <a:pt x="353" y="2381"/>
                  </a:lnTo>
                  <a:lnTo>
                    <a:pt x="362" y="2371"/>
                  </a:lnTo>
                  <a:lnTo>
                    <a:pt x="371" y="2362"/>
                  </a:lnTo>
                  <a:lnTo>
                    <a:pt x="380" y="2353"/>
                  </a:lnTo>
                  <a:lnTo>
                    <a:pt x="390" y="2345"/>
                  </a:lnTo>
                  <a:lnTo>
                    <a:pt x="401" y="2338"/>
                  </a:lnTo>
                  <a:lnTo>
                    <a:pt x="411" y="2332"/>
                  </a:lnTo>
                  <a:lnTo>
                    <a:pt x="422" y="2326"/>
                  </a:lnTo>
                  <a:lnTo>
                    <a:pt x="433" y="2320"/>
                  </a:lnTo>
                  <a:lnTo>
                    <a:pt x="444" y="2316"/>
                  </a:lnTo>
                  <a:lnTo>
                    <a:pt x="456" y="2312"/>
                  </a:lnTo>
                  <a:lnTo>
                    <a:pt x="468" y="2308"/>
                  </a:lnTo>
                  <a:lnTo>
                    <a:pt x="479" y="2305"/>
                  </a:lnTo>
                  <a:lnTo>
                    <a:pt x="491" y="2303"/>
                  </a:lnTo>
                  <a:lnTo>
                    <a:pt x="503" y="2301"/>
                  </a:lnTo>
                  <a:lnTo>
                    <a:pt x="516" y="2301"/>
                  </a:lnTo>
                  <a:lnTo>
                    <a:pt x="528" y="2299"/>
                  </a:lnTo>
                  <a:lnTo>
                    <a:pt x="547" y="2301"/>
                  </a:lnTo>
                  <a:lnTo>
                    <a:pt x="567" y="2304"/>
                  </a:lnTo>
                  <a:lnTo>
                    <a:pt x="586" y="2308"/>
                  </a:lnTo>
                  <a:lnTo>
                    <a:pt x="605" y="2313"/>
                  </a:lnTo>
                  <a:lnTo>
                    <a:pt x="624" y="2321"/>
                  </a:lnTo>
                  <a:lnTo>
                    <a:pt x="641" y="2330"/>
                  </a:lnTo>
                  <a:lnTo>
                    <a:pt x="658" y="2341"/>
                  </a:lnTo>
                  <a:lnTo>
                    <a:pt x="676" y="2353"/>
                  </a:lnTo>
                  <a:lnTo>
                    <a:pt x="1110" y="2695"/>
                  </a:lnTo>
                  <a:lnTo>
                    <a:pt x="1122" y="2704"/>
                  </a:lnTo>
                  <a:lnTo>
                    <a:pt x="1134" y="2712"/>
                  </a:lnTo>
                  <a:lnTo>
                    <a:pt x="1145" y="2719"/>
                  </a:lnTo>
                  <a:lnTo>
                    <a:pt x="1155" y="2724"/>
                  </a:lnTo>
                  <a:lnTo>
                    <a:pt x="1166" y="2729"/>
                  </a:lnTo>
                  <a:lnTo>
                    <a:pt x="1176" y="2732"/>
                  </a:lnTo>
                  <a:lnTo>
                    <a:pt x="1185" y="2734"/>
                  </a:lnTo>
                  <a:lnTo>
                    <a:pt x="1194" y="2734"/>
                  </a:lnTo>
                  <a:lnTo>
                    <a:pt x="1203" y="2734"/>
                  </a:lnTo>
                  <a:lnTo>
                    <a:pt x="1210" y="2732"/>
                  </a:lnTo>
                  <a:lnTo>
                    <a:pt x="1219" y="2729"/>
                  </a:lnTo>
                  <a:lnTo>
                    <a:pt x="1226" y="2724"/>
                  </a:lnTo>
                  <a:lnTo>
                    <a:pt x="1233" y="2719"/>
                  </a:lnTo>
                  <a:lnTo>
                    <a:pt x="1240" y="2712"/>
                  </a:lnTo>
                  <a:lnTo>
                    <a:pt x="1246" y="2703"/>
                  </a:lnTo>
                  <a:lnTo>
                    <a:pt x="1252" y="2694"/>
                  </a:lnTo>
                  <a:lnTo>
                    <a:pt x="1258" y="2682"/>
                  </a:lnTo>
                  <a:lnTo>
                    <a:pt x="1263" y="2669"/>
                  </a:lnTo>
                  <a:lnTo>
                    <a:pt x="1269" y="2655"/>
                  </a:lnTo>
                  <a:lnTo>
                    <a:pt x="1273" y="2640"/>
                  </a:lnTo>
                  <a:lnTo>
                    <a:pt x="1278" y="2622"/>
                  </a:lnTo>
                  <a:lnTo>
                    <a:pt x="1282" y="2604"/>
                  </a:lnTo>
                  <a:lnTo>
                    <a:pt x="1289" y="2562"/>
                  </a:lnTo>
                  <a:lnTo>
                    <a:pt x="1296" y="2514"/>
                  </a:lnTo>
                  <a:lnTo>
                    <a:pt x="1301" y="2460"/>
                  </a:lnTo>
                  <a:lnTo>
                    <a:pt x="1305" y="2399"/>
                  </a:lnTo>
                  <a:lnTo>
                    <a:pt x="1308" y="2332"/>
                  </a:lnTo>
                  <a:lnTo>
                    <a:pt x="1311" y="2258"/>
                  </a:lnTo>
                  <a:lnTo>
                    <a:pt x="1313" y="2176"/>
                  </a:lnTo>
                  <a:lnTo>
                    <a:pt x="1314" y="2087"/>
                  </a:lnTo>
                  <a:lnTo>
                    <a:pt x="1314" y="1991"/>
                  </a:lnTo>
                  <a:lnTo>
                    <a:pt x="1299" y="535"/>
                  </a:lnTo>
                  <a:lnTo>
                    <a:pt x="1299" y="512"/>
                  </a:lnTo>
                  <a:lnTo>
                    <a:pt x="1302" y="489"/>
                  </a:lnTo>
                  <a:lnTo>
                    <a:pt x="1306" y="467"/>
                  </a:lnTo>
                  <a:lnTo>
                    <a:pt x="1313" y="446"/>
                  </a:lnTo>
                  <a:lnTo>
                    <a:pt x="1323" y="425"/>
                  </a:lnTo>
                  <a:lnTo>
                    <a:pt x="1334" y="406"/>
                  </a:lnTo>
                  <a:lnTo>
                    <a:pt x="1346" y="389"/>
                  </a:lnTo>
                  <a:lnTo>
                    <a:pt x="1360" y="371"/>
                  </a:lnTo>
                  <a:lnTo>
                    <a:pt x="1375" y="356"/>
                  </a:lnTo>
                  <a:lnTo>
                    <a:pt x="1393" y="343"/>
                  </a:lnTo>
                  <a:lnTo>
                    <a:pt x="1411" y="331"/>
                  </a:lnTo>
                  <a:lnTo>
                    <a:pt x="1430" y="320"/>
                  </a:lnTo>
                  <a:lnTo>
                    <a:pt x="1452" y="311"/>
                  </a:lnTo>
                  <a:lnTo>
                    <a:pt x="1473" y="305"/>
                  </a:lnTo>
                  <a:lnTo>
                    <a:pt x="1496" y="301"/>
                  </a:lnTo>
                  <a:lnTo>
                    <a:pt x="1519" y="299"/>
                  </a:lnTo>
                  <a:lnTo>
                    <a:pt x="1527" y="299"/>
                  </a:lnTo>
                  <a:close/>
                  <a:moveTo>
                    <a:pt x="1527" y="0"/>
                  </a:moveTo>
                  <a:lnTo>
                    <a:pt x="1527" y="0"/>
                  </a:lnTo>
                  <a:lnTo>
                    <a:pt x="1508" y="0"/>
                  </a:lnTo>
                  <a:lnTo>
                    <a:pt x="1482" y="2"/>
                  </a:lnTo>
                  <a:lnTo>
                    <a:pt x="1456" y="4"/>
                  </a:lnTo>
                  <a:lnTo>
                    <a:pt x="1430" y="9"/>
                  </a:lnTo>
                  <a:lnTo>
                    <a:pt x="1405" y="14"/>
                  </a:lnTo>
                  <a:lnTo>
                    <a:pt x="1380" y="20"/>
                  </a:lnTo>
                  <a:lnTo>
                    <a:pt x="1355" y="28"/>
                  </a:lnTo>
                  <a:lnTo>
                    <a:pt x="1332" y="37"/>
                  </a:lnTo>
                  <a:lnTo>
                    <a:pt x="1307" y="47"/>
                  </a:lnTo>
                  <a:lnTo>
                    <a:pt x="1285" y="59"/>
                  </a:lnTo>
                  <a:lnTo>
                    <a:pt x="1262" y="71"/>
                  </a:lnTo>
                  <a:lnTo>
                    <a:pt x="1240" y="84"/>
                  </a:lnTo>
                  <a:lnTo>
                    <a:pt x="1219" y="98"/>
                  </a:lnTo>
                  <a:lnTo>
                    <a:pt x="1198" y="115"/>
                  </a:lnTo>
                  <a:lnTo>
                    <a:pt x="1179" y="131"/>
                  </a:lnTo>
                  <a:lnTo>
                    <a:pt x="1160" y="149"/>
                  </a:lnTo>
                  <a:lnTo>
                    <a:pt x="1141" y="168"/>
                  </a:lnTo>
                  <a:lnTo>
                    <a:pt x="1124" y="187"/>
                  </a:lnTo>
                  <a:lnTo>
                    <a:pt x="1108" y="207"/>
                  </a:lnTo>
                  <a:lnTo>
                    <a:pt x="1092" y="228"/>
                  </a:lnTo>
                  <a:lnTo>
                    <a:pt x="1078" y="249"/>
                  </a:lnTo>
                  <a:lnTo>
                    <a:pt x="1065" y="271"/>
                  </a:lnTo>
                  <a:lnTo>
                    <a:pt x="1054" y="294"/>
                  </a:lnTo>
                  <a:lnTo>
                    <a:pt x="1042" y="317"/>
                  </a:lnTo>
                  <a:lnTo>
                    <a:pt x="1033" y="341"/>
                  </a:lnTo>
                  <a:lnTo>
                    <a:pt x="1025" y="364"/>
                  </a:lnTo>
                  <a:lnTo>
                    <a:pt x="1018" y="389"/>
                  </a:lnTo>
                  <a:lnTo>
                    <a:pt x="1012" y="414"/>
                  </a:lnTo>
                  <a:lnTo>
                    <a:pt x="1007" y="439"/>
                  </a:lnTo>
                  <a:lnTo>
                    <a:pt x="1003" y="464"/>
                  </a:lnTo>
                  <a:lnTo>
                    <a:pt x="1001" y="489"/>
                  </a:lnTo>
                  <a:lnTo>
                    <a:pt x="1000" y="515"/>
                  </a:lnTo>
                  <a:lnTo>
                    <a:pt x="1000" y="541"/>
                  </a:lnTo>
                  <a:lnTo>
                    <a:pt x="1015" y="1993"/>
                  </a:lnTo>
                  <a:lnTo>
                    <a:pt x="1014" y="2126"/>
                  </a:lnTo>
                  <a:lnTo>
                    <a:pt x="1012" y="2237"/>
                  </a:lnTo>
                  <a:lnTo>
                    <a:pt x="864" y="2121"/>
                  </a:lnTo>
                  <a:lnTo>
                    <a:pt x="846" y="2107"/>
                  </a:lnTo>
                  <a:lnTo>
                    <a:pt x="827" y="2094"/>
                  </a:lnTo>
                  <a:lnTo>
                    <a:pt x="808" y="2082"/>
                  </a:lnTo>
                  <a:lnTo>
                    <a:pt x="789" y="2069"/>
                  </a:lnTo>
                  <a:lnTo>
                    <a:pt x="768" y="2059"/>
                  </a:lnTo>
                  <a:lnTo>
                    <a:pt x="748" y="2049"/>
                  </a:lnTo>
                  <a:lnTo>
                    <a:pt x="728" y="2040"/>
                  </a:lnTo>
                  <a:lnTo>
                    <a:pt x="706" y="2032"/>
                  </a:lnTo>
                  <a:lnTo>
                    <a:pt x="685" y="2024"/>
                  </a:lnTo>
                  <a:lnTo>
                    <a:pt x="663" y="2018"/>
                  </a:lnTo>
                  <a:lnTo>
                    <a:pt x="641" y="2012"/>
                  </a:lnTo>
                  <a:lnTo>
                    <a:pt x="619" y="2008"/>
                  </a:lnTo>
                  <a:lnTo>
                    <a:pt x="596" y="2005"/>
                  </a:lnTo>
                  <a:lnTo>
                    <a:pt x="574" y="2002"/>
                  </a:lnTo>
                  <a:lnTo>
                    <a:pt x="550" y="2001"/>
                  </a:lnTo>
                  <a:lnTo>
                    <a:pt x="528" y="2000"/>
                  </a:lnTo>
                  <a:lnTo>
                    <a:pt x="498" y="2001"/>
                  </a:lnTo>
                  <a:lnTo>
                    <a:pt x="470" y="2003"/>
                  </a:lnTo>
                  <a:lnTo>
                    <a:pt x="441" y="2007"/>
                  </a:lnTo>
                  <a:lnTo>
                    <a:pt x="413" y="2013"/>
                  </a:lnTo>
                  <a:lnTo>
                    <a:pt x="385" y="2019"/>
                  </a:lnTo>
                  <a:lnTo>
                    <a:pt x="358" y="2029"/>
                  </a:lnTo>
                  <a:lnTo>
                    <a:pt x="331" y="2038"/>
                  </a:lnTo>
                  <a:lnTo>
                    <a:pt x="306" y="2049"/>
                  </a:lnTo>
                  <a:lnTo>
                    <a:pt x="280" y="2062"/>
                  </a:lnTo>
                  <a:lnTo>
                    <a:pt x="255" y="2076"/>
                  </a:lnTo>
                  <a:lnTo>
                    <a:pt x="231" y="2092"/>
                  </a:lnTo>
                  <a:lnTo>
                    <a:pt x="208" y="2108"/>
                  </a:lnTo>
                  <a:lnTo>
                    <a:pt x="186" y="2126"/>
                  </a:lnTo>
                  <a:lnTo>
                    <a:pt x="164" y="2146"/>
                  </a:lnTo>
                  <a:lnTo>
                    <a:pt x="144" y="2166"/>
                  </a:lnTo>
                  <a:lnTo>
                    <a:pt x="125" y="2187"/>
                  </a:lnTo>
                  <a:lnTo>
                    <a:pt x="107" y="2209"/>
                  </a:lnTo>
                  <a:lnTo>
                    <a:pt x="92" y="2230"/>
                  </a:lnTo>
                  <a:lnTo>
                    <a:pt x="78" y="2253"/>
                  </a:lnTo>
                  <a:lnTo>
                    <a:pt x="64" y="2276"/>
                  </a:lnTo>
                  <a:lnTo>
                    <a:pt x="52" y="2299"/>
                  </a:lnTo>
                  <a:lnTo>
                    <a:pt x="41" y="2323"/>
                  </a:lnTo>
                  <a:lnTo>
                    <a:pt x="32" y="2346"/>
                  </a:lnTo>
                  <a:lnTo>
                    <a:pt x="24" y="2371"/>
                  </a:lnTo>
                  <a:lnTo>
                    <a:pt x="17" y="2396"/>
                  </a:lnTo>
                  <a:lnTo>
                    <a:pt x="10" y="2421"/>
                  </a:lnTo>
                  <a:lnTo>
                    <a:pt x="6" y="2446"/>
                  </a:lnTo>
                  <a:lnTo>
                    <a:pt x="3" y="2472"/>
                  </a:lnTo>
                  <a:lnTo>
                    <a:pt x="0" y="2496"/>
                  </a:lnTo>
                  <a:lnTo>
                    <a:pt x="0" y="2522"/>
                  </a:lnTo>
                  <a:lnTo>
                    <a:pt x="0" y="2547"/>
                  </a:lnTo>
                  <a:lnTo>
                    <a:pt x="1" y="2572"/>
                  </a:lnTo>
                  <a:lnTo>
                    <a:pt x="4" y="2598"/>
                  </a:lnTo>
                  <a:lnTo>
                    <a:pt x="8" y="2622"/>
                  </a:lnTo>
                  <a:lnTo>
                    <a:pt x="13" y="2648"/>
                  </a:lnTo>
                  <a:lnTo>
                    <a:pt x="20" y="2672"/>
                  </a:lnTo>
                  <a:lnTo>
                    <a:pt x="27" y="2697"/>
                  </a:lnTo>
                  <a:lnTo>
                    <a:pt x="36" y="2720"/>
                  </a:lnTo>
                  <a:lnTo>
                    <a:pt x="46" y="2745"/>
                  </a:lnTo>
                  <a:lnTo>
                    <a:pt x="56" y="2767"/>
                  </a:lnTo>
                  <a:lnTo>
                    <a:pt x="68" y="2790"/>
                  </a:lnTo>
                  <a:lnTo>
                    <a:pt x="83" y="2812"/>
                  </a:lnTo>
                  <a:lnTo>
                    <a:pt x="97" y="2834"/>
                  </a:lnTo>
                  <a:lnTo>
                    <a:pt x="112" y="2855"/>
                  </a:lnTo>
                  <a:lnTo>
                    <a:pt x="130" y="2875"/>
                  </a:lnTo>
                  <a:lnTo>
                    <a:pt x="147" y="2894"/>
                  </a:lnTo>
                  <a:lnTo>
                    <a:pt x="166" y="2914"/>
                  </a:lnTo>
                  <a:lnTo>
                    <a:pt x="187" y="2932"/>
                  </a:lnTo>
                  <a:lnTo>
                    <a:pt x="906" y="3540"/>
                  </a:lnTo>
                  <a:lnTo>
                    <a:pt x="933" y="3585"/>
                  </a:lnTo>
                  <a:lnTo>
                    <a:pt x="961" y="3628"/>
                  </a:lnTo>
                  <a:lnTo>
                    <a:pt x="988" y="3669"/>
                  </a:lnTo>
                  <a:lnTo>
                    <a:pt x="1016" y="3708"/>
                  </a:lnTo>
                  <a:lnTo>
                    <a:pt x="1043" y="3746"/>
                  </a:lnTo>
                  <a:lnTo>
                    <a:pt x="1071" y="3782"/>
                  </a:lnTo>
                  <a:lnTo>
                    <a:pt x="1097" y="3814"/>
                  </a:lnTo>
                  <a:lnTo>
                    <a:pt x="1125" y="3847"/>
                  </a:lnTo>
                  <a:lnTo>
                    <a:pt x="1150" y="3876"/>
                  </a:lnTo>
                  <a:lnTo>
                    <a:pt x="1177" y="3905"/>
                  </a:lnTo>
                  <a:lnTo>
                    <a:pt x="1202" y="3930"/>
                  </a:lnTo>
                  <a:lnTo>
                    <a:pt x="1227" y="3956"/>
                  </a:lnTo>
                  <a:lnTo>
                    <a:pt x="1251" y="3978"/>
                  </a:lnTo>
                  <a:lnTo>
                    <a:pt x="1275" y="4001"/>
                  </a:lnTo>
                  <a:lnTo>
                    <a:pt x="1318" y="4038"/>
                  </a:lnTo>
                  <a:lnTo>
                    <a:pt x="1320" y="4429"/>
                  </a:lnTo>
                  <a:lnTo>
                    <a:pt x="1323" y="4727"/>
                  </a:lnTo>
                  <a:lnTo>
                    <a:pt x="1620" y="4727"/>
                  </a:lnTo>
                  <a:lnTo>
                    <a:pt x="2944" y="4727"/>
                  </a:lnTo>
                  <a:lnTo>
                    <a:pt x="3240" y="4727"/>
                  </a:lnTo>
                  <a:lnTo>
                    <a:pt x="3243" y="4431"/>
                  </a:lnTo>
                  <a:lnTo>
                    <a:pt x="3249" y="3951"/>
                  </a:lnTo>
                  <a:lnTo>
                    <a:pt x="3681" y="2588"/>
                  </a:lnTo>
                  <a:lnTo>
                    <a:pt x="3683" y="2580"/>
                  </a:lnTo>
                  <a:lnTo>
                    <a:pt x="3685" y="2572"/>
                  </a:lnTo>
                  <a:lnTo>
                    <a:pt x="3696" y="2529"/>
                  </a:lnTo>
                  <a:lnTo>
                    <a:pt x="3720" y="2440"/>
                  </a:lnTo>
                  <a:lnTo>
                    <a:pt x="3729" y="2398"/>
                  </a:lnTo>
                  <a:lnTo>
                    <a:pt x="3738" y="2359"/>
                  </a:lnTo>
                  <a:lnTo>
                    <a:pt x="3745" y="2320"/>
                  </a:lnTo>
                  <a:lnTo>
                    <a:pt x="3751" y="2282"/>
                  </a:lnTo>
                  <a:lnTo>
                    <a:pt x="3754" y="2246"/>
                  </a:lnTo>
                  <a:lnTo>
                    <a:pt x="3756" y="2209"/>
                  </a:lnTo>
                  <a:lnTo>
                    <a:pt x="3757" y="2187"/>
                  </a:lnTo>
                  <a:lnTo>
                    <a:pt x="3756" y="2167"/>
                  </a:lnTo>
                  <a:lnTo>
                    <a:pt x="3755" y="2148"/>
                  </a:lnTo>
                  <a:lnTo>
                    <a:pt x="3753" y="2128"/>
                  </a:lnTo>
                  <a:lnTo>
                    <a:pt x="3750" y="2109"/>
                  </a:lnTo>
                  <a:lnTo>
                    <a:pt x="3746" y="2092"/>
                  </a:lnTo>
                  <a:lnTo>
                    <a:pt x="3743" y="2073"/>
                  </a:lnTo>
                  <a:lnTo>
                    <a:pt x="3738" y="2057"/>
                  </a:lnTo>
                  <a:lnTo>
                    <a:pt x="3733" y="2041"/>
                  </a:lnTo>
                  <a:lnTo>
                    <a:pt x="3728" y="2025"/>
                  </a:lnTo>
                  <a:lnTo>
                    <a:pt x="3722" y="2010"/>
                  </a:lnTo>
                  <a:lnTo>
                    <a:pt x="3714" y="1995"/>
                  </a:lnTo>
                  <a:lnTo>
                    <a:pt x="3700" y="1967"/>
                  </a:lnTo>
                  <a:lnTo>
                    <a:pt x="3685" y="1943"/>
                  </a:lnTo>
                  <a:lnTo>
                    <a:pt x="3669" y="1920"/>
                  </a:lnTo>
                  <a:lnTo>
                    <a:pt x="3651" y="1898"/>
                  </a:lnTo>
                  <a:lnTo>
                    <a:pt x="3634" y="1879"/>
                  </a:lnTo>
                  <a:lnTo>
                    <a:pt x="3617" y="1863"/>
                  </a:lnTo>
                  <a:lnTo>
                    <a:pt x="3599" y="1846"/>
                  </a:lnTo>
                  <a:lnTo>
                    <a:pt x="3582" y="1833"/>
                  </a:lnTo>
                  <a:lnTo>
                    <a:pt x="3566" y="1821"/>
                  </a:lnTo>
                  <a:lnTo>
                    <a:pt x="3549" y="1811"/>
                  </a:lnTo>
                  <a:lnTo>
                    <a:pt x="3505" y="1784"/>
                  </a:lnTo>
                  <a:lnTo>
                    <a:pt x="3482" y="1771"/>
                  </a:lnTo>
                  <a:lnTo>
                    <a:pt x="3459" y="1759"/>
                  </a:lnTo>
                  <a:lnTo>
                    <a:pt x="3434" y="1747"/>
                  </a:lnTo>
                  <a:lnTo>
                    <a:pt x="3411" y="1736"/>
                  </a:lnTo>
                  <a:lnTo>
                    <a:pt x="3385" y="1727"/>
                  </a:lnTo>
                  <a:lnTo>
                    <a:pt x="3360" y="1718"/>
                  </a:lnTo>
                  <a:lnTo>
                    <a:pt x="3358" y="1702"/>
                  </a:lnTo>
                  <a:lnTo>
                    <a:pt x="3355" y="1685"/>
                  </a:lnTo>
                  <a:lnTo>
                    <a:pt x="3351" y="1669"/>
                  </a:lnTo>
                  <a:lnTo>
                    <a:pt x="3347" y="1653"/>
                  </a:lnTo>
                  <a:lnTo>
                    <a:pt x="3342" y="1636"/>
                  </a:lnTo>
                  <a:lnTo>
                    <a:pt x="3335" y="1620"/>
                  </a:lnTo>
                  <a:lnTo>
                    <a:pt x="3329" y="1604"/>
                  </a:lnTo>
                  <a:lnTo>
                    <a:pt x="3322" y="1588"/>
                  </a:lnTo>
                  <a:lnTo>
                    <a:pt x="3314" y="1572"/>
                  </a:lnTo>
                  <a:lnTo>
                    <a:pt x="3306" y="1556"/>
                  </a:lnTo>
                  <a:lnTo>
                    <a:pt x="3296" y="1541"/>
                  </a:lnTo>
                  <a:lnTo>
                    <a:pt x="3286" y="1525"/>
                  </a:lnTo>
                  <a:lnTo>
                    <a:pt x="3274" y="1511"/>
                  </a:lnTo>
                  <a:lnTo>
                    <a:pt x="3263" y="1496"/>
                  </a:lnTo>
                  <a:lnTo>
                    <a:pt x="3250" y="1482"/>
                  </a:lnTo>
                  <a:lnTo>
                    <a:pt x="3237" y="1468"/>
                  </a:lnTo>
                  <a:lnTo>
                    <a:pt x="3222" y="1454"/>
                  </a:lnTo>
                  <a:lnTo>
                    <a:pt x="3207" y="1441"/>
                  </a:lnTo>
                  <a:lnTo>
                    <a:pt x="3191" y="1429"/>
                  </a:lnTo>
                  <a:lnTo>
                    <a:pt x="3173" y="1415"/>
                  </a:lnTo>
                  <a:lnTo>
                    <a:pt x="3155" y="1404"/>
                  </a:lnTo>
                  <a:lnTo>
                    <a:pt x="3137" y="1392"/>
                  </a:lnTo>
                  <a:lnTo>
                    <a:pt x="3116" y="1381"/>
                  </a:lnTo>
                  <a:lnTo>
                    <a:pt x="3096" y="1371"/>
                  </a:lnTo>
                  <a:lnTo>
                    <a:pt x="3074" y="1360"/>
                  </a:lnTo>
                  <a:lnTo>
                    <a:pt x="3051" y="1351"/>
                  </a:lnTo>
                  <a:lnTo>
                    <a:pt x="3027" y="1342"/>
                  </a:lnTo>
                  <a:lnTo>
                    <a:pt x="3002" y="1334"/>
                  </a:lnTo>
                  <a:lnTo>
                    <a:pt x="2976" y="1327"/>
                  </a:lnTo>
                  <a:lnTo>
                    <a:pt x="2949" y="1320"/>
                  </a:lnTo>
                  <a:lnTo>
                    <a:pt x="2921" y="1314"/>
                  </a:lnTo>
                  <a:lnTo>
                    <a:pt x="2892" y="1307"/>
                  </a:lnTo>
                  <a:lnTo>
                    <a:pt x="2857" y="1302"/>
                  </a:lnTo>
                  <a:lnTo>
                    <a:pt x="2824" y="1298"/>
                  </a:lnTo>
                  <a:lnTo>
                    <a:pt x="2793" y="1295"/>
                  </a:lnTo>
                  <a:lnTo>
                    <a:pt x="2761" y="1295"/>
                  </a:lnTo>
                  <a:lnTo>
                    <a:pt x="2732" y="1295"/>
                  </a:lnTo>
                  <a:lnTo>
                    <a:pt x="2705" y="1297"/>
                  </a:lnTo>
                  <a:lnTo>
                    <a:pt x="2677" y="1301"/>
                  </a:lnTo>
                  <a:lnTo>
                    <a:pt x="2651" y="1306"/>
                  </a:lnTo>
                  <a:lnTo>
                    <a:pt x="2637" y="1286"/>
                  </a:lnTo>
                  <a:lnTo>
                    <a:pt x="2621" y="1266"/>
                  </a:lnTo>
                  <a:lnTo>
                    <a:pt x="2604" y="1246"/>
                  </a:lnTo>
                  <a:lnTo>
                    <a:pt x="2585" y="1228"/>
                  </a:lnTo>
                  <a:lnTo>
                    <a:pt x="2565" y="1210"/>
                  </a:lnTo>
                  <a:lnTo>
                    <a:pt x="2544" y="1193"/>
                  </a:lnTo>
                  <a:lnTo>
                    <a:pt x="2521" y="1178"/>
                  </a:lnTo>
                  <a:lnTo>
                    <a:pt x="2496" y="1164"/>
                  </a:lnTo>
                  <a:lnTo>
                    <a:pt x="2470" y="1152"/>
                  </a:lnTo>
                  <a:lnTo>
                    <a:pt x="2441" y="1139"/>
                  </a:lnTo>
                  <a:lnTo>
                    <a:pt x="2412" y="1130"/>
                  </a:lnTo>
                  <a:lnTo>
                    <a:pt x="2381" y="1121"/>
                  </a:lnTo>
                  <a:lnTo>
                    <a:pt x="2347" y="1115"/>
                  </a:lnTo>
                  <a:lnTo>
                    <a:pt x="2313" y="1110"/>
                  </a:lnTo>
                  <a:lnTo>
                    <a:pt x="2277" y="1107"/>
                  </a:lnTo>
                  <a:lnTo>
                    <a:pt x="2238" y="1106"/>
                  </a:lnTo>
                  <a:lnTo>
                    <a:pt x="2203" y="1107"/>
                  </a:lnTo>
                  <a:lnTo>
                    <a:pt x="2164" y="1109"/>
                  </a:lnTo>
                  <a:lnTo>
                    <a:pt x="2136" y="1112"/>
                  </a:lnTo>
                  <a:lnTo>
                    <a:pt x="2109" y="1115"/>
                  </a:lnTo>
                  <a:lnTo>
                    <a:pt x="2083" y="1119"/>
                  </a:lnTo>
                  <a:lnTo>
                    <a:pt x="2058" y="1124"/>
                  </a:lnTo>
                  <a:lnTo>
                    <a:pt x="2056" y="518"/>
                  </a:lnTo>
                  <a:lnTo>
                    <a:pt x="2055" y="513"/>
                  </a:lnTo>
                  <a:lnTo>
                    <a:pt x="2055" y="508"/>
                  </a:lnTo>
                  <a:lnTo>
                    <a:pt x="2054" y="481"/>
                  </a:lnTo>
                  <a:lnTo>
                    <a:pt x="2051" y="456"/>
                  </a:lnTo>
                  <a:lnTo>
                    <a:pt x="2047" y="429"/>
                  </a:lnTo>
                  <a:lnTo>
                    <a:pt x="2042" y="405"/>
                  </a:lnTo>
                  <a:lnTo>
                    <a:pt x="2035" y="379"/>
                  </a:lnTo>
                  <a:lnTo>
                    <a:pt x="2027" y="355"/>
                  </a:lnTo>
                  <a:lnTo>
                    <a:pt x="2018" y="332"/>
                  </a:lnTo>
                  <a:lnTo>
                    <a:pt x="2008" y="308"/>
                  </a:lnTo>
                  <a:lnTo>
                    <a:pt x="1998" y="286"/>
                  </a:lnTo>
                  <a:lnTo>
                    <a:pt x="1986" y="263"/>
                  </a:lnTo>
                  <a:lnTo>
                    <a:pt x="1972" y="243"/>
                  </a:lnTo>
                  <a:lnTo>
                    <a:pt x="1959" y="222"/>
                  </a:lnTo>
                  <a:lnTo>
                    <a:pt x="1944" y="202"/>
                  </a:lnTo>
                  <a:lnTo>
                    <a:pt x="1929" y="183"/>
                  </a:lnTo>
                  <a:lnTo>
                    <a:pt x="1912" y="165"/>
                  </a:lnTo>
                  <a:lnTo>
                    <a:pt x="1895" y="147"/>
                  </a:lnTo>
                  <a:lnTo>
                    <a:pt x="1877" y="130"/>
                  </a:lnTo>
                  <a:lnTo>
                    <a:pt x="1857" y="115"/>
                  </a:lnTo>
                  <a:lnTo>
                    <a:pt x="1838" y="99"/>
                  </a:lnTo>
                  <a:lnTo>
                    <a:pt x="1818" y="85"/>
                  </a:lnTo>
                  <a:lnTo>
                    <a:pt x="1796" y="72"/>
                  </a:lnTo>
                  <a:lnTo>
                    <a:pt x="1774" y="60"/>
                  </a:lnTo>
                  <a:lnTo>
                    <a:pt x="1752" y="48"/>
                  </a:lnTo>
                  <a:lnTo>
                    <a:pt x="1729" y="39"/>
                  </a:lnTo>
                  <a:lnTo>
                    <a:pt x="1706" y="30"/>
                  </a:lnTo>
                  <a:lnTo>
                    <a:pt x="1681" y="22"/>
                  </a:lnTo>
                  <a:lnTo>
                    <a:pt x="1657" y="15"/>
                  </a:lnTo>
                  <a:lnTo>
                    <a:pt x="1631" y="10"/>
                  </a:lnTo>
                  <a:lnTo>
                    <a:pt x="1606" y="6"/>
                  </a:lnTo>
                  <a:lnTo>
                    <a:pt x="1580" y="2"/>
                  </a:lnTo>
                  <a:lnTo>
                    <a:pt x="1554" y="0"/>
                  </a:lnTo>
                  <a:lnTo>
                    <a:pt x="1527" y="0"/>
                  </a:lnTo>
                  <a:close/>
                </a:path>
              </a:pathLst>
            </a:custGeom>
            <a:solidFill>
              <a:srgbClr val="E4E4E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45" name="矩形 44"/>
          <p:cNvSpPr/>
          <p:nvPr/>
        </p:nvSpPr>
        <p:spPr>
          <a:xfrm>
            <a:off x="6282554" y="1841954"/>
            <a:ext cx="2455516" cy="3174093"/>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589151" y="2581054"/>
            <a:ext cx="1879041" cy="1695892"/>
            <a:chOff x="933326" y="2927107"/>
            <a:chExt cx="1879041" cy="1695892"/>
          </a:xfrm>
        </p:grpSpPr>
        <p:grpSp>
          <p:nvGrpSpPr>
            <p:cNvPr id="47" name="组合 46"/>
            <p:cNvGrpSpPr/>
            <p:nvPr/>
          </p:nvGrpSpPr>
          <p:grpSpPr>
            <a:xfrm>
              <a:off x="933326" y="3415338"/>
              <a:ext cx="1879041" cy="1207661"/>
              <a:chOff x="1179855" y="3146960"/>
              <a:chExt cx="1879041" cy="1207661"/>
            </a:xfrm>
          </p:grpSpPr>
          <p:sp>
            <p:nvSpPr>
              <p:cNvPr id="49" name="文本框 48"/>
              <p:cNvSpPr txBox="1"/>
              <p:nvPr/>
            </p:nvSpPr>
            <p:spPr>
              <a:xfrm>
                <a:off x="1388676" y="3146960"/>
                <a:ext cx="1580154" cy="707886"/>
              </a:xfrm>
              <a:prstGeom prst="rect">
                <a:avLst/>
              </a:prstGeom>
              <a:noFill/>
            </p:spPr>
            <p:txBody>
              <a:bodyPr wrap="square" rtlCol="0">
                <a:spAutoFit/>
              </a:bodyPr>
              <a:lstStyle/>
              <a:p>
                <a:r>
                  <a:rPr lang="en-US" altLang="zh-CN" sz="4000" dirty="0">
                    <a:solidFill>
                      <a:srgbClr val="E3E3E3"/>
                    </a:solidFill>
                    <a:latin typeface="方正兰亭纤黑_GBK" panose="02000000000000000000" pitchFamily="2" charset="-122"/>
                    <a:ea typeface="方正兰亭纤黑_GBK" panose="02000000000000000000" pitchFamily="2" charset="-122"/>
                  </a:rPr>
                  <a:t>2756</a:t>
                </a:r>
                <a:endParaRPr lang="zh-CN" altLang="en-US" sz="4000" dirty="0">
                  <a:solidFill>
                    <a:srgbClr val="E3E3E3"/>
                  </a:solidFill>
                  <a:latin typeface="方正兰亭纤黑_GBK" panose="02000000000000000000" pitchFamily="2" charset="-122"/>
                  <a:ea typeface="方正兰亭纤黑_GBK" panose="02000000000000000000" pitchFamily="2" charset="-122"/>
                </a:endParaRPr>
              </a:p>
            </p:txBody>
          </p:sp>
          <p:sp>
            <p:nvSpPr>
              <p:cNvPr id="50" name="矩形 49"/>
              <p:cNvSpPr/>
              <p:nvPr/>
            </p:nvSpPr>
            <p:spPr>
              <a:xfrm>
                <a:off x="1425635" y="3724218"/>
                <a:ext cx="1350762" cy="438582"/>
              </a:xfrm>
              <a:prstGeom prst="rect">
                <a:avLst/>
              </a:prstGeom>
            </p:spPr>
            <p:txBody>
              <a:bodyPr wrap="square">
                <a:spAutoFit/>
              </a:bodyPr>
              <a:lstStyle/>
              <a:p>
                <a:pPr>
                  <a:lnSpc>
                    <a:spcPct val="125000"/>
                  </a:lnSpc>
                </a:pPr>
                <a:r>
                  <a:rPr lang="en-US" altLang="zh-CN"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51" name="矩形 50"/>
              <p:cNvSpPr/>
              <p:nvPr/>
            </p:nvSpPr>
            <p:spPr>
              <a:xfrm>
                <a:off x="1179855" y="4042228"/>
                <a:ext cx="1879041" cy="312393"/>
              </a:xfrm>
              <a:prstGeom prst="rect">
                <a:avLst/>
              </a:prstGeom>
            </p:spPr>
            <p:txBody>
              <a:bodyPr wrap="none">
                <a:spAutoFit/>
              </a:bodyPr>
              <a:lstStyle/>
              <a:p>
                <a:pPr algn="ctr">
                  <a:lnSpc>
                    <a:spcPct val="130000"/>
                  </a:lnSpc>
                </a:pPr>
                <a:r>
                  <a:rPr lang="en-US" altLang="zh-CN" sz="110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p:txBody>
          </p:sp>
        </p:grpSp>
        <p:sp>
          <p:nvSpPr>
            <p:cNvPr id="48" name="KSO_Shape"/>
            <p:cNvSpPr>
              <a:spLocks/>
            </p:cNvSpPr>
            <p:nvPr/>
          </p:nvSpPr>
          <p:spPr bwMode="auto">
            <a:xfrm>
              <a:off x="1703591" y="2927107"/>
              <a:ext cx="338510" cy="425799"/>
            </a:xfrm>
            <a:custGeom>
              <a:avLst/>
              <a:gdLst>
                <a:gd name="T0" fmla="*/ 685944 w 3757"/>
                <a:gd name="T1" fmla="*/ 152336 h 4727"/>
                <a:gd name="T2" fmla="*/ 711364 w 3757"/>
                <a:gd name="T3" fmla="*/ 774171 h 4727"/>
                <a:gd name="T4" fmla="*/ 731942 w 3757"/>
                <a:gd name="T5" fmla="*/ 807620 h 4727"/>
                <a:gd name="T6" fmla="*/ 772292 w 3757"/>
                <a:gd name="T7" fmla="*/ 799157 h 4727"/>
                <a:gd name="T8" fmla="*/ 794484 w 3757"/>
                <a:gd name="T9" fmla="*/ 637955 h 4727"/>
                <a:gd name="T10" fmla="*/ 802958 w 3757"/>
                <a:gd name="T11" fmla="*/ 600476 h 4727"/>
                <a:gd name="T12" fmla="*/ 873973 w 3757"/>
                <a:gd name="T13" fmla="*/ 568236 h 4727"/>
                <a:gd name="T14" fmla="*/ 944182 w 3757"/>
                <a:gd name="T15" fmla="*/ 572669 h 4727"/>
                <a:gd name="T16" fmla="*/ 983321 w 3757"/>
                <a:gd name="T17" fmla="*/ 725407 h 4727"/>
                <a:gd name="T18" fmla="*/ 1005110 w 3757"/>
                <a:gd name="T19" fmla="*/ 762484 h 4727"/>
                <a:gd name="T20" fmla="*/ 1039407 w 3757"/>
                <a:gd name="T21" fmla="*/ 747572 h 4727"/>
                <a:gd name="T22" fmla="*/ 1070476 w 3757"/>
                <a:gd name="T23" fmla="*/ 657300 h 4727"/>
                <a:gd name="T24" fmla="*/ 1121317 w 3757"/>
                <a:gd name="T25" fmla="*/ 642791 h 4727"/>
                <a:gd name="T26" fmla="*/ 1206051 w 3757"/>
                <a:gd name="T27" fmla="*/ 666166 h 4727"/>
                <a:gd name="T28" fmla="*/ 1235909 w 3757"/>
                <a:gd name="T29" fmla="*/ 709287 h 4727"/>
                <a:gd name="T30" fmla="*/ 1214928 w 3757"/>
                <a:gd name="T31" fmla="*/ 812859 h 4727"/>
                <a:gd name="T32" fmla="*/ 1217752 w 3757"/>
                <a:gd name="T33" fmla="*/ 863638 h 4727"/>
                <a:gd name="T34" fmla="*/ 1263751 w 3757"/>
                <a:gd name="T35" fmla="*/ 823740 h 4727"/>
                <a:gd name="T36" fmla="*/ 1315802 w 3757"/>
                <a:gd name="T37" fmla="*/ 806411 h 4727"/>
                <a:gd name="T38" fmla="*/ 1381572 w 3757"/>
                <a:gd name="T39" fmla="*/ 843487 h 4727"/>
                <a:gd name="T40" fmla="*/ 1394080 w 3757"/>
                <a:gd name="T41" fmla="*/ 903132 h 4727"/>
                <a:gd name="T42" fmla="*/ 648015 w 3757"/>
                <a:gd name="T43" fmla="*/ 1562850 h 4727"/>
                <a:gd name="T44" fmla="*/ 527773 w 3757"/>
                <a:gd name="T45" fmla="*/ 1450411 h 4727"/>
                <a:gd name="T46" fmla="*/ 146469 w 3757"/>
                <a:gd name="T47" fmla="*/ 1083275 h 4727"/>
                <a:gd name="T48" fmla="*/ 124680 w 3757"/>
                <a:gd name="T49" fmla="*/ 991390 h 4727"/>
                <a:gd name="T50" fmla="*/ 165837 w 3757"/>
                <a:gd name="T51" fmla="*/ 939805 h 4727"/>
                <a:gd name="T52" fmla="*/ 213046 w 3757"/>
                <a:gd name="T53" fmla="*/ 926506 h 4727"/>
                <a:gd name="T54" fmla="*/ 452723 w 3757"/>
                <a:gd name="T55" fmla="*/ 1089723 h 4727"/>
                <a:gd name="T56" fmla="*/ 491862 w 3757"/>
                <a:gd name="T57" fmla="*/ 1099798 h 4727"/>
                <a:gd name="T58" fmla="*/ 517282 w 3757"/>
                <a:gd name="T59" fmla="*/ 1049422 h 4727"/>
                <a:gd name="T60" fmla="*/ 524142 w 3757"/>
                <a:gd name="T61" fmla="*/ 215607 h 4727"/>
                <a:gd name="T62" fmla="*/ 569333 w 3757"/>
                <a:gd name="T63" fmla="*/ 133394 h 4727"/>
                <a:gd name="T64" fmla="*/ 608473 w 3757"/>
                <a:gd name="T65" fmla="*/ 0 h 4727"/>
                <a:gd name="T66" fmla="*/ 500336 w 3757"/>
                <a:gd name="T67" fmla="*/ 33852 h 4727"/>
                <a:gd name="T68" fmla="*/ 429724 w 3757"/>
                <a:gd name="T69" fmla="*/ 109214 h 4727"/>
                <a:gd name="T70" fmla="*/ 403496 w 3757"/>
                <a:gd name="T71" fmla="*/ 218025 h 4727"/>
                <a:gd name="T72" fmla="*/ 309885 w 3757"/>
                <a:gd name="T73" fmla="*/ 829785 h 4727"/>
                <a:gd name="T74" fmla="*/ 213046 w 3757"/>
                <a:gd name="T75" fmla="*/ 806008 h 4727"/>
                <a:gd name="T76" fmla="*/ 102892 w 3757"/>
                <a:gd name="T77" fmla="*/ 836636 h 4727"/>
                <a:gd name="T78" fmla="*/ 25824 w 3757"/>
                <a:gd name="T79" fmla="*/ 917237 h 4727"/>
                <a:gd name="T80" fmla="*/ 0 w 3757"/>
                <a:gd name="T81" fmla="*/ 1026451 h 4727"/>
                <a:gd name="T82" fmla="*/ 33490 w 3757"/>
                <a:gd name="T83" fmla="*/ 1133247 h 4727"/>
                <a:gd name="T84" fmla="*/ 398654 w 3757"/>
                <a:gd name="T85" fmla="*/ 1478622 h 4727"/>
                <a:gd name="T86" fmla="*/ 514458 w 3757"/>
                <a:gd name="T87" fmla="*/ 1612419 h 4727"/>
                <a:gd name="T88" fmla="*/ 1486884 w 3757"/>
                <a:gd name="T89" fmla="*/ 1036526 h 4727"/>
                <a:gd name="T90" fmla="*/ 1515936 w 3757"/>
                <a:gd name="T91" fmla="*/ 881370 h 4727"/>
                <a:gd name="T92" fmla="*/ 1498586 w 3757"/>
                <a:gd name="T93" fmla="*/ 803993 h 4727"/>
                <a:gd name="T94" fmla="*/ 1432009 w 3757"/>
                <a:gd name="T95" fmla="*/ 729840 h 4727"/>
                <a:gd name="T96" fmla="*/ 1352116 w 3757"/>
                <a:gd name="T97" fmla="*/ 672614 h 4727"/>
                <a:gd name="T98" fmla="*/ 1316609 w 3757"/>
                <a:gd name="T99" fmla="*/ 602894 h 4727"/>
                <a:gd name="T100" fmla="*/ 1240348 w 3757"/>
                <a:gd name="T101" fmla="*/ 548085 h 4727"/>
                <a:gd name="T102" fmla="*/ 1126965 w 3757"/>
                <a:gd name="T103" fmla="*/ 521890 h 4727"/>
                <a:gd name="T104" fmla="*/ 1043038 w 3757"/>
                <a:gd name="T105" fmla="*/ 494889 h 4727"/>
                <a:gd name="T106" fmla="*/ 918761 w 3757"/>
                <a:gd name="T107" fmla="*/ 446125 h 4727"/>
                <a:gd name="T108" fmla="*/ 829589 w 3757"/>
                <a:gd name="T109" fmla="*/ 208756 h 4727"/>
                <a:gd name="T110" fmla="*/ 810221 w 3757"/>
                <a:gd name="T111" fmla="*/ 124125 h 4727"/>
                <a:gd name="T112" fmla="*/ 741626 w 3757"/>
                <a:gd name="T113" fmla="*/ 39897 h 4727"/>
                <a:gd name="T114" fmla="*/ 637524 w 3757"/>
                <a:gd name="T115" fmla="*/ 806 h 472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757" h="4727">
                  <a:moveTo>
                    <a:pt x="1527" y="299"/>
                  </a:moveTo>
                  <a:lnTo>
                    <a:pt x="1527" y="299"/>
                  </a:lnTo>
                  <a:lnTo>
                    <a:pt x="1550" y="300"/>
                  </a:lnTo>
                  <a:lnTo>
                    <a:pt x="1572" y="303"/>
                  </a:lnTo>
                  <a:lnTo>
                    <a:pt x="1593" y="308"/>
                  </a:lnTo>
                  <a:lnTo>
                    <a:pt x="1614" y="316"/>
                  </a:lnTo>
                  <a:lnTo>
                    <a:pt x="1634" y="325"/>
                  </a:lnTo>
                  <a:lnTo>
                    <a:pt x="1653" y="336"/>
                  </a:lnTo>
                  <a:lnTo>
                    <a:pt x="1670" y="349"/>
                  </a:lnTo>
                  <a:lnTo>
                    <a:pt x="1686" y="363"/>
                  </a:lnTo>
                  <a:lnTo>
                    <a:pt x="1700" y="378"/>
                  </a:lnTo>
                  <a:lnTo>
                    <a:pt x="1714" y="395"/>
                  </a:lnTo>
                  <a:lnTo>
                    <a:pt x="1726" y="413"/>
                  </a:lnTo>
                  <a:lnTo>
                    <a:pt x="1736" y="432"/>
                  </a:lnTo>
                  <a:lnTo>
                    <a:pt x="1744" y="453"/>
                  </a:lnTo>
                  <a:lnTo>
                    <a:pt x="1750" y="474"/>
                  </a:lnTo>
                  <a:lnTo>
                    <a:pt x="1754" y="497"/>
                  </a:lnTo>
                  <a:lnTo>
                    <a:pt x="1756" y="519"/>
                  </a:lnTo>
                  <a:lnTo>
                    <a:pt x="1762" y="1907"/>
                  </a:lnTo>
                  <a:lnTo>
                    <a:pt x="1763" y="1921"/>
                  </a:lnTo>
                  <a:lnTo>
                    <a:pt x="1764" y="1932"/>
                  </a:lnTo>
                  <a:lnTo>
                    <a:pt x="1766" y="1943"/>
                  </a:lnTo>
                  <a:lnTo>
                    <a:pt x="1769" y="1952"/>
                  </a:lnTo>
                  <a:lnTo>
                    <a:pt x="1772" y="1962"/>
                  </a:lnTo>
                  <a:lnTo>
                    <a:pt x="1776" y="1970"/>
                  </a:lnTo>
                  <a:lnTo>
                    <a:pt x="1781" y="1978"/>
                  </a:lnTo>
                  <a:lnTo>
                    <a:pt x="1787" y="1985"/>
                  </a:lnTo>
                  <a:lnTo>
                    <a:pt x="1792" y="1991"/>
                  </a:lnTo>
                  <a:lnTo>
                    <a:pt x="1799" y="1996"/>
                  </a:lnTo>
                  <a:lnTo>
                    <a:pt x="1805" y="2001"/>
                  </a:lnTo>
                  <a:lnTo>
                    <a:pt x="1814" y="2004"/>
                  </a:lnTo>
                  <a:lnTo>
                    <a:pt x="1821" y="2007"/>
                  </a:lnTo>
                  <a:lnTo>
                    <a:pt x="1829" y="2009"/>
                  </a:lnTo>
                  <a:lnTo>
                    <a:pt x="1837" y="2010"/>
                  </a:lnTo>
                  <a:lnTo>
                    <a:pt x="1845" y="2011"/>
                  </a:lnTo>
                  <a:lnTo>
                    <a:pt x="1856" y="2010"/>
                  </a:lnTo>
                  <a:lnTo>
                    <a:pt x="1869" y="2008"/>
                  </a:lnTo>
                  <a:lnTo>
                    <a:pt x="1880" y="2004"/>
                  </a:lnTo>
                  <a:lnTo>
                    <a:pt x="1892" y="1998"/>
                  </a:lnTo>
                  <a:lnTo>
                    <a:pt x="1903" y="1992"/>
                  </a:lnTo>
                  <a:lnTo>
                    <a:pt x="1914" y="1983"/>
                  </a:lnTo>
                  <a:lnTo>
                    <a:pt x="1925" y="1973"/>
                  </a:lnTo>
                  <a:lnTo>
                    <a:pt x="1935" y="1961"/>
                  </a:lnTo>
                  <a:lnTo>
                    <a:pt x="1944" y="1947"/>
                  </a:lnTo>
                  <a:lnTo>
                    <a:pt x="1952" y="1933"/>
                  </a:lnTo>
                  <a:lnTo>
                    <a:pt x="1960" y="1917"/>
                  </a:lnTo>
                  <a:lnTo>
                    <a:pt x="1966" y="1898"/>
                  </a:lnTo>
                  <a:lnTo>
                    <a:pt x="1971" y="1878"/>
                  </a:lnTo>
                  <a:lnTo>
                    <a:pt x="1975" y="1856"/>
                  </a:lnTo>
                  <a:lnTo>
                    <a:pt x="1978" y="1834"/>
                  </a:lnTo>
                  <a:lnTo>
                    <a:pt x="1979" y="1809"/>
                  </a:lnTo>
                  <a:lnTo>
                    <a:pt x="1969" y="1583"/>
                  </a:lnTo>
                  <a:lnTo>
                    <a:pt x="1968" y="1572"/>
                  </a:lnTo>
                  <a:lnTo>
                    <a:pt x="1968" y="1561"/>
                  </a:lnTo>
                  <a:lnTo>
                    <a:pt x="1969" y="1551"/>
                  </a:lnTo>
                  <a:lnTo>
                    <a:pt x="1970" y="1541"/>
                  </a:lnTo>
                  <a:lnTo>
                    <a:pt x="1972" y="1530"/>
                  </a:lnTo>
                  <a:lnTo>
                    <a:pt x="1974" y="1521"/>
                  </a:lnTo>
                  <a:lnTo>
                    <a:pt x="1978" y="1513"/>
                  </a:lnTo>
                  <a:lnTo>
                    <a:pt x="1982" y="1505"/>
                  </a:lnTo>
                  <a:lnTo>
                    <a:pt x="1986" y="1497"/>
                  </a:lnTo>
                  <a:lnTo>
                    <a:pt x="1990" y="1490"/>
                  </a:lnTo>
                  <a:lnTo>
                    <a:pt x="1995" y="1483"/>
                  </a:lnTo>
                  <a:lnTo>
                    <a:pt x="2001" y="1475"/>
                  </a:lnTo>
                  <a:lnTo>
                    <a:pt x="2013" y="1463"/>
                  </a:lnTo>
                  <a:lnTo>
                    <a:pt x="2027" y="1452"/>
                  </a:lnTo>
                  <a:lnTo>
                    <a:pt x="2044" y="1443"/>
                  </a:lnTo>
                  <a:lnTo>
                    <a:pt x="2061" y="1435"/>
                  </a:lnTo>
                  <a:lnTo>
                    <a:pt x="2080" y="1428"/>
                  </a:lnTo>
                  <a:lnTo>
                    <a:pt x="2100" y="1421"/>
                  </a:lnTo>
                  <a:lnTo>
                    <a:pt x="2121" y="1417"/>
                  </a:lnTo>
                  <a:lnTo>
                    <a:pt x="2143" y="1413"/>
                  </a:lnTo>
                  <a:lnTo>
                    <a:pt x="2166" y="1410"/>
                  </a:lnTo>
                  <a:lnTo>
                    <a:pt x="2188" y="1407"/>
                  </a:lnTo>
                  <a:lnTo>
                    <a:pt x="2214" y="1406"/>
                  </a:lnTo>
                  <a:lnTo>
                    <a:pt x="2238" y="1405"/>
                  </a:lnTo>
                  <a:lnTo>
                    <a:pt x="2258" y="1406"/>
                  </a:lnTo>
                  <a:lnTo>
                    <a:pt x="2275" y="1407"/>
                  </a:lnTo>
                  <a:lnTo>
                    <a:pt x="2293" y="1409"/>
                  </a:lnTo>
                  <a:lnTo>
                    <a:pt x="2310" y="1412"/>
                  </a:lnTo>
                  <a:lnTo>
                    <a:pt x="2325" y="1416"/>
                  </a:lnTo>
                  <a:lnTo>
                    <a:pt x="2340" y="1421"/>
                  </a:lnTo>
                  <a:lnTo>
                    <a:pt x="2353" y="1428"/>
                  </a:lnTo>
                  <a:lnTo>
                    <a:pt x="2367" y="1435"/>
                  </a:lnTo>
                  <a:lnTo>
                    <a:pt x="2378" y="1444"/>
                  </a:lnTo>
                  <a:lnTo>
                    <a:pt x="2389" y="1454"/>
                  </a:lnTo>
                  <a:lnTo>
                    <a:pt x="2398" y="1465"/>
                  </a:lnTo>
                  <a:lnTo>
                    <a:pt x="2406" y="1479"/>
                  </a:lnTo>
                  <a:lnTo>
                    <a:pt x="2414" y="1493"/>
                  </a:lnTo>
                  <a:lnTo>
                    <a:pt x="2419" y="1509"/>
                  </a:lnTo>
                  <a:lnTo>
                    <a:pt x="2423" y="1526"/>
                  </a:lnTo>
                  <a:lnTo>
                    <a:pt x="2425" y="1546"/>
                  </a:lnTo>
                  <a:lnTo>
                    <a:pt x="2437" y="1800"/>
                  </a:lnTo>
                  <a:lnTo>
                    <a:pt x="2443" y="1825"/>
                  </a:lnTo>
                  <a:lnTo>
                    <a:pt x="2451" y="1845"/>
                  </a:lnTo>
                  <a:lnTo>
                    <a:pt x="2459" y="1861"/>
                  </a:lnTo>
                  <a:lnTo>
                    <a:pt x="2463" y="1869"/>
                  </a:lnTo>
                  <a:lnTo>
                    <a:pt x="2468" y="1875"/>
                  </a:lnTo>
                  <a:lnTo>
                    <a:pt x="2473" y="1880"/>
                  </a:lnTo>
                  <a:lnTo>
                    <a:pt x="2477" y="1884"/>
                  </a:lnTo>
                  <a:lnTo>
                    <a:pt x="2482" y="1887"/>
                  </a:lnTo>
                  <a:lnTo>
                    <a:pt x="2486" y="1890"/>
                  </a:lnTo>
                  <a:lnTo>
                    <a:pt x="2491" y="1892"/>
                  </a:lnTo>
                  <a:lnTo>
                    <a:pt x="2496" y="1893"/>
                  </a:lnTo>
                  <a:lnTo>
                    <a:pt x="2506" y="1894"/>
                  </a:lnTo>
                  <a:lnTo>
                    <a:pt x="2514" y="1894"/>
                  </a:lnTo>
                  <a:lnTo>
                    <a:pt x="2522" y="1892"/>
                  </a:lnTo>
                  <a:lnTo>
                    <a:pt x="2530" y="1889"/>
                  </a:lnTo>
                  <a:lnTo>
                    <a:pt x="2537" y="1886"/>
                  </a:lnTo>
                  <a:lnTo>
                    <a:pt x="2545" y="1881"/>
                  </a:lnTo>
                  <a:lnTo>
                    <a:pt x="2552" y="1877"/>
                  </a:lnTo>
                  <a:lnTo>
                    <a:pt x="2564" y="1866"/>
                  </a:lnTo>
                  <a:lnTo>
                    <a:pt x="2576" y="1855"/>
                  </a:lnTo>
                  <a:lnTo>
                    <a:pt x="2584" y="1846"/>
                  </a:lnTo>
                  <a:lnTo>
                    <a:pt x="2591" y="1837"/>
                  </a:lnTo>
                  <a:lnTo>
                    <a:pt x="2611" y="1723"/>
                  </a:lnTo>
                  <a:lnTo>
                    <a:pt x="2615" y="1706"/>
                  </a:lnTo>
                  <a:lnTo>
                    <a:pt x="2619" y="1690"/>
                  </a:lnTo>
                  <a:lnTo>
                    <a:pt x="2624" y="1676"/>
                  </a:lnTo>
                  <a:lnTo>
                    <a:pt x="2631" y="1663"/>
                  </a:lnTo>
                  <a:lnTo>
                    <a:pt x="2638" y="1651"/>
                  </a:lnTo>
                  <a:lnTo>
                    <a:pt x="2645" y="1640"/>
                  </a:lnTo>
                  <a:lnTo>
                    <a:pt x="2653" y="1631"/>
                  </a:lnTo>
                  <a:lnTo>
                    <a:pt x="2662" y="1623"/>
                  </a:lnTo>
                  <a:lnTo>
                    <a:pt x="2672" y="1616"/>
                  </a:lnTo>
                  <a:lnTo>
                    <a:pt x="2682" y="1610"/>
                  </a:lnTo>
                  <a:lnTo>
                    <a:pt x="2695" y="1605"/>
                  </a:lnTo>
                  <a:lnTo>
                    <a:pt x="2706" y="1601"/>
                  </a:lnTo>
                  <a:lnTo>
                    <a:pt x="2719" y="1598"/>
                  </a:lnTo>
                  <a:lnTo>
                    <a:pt x="2732" y="1596"/>
                  </a:lnTo>
                  <a:lnTo>
                    <a:pt x="2747" y="1595"/>
                  </a:lnTo>
                  <a:lnTo>
                    <a:pt x="2761" y="1595"/>
                  </a:lnTo>
                  <a:lnTo>
                    <a:pt x="2779" y="1595"/>
                  </a:lnTo>
                  <a:lnTo>
                    <a:pt x="2799" y="1597"/>
                  </a:lnTo>
                  <a:lnTo>
                    <a:pt x="2819" y="1599"/>
                  </a:lnTo>
                  <a:lnTo>
                    <a:pt x="2839" y="1602"/>
                  </a:lnTo>
                  <a:lnTo>
                    <a:pt x="2863" y="1607"/>
                  </a:lnTo>
                  <a:lnTo>
                    <a:pt x="2886" y="1612"/>
                  </a:lnTo>
                  <a:lnTo>
                    <a:pt x="2909" y="1618"/>
                  </a:lnTo>
                  <a:lnTo>
                    <a:pt x="2930" y="1625"/>
                  </a:lnTo>
                  <a:lnTo>
                    <a:pt x="2950" y="1633"/>
                  </a:lnTo>
                  <a:lnTo>
                    <a:pt x="2971" y="1643"/>
                  </a:lnTo>
                  <a:lnTo>
                    <a:pt x="2989" y="1653"/>
                  </a:lnTo>
                  <a:lnTo>
                    <a:pt x="3005" y="1665"/>
                  </a:lnTo>
                  <a:lnTo>
                    <a:pt x="3021" y="1677"/>
                  </a:lnTo>
                  <a:lnTo>
                    <a:pt x="3034" y="1691"/>
                  </a:lnTo>
                  <a:lnTo>
                    <a:pt x="3040" y="1699"/>
                  </a:lnTo>
                  <a:lnTo>
                    <a:pt x="3045" y="1706"/>
                  </a:lnTo>
                  <a:lnTo>
                    <a:pt x="3049" y="1714"/>
                  </a:lnTo>
                  <a:lnTo>
                    <a:pt x="3053" y="1723"/>
                  </a:lnTo>
                  <a:lnTo>
                    <a:pt x="3057" y="1731"/>
                  </a:lnTo>
                  <a:lnTo>
                    <a:pt x="3060" y="1740"/>
                  </a:lnTo>
                  <a:lnTo>
                    <a:pt x="3062" y="1750"/>
                  </a:lnTo>
                  <a:lnTo>
                    <a:pt x="3063" y="1760"/>
                  </a:lnTo>
                  <a:lnTo>
                    <a:pt x="3064" y="1770"/>
                  </a:lnTo>
                  <a:lnTo>
                    <a:pt x="3064" y="1781"/>
                  </a:lnTo>
                  <a:lnTo>
                    <a:pt x="3063" y="1792"/>
                  </a:lnTo>
                  <a:lnTo>
                    <a:pt x="3061" y="1803"/>
                  </a:lnTo>
                  <a:lnTo>
                    <a:pt x="3046" y="1892"/>
                  </a:lnTo>
                  <a:lnTo>
                    <a:pt x="3033" y="1931"/>
                  </a:lnTo>
                  <a:lnTo>
                    <a:pt x="3022" y="1972"/>
                  </a:lnTo>
                  <a:lnTo>
                    <a:pt x="3016" y="1994"/>
                  </a:lnTo>
                  <a:lnTo>
                    <a:pt x="3011" y="2017"/>
                  </a:lnTo>
                  <a:lnTo>
                    <a:pt x="3006" y="2041"/>
                  </a:lnTo>
                  <a:lnTo>
                    <a:pt x="3002" y="2064"/>
                  </a:lnTo>
                  <a:lnTo>
                    <a:pt x="3000" y="2086"/>
                  </a:lnTo>
                  <a:lnTo>
                    <a:pt x="3000" y="2104"/>
                  </a:lnTo>
                  <a:lnTo>
                    <a:pt x="3000" y="2113"/>
                  </a:lnTo>
                  <a:lnTo>
                    <a:pt x="3001" y="2120"/>
                  </a:lnTo>
                  <a:lnTo>
                    <a:pt x="3003" y="2127"/>
                  </a:lnTo>
                  <a:lnTo>
                    <a:pt x="3006" y="2132"/>
                  </a:lnTo>
                  <a:lnTo>
                    <a:pt x="3009" y="2138"/>
                  </a:lnTo>
                  <a:lnTo>
                    <a:pt x="3014" y="2141"/>
                  </a:lnTo>
                  <a:lnTo>
                    <a:pt x="3018" y="2143"/>
                  </a:lnTo>
                  <a:lnTo>
                    <a:pt x="3024" y="2144"/>
                  </a:lnTo>
                  <a:lnTo>
                    <a:pt x="3031" y="2143"/>
                  </a:lnTo>
                  <a:lnTo>
                    <a:pt x="3038" y="2141"/>
                  </a:lnTo>
                  <a:lnTo>
                    <a:pt x="3047" y="2135"/>
                  </a:lnTo>
                  <a:lnTo>
                    <a:pt x="3057" y="2129"/>
                  </a:lnTo>
                  <a:lnTo>
                    <a:pt x="3058" y="2129"/>
                  </a:lnTo>
                  <a:lnTo>
                    <a:pt x="3121" y="2059"/>
                  </a:lnTo>
                  <a:lnTo>
                    <a:pt x="3132" y="2044"/>
                  </a:lnTo>
                  <a:lnTo>
                    <a:pt x="3143" y="2030"/>
                  </a:lnTo>
                  <a:lnTo>
                    <a:pt x="3155" y="2019"/>
                  </a:lnTo>
                  <a:lnTo>
                    <a:pt x="3167" y="2010"/>
                  </a:lnTo>
                  <a:lnTo>
                    <a:pt x="3181" y="2003"/>
                  </a:lnTo>
                  <a:lnTo>
                    <a:pt x="3194" y="1999"/>
                  </a:lnTo>
                  <a:lnTo>
                    <a:pt x="3208" y="1996"/>
                  </a:lnTo>
                  <a:lnTo>
                    <a:pt x="3221" y="1996"/>
                  </a:lnTo>
                  <a:lnTo>
                    <a:pt x="3232" y="1996"/>
                  </a:lnTo>
                  <a:lnTo>
                    <a:pt x="3241" y="1997"/>
                  </a:lnTo>
                  <a:lnTo>
                    <a:pt x="3261" y="2001"/>
                  </a:lnTo>
                  <a:lnTo>
                    <a:pt x="3281" y="2007"/>
                  </a:lnTo>
                  <a:lnTo>
                    <a:pt x="3302" y="2015"/>
                  </a:lnTo>
                  <a:lnTo>
                    <a:pt x="3324" y="2027"/>
                  </a:lnTo>
                  <a:lnTo>
                    <a:pt x="3346" y="2038"/>
                  </a:lnTo>
                  <a:lnTo>
                    <a:pt x="3368" y="2051"/>
                  </a:lnTo>
                  <a:lnTo>
                    <a:pt x="3390" y="2065"/>
                  </a:lnTo>
                  <a:lnTo>
                    <a:pt x="3401" y="2071"/>
                  </a:lnTo>
                  <a:lnTo>
                    <a:pt x="3409" y="2078"/>
                  </a:lnTo>
                  <a:lnTo>
                    <a:pt x="3417" y="2086"/>
                  </a:lnTo>
                  <a:lnTo>
                    <a:pt x="3424" y="2093"/>
                  </a:lnTo>
                  <a:lnTo>
                    <a:pt x="3430" y="2100"/>
                  </a:lnTo>
                  <a:lnTo>
                    <a:pt x="3436" y="2109"/>
                  </a:lnTo>
                  <a:lnTo>
                    <a:pt x="3441" y="2117"/>
                  </a:lnTo>
                  <a:lnTo>
                    <a:pt x="3445" y="2126"/>
                  </a:lnTo>
                  <a:lnTo>
                    <a:pt x="3449" y="2135"/>
                  </a:lnTo>
                  <a:lnTo>
                    <a:pt x="3452" y="2146"/>
                  </a:lnTo>
                  <a:lnTo>
                    <a:pt x="3454" y="2156"/>
                  </a:lnTo>
                  <a:lnTo>
                    <a:pt x="3456" y="2166"/>
                  </a:lnTo>
                  <a:lnTo>
                    <a:pt x="3458" y="2189"/>
                  </a:lnTo>
                  <a:lnTo>
                    <a:pt x="3457" y="2214"/>
                  </a:lnTo>
                  <a:lnTo>
                    <a:pt x="3455" y="2241"/>
                  </a:lnTo>
                  <a:lnTo>
                    <a:pt x="3450" y="2270"/>
                  </a:lnTo>
                  <a:lnTo>
                    <a:pt x="3443" y="2302"/>
                  </a:lnTo>
                  <a:lnTo>
                    <a:pt x="3436" y="2336"/>
                  </a:lnTo>
                  <a:lnTo>
                    <a:pt x="3418" y="2412"/>
                  </a:lnTo>
                  <a:lnTo>
                    <a:pt x="3396" y="2497"/>
                  </a:lnTo>
                  <a:lnTo>
                    <a:pt x="2949" y="3903"/>
                  </a:lnTo>
                  <a:lnTo>
                    <a:pt x="2944" y="4427"/>
                  </a:lnTo>
                  <a:lnTo>
                    <a:pt x="1620" y="4427"/>
                  </a:lnTo>
                  <a:lnTo>
                    <a:pt x="1617" y="3885"/>
                  </a:lnTo>
                  <a:lnTo>
                    <a:pt x="1606" y="3878"/>
                  </a:lnTo>
                  <a:lnTo>
                    <a:pt x="1591" y="3870"/>
                  </a:lnTo>
                  <a:lnTo>
                    <a:pt x="1573" y="3857"/>
                  </a:lnTo>
                  <a:lnTo>
                    <a:pt x="1551" y="3841"/>
                  </a:lnTo>
                  <a:lnTo>
                    <a:pt x="1524" y="3820"/>
                  </a:lnTo>
                  <a:lnTo>
                    <a:pt x="1495" y="3796"/>
                  </a:lnTo>
                  <a:lnTo>
                    <a:pt x="1462" y="3766"/>
                  </a:lnTo>
                  <a:lnTo>
                    <a:pt x="1426" y="3732"/>
                  </a:lnTo>
                  <a:lnTo>
                    <a:pt x="1389" y="3693"/>
                  </a:lnTo>
                  <a:lnTo>
                    <a:pt x="1349" y="3648"/>
                  </a:lnTo>
                  <a:lnTo>
                    <a:pt x="1329" y="3625"/>
                  </a:lnTo>
                  <a:lnTo>
                    <a:pt x="1308" y="3599"/>
                  </a:lnTo>
                  <a:lnTo>
                    <a:pt x="1288" y="3573"/>
                  </a:lnTo>
                  <a:lnTo>
                    <a:pt x="1266" y="3544"/>
                  </a:lnTo>
                  <a:lnTo>
                    <a:pt x="1245" y="3515"/>
                  </a:lnTo>
                  <a:lnTo>
                    <a:pt x="1225" y="3484"/>
                  </a:lnTo>
                  <a:lnTo>
                    <a:pt x="1203" y="3452"/>
                  </a:lnTo>
                  <a:lnTo>
                    <a:pt x="1182" y="3418"/>
                  </a:lnTo>
                  <a:lnTo>
                    <a:pt x="1161" y="3382"/>
                  </a:lnTo>
                  <a:lnTo>
                    <a:pt x="1140" y="3346"/>
                  </a:lnTo>
                  <a:lnTo>
                    <a:pt x="380" y="2703"/>
                  </a:lnTo>
                  <a:lnTo>
                    <a:pt x="363" y="2688"/>
                  </a:lnTo>
                  <a:lnTo>
                    <a:pt x="348" y="2670"/>
                  </a:lnTo>
                  <a:lnTo>
                    <a:pt x="334" y="2651"/>
                  </a:lnTo>
                  <a:lnTo>
                    <a:pt x="323" y="2632"/>
                  </a:lnTo>
                  <a:lnTo>
                    <a:pt x="315" y="2611"/>
                  </a:lnTo>
                  <a:lnTo>
                    <a:pt x="308" y="2591"/>
                  </a:lnTo>
                  <a:lnTo>
                    <a:pt x="303" y="2569"/>
                  </a:lnTo>
                  <a:lnTo>
                    <a:pt x="300" y="2548"/>
                  </a:lnTo>
                  <a:lnTo>
                    <a:pt x="299" y="2526"/>
                  </a:lnTo>
                  <a:lnTo>
                    <a:pt x="301" y="2503"/>
                  </a:lnTo>
                  <a:lnTo>
                    <a:pt x="304" y="2482"/>
                  </a:lnTo>
                  <a:lnTo>
                    <a:pt x="309" y="2460"/>
                  </a:lnTo>
                  <a:lnTo>
                    <a:pt x="317" y="2439"/>
                  </a:lnTo>
                  <a:lnTo>
                    <a:pt x="327" y="2419"/>
                  </a:lnTo>
                  <a:lnTo>
                    <a:pt x="338" y="2399"/>
                  </a:lnTo>
                  <a:lnTo>
                    <a:pt x="353" y="2381"/>
                  </a:lnTo>
                  <a:lnTo>
                    <a:pt x="362" y="2371"/>
                  </a:lnTo>
                  <a:lnTo>
                    <a:pt x="371" y="2362"/>
                  </a:lnTo>
                  <a:lnTo>
                    <a:pt x="380" y="2353"/>
                  </a:lnTo>
                  <a:lnTo>
                    <a:pt x="390" y="2345"/>
                  </a:lnTo>
                  <a:lnTo>
                    <a:pt x="401" y="2338"/>
                  </a:lnTo>
                  <a:lnTo>
                    <a:pt x="411" y="2332"/>
                  </a:lnTo>
                  <a:lnTo>
                    <a:pt x="422" y="2326"/>
                  </a:lnTo>
                  <a:lnTo>
                    <a:pt x="433" y="2320"/>
                  </a:lnTo>
                  <a:lnTo>
                    <a:pt x="444" y="2316"/>
                  </a:lnTo>
                  <a:lnTo>
                    <a:pt x="456" y="2312"/>
                  </a:lnTo>
                  <a:lnTo>
                    <a:pt x="468" y="2308"/>
                  </a:lnTo>
                  <a:lnTo>
                    <a:pt x="479" y="2305"/>
                  </a:lnTo>
                  <a:lnTo>
                    <a:pt x="491" y="2303"/>
                  </a:lnTo>
                  <a:lnTo>
                    <a:pt x="503" y="2301"/>
                  </a:lnTo>
                  <a:lnTo>
                    <a:pt x="516" y="2301"/>
                  </a:lnTo>
                  <a:lnTo>
                    <a:pt x="528" y="2299"/>
                  </a:lnTo>
                  <a:lnTo>
                    <a:pt x="547" y="2301"/>
                  </a:lnTo>
                  <a:lnTo>
                    <a:pt x="567" y="2304"/>
                  </a:lnTo>
                  <a:lnTo>
                    <a:pt x="586" y="2308"/>
                  </a:lnTo>
                  <a:lnTo>
                    <a:pt x="605" y="2313"/>
                  </a:lnTo>
                  <a:lnTo>
                    <a:pt x="624" y="2321"/>
                  </a:lnTo>
                  <a:lnTo>
                    <a:pt x="641" y="2330"/>
                  </a:lnTo>
                  <a:lnTo>
                    <a:pt x="658" y="2341"/>
                  </a:lnTo>
                  <a:lnTo>
                    <a:pt x="676" y="2353"/>
                  </a:lnTo>
                  <a:lnTo>
                    <a:pt x="1110" y="2695"/>
                  </a:lnTo>
                  <a:lnTo>
                    <a:pt x="1122" y="2704"/>
                  </a:lnTo>
                  <a:lnTo>
                    <a:pt x="1134" y="2712"/>
                  </a:lnTo>
                  <a:lnTo>
                    <a:pt x="1145" y="2719"/>
                  </a:lnTo>
                  <a:lnTo>
                    <a:pt x="1155" y="2724"/>
                  </a:lnTo>
                  <a:lnTo>
                    <a:pt x="1166" y="2729"/>
                  </a:lnTo>
                  <a:lnTo>
                    <a:pt x="1176" y="2732"/>
                  </a:lnTo>
                  <a:lnTo>
                    <a:pt x="1185" y="2734"/>
                  </a:lnTo>
                  <a:lnTo>
                    <a:pt x="1194" y="2734"/>
                  </a:lnTo>
                  <a:lnTo>
                    <a:pt x="1203" y="2734"/>
                  </a:lnTo>
                  <a:lnTo>
                    <a:pt x="1210" y="2732"/>
                  </a:lnTo>
                  <a:lnTo>
                    <a:pt x="1219" y="2729"/>
                  </a:lnTo>
                  <a:lnTo>
                    <a:pt x="1226" y="2724"/>
                  </a:lnTo>
                  <a:lnTo>
                    <a:pt x="1233" y="2719"/>
                  </a:lnTo>
                  <a:lnTo>
                    <a:pt x="1240" y="2712"/>
                  </a:lnTo>
                  <a:lnTo>
                    <a:pt x="1246" y="2703"/>
                  </a:lnTo>
                  <a:lnTo>
                    <a:pt x="1252" y="2694"/>
                  </a:lnTo>
                  <a:lnTo>
                    <a:pt x="1258" y="2682"/>
                  </a:lnTo>
                  <a:lnTo>
                    <a:pt x="1263" y="2669"/>
                  </a:lnTo>
                  <a:lnTo>
                    <a:pt x="1269" y="2655"/>
                  </a:lnTo>
                  <a:lnTo>
                    <a:pt x="1273" y="2640"/>
                  </a:lnTo>
                  <a:lnTo>
                    <a:pt x="1278" y="2622"/>
                  </a:lnTo>
                  <a:lnTo>
                    <a:pt x="1282" y="2604"/>
                  </a:lnTo>
                  <a:lnTo>
                    <a:pt x="1289" y="2562"/>
                  </a:lnTo>
                  <a:lnTo>
                    <a:pt x="1296" y="2514"/>
                  </a:lnTo>
                  <a:lnTo>
                    <a:pt x="1301" y="2460"/>
                  </a:lnTo>
                  <a:lnTo>
                    <a:pt x="1305" y="2399"/>
                  </a:lnTo>
                  <a:lnTo>
                    <a:pt x="1308" y="2332"/>
                  </a:lnTo>
                  <a:lnTo>
                    <a:pt x="1311" y="2258"/>
                  </a:lnTo>
                  <a:lnTo>
                    <a:pt x="1313" y="2176"/>
                  </a:lnTo>
                  <a:lnTo>
                    <a:pt x="1314" y="2087"/>
                  </a:lnTo>
                  <a:lnTo>
                    <a:pt x="1314" y="1991"/>
                  </a:lnTo>
                  <a:lnTo>
                    <a:pt x="1299" y="535"/>
                  </a:lnTo>
                  <a:lnTo>
                    <a:pt x="1299" y="512"/>
                  </a:lnTo>
                  <a:lnTo>
                    <a:pt x="1302" y="489"/>
                  </a:lnTo>
                  <a:lnTo>
                    <a:pt x="1306" y="467"/>
                  </a:lnTo>
                  <a:lnTo>
                    <a:pt x="1313" y="446"/>
                  </a:lnTo>
                  <a:lnTo>
                    <a:pt x="1323" y="425"/>
                  </a:lnTo>
                  <a:lnTo>
                    <a:pt x="1334" y="406"/>
                  </a:lnTo>
                  <a:lnTo>
                    <a:pt x="1346" y="389"/>
                  </a:lnTo>
                  <a:lnTo>
                    <a:pt x="1360" y="371"/>
                  </a:lnTo>
                  <a:lnTo>
                    <a:pt x="1375" y="356"/>
                  </a:lnTo>
                  <a:lnTo>
                    <a:pt x="1393" y="343"/>
                  </a:lnTo>
                  <a:lnTo>
                    <a:pt x="1411" y="331"/>
                  </a:lnTo>
                  <a:lnTo>
                    <a:pt x="1430" y="320"/>
                  </a:lnTo>
                  <a:lnTo>
                    <a:pt x="1452" y="311"/>
                  </a:lnTo>
                  <a:lnTo>
                    <a:pt x="1473" y="305"/>
                  </a:lnTo>
                  <a:lnTo>
                    <a:pt x="1496" y="301"/>
                  </a:lnTo>
                  <a:lnTo>
                    <a:pt x="1519" y="299"/>
                  </a:lnTo>
                  <a:lnTo>
                    <a:pt x="1527" y="299"/>
                  </a:lnTo>
                  <a:close/>
                  <a:moveTo>
                    <a:pt x="1527" y="0"/>
                  </a:moveTo>
                  <a:lnTo>
                    <a:pt x="1527" y="0"/>
                  </a:lnTo>
                  <a:lnTo>
                    <a:pt x="1508" y="0"/>
                  </a:lnTo>
                  <a:lnTo>
                    <a:pt x="1482" y="2"/>
                  </a:lnTo>
                  <a:lnTo>
                    <a:pt x="1456" y="4"/>
                  </a:lnTo>
                  <a:lnTo>
                    <a:pt x="1430" y="9"/>
                  </a:lnTo>
                  <a:lnTo>
                    <a:pt x="1405" y="14"/>
                  </a:lnTo>
                  <a:lnTo>
                    <a:pt x="1380" y="20"/>
                  </a:lnTo>
                  <a:lnTo>
                    <a:pt x="1355" y="28"/>
                  </a:lnTo>
                  <a:lnTo>
                    <a:pt x="1332" y="37"/>
                  </a:lnTo>
                  <a:lnTo>
                    <a:pt x="1307" y="47"/>
                  </a:lnTo>
                  <a:lnTo>
                    <a:pt x="1285" y="59"/>
                  </a:lnTo>
                  <a:lnTo>
                    <a:pt x="1262" y="71"/>
                  </a:lnTo>
                  <a:lnTo>
                    <a:pt x="1240" y="84"/>
                  </a:lnTo>
                  <a:lnTo>
                    <a:pt x="1219" y="98"/>
                  </a:lnTo>
                  <a:lnTo>
                    <a:pt x="1198" y="115"/>
                  </a:lnTo>
                  <a:lnTo>
                    <a:pt x="1179" y="131"/>
                  </a:lnTo>
                  <a:lnTo>
                    <a:pt x="1160" y="149"/>
                  </a:lnTo>
                  <a:lnTo>
                    <a:pt x="1141" y="168"/>
                  </a:lnTo>
                  <a:lnTo>
                    <a:pt x="1124" y="187"/>
                  </a:lnTo>
                  <a:lnTo>
                    <a:pt x="1108" y="207"/>
                  </a:lnTo>
                  <a:lnTo>
                    <a:pt x="1092" y="228"/>
                  </a:lnTo>
                  <a:lnTo>
                    <a:pt x="1078" y="249"/>
                  </a:lnTo>
                  <a:lnTo>
                    <a:pt x="1065" y="271"/>
                  </a:lnTo>
                  <a:lnTo>
                    <a:pt x="1054" y="294"/>
                  </a:lnTo>
                  <a:lnTo>
                    <a:pt x="1042" y="317"/>
                  </a:lnTo>
                  <a:lnTo>
                    <a:pt x="1033" y="341"/>
                  </a:lnTo>
                  <a:lnTo>
                    <a:pt x="1025" y="364"/>
                  </a:lnTo>
                  <a:lnTo>
                    <a:pt x="1018" y="389"/>
                  </a:lnTo>
                  <a:lnTo>
                    <a:pt x="1012" y="414"/>
                  </a:lnTo>
                  <a:lnTo>
                    <a:pt x="1007" y="439"/>
                  </a:lnTo>
                  <a:lnTo>
                    <a:pt x="1003" y="464"/>
                  </a:lnTo>
                  <a:lnTo>
                    <a:pt x="1001" y="489"/>
                  </a:lnTo>
                  <a:lnTo>
                    <a:pt x="1000" y="515"/>
                  </a:lnTo>
                  <a:lnTo>
                    <a:pt x="1000" y="541"/>
                  </a:lnTo>
                  <a:lnTo>
                    <a:pt x="1015" y="1993"/>
                  </a:lnTo>
                  <a:lnTo>
                    <a:pt x="1014" y="2126"/>
                  </a:lnTo>
                  <a:lnTo>
                    <a:pt x="1012" y="2237"/>
                  </a:lnTo>
                  <a:lnTo>
                    <a:pt x="864" y="2121"/>
                  </a:lnTo>
                  <a:lnTo>
                    <a:pt x="846" y="2107"/>
                  </a:lnTo>
                  <a:lnTo>
                    <a:pt x="827" y="2094"/>
                  </a:lnTo>
                  <a:lnTo>
                    <a:pt x="808" y="2082"/>
                  </a:lnTo>
                  <a:lnTo>
                    <a:pt x="789" y="2069"/>
                  </a:lnTo>
                  <a:lnTo>
                    <a:pt x="768" y="2059"/>
                  </a:lnTo>
                  <a:lnTo>
                    <a:pt x="748" y="2049"/>
                  </a:lnTo>
                  <a:lnTo>
                    <a:pt x="728" y="2040"/>
                  </a:lnTo>
                  <a:lnTo>
                    <a:pt x="706" y="2032"/>
                  </a:lnTo>
                  <a:lnTo>
                    <a:pt x="685" y="2024"/>
                  </a:lnTo>
                  <a:lnTo>
                    <a:pt x="663" y="2018"/>
                  </a:lnTo>
                  <a:lnTo>
                    <a:pt x="641" y="2012"/>
                  </a:lnTo>
                  <a:lnTo>
                    <a:pt x="619" y="2008"/>
                  </a:lnTo>
                  <a:lnTo>
                    <a:pt x="596" y="2005"/>
                  </a:lnTo>
                  <a:lnTo>
                    <a:pt x="574" y="2002"/>
                  </a:lnTo>
                  <a:lnTo>
                    <a:pt x="550" y="2001"/>
                  </a:lnTo>
                  <a:lnTo>
                    <a:pt x="528" y="2000"/>
                  </a:lnTo>
                  <a:lnTo>
                    <a:pt x="498" y="2001"/>
                  </a:lnTo>
                  <a:lnTo>
                    <a:pt x="470" y="2003"/>
                  </a:lnTo>
                  <a:lnTo>
                    <a:pt x="441" y="2007"/>
                  </a:lnTo>
                  <a:lnTo>
                    <a:pt x="413" y="2013"/>
                  </a:lnTo>
                  <a:lnTo>
                    <a:pt x="385" y="2019"/>
                  </a:lnTo>
                  <a:lnTo>
                    <a:pt x="358" y="2029"/>
                  </a:lnTo>
                  <a:lnTo>
                    <a:pt x="331" y="2038"/>
                  </a:lnTo>
                  <a:lnTo>
                    <a:pt x="306" y="2049"/>
                  </a:lnTo>
                  <a:lnTo>
                    <a:pt x="280" y="2062"/>
                  </a:lnTo>
                  <a:lnTo>
                    <a:pt x="255" y="2076"/>
                  </a:lnTo>
                  <a:lnTo>
                    <a:pt x="231" y="2092"/>
                  </a:lnTo>
                  <a:lnTo>
                    <a:pt x="208" y="2108"/>
                  </a:lnTo>
                  <a:lnTo>
                    <a:pt x="186" y="2126"/>
                  </a:lnTo>
                  <a:lnTo>
                    <a:pt x="164" y="2146"/>
                  </a:lnTo>
                  <a:lnTo>
                    <a:pt x="144" y="2166"/>
                  </a:lnTo>
                  <a:lnTo>
                    <a:pt x="125" y="2187"/>
                  </a:lnTo>
                  <a:lnTo>
                    <a:pt x="107" y="2209"/>
                  </a:lnTo>
                  <a:lnTo>
                    <a:pt x="92" y="2230"/>
                  </a:lnTo>
                  <a:lnTo>
                    <a:pt x="78" y="2253"/>
                  </a:lnTo>
                  <a:lnTo>
                    <a:pt x="64" y="2276"/>
                  </a:lnTo>
                  <a:lnTo>
                    <a:pt x="52" y="2299"/>
                  </a:lnTo>
                  <a:lnTo>
                    <a:pt x="41" y="2323"/>
                  </a:lnTo>
                  <a:lnTo>
                    <a:pt x="32" y="2346"/>
                  </a:lnTo>
                  <a:lnTo>
                    <a:pt x="24" y="2371"/>
                  </a:lnTo>
                  <a:lnTo>
                    <a:pt x="17" y="2396"/>
                  </a:lnTo>
                  <a:lnTo>
                    <a:pt x="10" y="2421"/>
                  </a:lnTo>
                  <a:lnTo>
                    <a:pt x="6" y="2446"/>
                  </a:lnTo>
                  <a:lnTo>
                    <a:pt x="3" y="2472"/>
                  </a:lnTo>
                  <a:lnTo>
                    <a:pt x="0" y="2496"/>
                  </a:lnTo>
                  <a:lnTo>
                    <a:pt x="0" y="2522"/>
                  </a:lnTo>
                  <a:lnTo>
                    <a:pt x="0" y="2547"/>
                  </a:lnTo>
                  <a:lnTo>
                    <a:pt x="1" y="2572"/>
                  </a:lnTo>
                  <a:lnTo>
                    <a:pt x="4" y="2598"/>
                  </a:lnTo>
                  <a:lnTo>
                    <a:pt x="8" y="2622"/>
                  </a:lnTo>
                  <a:lnTo>
                    <a:pt x="13" y="2648"/>
                  </a:lnTo>
                  <a:lnTo>
                    <a:pt x="20" y="2672"/>
                  </a:lnTo>
                  <a:lnTo>
                    <a:pt x="27" y="2697"/>
                  </a:lnTo>
                  <a:lnTo>
                    <a:pt x="36" y="2720"/>
                  </a:lnTo>
                  <a:lnTo>
                    <a:pt x="46" y="2745"/>
                  </a:lnTo>
                  <a:lnTo>
                    <a:pt x="56" y="2767"/>
                  </a:lnTo>
                  <a:lnTo>
                    <a:pt x="68" y="2790"/>
                  </a:lnTo>
                  <a:lnTo>
                    <a:pt x="83" y="2812"/>
                  </a:lnTo>
                  <a:lnTo>
                    <a:pt x="97" y="2834"/>
                  </a:lnTo>
                  <a:lnTo>
                    <a:pt x="112" y="2855"/>
                  </a:lnTo>
                  <a:lnTo>
                    <a:pt x="130" y="2875"/>
                  </a:lnTo>
                  <a:lnTo>
                    <a:pt x="147" y="2894"/>
                  </a:lnTo>
                  <a:lnTo>
                    <a:pt x="166" y="2914"/>
                  </a:lnTo>
                  <a:lnTo>
                    <a:pt x="187" y="2932"/>
                  </a:lnTo>
                  <a:lnTo>
                    <a:pt x="906" y="3540"/>
                  </a:lnTo>
                  <a:lnTo>
                    <a:pt x="933" y="3585"/>
                  </a:lnTo>
                  <a:lnTo>
                    <a:pt x="961" y="3628"/>
                  </a:lnTo>
                  <a:lnTo>
                    <a:pt x="988" y="3669"/>
                  </a:lnTo>
                  <a:lnTo>
                    <a:pt x="1016" y="3708"/>
                  </a:lnTo>
                  <a:lnTo>
                    <a:pt x="1043" y="3746"/>
                  </a:lnTo>
                  <a:lnTo>
                    <a:pt x="1071" y="3782"/>
                  </a:lnTo>
                  <a:lnTo>
                    <a:pt x="1097" y="3814"/>
                  </a:lnTo>
                  <a:lnTo>
                    <a:pt x="1125" y="3847"/>
                  </a:lnTo>
                  <a:lnTo>
                    <a:pt x="1150" y="3876"/>
                  </a:lnTo>
                  <a:lnTo>
                    <a:pt x="1177" y="3905"/>
                  </a:lnTo>
                  <a:lnTo>
                    <a:pt x="1202" y="3930"/>
                  </a:lnTo>
                  <a:lnTo>
                    <a:pt x="1227" y="3956"/>
                  </a:lnTo>
                  <a:lnTo>
                    <a:pt x="1251" y="3978"/>
                  </a:lnTo>
                  <a:lnTo>
                    <a:pt x="1275" y="4001"/>
                  </a:lnTo>
                  <a:lnTo>
                    <a:pt x="1318" y="4038"/>
                  </a:lnTo>
                  <a:lnTo>
                    <a:pt x="1320" y="4429"/>
                  </a:lnTo>
                  <a:lnTo>
                    <a:pt x="1323" y="4727"/>
                  </a:lnTo>
                  <a:lnTo>
                    <a:pt x="1620" y="4727"/>
                  </a:lnTo>
                  <a:lnTo>
                    <a:pt x="2944" y="4727"/>
                  </a:lnTo>
                  <a:lnTo>
                    <a:pt x="3240" y="4727"/>
                  </a:lnTo>
                  <a:lnTo>
                    <a:pt x="3243" y="4431"/>
                  </a:lnTo>
                  <a:lnTo>
                    <a:pt x="3249" y="3951"/>
                  </a:lnTo>
                  <a:lnTo>
                    <a:pt x="3681" y="2588"/>
                  </a:lnTo>
                  <a:lnTo>
                    <a:pt x="3683" y="2580"/>
                  </a:lnTo>
                  <a:lnTo>
                    <a:pt x="3685" y="2572"/>
                  </a:lnTo>
                  <a:lnTo>
                    <a:pt x="3696" y="2529"/>
                  </a:lnTo>
                  <a:lnTo>
                    <a:pt x="3720" y="2440"/>
                  </a:lnTo>
                  <a:lnTo>
                    <a:pt x="3729" y="2398"/>
                  </a:lnTo>
                  <a:lnTo>
                    <a:pt x="3738" y="2359"/>
                  </a:lnTo>
                  <a:lnTo>
                    <a:pt x="3745" y="2320"/>
                  </a:lnTo>
                  <a:lnTo>
                    <a:pt x="3751" y="2282"/>
                  </a:lnTo>
                  <a:lnTo>
                    <a:pt x="3754" y="2246"/>
                  </a:lnTo>
                  <a:lnTo>
                    <a:pt x="3756" y="2209"/>
                  </a:lnTo>
                  <a:lnTo>
                    <a:pt x="3757" y="2187"/>
                  </a:lnTo>
                  <a:lnTo>
                    <a:pt x="3756" y="2167"/>
                  </a:lnTo>
                  <a:lnTo>
                    <a:pt x="3755" y="2148"/>
                  </a:lnTo>
                  <a:lnTo>
                    <a:pt x="3753" y="2128"/>
                  </a:lnTo>
                  <a:lnTo>
                    <a:pt x="3750" y="2109"/>
                  </a:lnTo>
                  <a:lnTo>
                    <a:pt x="3746" y="2092"/>
                  </a:lnTo>
                  <a:lnTo>
                    <a:pt x="3743" y="2073"/>
                  </a:lnTo>
                  <a:lnTo>
                    <a:pt x="3738" y="2057"/>
                  </a:lnTo>
                  <a:lnTo>
                    <a:pt x="3733" y="2041"/>
                  </a:lnTo>
                  <a:lnTo>
                    <a:pt x="3728" y="2025"/>
                  </a:lnTo>
                  <a:lnTo>
                    <a:pt x="3722" y="2010"/>
                  </a:lnTo>
                  <a:lnTo>
                    <a:pt x="3714" y="1995"/>
                  </a:lnTo>
                  <a:lnTo>
                    <a:pt x="3700" y="1967"/>
                  </a:lnTo>
                  <a:lnTo>
                    <a:pt x="3685" y="1943"/>
                  </a:lnTo>
                  <a:lnTo>
                    <a:pt x="3669" y="1920"/>
                  </a:lnTo>
                  <a:lnTo>
                    <a:pt x="3651" y="1898"/>
                  </a:lnTo>
                  <a:lnTo>
                    <a:pt x="3634" y="1879"/>
                  </a:lnTo>
                  <a:lnTo>
                    <a:pt x="3617" y="1863"/>
                  </a:lnTo>
                  <a:lnTo>
                    <a:pt x="3599" y="1846"/>
                  </a:lnTo>
                  <a:lnTo>
                    <a:pt x="3582" y="1833"/>
                  </a:lnTo>
                  <a:lnTo>
                    <a:pt x="3566" y="1821"/>
                  </a:lnTo>
                  <a:lnTo>
                    <a:pt x="3549" y="1811"/>
                  </a:lnTo>
                  <a:lnTo>
                    <a:pt x="3505" y="1784"/>
                  </a:lnTo>
                  <a:lnTo>
                    <a:pt x="3482" y="1771"/>
                  </a:lnTo>
                  <a:lnTo>
                    <a:pt x="3459" y="1759"/>
                  </a:lnTo>
                  <a:lnTo>
                    <a:pt x="3434" y="1747"/>
                  </a:lnTo>
                  <a:lnTo>
                    <a:pt x="3411" y="1736"/>
                  </a:lnTo>
                  <a:lnTo>
                    <a:pt x="3385" y="1727"/>
                  </a:lnTo>
                  <a:lnTo>
                    <a:pt x="3360" y="1718"/>
                  </a:lnTo>
                  <a:lnTo>
                    <a:pt x="3358" y="1702"/>
                  </a:lnTo>
                  <a:lnTo>
                    <a:pt x="3355" y="1685"/>
                  </a:lnTo>
                  <a:lnTo>
                    <a:pt x="3351" y="1669"/>
                  </a:lnTo>
                  <a:lnTo>
                    <a:pt x="3347" y="1653"/>
                  </a:lnTo>
                  <a:lnTo>
                    <a:pt x="3342" y="1636"/>
                  </a:lnTo>
                  <a:lnTo>
                    <a:pt x="3335" y="1620"/>
                  </a:lnTo>
                  <a:lnTo>
                    <a:pt x="3329" y="1604"/>
                  </a:lnTo>
                  <a:lnTo>
                    <a:pt x="3322" y="1588"/>
                  </a:lnTo>
                  <a:lnTo>
                    <a:pt x="3314" y="1572"/>
                  </a:lnTo>
                  <a:lnTo>
                    <a:pt x="3306" y="1556"/>
                  </a:lnTo>
                  <a:lnTo>
                    <a:pt x="3296" y="1541"/>
                  </a:lnTo>
                  <a:lnTo>
                    <a:pt x="3286" y="1525"/>
                  </a:lnTo>
                  <a:lnTo>
                    <a:pt x="3274" y="1511"/>
                  </a:lnTo>
                  <a:lnTo>
                    <a:pt x="3263" y="1496"/>
                  </a:lnTo>
                  <a:lnTo>
                    <a:pt x="3250" y="1482"/>
                  </a:lnTo>
                  <a:lnTo>
                    <a:pt x="3237" y="1468"/>
                  </a:lnTo>
                  <a:lnTo>
                    <a:pt x="3222" y="1454"/>
                  </a:lnTo>
                  <a:lnTo>
                    <a:pt x="3207" y="1441"/>
                  </a:lnTo>
                  <a:lnTo>
                    <a:pt x="3191" y="1429"/>
                  </a:lnTo>
                  <a:lnTo>
                    <a:pt x="3173" y="1415"/>
                  </a:lnTo>
                  <a:lnTo>
                    <a:pt x="3155" y="1404"/>
                  </a:lnTo>
                  <a:lnTo>
                    <a:pt x="3137" y="1392"/>
                  </a:lnTo>
                  <a:lnTo>
                    <a:pt x="3116" y="1381"/>
                  </a:lnTo>
                  <a:lnTo>
                    <a:pt x="3096" y="1371"/>
                  </a:lnTo>
                  <a:lnTo>
                    <a:pt x="3074" y="1360"/>
                  </a:lnTo>
                  <a:lnTo>
                    <a:pt x="3051" y="1351"/>
                  </a:lnTo>
                  <a:lnTo>
                    <a:pt x="3027" y="1342"/>
                  </a:lnTo>
                  <a:lnTo>
                    <a:pt x="3002" y="1334"/>
                  </a:lnTo>
                  <a:lnTo>
                    <a:pt x="2976" y="1327"/>
                  </a:lnTo>
                  <a:lnTo>
                    <a:pt x="2949" y="1320"/>
                  </a:lnTo>
                  <a:lnTo>
                    <a:pt x="2921" y="1314"/>
                  </a:lnTo>
                  <a:lnTo>
                    <a:pt x="2892" y="1307"/>
                  </a:lnTo>
                  <a:lnTo>
                    <a:pt x="2857" y="1302"/>
                  </a:lnTo>
                  <a:lnTo>
                    <a:pt x="2824" y="1298"/>
                  </a:lnTo>
                  <a:lnTo>
                    <a:pt x="2793" y="1295"/>
                  </a:lnTo>
                  <a:lnTo>
                    <a:pt x="2761" y="1295"/>
                  </a:lnTo>
                  <a:lnTo>
                    <a:pt x="2732" y="1295"/>
                  </a:lnTo>
                  <a:lnTo>
                    <a:pt x="2705" y="1297"/>
                  </a:lnTo>
                  <a:lnTo>
                    <a:pt x="2677" y="1301"/>
                  </a:lnTo>
                  <a:lnTo>
                    <a:pt x="2651" y="1306"/>
                  </a:lnTo>
                  <a:lnTo>
                    <a:pt x="2637" y="1286"/>
                  </a:lnTo>
                  <a:lnTo>
                    <a:pt x="2621" y="1266"/>
                  </a:lnTo>
                  <a:lnTo>
                    <a:pt x="2604" y="1246"/>
                  </a:lnTo>
                  <a:lnTo>
                    <a:pt x="2585" y="1228"/>
                  </a:lnTo>
                  <a:lnTo>
                    <a:pt x="2565" y="1210"/>
                  </a:lnTo>
                  <a:lnTo>
                    <a:pt x="2544" y="1193"/>
                  </a:lnTo>
                  <a:lnTo>
                    <a:pt x="2521" y="1178"/>
                  </a:lnTo>
                  <a:lnTo>
                    <a:pt x="2496" y="1164"/>
                  </a:lnTo>
                  <a:lnTo>
                    <a:pt x="2470" y="1152"/>
                  </a:lnTo>
                  <a:lnTo>
                    <a:pt x="2441" y="1139"/>
                  </a:lnTo>
                  <a:lnTo>
                    <a:pt x="2412" y="1130"/>
                  </a:lnTo>
                  <a:lnTo>
                    <a:pt x="2381" y="1121"/>
                  </a:lnTo>
                  <a:lnTo>
                    <a:pt x="2347" y="1115"/>
                  </a:lnTo>
                  <a:lnTo>
                    <a:pt x="2313" y="1110"/>
                  </a:lnTo>
                  <a:lnTo>
                    <a:pt x="2277" y="1107"/>
                  </a:lnTo>
                  <a:lnTo>
                    <a:pt x="2238" y="1106"/>
                  </a:lnTo>
                  <a:lnTo>
                    <a:pt x="2203" y="1107"/>
                  </a:lnTo>
                  <a:lnTo>
                    <a:pt x="2164" y="1109"/>
                  </a:lnTo>
                  <a:lnTo>
                    <a:pt x="2136" y="1112"/>
                  </a:lnTo>
                  <a:lnTo>
                    <a:pt x="2109" y="1115"/>
                  </a:lnTo>
                  <a:lnTo>
                    <a:pt x="2083" y="1119"/>
                  </a:lnTo>
                  <a:lnTo>
                    <a:pt x="2058" y="1124"/>
                  </a:lnTo>
                  <a:lnTo>
                    <a:pt x="2056" y="518"/>
                  </a:lnTo>
                  <a:lnTo>
                    <a:pt x="2055" y="513"/>
                  </a:lnTo>
                  <a:lnTo>
                    <a:pt x="2055" y="508"/>
                  </a:lnTo>
                  <a:lnTo>
                    <a:pt x="2054" y="481"/>
                  </a:lnTo>
                  <a:lnTo>
                    <a:pt x="2051" y="456"/>
                  </a:lnTo>
                  <a:lnTo>
                    <a:pt x="2047" y="429"/>
                  </a:lnTo>
                  <a:lnTo>
                    <a:pt x="2042" y="405"/>
                  </a:lnTo>
                  <a:lnTo>
                    <a:pt x="2035" y="379"/>
                  </a:lnTo>
                  <a:lnTo>
                    <a:pt x="2027" y="355"/>
                  </a:lnTo>
                  <a:lnTo>
                    <a:pt x="2018" y="332"/>
                  </a:lnTo>
                  <a:lnTo>
                    <a:pt x="2008" y="308"/>
                  </a:lnTo>
                  <a:lnTo>
                    <a:pt x="1998" y="286"/>
                  </a:lnTo>
                  <a:lnTo>
                    <a:pt x="1986" y="263"/>
                  </a:lnTo>
                  <a:lnTo>
                    <a:pt x="1972" y="243"/>
                  </a:lnTo>
                  <a:lnTo>
                    <a:pt x="1959" y="222"/>
                  </a:lnTo>
                  <a:lnTo>
                    <a:pt x="1944" y="202"/>
                  </a:lnTo>
                  <a:lnTo>
                    <a:pt x="1929" y="183"/>
                  </a:lnTo>
                  <a:lnTo>
                    <a:pt x="1912" y="165"/>
                  </a:lnTo>
                  <a:lnTo>
                    <a:pt x="1895" y="147"/>
                  </a:lnTo>
                  <a:lnTo>
                    <a:pt x="1877" y="130"/>
                  </a:lnTo>
                  <a:lnTo>
                    <a:pt x="1857" y="115"/>
                  </a:lnTo>
                  <a:lnTo>
                    <a:pt x="1838" y="99"/>
                  </a:lnTo>
                  <a:lnTo>
                    <a:pt x="1818" y="85"/>
                  </a:lnTo>
                  <a:lnTo>
                    <a:pt x="1796" y="72"/>
                  </a:lnTo>
                  <a:lnTo>
                    <a:pt x="1774" y="60"/>
                  </a:lnTo>
                  <a:lnTo>
                    <a:pt x="1752" y="48"/>
                  </a:lnTo>
                  <a:lnTo>
                    <a:pt x="1729" y="39"/>
                  </a:lnTo>
                  <a:lnTo>
                    <a:pt x="1706" y="30"/>
                  </a:lnTo>
                  <a:lnTo>
                    <a:pt x="1681" y="22"/>
                  </a:lnTo>
                  <a:lnTo>
                    <a:pt x="1657" y="15"/>
                  </a:lnTo>
                  <a:lnTo>
                    <a:pt x="1631" y="10"/>
                  </a:lnTo>
                  <a:lnTo>
                    <a:pt x="1606" y="6"/>
                  </a:lnTo>
                  <a:lnTo>
                    <a:pt x="1580" y="2"/>
                  </a:lnTo>
                  <a:lnTo>
                    <a:pt x="1554" y="0"/>
                  </a:lnTo>
                  <a:lnTo>
                    <a:pt x="1527" y="0"/>
                  </a:lnTo>
                  <a:close/>
                </a:path>
              </a:pathLst>
            </a:custGeom>
            <a:solidFill>
              <a:srgbClr val="E4E4E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8" name="矩形 57"/>
          <p:cNvSpPr/>
          <p:nvPr/>
        </p:nvSpPr>
        <p:spPr>
          <a:xfrm>
            <a:off x="566057" y="5750808"/>
            <a:ext cx="11117944" cy="630942"/>
          </a:xfrm>
          <a:prstGeom prst="rect">
            <a:avLst/>
          </a:prstGeom>
        </p:spPr>
        <p:txBody>
          <a:bodyPr wrap="square">
            <a:spAutoFit/>
          </a:bodyPr>
          <a:lstStyle/>
          <a:p>
            <a:pPr algn="just">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 you want to do what you want to be, because you have only one life and one chance to do all the thing</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60" name="圆角矩形 59"/>
          <p:cNvSpPr/>
          <p:nvPr/>
        </p:nvSpPr>
        <p:spPr>
          <a:xfrm>
            <a:off x="650065" y="5620252"/>
            <a:ext cx="1052105" cy="72390"/>
          </a:xfrm>
          <a:prstGeom prst="roundRect">
            <a:avLst>
              <a:gd name="adj" fmla="val 50000"/>
            </a:avLst>
          </a:prstGeom>
          <a:solidFill>
            <a:srgbClr val="19BEB7"/>
          </a:solidFill>
          <a:ln w="539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矩形 51"/>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53" name="圆角矩形 52"/>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55" name="圆角矩形 54"/>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57" name="直接连接符 56"/>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1220231"/>
      </p:ext>
    </p:extLst>
  </p:cSld>
  <p:clrMapOvr>
    <a:masterClrMapping/>
  </p:clrMapOvr>
  <p:transition spd="slow" advTm="10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56"/>
                                        </p:tgtEl>
                                        <p:attrNameLst>
                                          <p:attrName>style.visibility</p:attrName>
                                        </p:attrNameLst>
                                      </p:cBhvr>
                                      <p:to>
                                        <p:strVal val="visible"/>
                                      </p:to>
                                    </p:set>
                                    <p:anim calcmode="lin" valueType="num">
                                      <p:cBhvr>
                                        <p:cTn id="7" dur="1000" fill="hold"/>
                                        <p:tgtEl>
                                          <p:spTgt spid="56"/>
                                        </p:tgtEl>
                                        <p:attrNameLst>
                                          <p:attrName>ppt_w</p:attrName>
                                        </p:attrNameLst>
                                      </p:cBhvr>
                                      <p:tavLst>
                                        <p:tav tm="0">
                                          <p:val>
                                            <p:strVal val="#ppt_w+.3"/>
                                          </p:val>
                                        </p:tav>
                                        <p:tav tm="100000">
                                          <p:val>
                                            <p:strVal val="#ppt_w"/>
                                          </p:val>
                                        </p:tav>
                                      </p:tavLst>
                                    </p:anim>
                                    <p:anim calcmode="lin" valueType="num">
                                      <p:cBhvr>
                                        <p:cTn id="8" dur="1000" fill="hold"/>
                                        <p:tgtEl>
                                          <p:spTgt spid="56"/>
                                        </p:tgtEl>
                                        <p:attrNameLst>
                                          <p:attrName>ppt_h</p:attrName>
                                        </p:attrNameLst>
                                      </p:cBhvr>
                                      <p:tavLst>
                                        <p:tav tm="0">
                                          <p:val>
                                            <p:strVal val="#ppt_h"/>
                                          </p:val>
                                        </p:tav>
                                        <p:tav tm="100000">
                                          <p:val>
                                            <p:strVal val="#ppt_h"/>
                                          </p:val>
                                        </p:tav>
                                      </p:tavLst>
                                    </p:anim>
                                    <p:animEffect transition="in" filter="fade">
                                      <p:cBhvr>
                                        <p:cTn id="9" dur="1000"/>
                                        <p:tgtEl>
                                          <p:spTgt spid="56"/>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3250" fill="hold"/>
                                        <p:tgtEl>
                                          <p:spTgt spid="57"/>
                                        </p:tgtEl>
                                        <p:attrNameLst>
                                          <p:attrName>ppt_w</p:attrName>
                                        </p:attrNameLst>
                                      </p:cBhvr>
                                      <p:tavLst>
                                        <p:tav tm="0">
                                          <p:val>
                                            <p:strVal val="#ppt_w+.3"/>
                                          </p:val>
                                        </p:tav>
                                        <p:tav tm="100000">
                                          <p:val>
                                            <p:strVal val="#ppt_w"/>
                                          </p:val>
                                        </p:tav>
                                      </p:tavLst>
                                    </p:anim>
                                    <p:anim calcmode="lin" valueType="num">
                                      <p:cBhvr>
                                        <p:cTn id="13" dur="3250" fill="hold"/>
                                        <p:tgtEl>
                                          <p:spTgt spid="57"/>
                                        </p:tgtEl>
                                        <p:attrNameLst>
                                          <p:attrName>ppt_h</p:attrName>
                                        </p:attrNameLst>
                                      </p:cBhvr>
                                      <p:tavLst>
                                        <p:tav tm="0">
                                          <p:val>
                                            <p:strVal val="#ppt_h"/>
                                          </p:val>
                                        </p:tav>
                                        <p:tav tm="100000">
                                          <p:val>
                                            <p:strVal val="#ppt_h"/>
                                          </p:val>
                                        </p:tav>
                                      </p:tavLst>
                                    </p:anim>
                                    <p:animEffect transition="in" filter="fade">
                                      <p:cBhvr>
                                        <p:cTn id="14" dur="3250"/>
                                        <p:tgtEl>
                                          <p:spTgt spid="57"/>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500"/>
                                        <p:tgtEl>
                                          <p:spTgt spid="55"/>
                                        </p:tgtEl>
                                      </p:cBhvr>
                                    </p:animEffect>
                                  </p:childTnLst>
                                </p:cTn>
                              </p:par>
                              <p:par>
                                <p:cTn id="27" presetID="42" presetClass="entr" presetSubtype="0" fill="hold" grpId="0" nodeType="withEffect">
                                  <p:stCondLst>
                                    <p:cond delay="325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375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1000"/>
                                        <p:tgtEl>
                                          <p:spTgt spid="38"/>
                                        </p:tgtEl>
                                      </p:cBhvr>
                                    </p:animEffect>
                                    <p:anim calcmode="lin" valueType="num">
                                      <p:cBhvr>
                                        <p:cTn id="35" dur="1000" fill="hold"/>
                                        <p:tgtEl>
                                          <p:spTgt spid="38"/>
                                        </p:tgtEl>
                                        <p:attrNameLst>
                                          <p:attrName>ppt_x</p:attrName>
                                        </p:attrNameLst>
                                      </p:cBhvr>
                                      <p:tavLst>
                                        <p:tav tm="0">
                                          <p:val>
                                            <p:strVal val="#ppt_x"/>
                                          </p:val>
                                        </p:tav>
                                        <p:tav tm="100000">
                                          <p:val>
                                            <p:strVal val="#ppt_x"/>
                                          </p:val>
                                        </p:tav>
                                      </p:tavLst>
                                    </p:anim>
                                    <p:anim calcmode="lin" valueType="num">
                                      <p:cBhvr>
                                        <p:cTn id="36" dur="1000" fill="hold"/>
                                        <p:tgtEl>
                                          <p:spTgt spid="3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425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1000"/>
                                        <p:tgtEl>
                                          <p:spTgt spid="45"/>
                                        </p:tgtEl>
                                      </p:cBhvr>
                                    </p:animEffect>
                                    <p:anim calcmode="lin" valueType="num">
                                      <p:cBhvr>
                                        <p:cTn id="40" dur="1000" fill="hold"/>
                                        <p:tgtEl>
                                          <p:spTgt spid="45"/>
                                        </p:tgtEl>
                                        <p:attrNameLst>
                                          <p:attrName>ppt_x</p:attrName>
                                        </p:attrNameLst>
                                      </p:cBhvr>
                                      <p:tavLst>
                                        <p:tav tm="0">
                                          <p:val>
                                            <p:strVal val="#ppt_x"/>
                                          </p:val>
                                        </p:tav>
                                        <p:tav tm="100000">
                                          <p:val>
                                            <p:strVal val="#ppt_x"/>
                                          </p:val>
                                        </p:tav>
                                      </p:tavLst>
                                    </p:anim>
                                    <p:anim calcmode="lin" valueType="num">
                                      <p:cBhvr>
                                        <p:cTn id="41" dur="1000" fill="hold"/>
                                        <p:tgtEl>
                                          <p:spTgt spid="4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475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1000"/>
                                        <p:tgtEl>
                                          <p:spTgt spid="31"/>
                                        </p:tgtEl>
                                      </p:cBhvr>
                                    </p:animEffect>
                                    <p:anim calcmode="lin" valueType="num">
                                      <p:cBhvr>
                                        <p:cTn id="45" dur="1000" fill="hold"/>
                                        <p:tgtEl>
                                          <p:spTgt spid="31"/>
                                        </p:tgtEl>
                                        <p:attrNameLst>
                                          <p:attrName>ppt_x</p:attrName>
                                        </p:attrNameLst>
                                      </p:cBhvr>
                                      <p:tavLst>
                                        <p:tav tm="0">
                                          <p:val>
                                            <p:strVal val="#ppt_x"/>
                                          </p:val>
                                        </p:tav>
                                        <p:tav tm="100000">
                                          <p:val>
                                            <p:strVal val="#ppt_x"/>
                                          </p:val>
                                        </p:tav>
                                      </p:tavLst>
                                    </p:anim>
                                    <p:anim calcmode="lin" valueType="num">
                                      <p:cBhvr>
                                        <p:cTn id="46" dur="1000" fill="hold"/>
                                        <p:tgtEl>
                                          <p:spTgt spid="3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525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575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600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1000"/>
                                        <p:tgtEl>
                                          <p:spTgt spid="46"/>
                                        </p:tgtEl>
                                      </p:cBhvr>
                                    </p:animEffect>
                                    <p:anim calcmode="lin" valueType="num">
                                      <p:cBhvr>
                                        <p:cTn id="60" dur="1000" fill="hold"/>
                                        <p:tgtEl>
                                          <p:spTgt spid="46"/>
                                        </p:tgtEl>
                                        <p:attrNameLst>
                                          <p:attrName>ppt_x</p:attrName>
                                        </p:attrNameLst>
                                      </p:cBhvr>
                                      <p:tavLst>
                                        <p:tav tm="0">
                                          <p:val>
                                            <p:strVal val="#ppt_x"/>
                                          </p:val>
                                        </p:tav>
                                        <p:tav tm="100000">
                                          <p:val>
                                            <p:strVal val="#ppt_x"/>
                                          </p:val>
                                        </p:tav>
                                      </p:tavLst>
                                    </p:anim>
                                    <p:anim calcmode="lin" valueType="num">
                                      <p:cBhvr>
                                        <p:cTn id="61" dur="1000" fill="hold"/>
                                        <p:tgtEl>
                                          <p:spTgt spid="46"/>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650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anim calcmode="lin" valueType="num">
                                      <p:cBhvr>
                                        <p:cTn id="65" dur="1000" fill="hold"/>
                                        <p:tgtEl>
                                          <p:spTgt spid="32"/>
                                        </p:tgtEl>
                                        <p:attrNameLst>
                                          <p:attrName>ppt_x</p:attrName>
                                        </p:attrNameLst>
                                      </p:cBhvr>
                                      <p:tavLst>
                                        <p:tav tm="0">
                                          <p:val>
                                            <p:strVal val="#ppt_x"/>
                                          </p:val>
                                        </p:tav>
                                        <p:tav tm="100000">
                                          <p:val>
                                            <p:strVal val="#ppt_x"/>
                                          </p:val>
                                        </p:tav>
                                      </p:tavLst>
                                    </p:anim>
                                    <p:anim calcmode="lin" valueType="num">
                                      <p:cBhvr>
                                        <p:cTn id="66" dur="1000" fill="hold"/>
                                        <p:tgtEl>
                                          <p:spTgt spid="32"/>
                                        </p:tgtEl>
                                        <p:attrNameLst>
                                          <p:attrName>ppt_y</p:attrName>
                                        </p:attrNameLst>
                                      </p:cBhvr>
                                      <p:tavLst>
                                        <p:tav tm="0">
                                          <p:val>
                                            <p:strVal val="#ppt_y-.1"/>
                                          </p:val>
                                        </p:tav>
                                        <p:tav tm="100000">
                                          <p:val>
                                            <p:strVal val="#ppt_y"/>
                                          </p:val>
                                        </p:tav>
                                      </p:tavLst>
                                    </p:anim>
                                  </p:childTnLst>
                                </p:cTn>
                              </p:par>
                              <p:par>
                                <p:cTn id="67" presetID="22" presetClass="entr" presetSubtype="8" fill="hold" grpId="0" nodeType="withEffect">
                                  <p:stCondLst>
                                    <p:cond delay="7250"/>
                                  </p:stCondLst>
                                  <p:childTnLst>
                                    <p:set>
                                      <p:cBhvr>
                                        <p:cTn id="68" dur="1" fill="hold">
                                          <p:stCondLst>
                                            <p:cond delay="0"/>
                                          </p:stCondLst>
                                        </p:cTn>
                                        <p:tgtEl>
                                          <p:spTgt spid="60"/>
                                        </p:tgtEl>
                                        <p:attrNameLst>
                                          <p:attrName>style.visibility</p:attrName>
                                        </p:attrNameLst>
                                      </p:cBhvr>
                                      <p:to>
                                        <p:strVal val="visible"/>
                                      </p:to>
                                    </p:set>
                                    <p:animEffect transition="in" filter="wipe(left)">
                                      <p:cBhvr>
                                        <p:cTn id="69" dur="500"/>
                                        <p:tgtEl>
                                          <p:spTgt spid="60"/>
                                        </p:tgtEl>
                                      </p:cBhvr>
                                    </p:animEffect>
                                  </p:childTnLst>
                                </p:cTn>
                              </p:par>
                            </p:childTnLst>
                          </p:cTn>
                        </p:par>
                        <p:par>
                          <p:cTn id="70" fill="hold">
                            <p:stCondLst>
                              <p:cond delay="7750"/>
                            </p:stCondLst>
                            <p:childTnLst>
                              <p:par>
                                <p:cTn id="71" presetID="50" presetClass="entr" presetSubtype="0" decel="100000" fill="hold" grpId="0" nodeType="afterEffect">
                                  <p:stCondLst>
                                    <p:cond delay="0"/>
                                  </p:stCondLst>
                                  <p:childTnLst>
                                    <p:set>
                                      <p:cBhvr>
                                        <p:cTn id="72" dur="1" fill="hold">
                                          <p:stCondLst>
                                            <p:cond delay="0"/>
                                          </p:stCondLst>
                                        </p:cTn>
                                        <p:tgtEl>
                                          <p:spTgt spid="58"/>
                                        </p:tgtEl>
                                        <p:attrNameLst>
                                          <p:attrName>style.visibility</p:attrName>
                                        </p:attrNameLst>
                                      </p:cBhvr>
                                      <p:to>
                                        <p:strVal val="visible"/>
                                      </p:to>
                                    </p:set>
                                    <p:anim calcmode="lin" valueType="num">
                                      <p:cBhvr>
                                        <p:cTn id="73" dur="1000" fill="hold"/>
                                        <p:tgtEl>
                                          <p:spTgt spid="58"/>
                                        </p:tgtEl>
                                        <p:attrNameLst>
                                          <p:attrName>ppt_w</p:attrName>
                                        </p:attrNameLst>
                                      </p:cBhvr>
                                      <p:tavLst>
                                        <p:tav tm="0">
                                          <p:val>
                                            <p:strVal val="#ppt_w+.3"/>
                                          </p:val>
                                        </p:tav>
                                        <p:tav tm="100000">
                                          <p:val>
                                            <p:strVal val="#ppt_w"/>
                                          </p:val>
                                        </p:tav>
                                      </p:tavLst>
                                    </p:anim>
                                    <p:anim calcmode="lin" valueType="num">
                                      <p:cBhvr>
                                        <p:cTn id="74" dur="1000" fill="hold"/>
                                        <p:tgtEl>
                                          <p:spTgt spid="58"/>
                                        </p:tgtEl>
                                        <p:attrNameLst>
                                          <p:attrName>ppt_h</p:attrName>
                                        </p:attrNameLst>
                                      </p:cBhvr>
                                      <p:tavLst>
                                        <p:tav tm="0">
                                          <p:val>
                                            <p:strVal val="#ppt_h"/>
                                          </p:val>
                                        </p:tav>
                                        <p:tav tm="100000">
                                          <p:val>
                                            <p:strVal val="#ppt_h"/>
                                          </p:val>
                                        </p:tav>
                                      </p:tavLst>
                                    </p:anim>
                                    <p:animEffect transition="in" filter="fade">
                                      <p:cBhvr>
                                        <p:cTn id="75"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1" grpId="0" animBg="1"/>
      <p:bldP spid="38" grpId="0" animBg="1"/>
      <p:bldP spid="45" grpId="0" animBg="1"/>
      <p:bldP spid="58" grpId="0"/>
      <p:bldP spid="60" grpId="0" animBg="1"/>
      <p:bldP spid="52" grpId="0"/>
      <p:bldP spid="53" grpId="0" animBg="1"/>
      <p:bldP spid="54" grpId="0"/>
      <p:bldP spid="55" grpId="0" animBg="1"/>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57"/>
          <p:cNvSpPr txBox="1"/>
          <p:nvPr/>
        </p:nvSpPr>
        <p:spPr>
          <a:xfrm>
            <a:off x="3254113" y="2511299"/>
            <a:ext cx="5683774" cy="923330"/>
          </a:xfrm>
          <a:prstGeom prst="rect">
            <a:avLst/>
          </a:prstGeom>
        </p:spPr>
        <p:txBody>
          <a:bodyPr wrap="square" rtlCol="0">
            <a:spAutoFit/>
          </a:bodyPr>
          <a:lstStyle/>
          <a:p>
            <a:r>
              <a:rPr lang="en-US" altLang="zh-CN" sz="5400" b="1" dirty="0">
                <a:solidFill>
                  <a:srgbClr val="DDDDDD"/>
                </a:solidFill>
                <a:latin typeface="方正兰亭超细黑简体" panose="02000000000000000000" pitchFamily="2" charset="-122"/>
                <a:ea typeface="方正兰亭超细黑简体" panose="02000000000000000000" pitchFamily="2" charset="-122"/>
              </a:rPr>
              <a:t>ANNUAL SALE</a:t>
            </a:r>
            <a:endParaRPr lang="zh-CN" altLang="en-US" sz="5400" b="1" dirty="0">
              <a:solidFill>
                <a:srgbClr val="DDDDDD"/>
              </a:solidFill>
              <a:latin typeface="方正兰亭超细黑简体" panose="02000000000000000000" pitchFamily="2" charset="-122"/>
              <a:ea typeface="方正兰亭超细黑简体" panose="02000000000000000000" pitchFamily="2" charset="-122"/>
            </a:endParaRPr>
          </a:p>
        </p:txBody>
      </p:sp>
      <p:sp>
        <p:nvSpPr>
          <p:cNvPr id="59" name="文本框 58"/>
          <p:cNvSpPr txBox="1"/>
          <p:nvPr/>
        </p:nvSpPr>
        <p:spPr>
          <a:xfrm>
            <a:off x="5319354" y="1336153"/>
            <a:ext cx="1553293" cy="1323439"/>
          </a:xfrm>
          <a:prstGeom prst="rect">
            <a:avLst/>
          </a:prstGeom>
          <a:noFill/>
          <a:effectLst/>
        </p:spPr>
        <p:txBody>
          <a:bodyPr wrap="square" rtlCol="0">
            <a:spAutoFit/>
          </a:bodyPr>
          <a:lstStyle/>
          <a:p>
            <a:r>
              <a:rPr lang="en-US" altLang="zh-CN" sz="8000" b="1" dirty="0">
                <a:solidFill>
                  <a:srgbClr val="E4E4E4"/>
                </a:solidFill>
                <a:latin typeface="方正兰亭粗黑简体" panose="02000000000000000000" pitchFamily="2" charset="-122"/>
                <a:ea typeface="方正兰亭粗黑简体" panose="02000000000000000000" pitchFamily="2" charset="-122"/>
              </a:rPr>
              <a:t>03</a:t>
            </a:r>
            <a:endParaRPr lang="zh-CN" altLang="en-US" sz="6600" b="1" dirty="0">
              <a:solidFill>
                <a:srgbClr val="E4E4E4"/>
              </a:solidFill>
              <a:latin typeface="方正兰亭粗黑简体" panose="02000000000000000000" pitchFamily="2" charset="-122"/>
              <a:ea typeface="方正兰亭粗黑简体" panose="02000000000000000000" pitchFamily="2" charset="-122"/>
            </a:endParaRPr>
          </a:p>
        </p:txBody>
      </p:sp>
      <p:cxnSp>
        <p:nvCxnSpPr>
          <p:cNvPr id="60" name="直接连接符 59"/>
          <p:cNvCxnSpPr/>
          <p:nvPr/>
        </p:nvCxnSpPr>
        <p:spPr>
          <a:xfrm>
            <a:off x="5059894" y="3404412"/>
            <a:ext cx="0" cy="1000126"/>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6082165" y="3382268"/>
            <a:ext cx="0" cy="20445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16200000" flipH="1">
            <a:off x="6599610" y="3909238"/>
            <a:ext cx="1009650" cy="0"/>
          </a:xfrm>
          <a:prstGeom prst="line">
            <a:avLst/>
          </a:prstGeom>
          <a:ln w="38100">
            <a:gradFill>
              <a:gsLst>
                <a:gs pos="100000">
                  <a:srgbClr val="199BCF"/>
                </a:gs>
                <a:gs pos="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059892" y="1131501"/>
            <a:ext cx="0" cy="11234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6082163" y="123744"/>
            <a:ext cx="0" cy="20445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7104434" y="1126965"/>
            <a:ext cx="0" cy="1142491"/>
          </a:xfrm>
          <a:prstGeom prst="line">
            <a:avLst/>
          </a:prstGeom>
          <a:ln w="38100">
            <a:gradFill>
              <a:gsLst>
                <a:gs pos="100000">
                  <a:srgbClr val="199BCF"/>
                </a:gs>
                <a:gs pos="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6082162" y="3715846"/>
            <a:ext cx="1" cy="1218419"/>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537028" y="5100093"/>
            <a:ext cx="11117944" cy="630942"/>
          </a:xfrm>
          <a:prstGeom prst="rect">
            <a:avLst/>
          </a:prstGeom>
        </p:spPr>
        <p:txBody>
          <a:bodyPr wrap="square">
            <a:spAutoFit/>
          </a:bodyPr>
          <a:lstStyle/>
          <a:p>
            <a:pPr algn="ct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 you want to do what you want to be, because</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Tree>
    <p:extLst>
      <p:ext uri="{BB962C8B-B14F-4D97-AF65-F5344CB8AC3E}">
        <p14:creationId xmlns:p14="http://schemas.microsoft.com/office/powerpoint/2010/main" val="461813874"/>
      </p:ext>
    </p:extLst>
  </p:cSld>
  <p:clrMapOvr>
    <a:masterClrMapping/>
  </p:clrMapOvr>
  <mc:AlternateContent xmlns:mc="http://schemas.openxmlformats.org/markup-compatibility/2006" xmlns:p14="http://schemas.microsoft.com/office/powerpoint/2010/main">
    <mc:Choice Requires="p14">
      <p:transition spd="slow" p14:dur="1600" advTm="4000">
        <p14:prism isInverted="1"/>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down)">
                                      <p:cBhvr>
                                        <p:cTn id="7" dur="500"/>
                                        <p:tgtEl>
                                          <p:spTgt spid="63"/>
                                        </p:tgtEl>
                                      </p:cBhvr>
                                    </p:animEffect>
                                  </p:childTnLst>
                                </p:cTn>
                              </p:par>
                              <p:par>
                                <p:cTn id="8" presetID="22" presetClass="entr" presetSubtype="8" fill="hold" nodeType="withEffect">
                                  <p:stCondLst>
                                    <p:cond delay="500"/>
                                  </p:stCondLst>
                                  <p:childTnLst>
                                    <p:set>
                                      <p:cBhvr>
                                        <p:cTn id="9" dur="1" fill="hold">
                                          <p:stCondLst>
                                            <p:cond delay="0"/>
                                          </p:stCondLst>
                                        </p:cTn>
                                        <p:tgtEl>
                                          <p:spTgt spid="64"/>
                                        </p:tgtEl>
                                        <p:attrNameLst>
                                          <p:attrName>style.visibility</p:attrName>
                                        </p:attrNameLst>
                                      </p:cBhvr>
                                      <p:to>
                                        <p:strVal val="visible"/>
                                      </p:to>
                                    </p:set>
                                    <p:animEffect transition="in" filter="wipe(left)">
                                      <p:cBhvr>
                                        <p:cTn id="10" dur="500"/>
                                        <p:tgtEl>
                                          <p:spTgt spid="64"/>
                                        </p:tgtEl>
                                      </p:cBhvr>
                                    </p:animEffect>
                                  </p:childTnLst>
                                </p:cTn>
                              </p:par>
                              <p:par>
                                <p:cTn id="11" presetID="22" presetClass="entr" presetSubtype="1" fill="hold" nodeType="withEffect">
                                  <p:stCondLst>
                                    <p:cond delay="1000"/>
                                  </p:stCondLst>
                                  <p:childTnLst>
                                    <p:set>
                                      <p:cBhvr>
                                        <p:cTn id="12" dur="1" fill="hold">
                                          <p:stCondLst>
                                            <p:cond delay="0"/>
                                          </p:stCondLst>
                                        </p:cTn>
                                        <p:tgtEl>
                                          <p:spTgt spid="65"/>
                                        </p:tgtEl>
                                        <p:attrNameLst>
                                          <p:attrName>style.visibility</p:attrName>
                                        </p:attrNameLst>
                                      </p:cBhvr>
                                      <p:to>
                                        <p:strVal val="visible"/>
                                      </p:to>
                                    </p:set>
                                    <p:animEffect transition="in" filter="wipe(up)">
                                      <p:cBhvr>
                                        <p:cTn id="13" dur="500"/>
                                        <p:tgtEl>
                                          <p:spTgt spid="65"/>
                                        </p:tgtEl>
                                      </p:cBhvr>
                                    </p:animEffect>
                                  </p:childTnLst>
                                </p:cTn>
                              </p:par>
                              <p:par>
                                <p:cTn id="14" presetID="22" presetClass="entr" presetSubtype="1"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up)">
                                      <p:cBhvr>
                                        <p:cTn id="16" dur="500"/>
                                        <p:tgtEl>
                                          <p:spTgt spid="60"/>
                                        </p:tgtEl>
                                      </p:cBhvr>
                                    </p:animEffect>
                                  </p:childTnLst>
                                </p:cTn>
                              </p:par>
                              <p:par>
                                <p:cTn id="17" presetID="22" presetClass="entr" presetSubtype="8" fill="hold" nodeType="withEffect">
                                  <p:stCondLst>
                                    <p:cond delay="50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par>
                                <p:cTn id="20" presetID="22" presetClass="entr" presetSubtype="4" fill="hold" nodeType="withEffect">
                                  <p:stCondLst>
                                    <p:cond delay="1000"/>
                                  </p:stCondLst>
                                  <p:childTnLst>
                                    <p:set>
                                      <p:cBhvr>
                                        <p:cTn id="21" dur="1" fill="hold">
                                          <p:stCondLst>
                                            <p:cond delay="0"/>
                                          </p:stCondLst>
                                        </p:cTn>
                                        <p:tgtEl>
                                          <p:spTgt spid="62"/>
                                        </p:tgtEl>
                                        <p:attrNameLst>
                                          <p:attrName>style.visibility</p:attrName>
                                        </p:attrNameLst>
                                      </p:cBhvr>
                                      <p:to>
                                        <p:strVal val="visible"/>
                                      </p:to>
                                    </p:set>
                                    <p:animEffect transition="in" filter="wipe(down)">
                                      <p:cBhvr>
                                        <p:cTn id="22" dur="500"/>
                                        <p:tgtEl>
                                          <p:spTgt spid="62"/>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par>
                                <p:cTn id="26" presetID="50" presetClass="entr" presetSubtype="0" decel="100000" fill="hold" grpId="0" nodeType="withEffect">
                                  <p:stCondLst>
                                    <p:cond delay="1500"/>
                                  </p:stCondLst>
                                  <p:childTnLst>
                                    <p:set>
                                      <p:cBhvr>
                                        <p:cTn id="27" dur="1" fill="hold">
                                          <p:stCondLst>
                                            <p:cond delay="0"/>
                                          </p:stCondLst>
                                        </p:cTn>
                                        <p:tgtEl>
                                          <p:spTgt spid="58"/>
                                        </p:tgtEl>
                                        <p:attrNameLst>
                                          <p:attrName>style.visibility</p:attrName>
                                        </p:attrNameLst>
                                      </p:cBhvr>
                                      <p:to>
                                        <p:strVal val="visible"/>
                                      </p:to>
                                    </p:set>
                                    <p:anim calcmode="lin" valueType="num">
                                      <p:cBhvr>
                                        <p:cTn id="28" dur="1000" fill="hold"/>
                                        <p:tgtEl>
                                          <p:spTgt spid="58"/>
                                        </p:tgtEl>
                                        <p:attrNameLst>
                                          <p:attrName>ppt_w</p:attrName>
                                        </p:attrNameLst>
                                      </p:cBhvr>
                                      <p:tavLst>
                                        <p:tav tm="0">
                                          <p:val>
                                            <p:strVal val="#ppt_w+.3"/>
                                          </p:val>
                                        </p:tav>
                                        <p:tav tm="100000">
                                          <p:val>
                                            <p:strVal val="#ppt_w"/>
                                          </p:val>
                                        </p:tav>
                                      </p:tavLst>
                                    </p:anim>
                                    <p:anim calcmode="lin" valueType="num">
                                      <p:cBhvr>
                                        <p:cTn id="29" dur="1000" fill="hold"/>
                                        <p:tgtEl>
                                          <p:spTgt spid="58"/>
                                        </p:tgtEl>
                                        <p:attrNameLst>
                                          <p:attrName>ppt_h</p:attrName>
                                        </p:attrNameLst>
                                      </p:cBhvr>
                                      <p:tavLst>
                                        <p:tav tm="0">
                                          <p:val>
                                            <p:strVal val="#ppt_h"/>
                                          </p:val>
                                        </p:tav>
                                        <p:tav tm="100000">
                                          <p:val>
                                            <p:strVal val="#ppt_h"/>
                                          </p:val>
                                        </p:tav>
                                      </p:tavLst>
                                    </p:anim>
                                    <p:animEffect transition="in" filter="fade">
                                      <p:cBhvr>
                                        <p:cTn id="30" dur="1000"/>
                                        <p:tgtEl>
                                          <p:spTgt spid="58"/>
                                        </p:tgtEl>
                                      </p:cBhvr>
                                    </p:animEffect>
                                  </p:childTnLst>
                                </p:cTn>
                              </p:par>
                              <p:par>
                                <p:cTn id="31" presetID="22" presetClass="entr" presetSubtype="1" fill="hold" nodeType="withEffect">
                                  <p:stCondLst>
                                    <p:cond delay="2000"/>
                                  </p:stCondLst>
                                  <p:childTnLst>
                                    <p:set>
                                      <p:cBhvr>
                                        <p:cTn id="32" dur="1" fill="hold">
                                          <p:stCondLst>
                                            <p:cond delay="0"/>
                                          </p:stCondLst>
                                        </p:cTn>
                                        <p:tgtEl>
                                          <p:spTgt spid="66"/>
                                        </p:tgtEl>
                                        <p:attrNameLst>
                                          <p:attrName>style.visibility</p:attrName>
                                        </p:attrNameLst>
                                      </p:cBhvr>
                                      <p:to>
                                        <p:strVal val="visible"/>
                                      </p:to>
                                    </p:set>
                                    <p:animEffect transition="in" filter="wipe(up)">
                                      <p:cBhvr>
                                        <p:cTn id="33" dur="500"/>
                                        <p:tgtEl>
                                          <p:spTgt spid="66"/>
                                        </p:tgtEl>
                                      </p:cBhvr>
                                    </p:animEffect>
                                  </p:childTnLst>
                                </p:cTn>
                              </p:par>
                              <p:par>
                                <p:cTn id="34" presetID="42" presetClass="entr" presetSubtype="0" fill="hold" grpId="0" nodeType="withEffect">
                                  <p:stCondLst>
                                    <p:cond delay="225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1000"/>
                                        <p:tgtEl>
                                          <p:spTgt spid="67"/>
                                        </p:tgtEl>
                                      </p:cBhvr>
                                    </p:animEffect>
                                    <p:anim calcmode="lin" valueType="num">
                                      <p:cBhvr>
                                        <p:cTn id="37" dur="1000" fill="hold"/>
                                        <p:tgtEl>
                                          <p:spTgt spid="67"/>
                                        </p:tgtEl>
                                        <p:attrNameLst>
                                          <p:attrName>ppt_x</p:attrName>
                                        </p:attrNameLst>
                                      </p:cBhvr>
                                      <p:tavLst>
                                        <p:tav tm="0">
                                          <p:val>
                                            <p:strVal val="#ppt_x"/>
                                          </p:val>
                                        </p:tav>
                                        <p:tav tm="100000">
                                          <p:val>
                                            <p:strVal val="#ppt_x"/>
                                          </p:val>
                                        </p:tav>
                                      </p:tavLst>
                                    </p:anim>
                                    <p:anim calcmode="lin" valueType="num">
                                      <p:cBhvr>
                                        <p:cTn id="38"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图表 39"/>
          <p:cNvGraphicFramePr/>
          <p:nvPr>
            <p:extLst>
              <p:ext uri="{D42A27DB-BD31-4B8C-83A1-F6EECF244321}">
                <p14:modId xmlns:p14="http://schemas.microsoft.com/office/powerpoint/2010/main" val="2117124542"/>
              </p:ext>
            </p:extLst>
          </p:nvPr>
        </p:nvGraphicFramePr>
        <p:xfrm>
          <a:off x="-1" y="1865966"/>
          <a:ext cx="12017829" cy="4101231"/>
        </p:xfrm>
        <a:graphic>
          <a:graphicData uri="http://schemas.openxmlformats.org/drawingml/2006/chart">
            <c:chart xmlns:c="http://schemas.openxmlformats.org/drawingml/2006/chart" xmlns:r="http://schemas.openxmlformats.org/officeDocument/2006/relationships" r:id="rId2"/>
          </a:graphicData>
        </a:graphic>
      </p:graphicFrame>
      <p:sp>
        <p:nvSpPr>
          <p:cNvPr id="72" name="矩形 71"/>
          <p:cNvSpPr/>
          <p:nvPr/>
        </p:nvSpPr>
        <p:spPr>
          <a:xfrm>
            <a:off x="1190172" y="1289819"/>
            <a:ext cx="9932648" cy="900246"/>
          </a:xfrm>
          <a:prstGeom prst="rect">
            <a:avLst/>
          </a:prstGeom>
        </p:spPr>
        <p:txBody>
          <a:bodyPr wrap="square">
            <a:spAutoFit/>
          </a:bodyPr>
          <a:lstStyle/>
          <a:p>
            <a:pPr algn="ct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chance to do chance to do all the things you want to do what you want to be, because you have only one life and one chance to do all the thing</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73" name="矩形 72"/>
          <p:cNvSpPr/>
          <p:nvPr/>
        </p:nvSpPr>
        <p:spPr>
          <a:xfrm>
            <a:off x="1714714" y="5852714"/>
            <a:ext cx="1350762" cy="400110"/>
          </a:xfrm>
          <a:prstGeom prst="rect">
            <a:avLst/>
          </a:prstGeom>
        </p:spPr>
        <p:txBody>
          <a:bodyPr wrap="square">
            <a:spAutoFit/>
          </a:bodyPr>
          <a:lstStyle/>
          <a:p>
            <a:pPr>
              <a:lnSpc>
                <a:spcPct val="125000"/>
              </a:lnSpc>
            </a:pPr>
            <a:r>
              <a:rPr lang="en-US" altLang="zh-CN" sz="16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16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74" name="矩形 73"/>
          <p:cNvSpPr/>
          <p:nvPr/>
        </p:nvSpPr>
        <p:spPr>
          <a:xfrm>
            <a:off x="3775739" y="5852714"/>
            <a:ext cx="1350762" cy="400110"/>
          </a:xfrm>
          <a:prstGeom prst="rect">
            <a:avLst/>
          </a:prstGeom>
        </p:spPr>
        <p:txBody>
          <a:bodyPr wrap="square">
            <a:spAutoFit/>
          </a:bodyPr>
          <a:lstStyle/>
          <a:p>
            <a:pPr>
              <a:lnSpc>
                <a:spcPct val="125000"/>
              </a:lnSpc>
            </a:pPr>
            <a:r>
              <a:rPr lang="en-US" altLang="zh-CN" sz="16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16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75" name="矩形 74"/>
          <p:cNvSpPr/>
          <p:nvPr/>
        </p:nvSpPr>
        <p:spPr>
          <a:xfrm>
            <a:off x="5515261" y="5852714"/>
            <a:ext cx="1350762" cy="400110"/>
          </a:xfrm>
          <a:prstGeom prst="rect">
            <a:avLst/>
          </a:prstGeom>
        </p:spPr>
        <p:txBody>
          <a:bodyPr wrap="square">
            <a:spAutoFit/>
          </a:bodyPr>
          <a:lstStyle/>
          <a:p>
            <a:pPr>
              <a:lnSpc>
                <a:spcPct val="125000"/>
              </a:lnSpc>
            </a:pPr>
            <a:r>
              <a:rPr lang="en-US" altLang="zh-CN" sz="16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16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76" name="矩形 75"/>
          <p:cNvSpPr/>
          <p:nvPr/>
        </p:nvSpPr>
        <p:spPr>
          <a:xfrm>
            <a:off x="7370899" y="5852714"/>
            <a:ext cx="1350762" cy="400110"/>
          </a:xfrm>
          <a:prstGeom prst="rect">
            <a:avLst/>
          </a:prstGeom>
        </p:spPr>
        <p:txBody>
          <a:bodyPr wrap="square">
            <a:spAutoFit/>
          </a:bodyPr>
          <a:lstStyle/>
          <a:p>
            <a:pPr>
              <a:lnSpc>
                <a:spcPct val="125000"/>
              </a:lnSpc>
            </a:pPr>
            <a:r>
              <a:rPr lang="en-US" altLang="zh-CN" sz="16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16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77" name="矩形 76"/>
          <p:cNvSpPr/>
          <p:nvPr/>
        </p:nvSpPr>
        <p:spPr>
          <a:xfrm>
            <a:off x="9292151" y="5852714"/>
            <a:ext cx="1350762" cy="400110"/>
          </a:xfrm>
          <a:prstGeom prst="rect">
            <a:avLst/>
          </a:prstGeom>
        </p:spPr>
        <p:txBody>
          <a:bodyPr wrap="square">
            <a:spAutoFit/>
          </a:bodyPr>
          <a:lstStyle/>
          <a:p>
            <a:pPr>
              <a:lnSpc>
                <a:spcPct val="125000"/>
              </a:lnSpc>
            </a:pPr>
            <a:r>
              <a:rPr lang="en-US" altLang="zh-CN" sz="16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16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6" name="矩形 15"/>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7" name="圆角矩形 16"/>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9" name="圆角矩形 18"/>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21" name="直接连接符 20"/>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0159543"/>
      </p:ext>
    </p:extLst>
  </p:cSld>
  <p:clrMapOvr>
    <a:masterClrMapping/>
  </p:clrMapOvr>
  <mc:AlternateContent xmlns:mc="http://schemas.openxmlformats.org/markup-compatibility/2006" xmlns:p14="http://schemas.microsoft.com/office/powerpoint/2010/main">
    <mc:Choice Requires="p14">
      <p:transition spd="slow" p14:dur="2000" advTm="7000">
        <p14:ferris dir="r"/>
      </p:transition>
    </mc:Choice>
    <mc:Fallback xmlns="">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3"/>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3250" fill="hold"/>
                                        <p:tgtEl>
                                          <p:spTgt spid="21"/>
                                        </p:tgtEl>
                                        <p:attrNameLst>
                                          <p:attrName>ppt_w</p:attrName>
                                        </p:attrNameLst>
                                      </p:cBhvr>
                                      <p:tavLst>
                                        <p:tav tm="0">
                                          <p:val>
                                            <p:strVal val="#ppt_w+.3"/>
                                          </p:val>
                                        </p:tav>
                                        <p:tav tm="100000">
                                          <p:val>
                                            <p:strVal val="#ppt_w"/>
                                          </p:val>
                                        </p:tav>
                                      </p:tavLst>
                                    </p:anim>
                                    <p:anim calcmode="lin" valueType="num">
                                      <p:cBhvr>
                                        <p:cTn id="13" dur="3250" fill="hold"/>
                                        <p:tgtEl>
                                          <p:spTgt spid="21"/>
                                        </p:tgtEl>
                                        <p:attrNameLst>
                                          <p:attrName>ppt_h</p:attrName>
                                        </p:attrNameLst>
                                      </p:cBhvr>
                                      <p:tavLst>
                                        <p:tav tm="0">
                                          <p:val>
                                            <p:strVal val="#ppt_h"/>
                                          </p:val>
                                        </p:tav>
                                        <p:tav tm="100000">
                                          <p:val>
                                            <p:strVal val="#ppt_h"/>
                                          </p:val>
                                        </p:tav>
                                      </p:tavLst>
                                    </p:anim>
                                    <p:animEffect transition="in" filter="fade">
                                      <p:cBhvr>
                                        <p:cTn id="14" dur="3250"/>
                                        <p:tgtEl>
                                          <p:spTgt spid="21"/>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3250"/>
                            </p:stCondLst>
                            <p:childTnLst>
                              <p:par>
                                <p:cTn id="28" presetID="50" presetClass="entr" presetSubtype="0" decel="100000" fill="hold" grpId="0" nodeType="afterEffect">
                                  <p:stCondLst>
                                    <p:cond delay="0"/>
                                  </p:stCondLst>
                                  <p:childTnLst>
                                    <p:set>
                                      <p:cBhvr>
                                        <p:cTn id="29" dur="1" fill="hold">
                                          <p:stCondLst>
                                            <p:cond delay="0"/>
                                          </p:stCondLst>
                                        </p:cTn>
                                        <p:tgtEl>
                                          <p:spTgt spid="72"/>
                                        </p:tgtEl>
                                        <p:attrNameLst>
                                          <p:attrName>style.visibility</p:attrName>
                                        </p:attrNameLst>
                                      </p:cBhvr>
                                      <p:to>
                                        <p:strVal val="visible"/>
                                      </p:to>
                                    </p:set>
                                    <p:anim calcmode="lin" valueType="num">
                                      <p:cBhvr>
                                        <p:cTn id="30" dur="1000" fill="hold"/>
                                        <p:tgtEl>
                                          <p:spTgt spid="72"/>
                                        </p:tgtEl>
                                        <p:attrNameLst>
                                          <p:attrName>ppt_w</p:attrName>
                                        </p:attrNameLst>
                                      </p:cBhvr>
                                      <p:tavLst>
                                        <p:tav tm="0">
                                          <p:val>
                                            <p:strVal val="#ppt_w+.3"/>
                                          </p:val>
                                        </p:tav>
                                        <p:tav tm="100000">
                                          <p:val>
                                            <p:strVal val="#ppt_w"/>
                                          </p:val>
                                        </p:tav>
                                      </p:tavLst>
                                    </p:anim>
                                    <p:anim calcmode="lin" valueType="num">
                                      <p:cBhvr>
                                        <p:cTn id="31" dur="1000" fill="hold"/>
                                        <p:tgtEl>
                                          <p:spTgt spid="72"/>
                                        </p:tgtEl>
                                        <p:attrNameLst>
                                          <p:attrName>ppt_h</p:attrName>
                                        </p:attrNameLst>
                                      </p:cBhvr>
                                      <p:tavLst>
                                        <p:tav tm="0">
                                          <p:val>
                                            <p:strVal val="#ppt_h"/>
                                          </p:val>
                                        </p:tav>
                                        <p:tav tm="100000">
                                          <p:val>
                                            <p:strVal val="#ppt_h"/>
                                          </p:val>
                                        </p:tav>
                                      </p:tavLst>
                                    </p:anim>
                                    <p:animEffect transition="in" filter="fade">
                                      <p:cBhvr>
                                        <p:cTn id="32" dur="1000"/>
                                        <p:tgtEl>
                                          <p:spTgt spid="72"/>
                                        </p:tgtEl>
                                      </p:cBhvr>
                                    </p:animEffect>
                                  </p:childTnLst>
                                </p:cTn>
                              </p:par>
                              <p:par>
                                <p:cTn id="33" presetID="37" presetClass="entr" presetSubtype="0" fill="hold" grpId="0" nodeType="withEffect">
                                  <p:stCondLst>
                                    <p:cond delay="0"/>
                                  </p:stCondLst>
                                  <p:childTnLst>
                                    <p:set>
                                      <p:cBhvr>
                                        <p:cTn id="34" dur="1" fill="hold">
                                          <p:stCondLst>
                                            <p:cond delay="0"/>
                                          </p:stCondLst>
                                        </p:cTn>
                                        <p:tgtEl>
                                          <p:spTgt spid="40">
                                            <p:graphicEl>
                                              <a:chart seriesIdx="-3" categoryIdx="-3" bldStep="gridLegend"/>
                                            </p:graphicEl>
                                          </p:spTgt>
                                        </p:tgtEl>
                                        <p:attrNameLst>
                                          <p:attrName>style.visibility</p:attrName>
                                        </p:attrNameLst>
                                      </p:cBhvr>
                                      <p:to>
                                        <p:strVal val="visible"/>
                                      </p:to>
                                    </p:set>
                                    <p:animEffect transition="in" filter="fade">
                                      <p:cBhvr>
                                        <p:cTn id="35" dur="1000"/>
                                        <p:tgtEl>
                                          <p:spTgt spid="40">
                                            <p:graphicEl>
                                              <a:chart seriesIdx="-3" categoryIdx="-3" bldStep="gridLegend"/>
                                            </p:graphicEl>
                                          </p:spTgt>
                                        </p:tgtEl>
                                      </p:cBhvr>
                                    </p:animEffect>
                                    <p:anim calcmode="lin" valueType="num">
                                      <p:cBhvr>
                                        <p:cTn id="36" dur="1000" fill="hold"/>
                                        <p:tgtEl>
                                          <p:spTgt spid="40">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37" dur="900" decel="100000" fill="hold"/>
                                        <p:tgtEl>
                                          <p:spTgt spid="40">
                                            <p:graphicEl>
                                              <a:chart seriesIdx="-3" categoryIdx="-3" bldStep="gridLegend"/>
                                            </p:graphic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0">
                                            <p:graphicEl>
                                              <a:chart seriesIdx="-3" categoryIdx="-3" bldStep="gridLegend"/>
                                            </p:graphicEl>
                                          </p:spTgt>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250"/>
                                  </p:stCondLst>
                                  <p:childTnLst>
                                    <p:set>
                                      <p:cBhvr>
                                        <p:cTn id="40" dur="1" fill="hold">
                                          <p:stCondLst>
                                            <p:cond delay="0"/>
                                          </p:stCondLst>
                                        </p:cTn>
                                        <p:tgtEl>
                                          <p:spTgt spid="40">
                                            <p:graphicEl>
                                              <a:chart seriesIdx="0" categoryIdx="0" bldStep="ptInCategory"/>
                                            </p:graphicEl>
                                          </p:spTgt>
                                        </p:tgtEl>
                                        <p:attrNameLst>
                                          <p:attrName>style.visibility</p:attrName>
                                        </p:attrNameLst>
                                      </p:cBhvr>
                                      <p:to>
                                        <p:strVal val="visible"/>
                                      </p:to>
                                    </p:set>
                                    <p:animEffect transition="in" filter="fade">
                                      <p:cBhvr>
                                        <p:cTn id="41" dur="1000"/>
                                        <p:tgtEl>
                                          <p:spTgt spid="40">
                                            <p:graphicEl>
                                              <a:chart seriesIdx="0" categoryIdx="0" bldStep="ptInCategory"/>
                                            </p:graphicEl>
                                          </p:spTgt>
                                        </p:tgtEl>
                                      </p:cBhvr>
                                    </p:animEffect>
                                    <p:anim calcmode="lin" valueType="num">
                                      <p:cBhvr>
                                        <p:cTn id="42" dur="1000" fill="hold"/>
                                        <p:tgtEl>
                                          <p:spTgt spid="40">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p:cTn id="43" dur="900" decel="100000" fill="hold"/>
                                        <p:tgtEl>
                                          <p:spTgt spid="40">
                                            <p:graphicEl>
                                              <a:chart seriesIdx="0" categoryIdx="0" bldStep="ptInCategory"/>
                                            </p:graphic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40">
                                            <p:graphicEl>
                                              <a:chart seriesIdx="0" categoryIdx="0" bldStep="ptInCategory"/>
                                            </p:graphicEl>
                                          </p:spTgt>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500"/>
                                  </p:stCondLst>
                                  <p:childTnLst>
                                    <p:set>
                                      <p:cBhvr>
                                        <p:cTn id="46" dur="1" fill="hold">
                                          <p:stCondLst>
                                            <p:cond delay="0"/>
                                          </p:stCondLst>
                                        </p:cTn>
                                        <p:tgtEl>
                                          <p:spTgt spid="40">
                                            <p:graphicEl>
                                              <a:chart seriesIdx="1" categoryIdx="0" bldStep="ptInCategory"/>
                                            </p:graphicEl>
                                          </p:spTgt>
                                        </p:tgtEl>
                                        <p:attrNameLst>
                                          <p:attrName>style.visibility</p:attrName>
                                        </p:attrNameLst>
                                      </p:cBhvr>
                                      <p:to>
                                        <p:strVal val="visible"/>
                                      </p:to>
                                    </p:set>
                                    <p:animEffect transition="in" filter="fade">
                                      <p:cBhvr>
                                        <p:cTn id="47" dur="1000"/>
                                        <p:tgtEl>
                                          <p:spTgt spid="40">
                                            <p:graphicEl>
                                              <a:chart seriesIdx="1" categoryIdx="0" bldStep="ptInCategory"/>
                                            </p:graphicEl>
                                          </p:spTgt>
                                        </p:tgtEl>
                                      </p:cBhvr>
                                    </p:animEffect>
                                    <p:anim calcmode="lin" valueType="num">
                                      <p:cBhvr>
                                        <p:cTn id="48" dur="1000" fill="hold"/>
                                        <p:tgtEl>
                                          <p:spTgt spid="40">
                                            <p:graphicEl>
                                              <a:chart seriesIdx="1" categoryIdx="0" bldStep="ptInCategory"/>
                                            </p:graphicEl>
                                          </p:spTgt>
                                        </p:tgtEl>
                                        <p:attrNameLst>
                                          <p:attrName>ppt_x</p:attrName>
                                        </p:attrNameLst>
                                      </p:cBhvr>
                                      <p:tavLst>
                                        <p:tav tm="0">
                                          <p:val>
                                            <p:strVal val="#ppt_x"/>
                                          </p:val>
                                        </p:tav>
                                        <p:tav tm="100000">
                                          <p:val>
                                            <p:strVal val="#ppt_x"/>
                                          </p:val>
                                        </p:tav>
                                      </p:tavLst>
                                    </p:anim>
                                    <p:anim calcmode="lin" valueType="num">
                                      <p:cBhvr>
                                        <p:cTn id="49" dur="900" decel="100000" fill="hold"/>
                                        <p:tgtEl>
                                          <p:spTgt spid="40">
                                            <p:graphicEl>
                                              <a:chart seriesIdx="1" categoryIdx="0" bldStep="ptInCategory"/>
                                            </p:graphic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40">
                                            <p:graphicEl>
                                              <a:chart seriesIdx="1" categoryIdx="0" bldStep="ptInCategory"/>
                                            </p:graphicEl>
                                          </p:spTgt>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750"/>
                                  </p:stCondLst>
                                  <p:childTnLst>
                                    <p:set>
                                      <p:cBhvr>
                                        <p:cTn id="52" dur="1" fill="hold">
                                          <p:stCondLst>
                                            <p:cond delay="0"/>
                                          </p:stCondLst>
                                        </p:cTn>
                                        <p:tgtEl>
                                          <p:spTgt spid="40">
                                            <p:graphicEl>
                                              <a:chart seriesIdx="2" categoryIdx="0" bldStep="ptInCategory"/>
                                            </p:graphicEl>
                                          </p:spTgt>
                                        </p:tgtEl>
                                        <p:attrNameLst>
                                          <p:attrName>style.visibility</p:attrName>
                                        </p:attrNameLst>
                                      </p:cBhvr>
                                      <p:to>
                                        <p:strVal val="visible"/>
                                      </p:to>
                                    </p:set>
                                    <p:animEffect transition="in" filter="fade">
                                      <p:cBhvr>
                                        <p:cTn id="53" dur="1000"/>
                                        <p:tgtEl>
                                          <p:spTgt spid="40">
                                            <p:graphicEl>
                                              <a:chart seriesIdx="2" categoryIdx="0" bldStep="ptInCategory"/>
                                            </p:graphicEl>
                                          </p:spTgt>
                                        </p:tgtEl>
                                      </p:cBhvr>
                                    </p:animEffect>
                                    <p:anim calcmode="lin" valueType="num">
                                      <p:cBhvr>
                                        <p:cTn id="54" dur="1000" fill="hold"/>
                                        <p:tgtEl>
                                          <p:spTgt spid="40">
                                            <p:graphicEl>
                                              <a:chart seriesIdx="2" categoryIdx="0" bldStep="ptInCategory"/>
                                            </p:graphicEl>
                                          </p:spTgt>
                                        </p:tgtEl>
                                        <p:attrNameLst>
                                          <p:attrName>ppt_x</p:attrName>
                                        </p:attrNameLst>
                                      </p:cBhvr>
                                      <p:tavLst>
                                        <p:tav tm="0">
                                          <p:val>
                                            <p:strVal val="#ppt_x"/>
                                          </p:val>
                                        </p:tav>
                                        <p:tav tm="100000">
                                          <p:val>
                                            <p:strVal val="#ppt_x"/>
                                          </p:val>
                                        </p:tav>
                                      </p:tavLst>
                                    </p:anim>
                                    <p:anim calcmode="lin" valueType="num">
                                      <p:cBhvr>
                                        <p:cTn id="55" dur="900" decel="100000" fill="hold"/>
                                        <p:tgtEl>
                                          <p:spTgt spid="40">
                                            <p:graphicEl>
                                              <a:chart seriesIdx="2" categoryIdx="0" bldStep="ptInCategory"/>
                                            </p:graphic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40">
                                            <p:graphicEl>
                                              <a:chart seriesIdx="2" categoryIdx="0" bldStep="ptInCategory"/>
                                            </p:graphicEl>
                                          </p:spTgt>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1000"/>
                                  </p:stCondLst>
                                  <p:childTnLst>
                                    <p:set>
                                      <p:cBhvr>
                                        <p:cTn id="58" dur="1" fill="hold">
                                          <p:stCondLst>
                                            <p:cond delay="0"/>
                                          </p:stCondLst>
                                        </p:cTn>
                                        <p:tgtEl>
                                          <p:spTgt spid="40">
                                            <p:graphicEl>
                                              <a:chart seriesIdx="3" categoryIdx="0" bldStep="ptInCategory"/>
                                            </p:graphicEl>
                                          </p:spTgt>
                                        </p:tgtEl>
                                        <p:attrNameLst>
                                          <p:attrName>style.visibility</p:attrName>
                                        </p:attrNameLst>
                                      </p:cBhvr>
                                      <p:to>
                                        <p:strVal val="visible"/>
                                      </p:to>
                                    </p:set>
                                    <p:animEffect transition="in" filter="fade">
                                      <p:cBhvr>
                                        <p:cTn id="59" dur="1000"/>
                                        <p:tgtEl>
                                          <p:spTgt spid="40">
                                            <p:graphicEl>
                                              <a:chart seriesIdx="3" categoryIdx="0" bldStep="ptInCategory"/>
                                            </p:graphicEl>
                                          </p:spTgt>
                                        </p:tgtEl>
                                      </p:cBhvr>
                                    </p:animEffect>
                                    <p:anim calcmode="lin" valueType="num">
                                      <p:cBhvr>
                                        <p:cTn id="60" dur="1000" fill="hold"/>
                                        <p:tgtEl>
                                          <p:spTgt spid="40">
                                            <p:graphicEl>
                                              <a:chart seriesIdx="3" categoryIdx="0" bldStep="ptInCategory"/>
                                            </p:graphicEl>
                                          </p:spTgt>
                                        </p:tgtEl>
                                        <p:attrNameLst>
                                          <p:attrName>ppt_x</p:attrName>
                                        </p:attrNameLst>
                                      </p:cBhvr>
                                      <p:tavLst>
                                        <p:tav tm="0">
                                          <p:val>
                                            <p:strVal val="#ppt_x"/>
                                          </p:val>
                                        </p:tav>
                                        <p:tav tm="100000">
                                          <p:val>
                                            <p:strVal val="#ppt_x"/>
                                          </p:val>
                                        </p:tav>
                                      </p:tavLst>
                                    </p:anim>
                                    <p:anim calcmode="lin" valueType="num">
                                      <p:cBhvr>
                                        <p:cTn id="61" dur="900" decel="100000" fill="hold"/>
                                        <p:tgtEl>
                                          <p:spTgt spid="40">
                                            <p:graphicEl>
                                              <a:chart seriesIdx="3" categoryIdx="0" bldStep="ptInCategory"/>
                                            </p:graphicEl>
                                          </p:spTgt>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40">
                                            <p:graphicEl>
                                              <a:chart seriesIdx="3" categoryIdx="0" bldStep="ptInCategory"/>
                                            </p:graphicEl>
                                          </p:spTgt>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250"/>
                                  </p:stCondLst>
                                  <p:childTnLst>
                                    <p:set>
                                      <p:cBhvr>
                                        <p:cTn id="64" dur="1" fill="hold">
                                          <p:stCondLst>
                                            <p:cond delay="0"/>
                                          </p:stCondLst>
                                        </p:cTn>
                                        <p:tgtEl>
                                          <p:spTgt spid="40">
                                            <p:graphicEl>
                                              <a:chart seriesIdx="4" categoryIdx="0" bldStep="ptInCategory"/>
                                            </p:graphicEl>
                                          </p:spTgt>
                                        </p:tgtEl>
                                        <p:attrNameLst>
                                          <p:attrName>style.visibility</p:attrName>
                                        </p:attrNameLst>
                                      </p:cBhvr>
                                      <p:to>
                                        <p:strVal val="visible"/>
                                      </p:to>
                                    </p:set>
                                    <p:animEffect transition="in" filter="fade">
                                      <p:cBhvr>
                                        <p:cTn id="65" dur="1000"/>
                                        <p:tgtEl>
                                          <p:spTgt spid="40">
                                            <p:graphicEl>
                                              <a:chart seriesIdx="4" categoryIdx="0" bldStep="ptInCategory"/>
                                            </p:graphicEl>
                                          </p:spTgt>
                                        </p:tgtEl>
                                      </p:cBhvr>
                                    </p:animEffect>
                                    <p:anim calcmode="lin" valueType="num">
                                      <p:cBhvr>
                                        <p:cTn id="66" dur="1000" fill="hold"/>
                                        <p:tgtEl>
                                          <p:spTgt spid="40">
                                            <p:graphicEl>
                                              <a:chart seriesIdx="4" categoryIdx="0" bldStep="ptInCategory"/>
                                            </p:graphicEl>
                                          </p:spTgt>
                                        </p:tgtEl>
                                        <p:attrNameLst>
                                          <p:attrName>ppt_x</p:attrName>
                                        </p:attrNameLst>
                                      </p:cBhvr>
                                      <p:tavLst>
                                        <p:tav tm="0">
                                          <p:val>
                                            <p:strVal val="#ppt_x"/>
                                          </p:val>
                                        </p:tav>
                                        <p:tav tm="100000">
                                          <p:val>
                                            <p:strVal val="#ppt_x"/>
                                          </p:val>
                                        </p:tav>
                                      </p:tavLst>
                                    </p:anim>
                                    <p:anim calcmode="lin" valueType="num">
                                      <p:cBhvr>
                                        <p:cTn id="67" dur="900" decel="100000" fill="hold"/>
                                        <p:tgtEl>
                                          <p:spTgt spid="40">
                                            <p:graphicEl>
                                              <a:chart seriesIdx="4" categoryIdx="0" bldStep="ptInCategory"/>
                                            </p:graphicEl>
                                          </p:spTgt>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40">
                                            <p:graphicEl>
                                              <a:chart seriesIdx="4" categoryIdx="0" bldStep="ptInCategory"/>
                                            </p:graphicEl>
                                          </p:spTgt>
                                        </p:tgtEl>
                                        <p:attrNameLst>
                                          <p:attrName>ppt_y</p:attrName>
                                        </p:attrNameLst>
                                      </p:cBhvr>
                                      <p:tavLst>
                                        <p:tav tm="0">
                                          <p:val>
                                            <p:strVal val="#ppt_y-.03"/>
                                          </p:val>
                                        </p:tav>
                                        <p:tav tm="100000">
                                          <p:val>
                                            <p:strVal val="#ppt_y"/>
                                          </p:val>
                                        </p:tav>
                                      </p:tavLst>
                                    </p:anim>
                                  </p:childTnLst>
                                </p:cTn>
                              </p:par>
                              <p:par>
                                <p:cTn id="69" presetID="38" presetClass="entr" presetSubtype="0" accel="50000" fill="hold" grpId="1" nodeType="withEffect">
                                  <p:stCondLst>
                                    <p:cond delay="1750"/>
                                  </p:stCondLst>
                                  <p:iterate type="lt">
                                    <p:tmPct val="50000"/>
                                  </p:iterate>
                                  <p:childTnLst>
                                    <p:set>
                                      <p:cBhvr>
                                        <p:cTn id="70" dur="1" fill="hold">
                                          <p:stCondLst>
                                            <p:cond delay="0"/>
                                          </p:stCondLst>
                                        </p:cTn>
                                        <p:tgtEl>
                                          <p:spTgt spid="73"/>
                                        </p:tgtEl>
                                        <p:attrNameLst>
                                          <p:attrName>style.visibility</p:attrName>
                                        </p:attrNameLst>
                                      </p:cBhvr>
                                      <p:to>
                                        <p:strVal val="visible"/>
                                      </p:to>
                                    </p:set>
                                    <p:set>
                                      <p:cBhvr>
                                        <p:cTn id="71" dur="114" fill="hold">
                                          <p:stCondLst>
                                            <p:cond delay="0"/>
                                          </p:stCondLst>
                                        </p:cTn>
                                        <p:tgtEl>
                                          <p:spTgt spid="73"/>
                                        </p:tgtEl>
                                        <p:attrNameLst>
                                          <p:attrName>style.rotation</p:attrName>
                                        </p:attrNameLst>
                                      </p:cBhvr>
                                      <p:to>
                                        <p:strVal val="-45.0"/>
                                      </p:to>
                                    </p:set>
                                    <p:anim calcmode="lin" valueType="num">
                                      <p:cBhvr>
                                        <p:cTn id="72" dur="114" fill="hold">
                                          <p:stCondLst>
                                            <p:cond delay="114"/>
                                          </p:stCondLst>
                                        </p:cTn>
                                        <p:tgtEl>
                                          <p:spTgt spid="73"/>
                                        </p:tgtEl>
                                        <p:attrNameLst>
                                          <p:attrName>style.rotation</p:attrName>
                                        </p:attrNameLst>
                                      </p:cBhvr>
                                      <p:tavLst>
                                        <p:tav tm="0">
                                          <p:val>
                                            <p:fltVal val="-45"/>
                                          </p:val>
                                        </p:tav>
                                        <p:tav tm="69900">
                                          <p:val>
                                            <p:fltVal val="45"/>
                                          </p:val>
                                        </p:tav>
                                        <p:tav tm="100000">
                                          <p:val>
                                            <p:fltVal val="0"/>
                                          </p:val>
                                        </p:tav>
                                      </p:tavLst>
                                    </p:anim>
                                    <p:anim calcmode="lin" valueType="num">
                                      <p:cBhvr>
                                        <p:cTn id="73" dur="114" fill="hold">
                                          <p:stCondLst>
                                            <p:cond delay="0"/>
                                          </p:stCondLst>
                                        </p:cTn>
                                        <p:tgtEl>
                                          <p:spTgt spid="73"/>
                                        </p:tgtEl>
                                        <p:attrNameLst>
                                          <p:attrName>ppt_y</p:attrName>
                                        </p:attrNameLst>
                                      </p:cBhvr>
                                      <p:tavLst>
                                        <p:tav tm="0">
                                          <p:val>
                                            <p:strVal val="#ppt_y-1"/>
                                          </p:val>
                                        </p:tav>
                                        <p:tav tm="100000">
                                          <p:val>
                                            <p:strVal val="#ppt_y-(0.354*#ppt_w-0.172*#ppt_h)"/>
                                          </p:val>
                                        </p:tav>
                                      </p:tavLst>
                                    </p:anim>
                                    <p:anim calcmode="lin" valueType="num">
                                      <p:cBhvr>
                                        <p:cTn id="74" dur="39" decel="50000" autoRev="1" fill="hold">
                                          <p:stCondLst>
                                            <p:cond delay="114"/>
                                          </p:stCondLst>
                                        </p:cTn>
                                        <p:tgtEl>
                                          <p:spTgt spid="73"/>
                                        </p:tgtEl>
                                        <p:attrNameLst>
                                          <p:attrName>ppt_y</p:attrName>
                                        </p:attrNameLst>
                                      </p:cBhvr>
                                      <p:tavLst>
                                        <p:tav tm="0">
                                          <p:val>
                                            <p:strVal val="#ppt_y-(0.354*#ppt_w-0.172*#ppt_h)"/>
                                          </p:val>
                                        </p:tav>
                                        <p:tav tm="100000">
                                          <p:val>
                                            <p:strVal val="#ppt_y-(0.354*#ppt_w-0.172*#ppt_h)-#ppt_h/2"/>
                                          </p:val>
                                        </p:tav>
                                      </p:tavLst>
                                    </p:anim>
                                    <p:anim calcmode="lin" valueType="num">
                                      <p:cBhvr>
                                        <p:cTn id="75" dur="34" fill="hold">
                                          <p:stCondLst>
                                            <p:cond delay="216"/>
                                          </p:stCondLst>
                                        </p:cTn>
                                        <p:tgtEl>
                                          <p:spTgt spid="73"/>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grpId="1" nodeType="withEffect">
                                  <p:stCondLst>
                                    <p:cond delay="1750"/>
                                  </p:stCondLst>
                                  <p:iterate type="lt">
                                    <p:tmPct val="50000"/>
                                  </p:iterate>
                                  <p:childTnLst>
                                    <p:set>
                                      <p:cBhvr>
                                        <p:cTn id="77" dur="1" fill="hold">
                                          <p:stCondLst>
                                            <p:cond delay="0"/>
                                          </p:stCondLst>
                                        </p:cTn>
                                        <p:tgtEl>
                                          <p:spTgt spid="74"/>
                                        </p:tgtEl>
                                        <p:attrNameLst>
                                          <p:attrName>style.visibility</p:attrName>
                                        </p:attrNameLst>
                                      </p:cBhvr>
                                      <p:to>
                                        <p:strVal val="visible"/>
                                      </p:to>
                                    </p:set>
                                    <p:set>
                                      <p:cBhvr>
                                        <p:cTn id="78" dur="114" fill="hold">
                                          <p:stCondLst>
                                            <p:cond delay="0"/>
                                          </p:stCondLst>
                                        </p:cTn>
                                        <p:tgtEl>
                                          <p:spTgt spid="74"/>
                                        </p:tgtEl>
                                        <p:attrNameLst>
                                          <p:attrName>style.rotation</p:attrName>
                                        </p:attrNameLst>
                                      </p:cBhvr>
                                      <p:to>
                                        <p:strVal val="-45.0"/>
                                      </p:to>
                                    </p:set>
                                    <p:anim calcmode="lin" valueType="num">
                                      <p:cBhvr>
                                        <p:cTn id="79" dur="114" fill="hold">
                                          <p:stCondLst>
                                            <p:cond delay="114"/>
                                          </p:stCondLst>
                                        </p:cTn>
                                        <p:tgtEl>
                                          <p:spTgt spid="74"/>
                                        </p:tgtEl>
                                        <p:attrNameLst>
                                          <p:attrName>style.rotation</p:attrName>
                                        </p:attrNameLst>
                                      </p:cBhvr>
                                      <p:tavLst>
                                        <p:tav tm="0">
                                          <p:val>
                                            <p:fltVal val="-45"/>
                                          </p:val>
                                        </p:tav>
                                        <p:tav tm="69900">
                                          <p:val>
                                            <p:fltVal val="45"/>
                                          </p:val>
                                        </p:tav>
                                        <p:tav tm="100000">
                                          <p:val>
                                            <p:fltVal val="0"/>
                                          </p:val>
                                        </p:tav>
                                      </p:tavLst>
                                    </p:anim>
                                    <p:anim calcmode="lin" valueType="num">
                                      <p:cBhvr>
                                        <p:cTn id="80" dur="114" fill="hold">
                                          <p:stCondLst>
                                            <p:cond delay="0"/>
                                          </p:stCondLst>
                                        </p:cTn>
                                        <p:tgtEl>
                                          <p:spTgt spid="74"/>
                                        </p:tgtEl>
                                        <p:attrNameLst>
                                          <p:attrName>ppt_y</p:attrName>
                                        </p:attrNameLst>
                                      </p:cBhvr>
                                      <p:tavLst>
                                        <p:tav tm="0">
                                          <p:val>
                                            <p:strVal val="#ppt_y-1"/>
                                          </p:val>
                                        </p:tav>
                                        <p:tav tm="100000">
                                          <p:val>
                                            <p:strVal val="#ppt_y-(0.354*#ppt_w-0.172*#ppt_h)"/>
                                          </p:val>
                                        </p:tav>
                                      </p:tavLst>
                                    </p:anim>
                                    <p:anim calcmode="lin" valueType="num">
                                      <p:cBhvr>
                                        <p:cTn id="81" dur="39" decel="50000" autoRev="1" fill="hold">
                                          <p:stCondLst>
                                            <p:cond delay="114"/>
                                          </p:stCondLst>
                                        </p:cTn>
                                        <p:tgtEl>
                                          <p:spTgt spid="74"/>
                                        </p:tgtEl>
                                        <p:attrNameLst>
                                          <p:attrName>ppt_y</p:attrName>
                                        </p:attrNameLst>
                                      </p:cBhvr>
                                      <p:tavLst>
                                        <p:tav tm="0">
                                          <p:val>
                                            <p:strVal val="#ppt_y-(0.354*#ppt_w-0.172*#ppt_h)"/>
                                          </p:val>
                                        </p:tav>
                                        <p:tav tm="100000">
                                          <p:val>
                                            <p:strVal val="#ppt_y-(0.354*#ppt_w-0.172*#ppt_h)-#ppt_h/2"/>
                                          </p:val>
                                        </p:tav>
                                      </p:tavLst>
                                    </p:anim>
                                    <p:anim calcmode="lin" valueType="num">
                                      <p:cBhvr>
                                        <p:cTn id="82" dur="34" fill="hold">
                                          <p:stCondLst>
                                            <p:cond delay="216"/>
                                          </p:stCondLst>
                                        </p:cTn>
                                        <p:tgtEl>
                                          <p:spTgt spid="74"/>
                                        </p:tgtEl>
                                        <p:attrNameLst>
                                          <p:attrName>ppt_y</p:attrName>
                                        </p:attrNameLst>
                                      </p:cBhvr>
                                      <p:tavLst>
                                        <p:tav tm="0">
                                          <p:val>
                                            <p:strVal val="#ppt_y-(0.354*#ppt_w-0.172*#ppt_h)"/>
                                          </p:val>
                                        </p:tav>
                                        <p:tav tm="100000">
                                          <p:val>
                                            <p:strVal val="#ppt_y"/>
                                          </p:val>
                                        </p:tav>
                                      </p:tavLst>
                                    </p:anim>
                                  </p:childTnLst>
                                </p:cTn>
                              </p:par>
                              <p:par>
                                <p:cTn id="83" presetID="38" presetClass="entr" presetSubtype="0" accel="50000" fill="hold" grpId="1" nodeType="withEffect">
                                  <p:stCondLst>
                                    <p:cond delay="1750"/>
                                  </p:stCondLst>
                                  <p:iterate type="lt">
                                    <p:tmPct val="50000"/>
                                  </p:iterate>
                                  <p:childTnLst>
                                    <p:set>
                                      <p:cBhvr>
                                        <p:cTn id="84" dur="1" fill="hold">
                                          <p:stCondLst>
                                            <p:cond delay="0"/>
                                          </p:stCondLst>
                                        </p:cTn>
                                        <p:tgtEl>
                                          <p:spTgt spid="75"/>
                                        </p:tgtEl>
                                        <p:attrNameLst>
                                          <p:attrName>style.visibility</p:attrName>
                                        </p:attrNameLst>
                                      </p:cBhvr>
                                      <p:to>
                                        <p:strVal val="visible"/>
                                      </p:to>
                                    </p:set>
                                    <p:set>
                                      <p:cBhvr>
                                        <p:cTn id="85" dur="114" fill="hold">
                                          <p:stCondLst>
                                            <p:cond delay="0"/>
                                          </p:stCondLst>
                                        </p:cTn>
                                        <p:tgtEl>
                                          <p:spTgt spid="75"/>
                                        </p:tgtEl>
                                        <p:attrNameLst>
                                          <p:attrName>style.rotation</p:attrName>
                                        </p:attrNameLst>
                                      </p:cBhvr>
                                      <p:to>
                                        <p:strVal val="-45.0"/>
                                      </p:to>
                                    </p:set>
                                    <p:anim calcmode="lin" valueType="num">
                                      <p:cBhvr>
                                        <p:cTn id="86" dur="114" fill="hold">
                                          <p:stCondLst>
                                            <p:cond delay="114"/>
                                          </p:stCondLst>
                                        </p:cTn>
                                        <p:tgtEl>
                                          <p:spTgt spid="75"/>
                                        </p:tgtEl>
                                        <p:attrNameLst>
                                          <p:attrName>style.rotation</p:attrName>
                                        </p:attrNameLst>
                                      </p:cBhvr>
                                      <p:tavLst>
                                        <p:tav tm="0">
                                          <p:val>
                                            <p:fltVal val="-45"/>
                                          </p:val>
                                        </p:tav>
                                        <p:tav tm="69900">
                                          <p:val>
                                            <p:fltVal val="45"/>
                                          </p:val>
                                        </p:tav>
                                        <p:tav tm="100000">
                                          <p:val>
                                            <p:fltVal val="0"/>
                                          </p:val>
                                        </p:tav>
                                      </p:tavLst>
                                    </p:anim>
                                    <p:anim calcmode="lin" valueType="num">
                                      <p:cBhvr>
                                        <p:cTn id="87" dur="114" fill="hold">
                                          <p:stCondLst>
                                            <p:cond delay="0"/>
                                          </p:stCondLst>
                                        </p:cTn>
                                        <p:tgtEl>
                                          <p:spTgt spid="75"/>
                                        </p:tgtEl>
                                        <p:attrNameLst>
                                          <p:attrName>ppt_y</p:attrName>
                                        </p:attrNameLst>
                                      </p:cBhvr>
                                      <p:tavLst>
                                        <p:tav tm="0">
                                          <p:val>
                                            <p:strVal val="#ppt_y-1"/>
                                          </p:val>
                                        </p:tav>
                                        <p:tav tm="100000">
                                          <p:val>
                                            <p:strVal val="#ppt_y-(0.354*#ppt_w-0.172*#ppt_h)"/>
                                          </p:val>
                                        </p:tav>
                                      </p:tavLst>
                                    </p:anim>
                                    <p:anim calcmode="lin" valueType="num">
                                      <p:cBhvr>
                                        <p:cTn id="88" dur="39" decel="50000" autoRev="1" fill="hold">
                                          <p:stCondLst>
                                            <p:cond delay="114"/>
                                          </p:stCondLst>
                                        </p:cTn>
                                        <p:tgtEl>
                                          <p:spTgt spid="75"/>
                                        </p:tgtEl>
                                        <p:attrNameLst>
                                          <p:attrName>ppt_y</p:attrName>
                                        </p:attrNameLst>
                                      </p:cBhvr>
                                      <p:tavLst>
                                        <p:tav tm="0">
                                          <p:val>
                                            <p:strVal val="#ppt_y-(0.354*#ppt_w-0.172*#ppt_h)"/>
                                          </p:val>
                                        </p:tav>
                                        <p:tav tm="100000">
                                          <p:val>
                                            <p:strVal val="#ppt_y-(0.354*#ppt_w-0.172*#ppt_h)-#ppt_h/2"/>
                                          </p:val>
                                        </p:tav>
                                      </p:tavLst>
                                    </p:anim>
                                    <p:anim calcmode="lin" valueType="num">
                                      <p:cBhvr>
                                        <p:cTn id="89" dur="34" fill="hold">
                                          <p:stCondLst>
                                            <p:cond delay="216"/>
                                          </p:stCondLst>
                                        </p:cTn>
                                        <p:tgtEl>
                                          <p:spTgt spid="75"/>
                                        </p:tgtEl>
                                        <p:attrNameLst>
                                          <p:attrName>ppt_y</p:attrName>
                                        </p:attrNameLst>
                                      </p:cBhvr>
                                      <p:tavLst>
                                        <p:tav tm="0">
                                          <p:val>
                                            <p:strVal val="#ppt_y-(0.354*#ppt_w-0.172*#ppt_h)"/>
                                          </p:val>
                                        </p:tav>
                                        <p:tav tm="100000">
                                          <p:val>
                                            <p:strVal val="#ppt_y"/>
                                          </p:val>
                                        </p:tav>
                                      </p:tavLst>
                                    </p:anim>
                                  </p:childTnLst>
                                </p:cTn>
                              </p:par>
                              <p:par>
                                <p:cTn id="90" presetID="38" presetClass="entr" presetSubtype="0" accel="50000" fill="hold" grpId="1" nodeType="withEffect">
                                  <p:stCondLst>
                                    <p:cond delay="1750"/>
                                  </p:stCondLst>
                                  <p:iterate type="lt">
                                    <p:tmPct val="50000"/>
                                  </p:iterate>
                                  <p:childTnLst>
                                    <p:set>
                                      <p:cBhvr>
                                        <p:cTn id="91" dur="1" fill="hold">
                                          <p:stCondLst>
                                            <p:cond delay="0"/>
                                          </p:stCondLst>
                                        </p:cTn>
                                        <p:tgtEl>
                                          <p:spTgt spid="76"/>
                                        </p:tgtEl>
                                        <p:attrNameLst>
                                          <p:attrName>style.visibility</p:attrName>
                                        </p:attrNameLst>
                                      </p:cBhvr>
                                      <p:to>
                                        <p:strVal val="visible"/>
                                      </p:to>
                                    </p:set>
                                    <p:set>
                                      <p:cBhvr>
                                        <p:cTn id="92" dur="114" fill="hold">
                                          <p:stCondLst>
                                            <p:cond delay="0"/>
                                          </p:stCondLst>
                                        </p:cTn>
                                        <p:tgtEl>
                                          <p:spTgt spid="76"/>
                                        </p:tgtEl>
                                        <p:attrNameLst>
                                          <p:attrName>style.rotation</p:attrName>
                                        </p:attrNameLst>
                                      </p:cBhvr>
                                      <p:to>
                                        <p:strVal val="-45.0"/>
                                      </p:to>
                                    </p:set>
                                    <p:anim calcmode="lin" valueType="num">
                                      <p:cBhvr>
                                        <p:cTn id="93" dur="114" fill="hold">
                                          <p:stCondLst>
                                            <p:cond delay="114"/>
                                          </p:stCondLst>
                                        </p:cTn>
                                        <p:tgtEl>
                                          <p:spTgt spid="76"/>
                                        </p:tgtEl>
                                        <p:attrNameLst>
                                          <p:attrName>style.rotation</p:attrName>
                                        </p:attrNameLst>
                                      </p:cBhvr>
                                      <p:tavLst>
                                        <p:tav tm="0">
                                          <p:val>
                                            <p:fltVal val="-45"/>
                                          </p:val>
                                        </p:tav>
                                        <p:tav tm="69900">
                                          <p:val>
                                            <p:fltVal val="45"/>
                                          </p:val>
                                        </p:tav>
                                        <p:tav tm="100000">
                                          <p:val>
                                            <p:fltVal val="0"/>
                                          </p:val>
                                        </p:tav>
                                      </p:tavLst>
                                    </p:anim>
                                    <p:anim calcmode="lin" valueType="num">
                                      <p:cBhvr>
                                        <p:cTn id="94" dur="114" fill="hold">
                                          <p:stCondLst>
                                            <p:cond delay="0"/>
                                          </p:stCondLst>
                                        </p:cTn>
                                        <p:tgtEl>
                                          <p:spTgt spid="76"/>
                                        </p:tgtEl>
                                        <p:attrNameLst>
                                          <p:attrName>ppt_y</p:attrName>
                                        </p:attrNameLst>
                                      </p:cBhvr>
                                      <p:tavLst>
                                        <p:tav tm="0">
                                          <p:val>
                                            <p:strVal val="#ppt_y-1"/>
                                          </p:val>
                                        </p:tav>
                                        <p:tav tm="100000">
                                          <p:val>
                                            <p:strVal val="#ppt_y-(0.354*#ppt_w-0.172*#ppt_h)"/>
                                          </p:val>
                                        </p:tav>
                                      </p:tavLst>
                                    </p:anim>
                                    <p:anim calcmode="lin" valueType="num">
                                      <p:cBhvr>
                                        <p:cTn id="95" dur="39" decel="50000" autoRev="1" fill="hold">
                                          <p:stCondLst>
                                            <p:cond delay="114"/>
                                          </p:stCondLst>
                                        </p:cTn>
                                        <p:tgtEl>
                                          <p:spTgt spid="76"/>
                                        </p:tgtEl>
                                        <p:attrNameLst>
                                          <p:attrName>ppt_y</p:attrName>
                                        </p:attrNameLst>
                                      </p:cBhvr>
                                      <p:tavLst>
                                        <p:tav tm="0">
                                          <p:val>
                                            <p:strVal val="#ppt_y-(0.354*#ppt_w-0.172*#ppt_h)"/>
                                          </p:val>
                                        </p:tav>
                                        <p:tav tm="100000">
                                          <p:val>
                                            <p:strVal val="#ppt_y-(0.354*#ppt_w-0.172*#ppt_h)-#ppt_h/2"/>
                                          </p:val>
                                        </p:tav>
                                      </p:tavLst>
                                    </p:anim>
                                    <p:anim calcmode="lin" valueType="num">
                                      <p:cBhvr>
                                        <p:cTn id="96" dur="34" fill="hold">
                                          <p:stCondLst>
                                            <p:cond delay="216"/>
                                          </p:stCondLst>
                                        </p:cTn>
                                        <p:tgtEl>
                                          <p:spTgt spid="76"/>
                                        </p:tgtEl>
                                        <p:attrNameLst>
                                          <p:attrName>ppt_y</p:attrName>
                                        </p:attrNameLst>
                                      </p:cBhvr>
                                      <p:tavLst>
                                        <p:tav tm="0">
                                          <p:val>
                                            <p:strVal val="#ppt_y-(0.354*#ppt_w-0.172*#ppt_h)"/>
                                          </p:val>
                                        </p:tav>
                                        <p:tav tm="100000">
                                          <p:val>
                                            <p:strVal val="#ppt_y"/>
                                          </p:val>
                                        </p:tav>
                                      </p:tavLst>
                                    </p:anim>
                                  </p:childTnLst>
                                </p:cTn>
                              </p:par>
                              <p:par>
                                <p:cTn id="97" presetID="38" presetClass="entr" presetSubtype="0" accel="50000" fill="hold" grpId="1" nodeType="withEffect">
                                  <p:stCondLst>
                                    <p:cond delay="1750"/>
                                  </p:stCondLst>
                                  <p:iterate type="lt">
                                    <p:tmPct val="50000"/>
                                  </p:iterate>
                                  <p:childTnLst>
                                    <p:set>
                                      <p:cBhvr>
                                        <p:cTn id="98" dur="1" fill="hold">
                                          <p:stCondLst>
                                            <p:cond delay="0"/>
                                          </p:stCondLst>
                                        </p:cTn>
                                        <p:tgtEl>
                                          <p:spTgt spid="77"/>
                                        </p:tgtEl>
                                        <p:attrNameLst>
                                          <p:attrName>style.visibility</p:attrName>
                                        </p:attrNameLst>
                                      </p:cBhvr>
                                      <p:to>
                                        <p:strVal val="visible"/>
                                      </p:to>
                                    </p:set>
                                    <p:set>
                                      <p:cBhvr>
                                        <p:cTn id="99" dur="114" fill="hold">
                                          <p:stCondLst>
                                            <p:cond delay="0"/>
                                          </p:stCondLst>
                                        </p:cTn>
                                        <p:tgtEl>
                                          <p:spTgt spid="77"/>
                                        </p:tgtEl>
                                        <p:attrNameLst>
                                          <p:attrName>style.rotation</p:attrName>
                                        </p:attrNameLst>
                                      </p:cBhvr>
                                      <p:to>
                                        <p:strVal val="-45.0"/>
                                      </p:to>
                                    </p:set>
                                    <p:anim calcmode="lin" valueType="num">
                                      <p:cBhvr>
                                        <p:cTn id="100" dur="114" fill="hold">
                                          <p:stCondLst>
                                            <p:cond delay="114"/>
                                          </p:stCondLst>
                                        </p:cTn>
                                        <p:tgtEl>
                                          <p:spTgt spid="77"/>
                                        </p:tgtEl>
                                        <p:attrNameLst>
                                          <p:attrName>style.rotation</p:attrName>
                                        </p:attrNameLst>
                                      </p:cBhvr>
                                      <p:tavLst>
                                        <p:tav tm="0">
                                          <p:val>
                                            <p:fltVal val="-45"/>
                                          </p:val>
                                        </p:tav>
                                        <p:tav tm="69900">
                                          <p:val>
                                            <p:fltVal val="45"/>
                                          </p:val>
                                        </p:tav>
                                        <p:tav tm="100000">
                                          <p:val>
                                            <p:fltVal val="0"/>
                                          </p:val>
                                        </p:tav>
                                      </p:tavLst>
                                    </p:anim>
                                    <p:anim calcmode="lin" valueType="num">
                                      <p:cBhvr>
                                        <p:cTn id="101" dur="114" fill="hold">
                                          <p:stCondLst>
                                            <p:cond delay="0"/>
                                          </p:stCondLst>
                                        </p:cTn>
                                        <p:tgtEl>
                                          <p:spTgt spid="77"/>
                                        </p:tgtEl>
                                        <p:attrNameLst>
                                          <p:attrName>ppt_y</p:attrName>
                                        </p:attrNameLst>
                                      </p:cBhvr>
                                      <p:tavLst>
                                        <p:tav tm="0">
                                          <p:val>
                                            <p:strVal val="#ppt_y-1"/>
                                          </p:val>
                                        </p:tav>
                                        <p:tav tm="100000">
                                          <p:val>
                                            <p:strVal val="#ppt_y-(0.354*#ppt_w-0.172*#ppt_h)"/>
                                          </p:val>
                                        </p:tav>
                                      </p:tavLst>
                                    </p:anim>
                                    <p:anim calcmode="lin" valueType="num">
                                      <p:cBhvr>
                                        <p:cTn id="102" dur="39" decel="50000" autoRev="1" fill="hold">
                                          <p:stCondLst>
                                            <p:cond delay="114"/>
                                          </p:stCondLst>
                                        </p:cTn>
                                        <p:tgtEl>
                                          <p:spTgt spid="77"/>
                                        </p:tgtEl>
                                        <p:attrNameLst>
                                          <p:attrName>ppt_y</p:attrName>
                                        </p:attrNameLst>
                                      </p:cBhvr>
                                      <p:tavLst>
                                        <p:tav tm="0">
                                          <p:val>
                                            <p:strVal val="#ppt_y-(0.354*#ppt_w-0.172*#ppt_h)"/>
                                          </p:val>
                                        </p:tav>
                                        <p:tav tm="100000">
                                          <p:val>
                                            <p:strVal val="#ppt_y-(0.354*#ppt_w-0.172*#ppt_h)-#ppt_h/2"/>
                                          </p:val>
                                        </p:tav>
                                      </p:tavLst>
                                    </p:anim>
                                    <p:anim calcmode="lin" valueType="num">
                                      <p:cBhvr>
                                        <p:cTn id="103" dur="34" fill="hold">
                                          <p:stCondLst>
                                            <p:cond delay="216"/>
                                          </p:stCondLst>
                                        </p:cTn>
                                        <p:tgtEl>
                                          <p:spTgt spid="7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0" grpId="0" uiExpand="1">
        <p:bldSub>
          <a:bldChart bld="categoryEl"/>
        </p:bldSub>
      </p:bldGraphic>
      <p:bldP spid="72" grpId="0"/>
      <p:bldP spid="73" grpId="1"/>
      <p:bldP spid="74" grpId="1"/>
      <p:bldP spid="75" grpId="1"/>
      <p:bldP spid="76" grpId="1"/>
      <p:bldP spid="77" grpId="1"/>
      <p:bldP spid="16" grpId="0"/>
      <p:bldP spid="17" grpId="0" animBg="1"/>
      <p:bldP spid="18" grpId="0"/>
      <p:bldP spid="19"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625307" y="1392011"/>
            <a:ext cx="4924555" cy="4522240"/>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451727" y="1380214"/>
            <a:ext cx="4993074" cy="1477328"/>
          </a:xfrm>
          <a:prstGeom prst="rect">
            <a:avLst/>
          </a:prstGeom>
        </p:spPr>
        <p:txBody>
          <a:bodyPr wrap="square">
            <a:spAutoFit/>
          </a:bodyPr>
          <a:lstStyle/>
          <a:p>
            <a:pPr>
              <a:lnSpc>
                <a:spcPct val="125000"/>
              </a:lnSpc>
            </a:pPr>
            <a:r>
              <a:rPr lang="en-US" altLang="zh-CN" sz="3600" spc="-15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36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27" name="直接连接符 26"/>
          <p:cNvCxnSpPr/>
          <p:nvPr/>
        </p:nvCxnSpPr>
        <p:spPr>
          <a:xfrm>
            <a:off x="6540550" y="3023986"/>
            <a:ext cx="1114426" cy="0"/>
          </a:xfrm>
          <a:prstGeom prst="line">
            <a:avLst/>
          </a:prstGeom>
          <a:ln>
            <a:solidFill>
              <a:srgbClr val="D8D8D8">
                <a:alpha val="27000"/>
              </a:srgbClr>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6448901" y="3093313"/>
            <a:ext cx="5206070" cy="900246"/>
          </a:xfrm>
          <a:prstGeom prst="rect">
            <a:avLst/>
          </a:prstGeom>
        </p:spPr>
        <p:txBody>
          <a:bodyPr wrap="square">
            <a:spAutoFit/>
          </a:bodyPr>
          <a:lstStyle/>
          <a:p>
            <a:pPr algn="just">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9" name="圆角矩形 28"/>
          <p:cNvSpPr/>
          <p:nvPr/>
        </p:nvSpPr>
        <p:spPr>
          <a:xfrm>
            <a:off x="6538155" y="4473613"/>
            <a:ext cx="4086984" cy="45719"/>
          </a:xfrm>
          <a:prstGeom prst="roundRect">
            <a:avLst>
              <a:gd name="adj" fmla="val 50000"/>
            </a:avLst>
          </a:prstGeom>
          <a:gradFill>
            <a:gsLst>
              <a:gs pos="0">
                <a:srgbClr val="199BCF"/>
              </a:gs>
              <a:gs pos="100000">
                <a:srgbClr val="19BEB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6448901" y="4165836"/>
            <a:ext cx="876300" cy="307777"/>
          </a:xfrm>
          <a:prstGeom prst="rect">
            <a:avLst/>
          </a:prstGeom>
          <a:noFill/>
        </p:spPr>
        <p:txBody>
          <a:bodyPr wrap="square" rtlCol="0">
            <a:spAutoFit/>
          </a:bodyPr>
          <a:lstStyle/>
          <a:p>
            <a:r>
              <a:rPr lang="zh-CN" altLang="en-US" sz="1400" dirty="0">
                <a:solidFill>
                  <a:schemeClr val="bg1">
                    <a:lumMod val="65000"/>
                  </a:schemeClr>
                </a:solidFill>
              </a:rPr>
              <a:t>系列</a:t>
            </a:r>
            <a:r>
              <a:rPr lang="en-US" altLang="zh-CN" sz="1400" dirty="0">
                <a:solidFill>
                  <a:schemeClr val="bg1">
                    <a:lumMod val="65000"/>
                  </a:schemeClr>
                </a:solidFill>
              </a:rPr>
              <a:t>1</a:t>
            </a:r>
            <a:endParaRPr lang="zh-CN" altLang="en-US" sz="1400" dirty="0">
              <a:solidFill>
                <a:schemeClr val="bg1">
                  <a:lumMod val="65000"/>
                </a:schemeClr>
              </a:solidFill>
            </a:endParaRPr>
          </a:p>
        </p:txBody>
      </p:sp>
      <p:sp>
        <p:nvSpPr>
          <p:cNvPr id="31" name="文本框 30"/>
          <p:cNvSpPr txBox="1"/>
          <p:nvPr/>
        </p:nvSpPr>
        <p:spPr>
          <a:xfrm>
            <a:off x="11105076" y="4293845"/>
            <a:ext cx="679450" cy="369332"/>
          </a:xfrm>
          <a:prstGeom prst="rect">
            <a:avLst/>
          </a:prstGeom>
          <a:noFill/>
        </p:spPr>
        <p:txBody>
          <a:bodyPr wrap="square" rtlCol="0">
            <a:spAutoFit/>
          </a:bodyPr>
          <a:lstStyle/>
          <a:p>
            <a:r>
              <a:rPr lang="en-US" altLang="zh-CN" dirty="0">
                <a:solidFill>
                  <a:schemeClr val="bg1">
                    <a:lumMod val="65000"/>
                  </a:schemeClr>
                </a:solidFill>
              </a:rPr>
              <a:t>88%</a:t>
            </a:r>
            <a:endParaRPr lang="zh-CN" altLang="en-US" dirty="0">
              <a:solidFill>
                <a:schemeClr val="bg1">
                  <a:lumMod val="65000"/>
                </a:schemeClr>
              </a:solidFill>
            </a:endParaRPr>
          </a:p>
        </p:txBody>
      </p:sp>
      <p:sp>
        <p:nvSpPr>
          <p:cNvPr id="32" name="圆角矩形 31"/>
          <p:cNvSpPr/>
          <p:nvPr/>
        </p:nvSpPr>
        <p:spPr>
          <a:xfrm>
            <a:off x="6538155" y="5080100"/>
            <a:ext cx="3667883" cy="45719"/>
          </a:xfrm>
          <a:prstGeom prst="roundRect">
            <a:avLst>
              <a:gd name="adj" fmla="val 50000"/>
            </a:avLst>
          </a:prstGeom>
          <a:gradFill>
            <a:gsLst>
              <a:gs pos="0">
                <a:srgbClr val="199BCF"/>
              </a:gs>
              <a:gs pos="100000">
                <a:srgbClr val="19BEB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p:cNvSpPr txBox="1"/>
          <p:nvPr/>
        </p:nvSpPr>
        <p:spPr>
          <a:xfrm>
            <a:off x="6448901" y="4772323"/>
            <a:ext cx="876300" cy="307777"/>
          </a:xfrm>
          <a:prstGeom prst="rect">
            <a:avLst/>
          </a:prstGeom>
          <a:noFill/>
        </p:spPr>
        <p:txBody>
          <a:bodyPr wrap="square" rtlCol="0">
            <a:spAutoFit/>
          </a:bodyPr>
          <a:lstStyle/>
          <a:p>
            <a:r>
              <a:rPr lang="zh-CN" altLang="en-US" sz="1400" dirty="0">
                <a:solidFill>
                  <a:schemeClr val="bg1">
                    <a:lumMod val="65000"/>
                  </a:schemeClr>
                </a:solidFill>
              </a:rPr>
              <a:t>系列</a:t>
            </a:r>
            <a:r>
              <a:rPr lang="en-US" altLang="zh-CN" sz="1400" dirty="0">
                <a:solidFill>
                  <a:schemeClr val="bg1">
                    <a:lumMod val="65000"/>
                  </a:schemeClr>
                </a:solidFill>
              </a:rPr>
              <a:t>2</a:t>
            </a:r>
            <a:endParaRPr lang="zh-CN" altLang="en-US" sz="1400" dirty="0">
              <a:solidFill>
                <a:schemeClr val="bg1">
                  <a:lumMod val="65000"/>
                </a:schemeClr>
              </a:solidFill>
            </a:endParaRPr>
          </a:p>
        </p:txBody>
      </p:sp>
      <p:sp>
        <p:nvSpPr>
          <p:cNvPr id="34" name="文本框 33"/>
          <p:cNvSpPr txBox="1"/>
          <p:nvPr/>
        </p:nvSpPr>
        <p:spPr>
          <a:xfrm>
            <a:off x="11105076" y="4900332"/>
            <a:ext cx="679450" cy="369332"/>
          </a:xfrm>
          <a:prstGeom prst="rect">
            <a:avLst/>
          </a:prstGeom>
          <a:noFill/>
        </p:spPr>
        <p:txBody>
          <a:bodyPr wrap="square" rtlCol="0">
            <a:spAutoFit/>
          </a:bodyPr>
          <a:lstStyle/>
          <a:p>
            <a:r>
              <a:rPr lang="en-US" altLang="zh-CN" dirty="0">
                <a:solidFill>
                  <a:schemeClr val="bg1">
                    <a:lumMod val="65000"/>
                  </a:schemeClr>
                </a:solidFill>
              </a:rPr>
              <a:t>83%</a:t>
            </a:r>
            <a:endParaRPr lang="zh-CN" altLang="en-US" dirty="0">
              <a:solidFill>
                <a:schemeClr val="bg1">
                  <a:lumMod val="65000"/>
                </a:schemeClr>
              </a:solidFill>
            </a:endParaRPr>
          </a:p>
        </p:txBody>
      </p:sp>
      <p:sp>
        <p:nvSpPr>
          <p:cNvPr id="35" name="圆角矩形 34"/>
          <p:cNvSpPr/>
          <p:nvPr/>
        </p:nvSpPr>
        <p:spPr>
          <a:xfrm>
            <a:off x="6538155" y="5686587"/>
            <a:ext cx="3374989" cy="45719"/>
          </a:xfrm>
          <a:prstGeom prst="roundRect">
            <a:avLst>
              <a:gd name="adj" fmla="val 50000"/>
            </a:avLst>
          </a:prstGeom>
          <a:gradFill>
            <a:gsLst>
              <a:gs pos="0">
                <a:srgbClr val="199BCF"/>
              </a:gs>
              <a:gs pos="100000">
                <a:srgbClr val="19BEB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文本框 35"/>
          <p:cNvSpPr txBox="1"/>
          <p:nvPr/>
        </p:nvSpPr>
        <p:spPr>
          <a:xfrm>
            <a:off x="6448901" y="5378810"/>
            <a:ext cx="876300" cy="307777"/>
          </a:xfrm>
          <a:prstGeom prst="rect">
            <a:avLst/>
          </a:prstGeom>
          <a:noFill/>
        </p:spPr>
        <p:txBody>
          <a:bodyPr wrap="square" rtlCol="0">
            <a:spAutoFit/>
          </a:bodyPr>
          <a:lstStyle/>
          <a:p>
            <a:r>
              <a:rPr lang="zh-CN" altLang="en-US" sz="1400" dirty="0">
                <a:solidFill>
                  <a:schemeClr val="bg1">
                    <a:lumMod val="65000"/>
                  </a:schemeClr>
                </a:solidFill>
              </a:rPr>
              <a:t>系列</a:t>
            </a:r>
            <a:r>
              <a:rPr lang="en-US" altLang="zh-CN" sz="1400" dirty="0">
                <a:solidFill>
                  <a:schemeClr val="bg1">
                    <a:lumMod val="65000"/>
                  </a:schemeClr>
                </a:solidFill>
              </a:rPr>
              <a:t>3</a:t>
            </a:r>
            <a:endParaRPr lang="zh-CN" altLang="en-US" sz="1400" dirty="0">
              <a:solidFill>
                <a:schemeClr val="bg1">
                  <a:lumMod val="65000"/>
                </a:schemeClr>
              </a:solidFill>
            </a:endParaRPr>
          </a:p>
        </p:txBody>
      </p:sp>
      <p:sp>
        <p:nvSpPr>
          <p:cNvPr id="37" name="文本框 36"/>
          <p:cNvSpPr txBox="1"/>
          <p:nvPr/>
        </p:nvSpPr>
        <p:spPr>
          <a:xfrm>
            <a:off x="11105076" y="5506819"/>
            <a:ext cx="679450" cy="369332"/>
          </a:xfrm>
          <a:prstGeom prst="rect">
            <a:avLst/>
          </a:prstGeom>
          <a:noFill/>
        </p:spPr>
        <p:txBody>
          <a:bodyPr wrap="square" rtlCol="0">
            <a:spAutoFit/>
          </a:bodyPr>
          <a:lstStyle/>
          <a:p>
            <a:r>
              <a:rPr lang="en-US" altLang="zh-CN" dirty="0">
                <a:solidFill>
                  <a:schemeClr val="bg1">
                    <a:lumMod val="65000"/>
                  </a:schemeClr>
                </a:solidFill>
              </a:rPr>
              <a:t>80%</a:t>
            </a:r>
            <a:endParaRPr lang="zh-CN" altLang="en-US" dirty="0">
              <a:solidFill>
                <a:schemeClr val="bg1">
                  <a:lumMod val="65000"/>
                </a:schemeClr>
              </a:solidFill>
            </a:endParaRPr>
          </a:p>
        </p:txBody>
      </p:sp>
      <p:pic>
        <p:nvPicPr>
          <p:cNvPr id="38" name="图片 37"/>
          <p:cNvPicPr>
            <a:picLocks noChangeAspect="1"/>
          </p:cNvPicPr>
          <p:nvPr/>
        </p:nvPicPr>
        <p:blipFill rotWithShape="1">
          <a:blip r:embed="rId2" cstate="print">
            <a:extLst>
              <a:ext uri="{28A0092B-C50C-407E-A947-70E740481C1C}">
                <a14:useLocalDpi xmlns:a14="http://schemas.microsoft.com/office/drawing/2010/main" val="0"/>
              </a:ext>
            </a:extLst>
          </a:blip>
          <a:srcRect r="19311"/>
          <a:stretch/>
        </p:blipFill>
        <p:spPr>
          <a:xfrm>
            <a:off x="926961" y="1632861"/>
            <a:ext cx="4925974" cy="4070726"/>
          </a:xfrm>
          <a:prstGeom prst="rect">
            <a:avLst/>
          </a:prstGeom>
          <a:ln>
            <a:noFill/>
          </a:ln>
          <a:effectLst>
            <a:outerShdw blurRad="292100" dist="139700" dir="2700000" algn="tl" rotWithShape="0">
              <a:srgbClr val="333333">
                <a:alpha val="65000"/>
              </a:srgbClr>
            </a:outerShdw>
          </a:effectLst>
        </p:spPr>
      </p:pic>
      <p:sp>
        <p:nvSpPr>
          <p:cNvPr id="40" name="文本框 39"/>
          <p:cNvSpPr txBox="1"/>
          <p:nvPr/>
        </p:nvSpPr>
        <p:spPr>
          <a:xfrm>
            <a:off x="1213477" y="4772323"/>
            <a:ext cx="1047750" cy="519245"/>
          </a:xfrm>
          <a:prstGeom prst="rect">
            <a:avLst/>
          </a:prstGeom>
        </p:spPr>
        <p:txBody>
          <a:bodyPr wrap="square">
            <a:spAutoFit/>
          </a:bodyPr>
          <a:lstStyle>
            <a:defPPr>
              <a:defRPr lang="zh-CN"/>
            </a:defPPr>
            <a:lvl1pPr algn="just">
              <a:lnSpc>
                <a:spcPct val="125000"/>
              </a:lnSpc>
              <a:defRPr sz="2400">
                <a:solidFill>
                  <a:schemeClr val="bg1">
                    <a:lumMod val="65000"/>
                  </a:schemeClr>
                </a:solidFill>
                <a:latin typeface="方正兰亭纤黑_GBK" panose="02000000000000000000" pitchFamily="2" charset="-122"/>
                <a:ea typeface="方正兰亭纤黑_GBK" panose="02000000000000000000" pitchFamily="2" charset="-122"/>
              </a:defRPr>
            </a:lvl1pPr>
          </a:lstStyle>
          <a:p>
            <a:r>
              <a:rPr lang="en-US" altLang="zh-CN" dirty="0">
                <a:solidFill>
                  <a:schemeClr val="bg1"/>
                </a:solidFill>
                <a:latin typeface="方正兰亭粗黑简体" panose="02000000000000000000" pitchFamily="2" charset="-122"/>
                <a:ea typeface="方正兰亭粗黑简体" panose="02000000000000000000" pitchFamily="2" charset="-122"/>
              </a:rPr>
              <a:t>Cloth</a:t>
            </a:r>
            <a:endParaRPr lang="zh-CN" altLang="en-US" dirty="0">
              <a:solidFill>
                <a:schemeClr val="bg1"/>
              </a:solidFill>
              <a:latin typeface="方正兰亭粗黑简体" panose="02000000000000000000" pitchFamily="2" charset="-122"/>
              <a:ea typeface="方正兰亭粗黑简体" panose="02000000000000000000" pitchFamily="2" charset="-122"/>
            </a:endParaRPr>
          </a:p>
        </p:txBody>
      </p:sp>
      <p:sp>
        <p:nvSpPr>
          <p:cNvPr id="41" name="矩形 40"/>
          <p:cNvSpPr/>
          <p:nvPr/>
        </p:nvSpPr>
        <p:spPr>
          <a:xfrm>
            <a:off x="1251576" y="5152467"/>
            <a:ext cx="1921321" cy="307264"/>
          </a:xfrm>
          <a:prstGeom prst="rect">
            <a:avLst/>
          </a:prstGeom>
        </p:spPr>
        <p:txBody>
          <a:bodyPr wrap="square">
            <a:spAutoFit/>
          </a:bodyPr>
          <a:lstStyle/>
          <a:p>
            <a:pPr algn="just">
              <a:lnSpc>
                <a:spcPct val="125000"/>
              </a:lnSpc>
            </a:pPr>
            <a:r>
              <a:rPr lang="en-US" altLang="zh-CN" sz="1200" dirty="0">
                <a:solidFill>
                  <a:schemeClr val="bg1">
                    <a:lumMod val="65000"/>
                  </a:schemeClr>
                </a:solidFill>
                <a:latin typeface="方正兰亭纤黑_GBK" panose="02000000000000000000" pitchFamily="2" charset="-122"/>
                <a:ea typeface="方正兰亭纤黑_GBK" panose="02000000000000000000" pitchFamily="2" charset="-122"/>
              </a:rPr>
              <a:t>Landscape picture</a:t>
            </a:r>
            <a:endParaRPr lang="zh-CN" altLang="en-US" sz="12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Tree>
    <p:extLst>
      <p:ext uri="{BB962C8B-B14F-4D97-AF65-F5344CB8AC3E}">
        <p14:creationId xmlns:p14="http://schemas.microsoft.com/office/powerpoint/2010/main" val="33929361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11000">
        <p15:prstTrans prst="origami"/>
      </p:transition>
    </mc:Choice>
    <mc:Fallback xmlns="">
      <p:transition spd="slow"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12" presetClass="entr" presetSubtype="8"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additive="base">
                                        <p:cTn id="10" dur="500"/>
                                        <p:tgtEl>
                                          <p:spTgt spid="38"/>
                                        </p:tgtEl>
                                        <p:attrNameLst>
                                          <p:attrName>ppt_x</p:attrName>
                                        </p:attrNameLst>
                                      </p:cBhvr>
                                      <p:tavLst>
                                        <p:tav tm="0">
                                          <p:val>
                                            <p:strVal val="#ppt_x-#ppt_w*1.125000"/>
                                          </p:val>
                                        </p:tav>
                                        <p:tav tm="100000">
                                          <p:val>
                                            <p:strVal val="#ppt_x"/>
                                          </p:val>
                                        </p:tav>
                                      </p:tavLst>
                                    </p:anim>
                                    <p:animEffect transition="in" filter="wipe(right)">
                                      <p:cBhvr>
                                        <p:cTn id="11" dur="500"/>
                                        <p:tgtEl>
                                          <p:spTgt spid="38"/>
                                        </p:tgtEl>
                                      </p:cBhvr>
                                    </p:animEffect>
                                  </p:childTnLst>
                                </p:cTn>
                              </p:par>
                              <p:par>
                                <p:cTn id="12" presetID="41" presetClass="entr" presetSubtype="0" fill="hold" grpId="0" nodeType="withEffect">
                                  <p:stCondLst>
                                    <p:cond delay="500"/>
                                  </p:stCondLst>
                                  <p:iterate type="lt">
                                    <p:tmPct val="10000"/>
                                  </p:iterate>
                                  <p:childTnLst>
                                    <p:set>
                                      <p:cBhvr>
                                        <p:cTn id="13" dur="1" fill="hold">
                                          <p:stCondLst>
                                            <p:cond delay="0"/>
                                          </p:stCondLst>
                                        </p:cTn>
                                        <p:tgtEl>
                                          <p:spTgt spid="40"/>
                                        </p:tgtEl>
                                        <p:attrNameLst>
                                          <p:attrName>style.visibility</p:attrName>
                                        </p:attrNameLst>
                                      </p:cBhvr>
                                      <p:to>
                                        <p:strVal val="visible"/>
                                      </p:to>
                                    </p:set>
                                    <p:anim calcmode="lin" valueType="num">
                                      <p:cBhvr>
                                        <p:cTn id="14"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0"/>
                                        </p:tgtEl>
                                        <p:attrNameLst>
                                          <p:attrName>ppt_y</p:attrName>
                                        </p:attrNameLst>
                                      </p:cBhvr>
                                      <p:tavLst>
                                        <p:tav tm="0">
                                          <p:val>
                                            <p:strVal val="#ppt_y"/>
                                          </p:val>
                                        </p:tav>
                                        <p:tav tm="100000">
                                          <p:val>
                                            <p:strVal val="#ppt_y"/>
                                          </p:val>
                                        </p:tav>
                                      </p:tavLst>
                                    </p:anim>
                                    <p:anim calcmode="lin" valueType="num">
                                      <p:cBhvr>
                                        <p:cTn id="16"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0"/>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41" presetClass="entr" presetSubtype="0" fill="hold" grpId="0" nodeType="withEffect">
                                  <p:stCondLst>
                                    <p:cond delay="150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6"/>
                                        </p:tgtEl>
                                        <p:attrNameLst>
                                          <p:attrName>ppt_y</p:attrName>
                                        </p:attrNameLst>
                                      </p:cBhvr>
                                      <p:tavLst>
                                        <p:tav tm="0">
                                          <p:val>
                                            <p:strVal val="#ppt_y"/>
                                          </p:val>
                                        </p:tav>
                                        <p:tav tm="100000">
                                          <p:val>
                                            <p:strVal val="#ppt_y"/>
                                          </p:val>
                                        </p:tav>
                                      </p:tavLst>
                                    </p:anim>
                                    <p:anim calcmode="lin" valueType="num">
                                      <p:cBhvr>
                                        <p:cTn id="2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6"/>
                                        </p:tgtEl>
                                      </p:cBhvr>
                                    </p:animEffect>
                                  </p:childTnLst>
                                </p:cTn>
                              </p:par>
                              <p:par>
                                <p:cTn id="29" presetID="22" presetClass="entr" presetSubtype="8" fill="hold" nodeType="withEffect">
                                  <p:stCondLst>
                                    <p:cond delay="300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41" presetClass="entr" presetSubtype="0" fill="hold" grpId="1" nodeType="withEffect">
                                  <p:stCondLst>
                                    <p:cond delay="2500"/>
                                  </p:stCondLst>
                                  <p:iterate type="lt">
                                    <p:tmPct val="10000"/>
                                  </p:iterate>
                                  <p:childTnLst>
                                    <p:set>
                                      <p:cBhvr>
                                        <p:cTn id="33" dur="1" fill="hold">
                                          <p:stCondLst>
                                            <p:cond delay="0"/>
                                          </p:stCondLst>
                                        </p:cTn>
                                        <p:tgtEl>
                                          <p:spTgt spid="28"/>
                                        </p:tgtEl>
                                        <p:attrNameLst>
                                          <p:attrName>style.visibility</p:attrName>
                                        </p:attrNameLst>
                                      </p:cBhvr>
                                      <p:to>
                                        <p:strVal val="visible"/>
                                      </p:to>
                                    </p:set>
                                    <p:anim calcmode="lin" valueType="num">
                                      <p:cBhvr>
                                        <p:cTn id="34"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5" dur="250" fill="hold"/>
                                        <p:tgtEl>
                                          <p:spTgt spid="28"/>
                                        </p:tgtEl>
                                        <p:attrNameLst>
                                          <p:attrName>ppt_y</p:attrName>
                                        </p:attrNameLst>
                                      </p:cBhvr>
                                      <p:tavLst>
                                        <p:tav tm="0">
                                          <p:val>
                                            <p:strVal val="#ppt_y"/>
                                          </p:val>
                                        </p:tav>
                                        <p:tav tm="100000">
                                          <p:val>
                                            <p:strVal val="#ppt_y"/>
                                          </p:val>
                                        </p:tav>
                                      </p:tavLst>
                                    </p:anim>
                                    <p:anim calcmode="lin" valueType="num">
                                      <p:cBhvr>
                                        <p:cTn id="36"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7"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250" tmFilter="0,0; .5, 1; 1, 1"/>
                                        <p:tgtEl>
                                          <p:spTgt spid="28"/>
                                        </p:tgtEl>
                                      </p:cBhvr>
                                    </p:animEffect>
                                  </p:childTnLst>
                                </p:cTn>
                              </p:par>
                            </p:childTnLst>
                          </p:cTn>
                        </p:par>
                        <p:par>
                          <p:cTn id="39" fill="hold">
                            <p:stCondLst>
                              <p:cond delay="5550"/>
                            </p:stCondLst>
                            <p:childTnLst>
                              <p:par>
                                <p:cTn id="40" presetID="10"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par>
                          <p:cTn id="43" fill="hold">
                            <p:stCondLst>
                              <p:cond delay="605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par>
                          <p:cTn id="47" fill="hold">
                            <p:stCondLst>
                              <p:cond delay="6550"/>
                            </p:stCondLst>
                            <p:childTnLst>
                              <p:par>
                                <p:cTn id="48" presetID="10" presetClass="entr" presetSubtype="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childTnLst>
                                </p:cTn>
                              </p:par>
                            </p:childTnLst>
                          </p:cTn>
                        </p:par>
                        <p:par>
                          <p:cTn id="51" fill="hold">
                            <p:stCondLst>
                              <p:cond delay="7050"/>
                            </p:stCondLst>
                            <p:childTnLst>
                              <p:par>
                                <p:cTn id="52" presetID="10"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childTnLst>
                          </p:cTn>
                        </p:par>
                        <p:par>
                          <p:cTn id="55" fill="hold">
                            <p:stCondLst>
                              <p:cond delay="7550"/>
                            </p:stCondLst>
                            <p:childTnLst>
                              <p:par>
                                <p:cTn id="56" presetID="2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par>
                          <p:cTn id="59" fill="hold">
                            <p:stCondLst>
                              <p:cond delay="8050"/>
                            </p:stCondLst>
                            <p:childTnLst>
                              <p:par>
                                <p:cTn id="60" presetID="10"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childTnLst>
                          </p:cTn>
                        </p:par>
                        <p:par>
                          <p:cTn id="63" fill="hold">
                            <p:stCondLst>
                              <p:cond delay="8550"/>
                            </p:stCondLst>
                            <p:childTnLst>
                              <p:par>
                                <p:cTn id="64" presetID="10" presetClass="entr" presetSubtype="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childTnLst>
                          </p:cTn>
                        </p:par>
                        <p:par>
                          <p:cTn id="67" fill="hold">
                            <p:stCondLst>
                              <p:cond delay="9050"/>
                            </p:stCondLst>
                            <p:childTnLst>
                              <p:par>
                                <p:cTn id="68" presetID="22" presetClass="entr" presetSubtype="8"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left)">
                                      <p:cBhvr>
                                        <p:cTn id="70" dur="500"/>
                                        <p:tgtEl>
                                          <p:spTgt spid="35"/>
                                        </p:tgtEl>
                                      </p:cBhvr>
                                    </p:animEffect>
                                  </p:childTnLst>
                                </p:cTn>
                              </p:par>
                            </p:childTnLst>
                          </p:cTn>
                        </p:par>
                        <p:par>
                          <p:cTn id="71" fill="hold">
                            <p:stCondLst>
                              <p:cond delay="9550"/>
                            </p:stCondLst>
                            <p:childTnLst>
                              <p:par>
                                <p:cTn id="72" presetID="10"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6" grpId="0"/>
      <p:bldP spid="28" grpId="1"/>
      <p:bldP spid="29" grpId="0" animBg="1"/>
      <p:bldP spid="30" grpId="0"/>
      <p:bldP spid="31" grpId="0"/>
      <p:bldP spid="32" grpId="0" animBg="1"/>
      <p:bldP spid="33" grpId="0"/>
      <p:bldP spid="34" grpId="0"/>
      <p:bldP spid="35" grpId="0" animBg="1"/>
      <p:bldP spid="36" grpId="0"/>
      <p:bldP spid="37"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87375" y="4418138"/>
            <a:ext cx="2180053" cy="1316820"/>
            <a:chOff x="587375" y="4418138"/>
            <a:chExt cx="2180053" cy="1316820"/>
          </a:xfrm>
        </p:grpSpPr>
        <p:sp>
          <p:nvSpPr>
            <p:cNvPr id="25" name="矩形 24"/>
            <p:cNvSpPr/>
            <p:nvPr/>
          </p:nvSpPr>
          <p:spPr>
            <a:xfrm>
              <a:off x="980364" y="4418138"/>
              <a:ext cx="1467713" cy="477054"/>
            </a:xfrm>
            <a:prstGeom prst="rect">
              <a:avLst/>
            </a:prstGeom>
          </p:spPr>
          <p:txBody>
            <a:bodyPr wrap="square">
              <a:spAutoFit/>
            </a:bodyPr>
            <a:lstStyle/>
            <a:p>
              <a:pPr>
                <a:lnSpc>
                  <a:spcPct val="125000"/>
                </a:lnSpc>
              </a:pPr>
              <a:r>
                <a:rPr lang="en-US" altLang="zh-CN" sz="20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0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9" name="矩形 28"/>
            <p:cNvSpPr/>
            <p:nvPr/>
          </p:nvSpPr>
          <p:spPr>
            <a:xfrm>
              <a:off x="587375" y="4996294"/>
              <a:ext cx="2180053" cy="738664"/>
            </a:xfrm>
            <a:prstGeom prst="rect">
              <a:avLst/>
            </a:prstGeom>
          </p:spPr>
          <p:txBody>
            <a:bodyPr wrap="square">
              <a:spAutoFit/>
            </a:bodyPr>
            <a:lstStyle/>
            <a:p>
              <a:pPr algn="ct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a:t>
              </a:r>
              <a:endParaRPr lang="zh-CN" altLang="en-US" sz="1400" dirty="0"/>
            </a:p>
          </p:txBody>
        </p:sp>
      </p:grpSp>
      <p:grpSp>
        <p:nvGrpSpPr>
          <p:cNvPr id="30" name="组合 29"/>
          <p:cNvGrpSpPr/>
          <p:nvPr/>
        </p:nvGrpSpPr>
        <p:grpSpPr>
          <a:xfrm>
            <a:off x="3507326" y="4425206"/>
            <a:ext cx="2180053" cy="1309752"/>
            <a:chOff x="3507326" y="4425206"/>
            <a:chExt cx="2180053" cy="1309752"/>
          </a:xfrm>
        </p:grpSpPr>
        <p:sp>
          <p:nvSpPr>
            <p:cNvPr id="26" name="矩形 25"/>
            <p:cNvSpPr/>
            <p:nvPr/>
          </p:nvSpPr>
          <p:spPr>
            <a:xfrm>
              <a:off x="3869169" y="4425206"/>
              <a:ext cx="1467713" cy="477054"/>
            </a:xfrm>
            <a:prstGeom prst="rect">
              <a:avLst/>
            </a:prstGeom>
          </p:spPr>
          <p:txBody>
            <a:bodyPr wrap="square">
              <a:spAutoFit/>
            </a:bodyPr>
            <a:lstStyle/>
            <a:p>
              <a:pPr>
                <a:lnSpc>
                  <a:spcPct val="125000"/>
                </a:lnSpc>
              </a:pPr>
              <a:r>
                <a:rPr lang="en-US" altLang="zh-CN" sz="20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0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1" name="矩形 30"/>
            <p:cNvSpPr/>
            <p:nvPr/>
          </p:nvSpPr>
          <p:spPr>
            <a:xfrm>
              <a:off x="3507326" y="4996294"/>
              <a:ext cx="2180053" cy="738664"/>
            </a:xfrm>
            <a:prstGeom prst="rect">
              <a:avLst/>
            </a:prstGeom>
          </p:spPr>
          <p:txBody>
            <a:bodyPr wrap="square">
              <a:spAutoFit/>
            </a:bodyPr>
            <a:lstStyle/>
            <a:p>
              <a:pPr algn="ct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a:t>
              </a:r>
              <a:endParaRPr lang="zh-CN" altLang="en-US" sz="1400" dirty="0"/>
            </a:p>
          </p:txBody>
        </p:sp>
      </p:grpSp>
      <p:grpSp>
        <p:nvGrpSpPr>
          <p:cNvPr id="52" name="组合 51"/>
          <p:cNvGrpSpPr/>
          <p:nvPr/>
        </p:nvGrpSpPr>
        <p:grpSpPr>
          <a:xfrm>
            <a:off x="6425206" y="4425206"/>
            <a:ext cx="2180053" cy="1309752"/>
            <a:chOff x="6425206" y="4425206"/>
            <a:chExt cx="2180053" cy="1309752"/>
          </a:xfrm>
        </p:grpSpPr>
        <p:sp>
          <p:nvSpPr>
            <p:cNvPr id="27" name="矩形 26"/>
            <p:cNvSpPr/>
            <p:nvPr/>
          </p:nvSpPr>
          <p:spPr>
            <a:xfrm>
              <a:off x="6811483" y="4425206"/>
              <a:ext cx="1467713" cy="477054"/>
            </a:xfrm>
            <a:prstGeom prst="rect">
              <a:avLst/>
            </a:prstGeom>
          </p:spPr>
          <p:txBody>
            <a:bodyPr wrap="square">
              <a:spAutoFit/>
            </a:bodyPr>
            <a:lstStyle/>
            <a:p>
              <a:pPr>
                <a:lnSpc>
                  <a:spcPct val="125000"/>
                </a:lnSpc>
              </a:pPr>
              <a:r>
                <a:rPr lang="en-US" altLang="zh-CN" sz="20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0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2" name="矩形 31"/>
            <p:cNvSpPr/>
            <p:nvPr/>
          </p:nvSpPr>
          <p:spPr>
            <a:xfrm>
              <a:off x="6425206" y="4996294"/>
              <a:ext cx="2180053" cy="738664"/>
            </a:xfrm>
            <a:prstGeom prst="rect">
              <a:avLst/>
            </a:prstGeom>
          </p:spPr>
          <p:txBody>
            <a:bodyPr wrap="square">
              <a:spAutoFit/>
            </a:bodyPr>
            <a:lstStyle/>
            <a:p>
              <a:pPr algn="ct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a:t>
              </a:r>
              <a:endParaRPr lang="zh-CN" altLang="en-US" sz="1400" dirty="0"/>
            </a:p>
          </p:txBody>
        </p:sp>
      </p:grpSp>
      <p:grpSp>
        <p:nvGrpSpPr>
          <p:cNvPr id="53" name="组合 52"/>
          <p:cNvGrpSpPr/>
          <p:nvPr/>
        </p:nvGrpSpPr>
        <p:grpSpPr>
          <a:xfrm>
            <a:off x="9393885" y="4425206"/>
            <a:ext cx="2180053" cy="1309752"/>
            <a:chOff x="9393885" y="4425206"/>
            <a:chExt cx="2180053" cy="1309752"/>
          </a:xfrm>
        </p:grpSpPr>
        <p:sp>
          <p:nvSpPr>
            <p:cNvPr id="28" name="矩形 27"/>
            <p:cNvSpPr/>
            <p:nvPr/>
          </p:nvSpPr>
          <p:spPr>
            <a:xfrm>
              <a:off x="9750056" y="4425206"/>
              <a:ext cx="1467713" cy="477054"/>
            </a:xfrm>
            <a:prstGeom prst="rect">
              <a:avLst/>
            </a:prstGeom>
          </p:spPr>
          <p:txBody>
            <a:bodyPr wrap="square">
              <a:spAutoFit/>
            </a:bodyPr>
            <a:lstStyle/>
            <a:p>
              <a:pPr>
                <a:lnSpc>
                  <a:spcPct val="125000"/>
                </a:lnSpc>
              </a:pPr>
              <a:r>
                <a:rPr lang="en-US" altLang="zh-CN" sz="20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0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3" name="矩形 32"/>
            <p:cNvSpPr/>
            <p:nvPr/>
          </p:nvSpPr>
          <p:spPr>
            <a:xfrm>
              <a:off x="9393885" y="4996294"/>
              <a:ext cx="2180053" cy="738664"/>
            </a:xfrm>
            <a:prstGeom prst="rect">
              <a:avLst/>
            </a:prstGeom>
          </p:spPr>
          <p:txBody>
            <a:bodyPr wrap="square">
              <a:spAutoFit/>
            </a:bodyPr>
            <a:lstStyle/>
            <a:p>
              <a:pPr algn="ct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a:t>
              </a:r>
              <a:endParaRPr lang="zh-CN" altLang="en-US" sz="1400" dirty="0"/>
            </a:p>
          </p:txBody>
        </p:sp>
      </p:grpSp>
      <p:grpSp>
        <p:nvGrpSpPr>
          <p:cNvPr id="8" name="组合 7"/>
          <p:cNvGrpSpPr/>
          <p:nvPr/>
        </p:nvGrpSpPr>
        <p:grpSpPr>
          <a:xfrm>
            <a:off x="-130212" y="1847030"/>
            <a:ext cx="3619370" cy="2412913"/>
            <a:chOff x="-130212" y="1847030"/>
            <a:chExt cx="3619370" cy="2412913"/>
          </a:xfrm>
        </p:grpSpPr>
        <p:grpSp>
          <p:nvGrpSpPr>
            <p:cNvPr id="15" name="组合 14"/>
            <p:cNvGrpSpPr/>
            <p:nvPr/>
          </p:nvGrpSpPr>
          <p:grpSpPr>
            <a:xfrm>
              <a:off x="-130212" y="1847030"/>
              <a:ext cx="3619370" cy="2412913"/>
              <a:chOff x="-616439" y="1926858"/>
              <a:chExt cx="4586514" cy="3057676"/>
            </a:xfrm>
          </p:grpSpPr>
          <p:graphicFrame>
            <p:nvGraphicFramePr>
              <p:cNvPr id="13" name="图表 12"/>
              <p:cNvGraphicFramePr/>
              <p:nvPr>
                <p:extLst>
                  <p:ext uri="{D42A27DB-BD31-4B8C-83A1-F6EECF244321}">
                    <p14:modId xmlns:p14="http://schemas.microsoft.com/office/powerpoint/2010/main" val="4258521531"/>
                  </p:ext>
                </p:extLst>
              </p:nvPr>
            </p:nvGraphicFramePr>
            <p:xfrm>
              <a:off x="-616439" y="1926858"/>
              <a:ext cx="4586514" cy="3057676"/>
            </p:xfrm>
            <a:graphic>
              <a:graphicData uri="http://schemas.openxmlformats.org/drawingml/2006/chart">
                <c:chart xmlns:c="http://schemas.openxmlformats.org/drawingml/2006/chart" xmlns:r="http://schemas.openxmlformats.org/officeDocument/2006/relationships" r:id="rId2"/>
              </a:graphicData>
            </a:graphic>
          </p:graphicFrame>
          <p:sp>
            <p:nvSpPr>
              <p:cNvPr id="14" name="椭圆 13"/>
              <p:cNvSpPr/>
              <p:nvPr/>
            </p:nvSpPr>
            <p:spPr>
              <a:xfrm>
                <a:off x="552380" y="2331258"/>
                <a:ext cx="2248877" cy="2248877"/>
              </a:xfrm>
              <a:prstGeom prst="ellips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6" name="组合 35"/>
            <p:cNvGrpSpPr/>
            <p:nvPr/>
          </p:nvGrpSpPr>
          <p:grpSpPr>
            <a:xfrm>
              <a:off x="1104044" y="2623820"/>
              <a:ext cx="1242916" cy="923330"/>
              <a:chOff x="1104044" y="2623820"/>
              <a:chExt cx="1242916" cy="923330"/>
            </a:xfrm>
          </p:grpSpPr>
          <p:sp>
            <p:nvSpPr>
              <p:cNvPr id="34" name="文本框 33"/>
              <p:cNvSpPr txBox="1"/>
              <p:nvPr/>
            </p:nvSpPr>
            <p:spPr>
              <a:xfrm>
                <a:off x="1104044" y="2623820"/>
                <a:ext cx="1101968" cy="923330"/>
              </a:xfrm>
              <a:prstGeom prst="rect">
                <a:avLst/>
              </a:prstGeom>
              <a:noFill/>
            </p:spPr>
            <p:txBody>
              <a:bodyPr wrap="square" rtlCol="0">
                <a:spAutoFit/>
              </a:bodyPr>
              <a:lstStyle/>
              <a:p>
                <a:r>
                  <a:rPr lang="en-US" altLang="zh-CN" sz="54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rPr>
                  <a:t>78</a:t>
                </a:r>
                <a:endParaRPr lang="zh-CN" altLang="en-US" sz="54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endParaRPr>
              </a:p>
            </p:txBody>
          </p:sp>
          <p:sp>
            <p:nvSpPr>
              <p:cNvPr id="35" name="文本框 34"/>
              <p:cNvSpPr txBox="1"/>
              <p:nvPr/>
            </p:nvSpPr>
            <p:spPr>
              <a:xfrm>
                <a:off x="2011680" y="3128105"/>
                <a:ext cx="335280" cy="276999"/>
              </a:xfrm>
              <a:prstGeom prst="rect">
                <a:avLst/>
              </a:prstGeom>
              <a:noFill/>
            </p:spPr>
            <p:txBody>
              <a:bodyPr wrap="square" rtlCol="0">
                <a:spAutoFit/>
              </a:bodyPr>
              <a:lstStyle/>
              <a:p>
                <a:r>
                  <a:rPr lang="en-US" altLang="zh-CN" sz="12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rPr>
                  <a:t>%</a:t>
                </a:r>
                <a:endParaRPr lang="zh-CN" altLang="en-US" sz="12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endParaRPr>
              </a:p>
            </p:txBody>
          </p:sp>
        </p:grpSp>
      </p:grpSp>
      <p:grpSp>
        <p:nvGrpSpPr>
          <p:cNvPr id="11" name="组合 10"/>
          <p:cNvGrpSpPr/>
          <p:nvPr/>
        </p:nvGrpSpPr>
        <p:grpSpPr>
          <a:xfrm>
            <a:off x="2787668" y="1847030"/>
            <a:ext cx="3619370" cy="2412913"/>
            <a:chOff x="2787668" y="1847030"/>
            <a:chExt cx="3619370" cy="2412913"/>
          </a:xfrm>
        </p:grpSpPr>
        <p:grpSp>
          <p:nvGrpSpPr>
            <p:cNvPr id="16" name="组合 15"/>
            <p:cNvGrpSpPr/>
            <p:nvPr/>
          </p:nvGrpSpPr>
          <p:grpSpPr>
            <a:xfrm>
              <a:off x="2787668" y="1847030"/>
              <a:ext cx="3619370" cy="2412913"/>
              <a:chOff x="-616439" y="1926858"/>
              <a:chExt cx="4586514" cy="3057676"/>
            </a:xfrm>
          </p:grpSpPr>
          <p:graphicFrame>
            <p:nvGraphicFramePr>
              <p:cNvPr id="17" name="图表 16"/>
              <p:cNvGraphicFramePr/>
              <p:nvPr>
                <p:extLst>
                  <p:ext uri="{D42A27DB-BD31-4B8C-83A1-F6EECF244321}">
                    <p14:modId xmlns:p14="http://schemas.microsoft.com/office/powerpoint/2010/main" val="2335295902"/>
                  </p:ext>
                </p:extLst>
              </p:nvPr>
            </p:nvGraphicFramePr>
            <p:xfrm>
              <a:off x="-616439" y="1926858"/>
              <a:ext cx="4586514" cy="3057676"/>
            </p:xfrm>
            <a:graphic>
              <a:graphicData uri="http://schemas.openxmlformats.org/drawingml/2006/chart">
                <c:chart xmlns:c="http://schemas.openxmlformats.org/drawingml/2006/chart" xmlns:r="http://schemas.openxmlformats.org/officeDocument/2006/relationships" r:id="rId3"/>
              </a:graphicData>
            </a:graphic>
          </p:graphicFrame>
          <p:sp>
            <p:nvSpPr>
              <p:cNvPr id="18" name="椭圆 17"/>
              <p:cNvSpPr/>
              <p:nvPr/>
            </p:nvSpPr>
            <p:spPr>
              <a:xfrm>
                <a:off x="552380" y="2331258"/>
                <a:ext cx="2248877" cy="2248877"/>
              </a:xfrm>
              <a:prstGeom prst="ellips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7" name="组合 36"/>
            <p:cNvGrpSpPr/>
            <p:nvPr/>
          </p:nvGrpSpPr>
          <p:grpSpPr>
            <a:xfrm>
              <a:off x="4013995" y="2623820"/>
              <a:ext cx="1235296" cy="923330"/>
              <a:chOff x="1111664" y="2623820"/>
              <a:chExt cx="1235296" cy="923330"/>
            </a:xfrm>
          </p:grpSpPr>
          <p:sp>
            <p:nvSpPr>
              <p:cNvPr id="38" name="文本框 37"/>
              <p:cNvSpPr txBox="1"/>
              <p:nvPr/>
            </p:nvSpPr>
            <p:spPr>
              <a:xfrm>
                <a:off x="1111664" y="2623820"/>
                <a:ext cx="1101968" cy="923330"/>
              </a:xfrm>
              <a:prstGeom prst="rect">
                <a:avLst/>
              </a:prstGeom>
              <a:noFill/>
            </p:spPr>
            <p:txBody>
              <a:bodyPr wrap="square" rtlCol="0">
                <a:spAutoFit/>
              </a:bodyPr>
              <a:lstStyle/>
              <a:p>
                <a:r>
                  <a:rPr lang="en-US" altLang="zh-CN" sz="54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rPr>
                  <a:t>65</a:t>
                </a:r>
                <a:endParaRPr lang="zh-CN" altLang="en-US" sz="54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endParaRPr>
              </a:p>
            </p:txBody>
          </p:sp>
          <p:sp>
            <p:nvSpPr>
              <p:cNvPr id="39" name="文本框 38"/>
              <p:cNvSpPr txBox="1"/>
              <p:nvPr/>
            </p:nvSpPr>
            <p:spPr>
              <a:xfrm>
                <a:off x="2011680" y="3128105"/>
                <a:ext cx="335280" cy="276999"/>
              </a:xfrm>
              <a:prstGeom prst="rect">
                <a:avLst/>
              </a:prstGeom>
              <a:noFill/>
            </p:spPr>
            <p:txBody>
              <a:bodyPr wrap="square" rtlCol="0">
                <a:spAutoFit/>
              </a:bodyPr>
              <a:lstStyle/>
              <a:p>
                <a:r>
                  <a:rPr lang="en-US" altLang="zh-CN" sz="12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rPr>
                  <a:t>%</a:t>
                </a:r>
                <a:endParaRPr lang="zh-CN" altLang="en-US" sz="12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endParaRPr>
              </a:p>
            </p:txBody>
          </p:sp>
        </p:grpSp>
      </p:grpSp>
      <p:grpSp>
        <p:nvGrpSpPr>
          <p:cNvPr id="10" name="组合 9"/>
          <p:cNvGrpSpPr/>
          <p:nvPr/>
        </p:nvGrpSpPr>
        <p:grpSpPr>
          <a:xfrm>
            <a:off x="5705548" y="1847030"/>
            <a:ext cx="3619370" cy="2412913"/>
            <a:chOff x="5705548" y="1847030"/>
            <a:chExt cx="3619370" cy="2412913"/>
          </a:xfrm>
        </p:grpSpPr>
        <p:grpSp>
          <p:nvGrpSpPr>
            <p:cNvPr id="22" name="组合 21"/>
            <p:cNvGrpSpPr/>
            <p:nvPr/>
          </p:nvGrpSpPr>
          <p:grpSpPr>
            <a:xfrm>
              <a:off x="5705548" y="1847030"/>
              <a:ext cx="3619370" cy="2412913"/>
              <a:chOff x="-616439" y="1926858"/>
              <a:chExt cx="4586514" cy="3057676"/>
            </a:xfrm>
          </p:grpSpPr>
          <p:graphicFrame>
            <p:nvGraphicFramePr>
              <p:cNvPr id="23" name="图表 22"/>
              <p:cNvGraphicFramePr/>
              <p:nvPr>
                <p:extLst>
                  <p:ext uri="{D42A27DB-BD31-4B8C-83A1-F6EECF244321}">
                    <p14:modId xmlns:p14="http://schemas.microsoft.com/office/powerpoint/2010/main" val="2365927457"/>
                  </p:ext>
                </p:extLst>
              </p:nvPr>
            </p:nvGraphicFramePr>
            <p:xfrm>
              <a:off x="-616439" y="1926858"/>
              <a:ext cx="4586514" cy="3057676"/>
            </p:xfrm>
            <a:graphic>
              <a:graphicData uri="http://schemas.openxmlformats.org/drawingml/2006/chart">
                <c:chart xmlns:c="http://schemas.openxmlformats.org/drawingml/2006/chart" xmlns:r="http://schemas.openxmlformats.org/officeDocument/2006/relationships" r:id="rId4"/>
              </a:graphicData>
            </a:graphic>
          </p:graphicFrame>
          <p:sp>
            <p:nvSpPr>
              <p:cNvPr id="24" name="椭圆 23"/>
              <p:cNvSpPr/>
              <p:nvPr/>
            </p:nvSpPr>
            <p:spPr>
              <a:xfrm>
                <a:off x="552380" y="2331258"/>
                <a:ext cx="2248877" cy="2248877"/>
              </a:xfrm>
              <a:prstGeom prst="ellips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0" name="组合 39"/>
            <p:cNvGrpSpPr/>
            <p:nvPr/>
          </p:nvGrpSpPr>
          <p:grpSpPr>
            <a:xfrm>
              <a:off x="6972093" y="2623820"/>
              <a:ext cx="1249810" cy="923330"/>
              <a:chOff x="1097150" y="2623820"/>
              <a:chExt cx="1249810" cy="923330"/>
            </a:xfrm>
          </p:grpSpPr>
          <p:sp>
            <p:nvSpPr>
              <p:cNvPr id="41" name="文本框 40"/>
              <p:cNvSpPr txBox="1"/>
              <p:nvPr/>
            </p:nvSpPr>
            <p:spPr>
              <a:xfrm>
                <a:off x="1097150" y="2623820"/>
                <a:ext cx="1101968" cy="923330"/>
              </a:xfrm>
              <a:prstGeom prst="rect">
                <a:avLst/>
              </a:prstGeom>
              <a:noFill/>
            </p:spPr>
            <p:txBody>
              <a:bodyPr wrap="square" rtlCol="0">
                <a:spAutoFit/>
              </a:bodyPr>
              <a:lstStyle/>
              <a:p>
                <a:r>
                  <a:rPr lang="en-US" altLang="zh-CN" sz="54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rPr>
                  <a:t>75</a:t>
                </a:r>
                <a:endParaRPr lang="zh-CN" altLang="en-US" sz="54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endParaRPr>
              </a:p>
            </p:txBody>
          </p:sp>
          <p:sp>
            <p:nvSpPr>
              <p:cNvPr id="42" name="文本框 41"/>
              <p:cNvSpPr txBox="1"/>
              <p:nvPr/>
            </p:nvSpPr>
            <p:spPr>
              <a:xfrm>
                <a:off x="2011680" y="3128105"/>
                <a:ext cx="335280" cy="276999"/>
              </a:xfrm>
              <a:prstGeom prst="rect">
                <a:avLst/>
              </a:prstGeom>
              <a:noFill/>
            </p:spPr>
            <p:txBody>
              <a:bodyPr wrap="square" rtlCol="0">
                <a:spAutoFit/>
              </a:bodyPr>
              <a:lstStyle/>
              <a:p>
                <a:r>
                  <a:rPr lang="en-US" altLang="zh-CN" sz="12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rPr>
                  <a:t>%</a:t>
                </a:r>
                <a:endParaRPr lang="zh-CN" altLang="en-US" sz="12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endParaRPr>
              </a:p>
            </p:txBody>
          </p:sp>
        </p:grpSp>
      </p:grpSp>
      <p:grpSp>
        <p:nvGrpSpPr>
          <p:cNvPr id="9" name="组合 8"/>
          <p:cNvGrpSpPr/>
          <p:nvPr/>
        </p:nvGrpSpPr>
        <p:grpSpPr>
          <a:xfrm>
            <a:off x="8623429" y="1847030"/>
            <a:ext cx="3619370" cy="2412913"/>
            <a:chOff x="8623429" y="1847030"/>
            <a:chExt cx="3619370" cy="2412913"/>
          </a:xfrm>
        </p:grpSpPr>
        <p:grpSp>
          <p:nvGrpSpPr>
            <p:cNvPr id="19" name="组合 18"/>
            <p:cNvGrpSpPr/>
            <p:nvPr/>
          </p:nvGrpSpPr>
          <p:grpSpPr>
            <a:xfrm>
              <a:off x="8623429" y="1847030"/>
              <a:ext cx="3619370" cy="2412913"/>
              <a:chOff x="-616439" y="1926858"/>
              <a:chExt cx="4586514" cy="3057676"/>
            </a:xfrm>
          </p:grpSpPr>
          <p:graphicFrame>
            <p:nvGraphicFramePr>
              <p:cNvPr id="20" name="图表 19"/>
              <p:cNvGraphicFramePr/>
              <p:nvPr>
                <p:extLst>
                  <p:ext uri="{D42A27DB-BD31-4B8C-83A1-F6EECF244321}">
                    <p14:modId xmlns:p14="http://schemas.microsoft.com/office/powerpoint/2010/main" val="2921301217"/>
                  </p:ext>
                </p:extLst>
              </p:nvPr>
            </p:nvGraphicFramePr>
            <p:xfrm>
              <a:off x="-616439" y="1926858"/>
              <a:ext cx="4586514" cy="3057676"/>
            </p:xfrm>
            <a:graphic>
              <a:graphicData uri="http://schemas.openxmlformats.org/drawingml/2006/chart">
                <c:chart xmlns:c="http://schemas.openxmlformats.org/drawingml/2006/chart" xmlns:r="http://schemas.openxmlformats.org/officeDocument/2006/relationships" r:id="rId5"/>
              </a:graphicData>
            </a:graphic>
          </p:graphicFrame>
          <p:sp>
            <p:nvSpPr>
              <p:cNvPr id="21" name="椭圆 20"/>
              <p:cNvSpPr/>
              <p:nvPr/>
            </p:nvSpPr>
            <p:spPr>
              <a:xfrm>
                <a:off x="552380" y="2331258"/>
                <a:ext cx="2248877" cy="2248877"/>
              </a:xfrm>
              <a:prstGeom prst="ellips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3" name="组合 42"/>
            <p:cNvGrpSpPr/>
            <p:nvPr/>
          </p:nvGrpSpPr>
          <p:grpSpPr>
            <a:xfrm>
              <a:off x="9907405" y="2623820"/>
              <a:ext cx="1249810" cy="923330"/>
              <a:chOff x="1097150" y="2623820"/>
              <a:chExt cx="1249810" cy="923330"/>
            </a:xfrm>
          </p:grpSpPr>
          <p:sp>
            <p:nvSpPr>
              <p:cNvPr id="44" name="文本框 43"/>
              <p:cNvSpPr txBox="1"/>
              <p:nvPr/>
            </p:nvSpPr>
            <p:spPr>
              <a:xfrm>
                <a:off x="1097150" y="2623820"/>
                <a:ext cx="1101968" cy="923330"/>
              </a:xfrm>
              <a:prstGeom prst="rect">
                <a:avLst/>
              </a:prstGeom>
              <a:noFill/>
            </p:spPr>
            <p:txBody>
              <a:bodyPr wrap="square" rtlCol="0">
                <a:spAutoFit/>
              </a:bodyPr>
              <a:lstStyle/>
              <a:p>
                <a:r>
                  <a:rPr lang="en-US" altLang="zh-CN" sz="54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rPr>
                  <a:t>82</a:t>
                </a:r>
                <a:endParaRPr lang="zh-CN" altLang="en-US" sz="54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endParaRPr>
              </a:p>
            </p:txBody>
          </p:sp>
          <p:sp>
            <p:nvSpPr>
              <p:cNvPr id="45" name="文本框 44"/>
              <p:cNvSpPr txBox="1"/>
              <p:nvPr/>
            </p:nvSpPr>
            <p:spPr>
              <a:xfrm>
                <a:off x="2011680" y="3128105"/>
                <a:ext cx="335280" cy="276999"/>
              </a:xfrm>
              <a:prstGeom prst="rect">
                <a:avLst/>
              </a:prstGeom>
              <a:noFill/>
            </p:spPr>
            <p:txBody>
              <a:bodyPr wrap="square" rtlCol="0">
                <a:spAutoFit/>
              </a:bodyPr>
              <a:lstStyle/>
              <a:p>
                <a:r>
                  <a:rPr lang="en-US" altLang="zh-CN" sz="12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rPr>
                  <a:t>%</a:t>
                </a:r>
                <a:endParaRPr lang="zh-CN" altLang="en-US" sz="1200" dirty="0">
                  <a:gradFill>
                    <a:gsLst>
                      <a:gs pos="0">
                        <a:srgbClr val="19BEB7"/>
                      </a:gs>
                      <a:gs pos="100000">
                        <a:srgbClr val="199BCF"/>
                      </a:gs>
                    </a:gsLst>
                    <a:lin ang="5400000" scaled="1"/>
                  </a:gradFill>
                  <a:latin typeface="方正兰亭粗黑简体" panose="02000000000000000000" pitchFamily="2" charset="-122"/>
                  <a:ea typeface="方正兰亭粗黑简体" panose="02000000000000000000" pitchFamily="2" charset="-122"/>
                </a:endParaRPr>
              </a:p>
            </p:txBody>
          </p:sp>
        </p:grpSp>
      </p:grpSp>
      <p:sp>
        <p:nvSpPr>
          <p:cNvPr id="46" name="矩形 45"/>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47" name="圆角矩形 46"/>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49" name="圆角矩形 48"/>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51" name="直接连接符 50"/>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6674947"/>
      </p:ext>
    </p:extLst>
  </p:cSld>
  <p:clrMapOvr>
    <a:masterClrMapping/>
  </p:clrMapOvr>
  <mc:AlternateContent xmlns:mc="http://schemas.openxmlformats.org/markup-compatibility/2006" xmlns:p14="http://schemas.microsoft.com/office/powerpoint/2010/main">
    <mc:Choice Requires="p14">
      <p:transition spd="slow" p14:dur="1600" advTm="6000">
        <p14:conveyor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50"/>
                                        </p:tgtEl>
                                        <p:attrNameLst>
                                          <p:attrName>style.visibility</p:attrName>
                                        </p:attrNameLst>
                                      </p:cBhvr>
                                      <p:to>
                                        <p:strVal val="visible"/>
                                      </p:to>
                                    </p:set>
                                    <p:anim calcmode="lin" valueType="num">
                                      <p:cBhvr>
                                        <p:cTn id="7" dur="1000" fill="hold"/>
                                        <p:tgtEl>
                                          <p:spTgt spid="50"/>
                                        </p:tgtEl>
                                        <p:attrNameLst>
                                          <p:attrName>ppt_w</p:attrName>
                                        </p:attrNameLst>
                                      </p:cBhvr>
                                      <p:tavLst>
                                        <p:tav tm="0">
                                          <p:val>
                                            <p:strVal val="#ppt_w+.3"/>
                                          </p:val>
                                        </p:tav>
                                        <p:tav tm="100000">
                                          <p:val>
                                            <p:strVal val="#ppt_w"/>
                                          </p:val>
                                        </p:tav>
                                      </p:tavLst>
                                    </p:anim>
                                    <p:anim calcmode="lin" valueType="num">
                                      <p:cBhvr>
                                        <p:cTn id="8" dur="1000" fill="hold"/>
                                        <p:tgtEl>
                                          <p:spTgt spid="50"/>
                                        </p:tgtEl>
                                        <p:attrNameLst>
                                          <p:attrName>ppt_h</p:attrName>
                                        </p:attrNameLst>
                                      </p:cBhvr>
                                      <p:tavLst>
                                        <p:tav tm="0">
                                          <p:val>
                                            <p:strVal val="#ppt_h"/>
                                          </p:val>
                                        </p:tav>
                                        <p:tav tm="100000">
                                          <p:val>
                                            <p:strVal val="#ppt_h"/>
                                          </p:val>
                                        </p:tav>
                                      </p:tavLst>
                                    </p:anim>
                                    <p:animEffect transition="in" filter="fade">
                                      <p:cBhvr>
                                        <p:cTn id="9" dur="1000"/>
                                        <p:tgtEl>
                                          <p:spTgt spid="50"/>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p:cTn id="12" dur="3250" fill="hold"/>
                                        <p:tgtEl>
                                          <p:spTgt spid="51"/>
                                        </p:tgtEl>
                                        <p:attrNameLst>
                                          <p:attrName>ppt_w</p:attrName>
                                        </p:attrNameLst>
                                      </p:cBhvr>
                                      <p:tavLst>
                                        <p:tav tm="0">
                                          <p:val>
                                            <p:strVal val="#ppt_w+.3"/>
                                          </p:val>
                                        </p:tav>
                                        <p:tav tm="100000">
                                          <p:val>
                                            <p:strVal val="#ppt_w"/>
                                          </p:val>
                                        </p:tav>
                                      </p:tavLst>
                                    </p:anim>
                                    <p:anim calcmode="lin" valueType="num">
                                      <p:cBhvr>
                                        <p:cTn id="13" dur="3250" fill="hold"/>
                                        <p:tgtEl>
                                          <p:spTgt spid="51"/>
                                        </p:tgtEl>
                                        <p:attrNameLst>
                                          <p:attrName>ppt_h</p:attrName>
                                        </p:attrNameLst>
                                      </p:cBhvr>
                                      <p:tavLst>
                                        <p:tav tm="0">
                                          <p:val>
                                            <p:strVal val="#ppt_h"/>
                                          </p:val>
                                        </p:tav>
                                        <p:tav tm="100000">
                                          <p:val>
                                            <p:strVal val="#ppt_h"/>
                                          </p:val>
                                        </p:tav>
                                      </p:tavLst>
                                    </p:anim>
                                    <p:animEffect transition="in" filter="fade">
                                      <p:cBhvr>
                                        <p:cTn id="14" dur="3250"/>
                                        <p:tgtEl>
                                          <p:spTgt spid="51"/>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500"/>
                                        <p:tgtEl>
                                          <p:spTgt spid="49"/>
                                        </p:tgtEl>
                                      </p:cBhvr>
                                    </p:animEffect>
                                  </p:childTnLst>
                                </p:cTn>
                              </p:par>
                            </p:childTnLst>
                          </p:cTn>
                        </p:par>
                        <p:par>
                          <p:cTn id="27" fill="hold">
                            <p:stCondLst>
                              <p:cond delay="3250"/>
                            </p:stCondLst>
                            <p:childTnLst>
                              <p:par>
                                <p:cTn id="28" presetID="31"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fltVal val="0"/>
                                          </p:val>
                                        </p:tav>
                                        <p:tav tm="100000">
                                          <p:val>
                                            <p:strVal val="#ppt_w"/>
                                          </p:val>
                                        </p:tav>
                                      </p:tavLst>
                                    </p:anim>
                                    <p:anim calcmode="lin" valueType="num">
                                      <p:cBhvr>
                                        <p:cTn id="31" dur="1000" fill="hold"/>
                                        <p:tgtEl>
                                          <p:spTgt spid="8"/>
                                        </p:tgtEl>
                                        <p:attrNameLst>
                                          <p:attrName>ppt_h</p:attrName>
                                        </p:attrNameLst>
                                      </p:cBhvr>
                                      <p:tavLst>
                                        <p:tav tm="0">
                                          <p:val>
                                            <p:fltVal val="0"/>
                                          </p:val>
                                        </p:tav>
                                        <p:tav tm="100000">
                                          <p:val>
                                            <p:strVal val="#ppt_h"/>
                                          </p:val>
                                        </p:tav>
                                      </p:tavLst>
                                    </p:anim>
                                    <p:anim calcmode="lin" valueType="num">
                                      <p:cBhvr>
                                        <p:cTn id="32" dur="1000" fill="hold"/>
                                        <p:tgtEl>
                                          <p:spTgt spid="8"/>
                                        </p:tgtEl>
                                        <p:attrNameLst>
                                          <p:attrName>style.rotation</p:attrName>
                                        </p:attrNameLst>
                                      </p:cBhvr>
                                      <p:tavLst>
                                        <p:tav tm="0">
                                          <p:val>
                                            <p:fltVal val="90"/>
                                          </p:val>
                                        </p:tav>
                                        <p:tav tm="100000">
                                          <p:val>
                                            <p:fltVal val="0"/>
                                          </p:val>
                                        </p:tav>
                                      </p:tavLst>
                                    </p:anim>
                                    <p:animEffect transition="in" filter="fade">
                                      <p:cBhvr>
                                        <p:cTn id="33" dur="1000"/>
                                        <p:tgtEl>
                                          <p:spTgt spid="8"/>
                                        </p:tgtEl>
                                      </p:cBhvr>
                                    </p:animEffect>
                                  </p:childTnLst>
                                </p:cTn>
                              </p:par>
                              <p:par>
                                <p:cTn id="34" presetID="31"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 calcmode="lin" valueType="num">
                                      <p:cBhvr>
                                        <p:cTn id="38" dur="1000" fill="hold"/>
                                        <p:tgtEl>
                                          <p:spTgt spid="11"/>
                                        </p:tgtEl>
                                        <p:attrNameLst>
                                          <p:attrName>style.rotation</p:attrName>
                                        </p:attrNameLst>
                                      </p:cBhvr>
                                      <p:tavLst>
                                        <p:tav tm="0">
                                          <p:val>
                                            <p:fltVal val="90"/>
                                          </p:val>
                                        </p:tav>
                                        <p:tav tm="100000">
                                          <p:val>
                                            <p:fltVal val="0"/>
                                          </p:val>
                                        </p:tav>
                                      </p:tavLst>
                                    </p:anim>
                                    <p:animEffect transition="in" filter="fade">
                                      <p:cBhvr>
                                        <p:cTn id="39" dur="1000"/>
                                        <p:tgtEl>
                                          <p:spTgt spid="11"/>
                                        </p:tgtEl>
                                      </p:cBhvr>
                                    </p:animEffect>
                                  </p:childTnLst>
                                </p:cTn>
                              </p:par>
                              <p:par>
                                <p:cTn id="40" presetID="31"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1000" fill="hold"/>
                                        <p:tgtEl>
                                          <p:spTgt spid="10"/>
                                        </p:tgtEl>
                                        <p:attrNameLst>
                                          <p:attrName>ppt_w</p:attrName>
                                        </p:attrNameLst>
                                      </p:cBhvr>
                                      <p:tavLst>
                                        <p:tav tm="0">
                                          <p:val>
                                            <p:fltVal val="0"/>
                                          </p:val>
                                        </p:tav>
                                        <p:tav tm="100000">
                                          <p:val>
                                            <p:strVal val="#ppt_w"/>
                                          </p:val>
                                        </p:tav>
                                      </p:tavLst>
                                    </p:anim>
                                    <p:anim calcmode="lin" valueType="num">
                                      <p:cBhvr>
                                        <p:cTn id="43" dur="1000" fill="hold"/>
                                        <p:tgtEl>
                                          <p:spTgt spid="10"/>
                                        </p:tgtEl>
                                        <p:attrNameLst>
                                          <p:attrName>ppt_h</p:attrName>
                                        </p:attrNameLst>
                                      </p:cBhvr>
                                      <p:tavLst>
                                        <p:tav tm="0">
                                          <p:val>
                                            <p:fltVal val="0"/>
                                          </p:val>
                                        </p:tav>
                                        <p:tav tm="100000">
                                          <p:val>
                                            <p:strVal val="#ppt_h"/>
                                          </p:val>
                                        </p:tav>
                                      </p:tavLst>
                                    </p:anim>
                                    <p:anim calcmode="lin" valueType="num">
                                      <p:cBhvr>
                                        <p:cTn id="44" dur="1000" fill="hold"/>
                                        <p:tgtEl>
                                          <p:spTgt spid="10"/>
                                        </p:tgtEl>
                                        <p:attrNameLst>
                                          <p:attrName>style.rotation</p:attrName>
                                        </p:attrNameLst>
                                      </p:cBhvr>
                                      <p:tavLst>
                                        <p:tav tm="0">
                                          <p:val>
                                            <p:fltVal val="90"/>
                                          </p:val>
                                        </p:tav>
                                        <p:tav tm="100000">
                                          <p:val>
                                            <p:fltVal val="0"/>
                                          </p:val>
                                        </p:tav>
                                      </p:tavLst>
                                    </p:anim>
                                    <p:animEffect transition="in" filter="fade">
                                      <p:cBhvr>
                                        <p:cTn id="45" dur="1000"/>
                                        <p:tgtEl>
                                          <p:spTgt spid="10"/>
                                        </p:tgtEl>
                                      </p:cBhvr>
                                    </p:animEffect>
                                  </p:childTnLst>
                                </p:cTn>
                              </p:par>
                              <p:par>
                                <p:cTn id="46" presetID="31"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fltVal val="0"/>
                                          </p:val>
                                        </p:tav>
                                        <p:tav tm="100000">
                                          <p:val>
                                            <p:strVal val="#ppt_w"/>
                                          </p:val>
                                        </p:tav>
                                      </p:tavLst>
                                    </p:anim>
                                    <p:anim calcmode="lin" valueType="num">
                                      <p:cBhvr>
                                        <p:cTn id="49" dur="1000" fill="hold"/>
                                        <p:tgtEl>
                                          <p:spTgt spid="9"/>
                                        </p:tgtEl>
                                        <p:attrNameLst>
                                          <p:attrName>ppt_h</p:attrName>
                                        </p:attrNameLst>
                                      </p:cBhvr>
                                      <p:tavLst>
                                        <p:tav tm="0">
                                          <p:val>
                                            <p:fltVal val="0"/>
                                          </p:val>
                                        </p:tav>
                                        <p:tav tm="100000">
                                          <p:val>
                                            <p:strVal val="#ppt_h"/>
                                          </p:val>
                                        </p:tav>
                                      </p:tavLst>
                                    </p:anim>
                                    <p:anim calcmode="lin" valueType="num">
                                      <p:cBhvr>
                                        <p:cTn id="50" dur="1000" fill="hold"/>
                                        <p:tgtEl>
                                          <p:spTgt spid="9"/>
                                        </p:tgtEl>
                                        <p:attrNameLst>
                                          <p:attrName>style.rotation</p:attrName>
                                        </p:attrNameLst>
                                      </p:cBhvr>
                                      <p:tavLst>
                                        <p:tav tm="0">
                                          <p:val>
                                            <p:fltVal val="90"/>
                                          </p:val>
                                        </p:tav>
                                        <p:tav tm="100000">
                                          <p:val>
                                            <p:fltVal val="0"/>
                                          </p:val>
                                        </p:tav>
                                      </p:tavLst>
                                    </p:anim>
                                    <p:animEffect transition="in" filter="fade">
                                      <p:cBhvr>
                                        <p:cTn id="51" dur="1000"/>
                                        <p:tgtEl>
                                          <p:spTgt spid="9"/>
                                        </p:tgtEl>
                                      </p:cBhvr>
                                    </p:animEffect>
                                  </p:childTnLst>
                                </p:cTn>
                              </p:par>
                            </p:childTnLst>
                          </p:cTn>
                        </p:par>
                        <p:par>
                          <p:cTn id="52" fill="hold">
                            <p:stCondLst>
                              <p:cond delay="4250"/>
                            </p:stCondLst>
                            <p:childTnLst>
                              <p:par>
                                <p:cTn id="53" presetID="42" presetClass="entr" presetSubtype="0"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10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P spid="48" grpId="0"/>
      <p:bldP spid="49" grpId="0" animBg="1"/>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722978" y="134256"/>
            <a:ext cx="6146799" cy="10058400"/>
            <a:chOff x="5722978" y="134256"/>
            <a:chExt cx="6146799" cy="10058400"/>
          </a:xfrm>
        </p:grpSpPr>
        <p:pic>
          <p:nvPicPr>
            <p:cNvPr id="8" name="图片 7"/>
            <p:cNvPicPr>
              <a:picLocks noChangeAspect="1"/>
            </p:cNvPicPr>
            <p:nvPr/>
          </p:nvPicPr>
          <p:blipFill>
            <a:blip r:embed="rId2"/>
            <a:stretch>
              <a:fillRect/>
            </a:stretch>
          </p:blipFill>
          <p:spPr>
            <a:xfrm rot="5400000">
              <a:off x="3767178" y="2090056"/>
              <a:ext cx="10058400" cy="6146799"/>
            </a:xfrm>
            <a:prstGeom prst="rect">
              <a:avLst/>
            </a:prstGeom>
            <a:effectLst/>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1" r="37567" b="1747"/>
            <a:stretch/>
          </p:blipFill>
          <p:spPr>
            <a:xfrm>
              <a:off x="6696075" y="2295525"/>
              <a:ext cx="4350544" cy="4562475"/>
            </a:xfrm>
            <a:prstGeom prst="rect">
              <a:avLst/>
            </a:prstGeom>
            <a:ln>
              <a:noFill/>
            </a:ln>
            <a:effectLst/>
          </p:spPr>
        </p:pic>
      </p:grpSp>
      <p:sp>
        <p:nvSpPr>
          <p:cNvPr id="12" name="矩形 11"/>
          <p:cNvSpPr/>
          <p:nvPr/>
        </p:nvSpPr>
        <p:spPr>
          <a:xfrm>
            <a:off x="1374659" y="1809934"/>
            <a:ext cx="2543480" cy="593817"/>
          </a:xfrm>
          <a:prstGeom prst="rect">
            <a:avLst/>
          </a:prstGeom>
        </p:spPr>
        <p:txBody>
          <a:bodyPr wrap="square">
            <a:spAutoFit/>
          </a:bodyPr>
          <a:lstStyle/>
          <a:p>
            <a:pPr>
              <a:lnSpc>
                <a:spcPct val="125000"/>
              </a:lnSpc>
            </a:pPr>
            <a:r>
              <a:rPr lang="en-US" altLang="zh-CN" sz="28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8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4" name="椭圆 13"/>
          <p:cNvSpPr/>
          <p:nvPr/>
        </p:nvSpPr>
        <p:spPr>
          <a:xfrm>
            <a:off x="619124" y="1846537"/>
            <a:ext cx="557214" cy="557214"/>
          </a:xfrm>
          <a:prstGeom prst="ellipse">
            <a:avLst/>
          </a:prstGeom>
          <a:gradFill>
            <a:gsLst>
              <a:gs pos="0">
                <a:srgbClr val="199BCF">
                  <a:alpha val="28000"/>
                </a:srgbClr>
              </a:gs>
              <a:gs pos="100000">
                <a:srgbClr val="19BEB7">
                  <a:alpha val="28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p:cNvSpPr/>
          <p:nvPr/>
        </p:nvSpPr>
        <p:spPr>
          <a:xfrm>
            <a:off x="700976" y="1928389"/>
            <a:ext cx="393510" cy="393510"/>
          </a:xfrm>
          <a:prstGeom prst="ellipse">
            <a:avLst/>
          </a:prstGeom>
          <a:gradFill>
            <a:gsLst>
              <a:gs pos="0">
                <a:srgbClr val="199BCF"/>
              </a:gs>
              <a:gs pos="100000">
                <a:srgbClr val="19BEB7"/>
              </a:gs>
            </a:gsLst>
            <a:lin ang="5400000" scaled="0"/>
          </a:gradFill>
          <a:ln>
            <a:noFill/>
          </a:ln>
          <a:effectLst>
            <a:outerShdw blurRad="50800" dist="25400" dir="2700000" algn="tl" rotWithShape="0">
              <a:srgbClr val="47575F"/>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1390125" y="2403751"/>
            <a:ext cx="4351615" cy="784830"/>
          </a:xfrm>
          <a:prstGeom prst="rect">
            <a:avLst/>
          </a:prstGeom>
        </p:spPr>
        <p:txBody>
          <a:bodyPr wrap="square">
            <a:spAutoFit/>
          </a:bodyPr>
          <a:lstStyle/>
          <a:p>
            <a:pPr algn="just">
              <a:lnSpc>
                <a:spcPct val="125000"/>
              </a:lnSpc>
            </a:pPr>
            <a:r>
              <a:rPr lang="en-US" altLang="zh-CN" sz="12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because you </a:t>
            </a:r>
            <a:endParaRPr lang="zh-CN" altLang="en-US" sz="12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28" name="直接连接符 27"/>
          <p:cNvCxnSpPr/>
          <p:nvPr/>
        </p:nvCxnSpPr>
        <p:spPr>
          <a:xfrm>
            <a:off x="892629" y="2284185"/>
            <a:ext cx="0" cy="1504044"/>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374659" y="3447539"/>
            <a:ext cx="2543480" cy="593817"/>
          </a:xfrm>
          <a:prstGeom prst="rect">
            <a:avLst/>
          </a:prstGeom>
        </p:spPr>
        <p:txBody>
          <a:bodyPr wrap="square">
            <a:spAutoFit/>
          </a:bodyPr>
          <a:lstStyle/>
          <a:p>
            <a:pPr>
              <a:lnSpc>
                <a:spcPct val="125000"/>
              </a:lnSpc>
            </a:pPr>
            <a:r>
              <a:rPr lang="en-US" altLang="zh-CN" sz="28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8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0" name="椭圆 29"/>
          <p:cNvSpPr/>
          <p:nvPr/>
        </p:nvSpPr>
        <p:spPr>
          <a:xfrm>
            <a:off x="619124" y="3484142"/>
            <a:ext cx="557214" cy="557214"/>
          </a:xfrm>
          <a:prstGeom prst="ellipse">
            <a:avLst/>
          </a:prstGeom>
          <a:gradFill>
            <a:gsLst>
              <a:gs pos="0">
                <a:srgbClr val="199BCF">
                  <a:alpha val="28000"/>
                </a:srgbClr>
              </a:gs>
              <a:gs pos="100000">
                <a:srgbClr val="19BEB7">
                  <a:alpha val="28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椭圆 30"/>
          <p:cNvSpPr/>
          <p:nvPr/>
        </p:nvSpPr>
        <p:spPr>
          <a:xfrm>
            <a:off x="700976" y="3565994"/>
            <a:ext cx="393510" cy="393510"/>
          </a:xfrm>
          <a:prstGeom prst="ellipse">
            <a:avLst/>
          </a:prstGeom>
          <a:gradFill>
            <a:gsLst>
              <a:gs pos="0">
                <a:srgbClr val="199BCF"/>
              </a:gs>
              <a:gs pos="100000">
                <a:srgbClr val="19BEB7"/>
              </a:gs>
            </a:gsLst>
            <a:lin ang="5400000" scaled="0"/>
          </a:gradFill>
          <a:ln>
            <a:noFill/>
          </a:ln>
          <a:effectLst>
            <a:outerShdw blurRad="50800" dist="25400" dir="2700000" algn="tl" rotWithShape="0">
              <a:srgbClr val="47575F"/>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31"/>
          <p:cNvSpPr/>
          <p:nvPr/>
        </p:nvSpPr>
        <p:spPr>
          <a:xfrm>
            <a:off x="1390125" y="4041356"/>
            <a:ext cx="4351615" cy="768928"/>
          </a:xfrm>
          <a:prstGeom prst="rect">
            <a:avLst/>
          </a:prstGeom>
        </p:spPr>
        <p:txBody>
          <a:bodyPr wrap="square">
            <a:spAutoFit/>
          </a:bodyPr>
          <a:lstStyle/>
          <a:p>
            <a:pPr algn="just">
              <a:lnSpc>
                <a:spcPct val="125000"/>
              </a:lnSpc>
            </a:pPr>
            <a:r>
              <a:rPr lang="en-US" altLang="zh-CN" sz="12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a:t>
            </a:r>
            <a:endParaRPr lang="zh-CN" altLang="en-US" sz="12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3" name="矩形 32"/>
          <p:cNvSpPr/>
          <p:nvPr/>
        </p:nvSpPr>
        <p:spPr>
          <a:xfrm>
            <a:off x="1374659" y="5028166"/>
            <a:ext cx="2543480" cy="593817"/>
          </a:xfrm>
          <a:prstGeom prst="rect">
            <a:avLst/>
          </a:prstGeom>
        </p:spPr>
        <p:txBody>
          <a:bodyPr wrap="square">
            <a:spAutoFit/>
          </a:bodyPr>
          <a:lstStyle/>
          <a:p>
            <a:pPr>
              <a:lnSpc>
                <a:spcPct val="125000"/>
              </a:lnSpc>
            </a:pPr>
            <a:r>
              <a:rPr lang="en-US" altLang="zh-CN" sz="28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8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4" name="椭圆 33"/>
          <p:cNvSpPr/>
          <p:nvPr/>
        </p:nvSpPr>
        <p:spPr>
          <a:xfrm>
            <a:off x="619124" y="5064769"/>
            <a:ext cx="557214" cy="557214"/>
          </a:xfrm>
          <a:prstGeom prst="ellipse">
            <a:avLst/>
          </a:prstGeom>
          <a:gradFill>
            <a:gsLst>
              <a:gs pos="0">
                <a:srgbClr val="199BCF">
                  <a:alpha val="28000"/>
                </a:srgbClr>
              </a:gs>
              <a:gs pos="100000">
                <a:srgbClr val="19BEB7">
                  <a:alpha val="28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a:off x="700976" y="5146621"/>
            <a:ext cx="393510" cy="393510"/>
          </a:xfrm>
          <a:prstGeom prst="ellipse">
            <a:avLst/>
          </a:prstGeom>
          <a:gradFill>
            <a:gsLst>
              <a:gs pos="0">
                <a:srgbClr val="199BCF"/>
              </a:gs>
              <a:gs pos="100000">
                <a:srgbClr val="19BEB7"/>
              </a:gs>
            </a:gsLst>
            <a:lin ang="5400000" scaled="0"/>
          </a:gradFill>
          <a:ln>
            <a:noFill/>
          </a:ln>
          <a:effectLst>
            <a:outerShdw blurRad="50800" dist="25400" dir="2700000" algn="tl" rotWithShape="0">
              <a:srgbClr val="47575F"/>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矩形 35"/>
          <p:cNvSpPr/>
          <p:nvPr/>
        </p:nvSpPr>
        <p:spPr>
          <a:xfrm>
            <a:off x="1390125" y="5621983"/>
            <a:ext cx="4351615" cy="784830"/>
          </a:xfrm>
          <a:prstGeom prst="rect">
            <a:avLst/>
          </a:prstGeom>
        </p:spPr>
        <p:txBody>
          <a:bodyPr wrap="square">
            <a:spAutoFit/>
          </a:bodyPr>
          <a:lstStyle/>
          <a:p>
            <a:pPr algn="just">
              <a:lnSpc>
                <a:spcPct val="125000"/>
              </a:lnSpc>
            </a:pPr>
            <a:r>
              <a:rPr lang="en-US" altLang="zh-CN" sz="12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want to dream; go where </a:t>
            </a:r>
            <a:endParaRPr lang="zh-CN" altLang="en-US" sz="12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3" name="矩形 22"/>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4" name="圆角矩形 23"/>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6" name="圆角矩形 25"/>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37" name="直接连接符 36"/>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892629" y="4041356"/>
            <a:ext cx="0" cy="1504044"/>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5097466"/>
      </p:ext>
    </p:extLst>
  </p:cSld>
  <p:clrMapOvr>
    <a:masterClrMapping/>
  </p:clrMapOvr>
  <p:transition spd="slow" advTm="1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strVal val="#ppt_w+.3"/>
                                          </p:val>
                                        </p:tav>
                                        <p:tav tm="100000">
                                          <p:val>
                                            <p:strVal val="#ppt_w"/>
                                          </p:val>
                                        </p:tav>
                                      </p:tavLst>
                                    </p:anim>
                                    <p:anim calcmode="lin" valueType="num">
                                      <p:cBhvr>
                                        <p:cTn id="8" dur="1000" fill="hold"/>
                                        <p:tgtEl>
                                          <p:spTgt spid="27"/>
                                        </p:tgtEl>
                                        <p:attrNameLst>
                                          <p:attrName>ppt_h</p:attrName>
                                        </p:attrNameLst>
                                      </p:cBhvr>
                                      <p:tavLst>
                                        <p:tav tm="0">
                                          <p:val>
                                            <p:strVal val="#ppt_h"/>
                                          </p:val>
                                        </p:tav>
                                        <p:tav tm="100000">
                                          <p:val>
                                            <p:strVal val="#ppt_h"/>
                                          </p:val>
                                        </p:tav>
                                      </p:tavLst>
                                    </p:anim>
                                    <p:animEffect transition="in" filter="fade">
                                      <p:cBhvr>
                                        <p:cTn id="9" dur="1000"/>
                                        <p:tgtEl>
                                          <p:spTgt spid="27"/>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3250" fill="hold"/>
                                        <p:tgtEl>
                                          <p:spTgt spid="37"/>
                                        </p:tgtEl>
                                        <p:attrNameLst>
                                          <p:attrName>ppt_w</p:attrName>
                                        </p:attrNameLst>
                                      </p:cBhvr>
                                      <p:tavLst>
                                        <p:tav tm="0">
                                          <p:val>
                                            <p:strVal val="#ppt_w+.3"/>
                                          </p:val>
                                        </p:tav>
                                        <p:tav tm="100000">
                                          <p:val>
                                            <p:strVal val="#ppt_w"/>
                                          </p:val>
                                        </p:tav>
                                      </p:tavLst>
                                    </p:anim>
                                    <p:anim calcmode="lin" valueType="num">
                                      <p:cBhvr>
                                        <p:cTn id="13" dur="3250" fill="hold"/>
                                        <p:tgtEl>
                                          <p:spTgt spid="37"/>
                                        </p:tgtEl>
                                        <p:attrNameLst>
                                          <p:attrName>ppt_h</p:attrName>
                                        </p:attrNameLst>
                                      </p:cBhvr>
                                      <p:tavLst>
                                        <p:tav tm="0">
                                          <p:val>
                                            <p:strVal val="#ppt_h"/>
                                          </p:val>
                                        </p:tav>
                                        <p:tav tm="100000">
                                          <p:val>
                                            <p:strVal val="#ppt_h"/>
                                          </p:val>
                                        </p:tav>
                                      </p:tavLst>
                                    </p:anim>
                                    <p:animEffect transition="in" filter="fade">
                                      <p:cBhvr>
                                        <p:cTn id="14" dur="3250"/>
                                        <p:tgtEl>
                                          <p:spTgt spid="37"/>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par>
                          <p:cTn id="27" fill="hold">
                            <p:stCondLst>
                              <p:cond delay="3250"/>
                            </p:stCondLst>
                            <p:childTnLst>
                              <p:par>
                                <p:cTn id="28" presetID="42"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childTnLst>
                                </p:cTn>
                              </p:par>
                              <p:par>
                                <p:cTn id="37" presetID="6" presetClass="emph" presetSubtype="0" autoRev="1" fill="hold" grpId="1" nodeType="withEffect">
                                  <p:stCondLst>
                                    <p:cond delay="250"/>
                                  </p:stCondLst>
                                  <p:childTnLst>
                                    <p:animScale>
                                      <p:cBhvr>
                                        <p:cTn id="38" dur="500" fill="hold"/>
                                        <p:tgtEl>
                                          <p:spTgt spid="15"/>
                                        </p:tgtEl>
                                      </p:cBhvr>
                                      <p:by x="110000" y="110000"/>
                                    </p:animScale>
                                  </p:childTnLst>
                                </p:cTn>
                              </p:par>
                              <p:par>
                                <p:cTn id="39" presetID="23" presetClass="entr" presetSubtype="16" fill="hold" grpId="0" nodeType="withEffect">
                                  <p:stCondLst>
                                    <p:cond delay="25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childTnLst>
                                </p:cTn>
                              </p:par>
                              <p:par>
                                <p:cTn id="43" presetID="23" presetClass="exit" presetSubtype="272" fill="hold" grpId="1" nodeType="withEffect">
                                  <p:stCondLst>
                                    <p:cond delay="1000"/>
                                  </p:stCondLst>
                                  <p:childTnLst>
                                    <p:anim calcmode="lin" valueType="num">
                                      <p:cBhvr>
                                        <p:cTn id="44" dur="500"/>
                                        <p:tgtEl>
                                          <p:spTgt spid="14"/>
                                        </p:tgtEl>
                                        <p:attrNameLst>
                                          <p:attrName>ppt_w</p:attrName>
                                        </p:attrNameLst>
                                      </p:cBhvr>
                                      <p:tavLst>
                                        <p:tav tm="0">
                                          <p:val>
                                            <p:strVal val="ppt_w"/>
                                          </p:val>
                                        </p:tav>
                                        <p:tav tm="100000">
                                          <p:val>
                                            <p:strVal val="4/3*ppt_w"/>
                                          </p:val>
                                        </p:tav>
                                      </p:tavLst>
                                    </p:anim>
                                    <p:anim calcmode="lin" valueType="num">
                                      <p:cBhvr>
                                        <p:cTn id="45" dur="500"/>
                                        <p:tgtEl>
                                          <p:spTgt spid="14"/>
                                        </p:tgtEl>
                                        <p:attrNameLst>
                                          <p:attrName>ppt_h</p:attrName>
                                        </p:attrNameLst>
                                      </p:cBhvr>
                                      <p:tavLst>
                                        <p:tav tm="0">
                                          <p:val>
                                            <p:strVal val="ppt_h"/>
                                          </p:val>
                                        </p:tav>
                                        <p:tav tm="100000">
                                          <p:val>
                                            <p:strVal val="4/3*ppt_h"/>
                                          </p:val>
                                        </p:tav>
                                      </p:tavLst>
                                    </p:anim>
                                    <p:set>
                                      <p:cBhvr>
                                        <p:cTn id="46" dur="1" fill="hold">
                                          <p:stCondLst>
                                            <p:cond delay="499"/>
                                          </p:stCondLst>
                                        </p:cTn>
                                        <p:tgtEl>
                                          <p:spTgt spid="14"/>
                                        </p:tgtEl>
                                        <p:attrNameLst>
                                          <p:attrName>style.visibility</p:attrName>
                                        </p:attrNameLst>
                                      </p:cBhvr>
                                      <p:to>
                                        <p:strVal val="hidden"/>
                                      </p:to>
                                    </p:set>
                                  </p:childTnLst>
                                </p:cTn>
                              </p:par>
                              <p:par>
                                <p:cTn id="47" presetID="10" presetClass="exit" presetSubtype="0" fill="hold" grpId="2" nodeType="withEffect">
                                  <p:stCondLst>
                                    <p:cond delay="1000"/>
                                  </p:stCondLst>
                                  <p:childTnLst>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par>
                                <p:cTn id="50" presetID="41" presetClass="entr" presetSubtype="0" fill="hold" grpId="0" nodeType="withEffect">
                                  <p:stCondLst>
                                    <p:cond delay="1000"/>
                                  </p:stCondLst>
                                  <p:iterate type="lt">
                                    <p:tmPct val="10000"/>
                                  </p:iterate>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2"/>
                                        </p:tgtEl>
                                        <p:attrNameLst>
                                          <p:attrName>ppt_y</p:attrName>
                                        </p:attrNameLst>
                                      </p:cBhvr>
                                      <p:tavLst>
                                        <p:tav tm="0">
                                          <p:val>
                                            <p:strVal val="#ppt_y"/>
                                          </p:val>
                                        </p:tav>
                                        <p:tav tm="100000">
                                          <p:val>
                                            <p:strVal val="#ppt_y"/>
                                          </p:val>
                                        </p:tav>
                                      </p:tavLst>
                                    </p:anim>
                                    <p:anim calcmode="lin" valueType="num">
                                      <p:cBhvr>
                                        <p:cTn id="5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2"/>
                                        </p:tgtEl>
                                      </p:cBhvr>
                                    </p:animEffect>
                                  </p:childTnLst>
                                </p:cTn>
                              </p:par>
                            </p:childTnLst>
                          </p:cTn>
                        </p:par>
                        <p:par>
                          <p:cTn id="57" fill="hold">
                            <p:stCondLst>
                              <p:cond delay="5200"/>
                            </p:stCondLst>
                            <p:childTnLst>
                              <p:par>
                                <p:cTn id="58" presetID="50" presetClass="entr" presetSubtype="0" decel="10000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1000" fill="hold"/>
                                        <p:tgtEl>
                                          <p:spTgt spid="16"/>
                                        </p:tgtEl>
                                        <p:attrNameLst>
                                          <p:attrName>ppt_w</p:attrName>
                                        </p:attrNameLst>
                                      </p:cBhvr>
                                      <p:tavLst>
                                        <p:tav tm="0">
                                          <p:val>
                                            <p:strVal val="#ppt_w+.3"/>
                                          </p:val>
                                        </p:tav>
                                        <p:tav tm="100000">
                                          <p:val>
                                            <p:strVal val="#ppt_w"/>
                                          </p:val>
                                        </p:tav>
                                      </p:tavLst>
                                    </p:anim>
                                    <p:anim calcmode="lin" valueType="num">
                                      <p:cBhvr>
                                        <p:cTn id="61" dur="1000" fill="hold"/>
                                        <p:tgtEl>
                                          <p:spTgt spid="16"/>
                                        </p:tgtEl>
                                        <p:attrNameLst>
                                          <p:attrName>ppt_h</p:attrName>
                                        </p:attrNameLst>
                                      </p:cBhvr>
                                      <p:tavLst>
                                        <p:tav tm="0">
                                          <p:val>
                                            <p:strVal val="#ppt_h"/>
                                          </p:val>
                                        </p:tav>
                                        <p:tav tm="100000">
                                          <p:val>
                                            <p:strVal val="#ppt_h"/>
                                          </p:val>
                                        </p:tav>
                                      </p:tavLst>
                                    </p:anim>
                                    <p:animEffect transition="in" filter="fade">
                                      <p:cBhvr>
                                        <p:cTn id="62" dur="1000"/>
                                        <p:tgtEl>
                                          <p:spTgt spid="16"/>
                                        </p:tgtEl>
                                      </p:cBhvr>
                                    </p:animEffect>
                                  </p:childTnLst>
                                </p:cTn>
                              </p:par>
                              <p:par>
                                <p:cTn id="63" presetID="22" presetClass="entr" presetSubtype="1" fill="hold"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up)">
                                      <p:cBhvr>
                                        <p:cTn id="65" dur="1000"/>
                                        <p:tgtEl>
                                          <p:spTgt spid="28"/>
                                        </p:tgtEl>
                                      </p:cBhvr>
                                    </p:animEffect>
                                  </p:childTnLst>
                                </p:cTn>
                              </p:par>
                              <p:par>
                                <p:cTn id="66" presetID="23" presetClass="entr" presetSubtype="16"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childTnLst>
                                </p:cTn>
                              </p:par>
                              <p:par>
                                <p:cTn id="70" presetID="6" presetClass="emph" presetSubtype="0" autoRev="1" fill="hold" grpId="1" nodeType="withEffect">
                                  <p:stCondLst>
                                    <p:cond delay="250"/>
                                  </p:stCondLst>
                                  <p:childTnLst>
                                    <p:animScale>
                                      <p:cBhvr>
                                        <p:cTn id="71" dur="500" fill="hold"/>
                                        <p:tgtEl>
                                          <p:spTgt spid="31"/>
                                        </p:tgtEl>
                                      </p:cBhvr>
                                      <p:by x="110000" y="110000"/>
                                    </p:animScale>
                                  </p:childTnLst>
                                </p:cTn>
                              </p:par>
                              <p:par>
                                <p:cTn id="72" presetID="23" presetClass="entr" presetSubtype="16" fill="hold" grpId="0" nodeType="withEffect">
                                  <p:stCondLst>
                                    <p:cond delay="25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childTnLst>
                                </p:cTn>
                              </p:par>
                              <p:par>
                                <p:cTn id="76" presetID="23" presetClass="exit" presetSubtype="272" fill="hold" grpId="1" nodeType="withEffect">
                                  <p:stCondLst>
                                    <p:cond delay="1000"/>
                                  </p:stCondLst>
                                  <p:childTnLst>
                                    <p:anim calcmode="lin" valueType="num">
                                      <p:cBhvr>
                                        <p:cTn id="77" dur="500"/>
                                        <p:tgtEl>
                                          <p:spTgt spid="30"/>
                                        </p:tgtEl>
                                        <p:attrNameLst>
                                          <p:attrName>ppt_w</p:attrName>
                                        </p:attrNameLst>
                                      </p:cBhvr>
                                      <p:tavLst>
                                        <p:tav tm="0">
                                          <p:val>
                                            <p:strVal val="ppt_w"/>
                                          </p:val>
                                        </p:tav>
                                        <p:tav tm="100000">
                                          <p:val>
                                            <p:strVal val="4/3*ppt_w"/>
                                          </p:val>
                                        </p:tav>
                                      </p:tavLst>
                                    </p:anim>
                                    <p:anim calcmode="lin" valueType="num">
                                      <p:cBhvr>
                                        <p:cTn id="78" dur="500"/>
                                        <p:tgtEl>
                                          <p:spTgt spid="30"/>
                                        </p:tgtEl>
                                        <p:attrNameLst>
                                          <p:attrName>ppt_h</p:attrName>
                                        </p:attrNameLst>
                                      </p:cBhvr>
                                      <p:tavLst>
                                        <p:tav tm="0">
                                          <p:val>
                                            <p:strVal val="ppt_h"/>
                                          </p:val>
                                        </p:tav>
                                        <p:tav tm="100000">
                                          <p:val>
                                            <p:strVal val="4/3*ppt_h"/>
                                          </p:val>
                                        </p:tav>
                                      </p:tavLst>
                                    </p:anim>
                                    <p:set>
                                      <p:cBhvr>
                                        <p:cTn id="79" dur="1" fill="hold">
                                          <p:stCondLst>
                                            <p:cond delay="499"/>
                                          </p:stCondLst>
                                        </p:cTn>
                                        <p:tgtEl>
                                          <p:spTgt spid="30"/>
                                        </p:tgtEl>
                                        <p:attrNameLst>
                                          <p:attrName>style.visibility</p:attrName>
                                        </p:attrNameLst>
                                      </p:cBhvr>
                                      <p:to>
                                        <p:strVal val="hidden"/>
                                      </p:to>
                                    </p:set>
                                  </p:childTnLst>
                                </p:cTn>
                              </p:par>
                              <p:par>
                                <p:cTn id="80" presetID="10" presetClass="exit" presetSubtype="0" fill="hold" grpId="2" nodeType="withEffect">
                                  <p:stCondLst>
                                    <p:cond delay="1000"/>
                                  </p:stCondLst>
                                  <p:childTnLst>
                                    <p:animEffect transition="out" filter="fade">
                                      <p:cBhvr>
                                        <p:cTn id="81" dur="500"/>
                                        <p:tgtEl>
                                          <p:spTgt spid="30"/>
                                        </p:tgtEl>
                                      </p:cBhvr>
                                    </p:animEffect>
                                    <p:set>
                                      <p:cBhvr>
                                        <p:cTn id="82" dur="1" fill="hold">
                                          <p:stCondLst>
                                            <p:cond delay="499"/>
                                          </p:stCondLst>
                                        </p:cTn>
                                        <p:tgtEl>
                                          <p:spTgt spid="30"/>
                                        </p:tgtEl>
                                        <p:attrNameLst>
                                          <p:attrName>style.visibility</p:attrName>
                                        </p:attrNameLst>
                                      </p:cBhvr>
                                      <p:to>
                                        <p:strVal val="hidden"/>
                                      </p:to>
                                    </p:set>
                                  </p:childTnLst>
                                </p:cTn>
                              </p:par>
                              <p:par>
                                <p:cTn id="83" presetID="41" presetClass="entr" presetSubtype="0" fill="hold" grpId="0" nodeType="withEffect">
                                  <p:stCondLst>
                                    <p:cond delay="1500"/>
                                  </p:stCondLst>
                                  <p:iterate type="lt">
                                    <p:tmPct val="10000"/>
                                  </p:iterate>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29"/>
                                        </p:tgtEl>
                                        <p:attrNameLst>
                                          <p:attrName>ppt_y</p:attrName>
                                        </p:attrNameLst>
                                      </p:cBhvr>
                                      <p:tavLst>
                                        <p:tav tm="0">
                                          <p:val>
                                            <p:strVal val="#ppt_y"/>
                                          </p:val>
                                        </p:tav>
                                        <p:tav tm="100000">
                                          <p:val>
                                            <p:strVal val="#ppt_y"/>
                                          </p:val>
                                        </p:tav>
                                      </p:tavLst>
                                    </p:anim>
                                    <p:anim calcmode="lin" valueType="num">
                                      <p:cBhvr>
                                        <p:cTn id="8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29"/>
                                        </p:tgtEl>
                                      </p:cBhvr>
                                    </p:animEffect>
                                  </p:childTnLst>
                                </p:cTn>
                              </p:par>
                            </p:childTnLst>
                          </p:cTn>
                        </p:par>
                        <p:par>
                          <p:cTn id="90" fill="hold">
                            <p:stCondLst>
                              <p:cond delay="7650"/>
                            </p:stCondLst>
                            <p:childTnLst>
                              <p:par>
                                <p:cTn id="91" presetID="50" presetClass="entr" presetSubtype="0" decel="100000" fill="hold" grpId="0" nodeType="after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p:cTn id="93" dur="1000" fill="hold"/>
                                        <p:tgtEl>
                                          <p:spTgt spid="32"/>
                                        </p:tgtEl>
                                        <p:attrNameLst>
                                          <p:attrName>ppt_w</p:attrName>
                                        </p:attrNameLst>
                                      </p:cBhvr>
                                      <p:tavLst>
                                        <p:tav tm="0">
                                          <p:val>
                                            <p:strVal val="#ppt_w+.3"/>
                                          </p:val>
                                        </p:tav>
                                        <p:tav tm="100000">
                                          <p:val>
                                            <p:strVal val="#ppt_w"/>
                                          </p:val>
                                        </p:tav>
                                      </p:tavLst>
                                    </p:anim>
                                    <p:anim calcmode="lin" valueType="num">
                                      <p:cBhvr>
                                        <p:cTn id="94" dur="1000" fill="hold"/>
                                        <p:tgtEl>
                                          <p:spTgt spid="32"/>
                                        </p:tgtEl>
                                        <p:attrNameLst>
                                          <p:attrName>ppt_h</p:attrName>
                                        </p:attrNameLst>
                                      </p:cBhvr>
                                      <p:tavLst>
                                        <p:tav tm="0">
                                          <p:val>
                                            <p:strVal val="#ppt_h"/>
                                          </p:val>
                                        </p:tav>
                                        <p:tav tm="100000">
                                          <p:val>
                                            <p:strVal val="#ppt_h"/>
                                          </p:val>
                                        </p:tav>
                                      </p:tavLst>
                                    </p:anim>
                                    <p:animEffect transition="in" filter="fade">
                                      <p:cBhvr>
                                        <p:cTn id="95" dur="1000"/>
                                        <p:tgtEl>
                                          <p:spTgt spid="32"/>
                                        </p:tgtEl>
                                      </p:cBhvr>
                                    </p:animEffect>
                                  </p:childTnLst>
                                </p:cTn>
                              </p:par>
                              <p:par>
                                <p:cTn id="96" presetID="22" presetClass="entr" presetSubtype="1" fill="hold"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up)">
                                      <p:cBhvr>
                                        <p:cTn id="98" dur="1000"/>
                                        <p:tgtEl>
                                          <p:spTgt spid="38"/>
                                        </p:tgtEl>
                                      </p:cBhvr>
                                    </p:animEffect>
                                  </p:childTnLst>
                                </p:cTn>
                              </p:par>
                              <p:par>
                                <p:cTn id="99" presetID="23" presetClass="entr" presetSubtype="16" fill="hold" grpId="0" nodeType="withEffect">
                                  <p:stCondLst>
                                    <p:cond delay="0"/>
                                  </p:stCondLst>
                                  <p:childTnLst>
                                    <p:set>
                                      <p:cBhvr>
                                        <p:cTn id="100" dur="1" fill="hold">
                                          <p:stCondLst>
                                            <p:cond delay="0"/>
                                          </p:stCondLst>
                                        </p:cTn>
                                        <p:tgtEl>
                                          <p:spTgt spid="35"/>
                                        </p:tgtEl>
                                        <p:attrNameLst>
                                          <p:attrName>style.visibility</p:attrName>
                                        </p:attrNameLst>
                                      </p:cBhvr>
                                      <p:to>
                                        <p:strVal val="visible"/>
                                      </p:to>
                                    </p:set>
                                    <p:anim calcmode="lin" valueType="num">
                                      <p:cBhvr>
                                        <p:cTn id="101" dur="500" fill="hold"/>
                                        <p:tgtEl>
                                          <p:spTgt spid="35"/>
                                        </p:tgtEl>
                                        <p:attrNameLst>
                                          <p:attrName>ppt_w</p:attrName>
                                        </p:attrNameLst>
                                      </p:cBhvr>
                                      <p:tavLst>
                                        <p:tav tm="0">
                                          <p:val>
                                            <p:fltVal val="0"/>
                                          </p:val>
                                        </p:tav>
                                        <p:tav tm="100000">
                                          <p:val>
                                            <p:strVal val="#ppt_w"/>
                                          </p:val>
                                        </p:tav>
                                      </p:tavLst>
                                    </p:anim>
                                    <p:anim calcmode="lin" valueType="num">
                                      <p:cBhvr>
                                        <p:cTn id="102" dur="500" fill="hold"/>
                                        <p:tgtEl>
                                          <p:spTgt spid="35"/>
                                        </p:tgtEl>
                                        <p:attrNameLst>
                                          <p:attrName>ppt_h</p:attrName>
                                        </p:attrNameLst>
                                      </p:cBhvr>
                                      <p:tavLst>
                                        <p:tav tm="0">
                                          <p:val>
                                            <p:fltVal val="0"/>
                                          </p:val>
                                        </p:tav>
                                        <p:tav tm="100000">
                                          <p:val>
                                            <p:strVal val="#ppt_h"/>
                                          </p:val>
                                        </p:tav>
                                      </p:tavLst>
                                    </p:anim>
                                  </p:childTnLst>
                                </p:cTn>
                              </p:par>
                              <p:par>
                                <p:cTn id="103" presetID="6" presetClass="emph" presetSubtype="0" autoRev="1" fill="hold" grpId="1" nodeType="withEffect">
                                  <p:stCondLst>
                                    <p:cond delay="250"/>
                                  </p:stCondLst>
                                  <p:childTnLst>
                                    <p:animScale>
                                      <p:cBhvr>
                                        <p:cTn id="104" dur="500" fill="hold"/>
                                        <p:tgtEl>
                                          <p:spTgt spid="35"/>
                                        </p:tgtEl>
                                      </p:cBhvr>
                                      <p:by x="110000" y="110000"/>
                                    </p:animScale>
                                  </p:childTnLst>
                                </p:cTn>
                              </p:par>
                              <p:par>
                                <p:cTn id="105" presetID="23" presetClass="entr" presetSubtype="16" fill="hold" grpId="0" nodeType="withEffect">
                                  <p:stCondLst>
                                    <p:cond delay="250"/>
                                  </p:stCondLst>
                                  <p:childTnLst>
                                    <p:set>
                                      <p:cBhvr>
                                        <p:cTn id="106" dur="1" fill="hold">
                                          <p:stCondLst>
                                            <p:cond delay="0"/>
                                          </p:stCondLst>
                                        </p:cTn>
                                        <p:tgtEl>
                                          <p:spTgt spid="34"/>
                                        </p:tgtEl>
                                        <p:attrNameLst>
                                          <p:attrName>style.visibility</p:attrName>
                                        </p:attrNameLst>
                                      </p:cBhvr>
                                      <p:to>
                                        <p:strVal val="visible"/>
                                      </p:to>
                                    </p:set>
                                    <p:anim calcmode="lin" valueType="num">
                                      <p:cBhvr>
                                        <p:cTn id="107" dur="500" fill="hold"/>
                                        <p:tgtEl>
                                          <p:spTgt spid="34"/>
                                        </p:tgtEl>
                                        <p:attrNameLst>
                                          <p:attrName>ppt_w</p:attrName>
                                        </p:attrNameLst>
                                      </p:cBhvr>
                                      <p:tavLst>
                                        <p:tav tm="0">
                                          <p:val>
                                            <p:fltVal val="0"/>
                                          </p:val>
                                        </p:tav>
                                        <p:tav tm="100000">
                                          <p:val>
                                            <p:strVal val="#ppt_w"/>
                                          </p:val>
                                        </p:tav>
                                      </p:tavLst>
                                    </p:anim>
                                    <p:anim calcmode="lin" valueType="num">
                                      <p:cBhvr>
                                        <p:cTn id="108" dur="500" fill="hold"/>
                                        <p:tgtEl>
                                          <p:spTgt spid="34"/>
                                        </p:tgtEl>
                                        <p:attrNameLst>
                                          <p:attrName>ppt_h</p:attrName>
                                        </p:attrNameLst>
                                      </p:cBhvr>
                                      <p:tavLst>
                                        <p:tav tm="0">
                                          <p:val>
                                            <p:fltVal val="0"/>
                                          </p:val>
                                        </p:tav>
                                        <p:tav tm="100000">
                                          <p:val>
                                            <p:strVal val="#ppt_h"/>
                                          </p:val>
                                        </p:tav>
                                      </p:tavLst>
                                    </p:anim>
                                  </p:childTnLst>
                                </p:cTn>
                              </p:par>
                              <p:par>
                                <p:cTn id="109" presetID="23" presetClass="exit" presetSubtype="272" fill="hold" grpId="1" nodeType="withEffect">
                                  <p:stCondLst>
                                    <p:cond delay="1000"/>
                                  </p:stCondLst>
                                  <p:childTnLst>
                                    <p:anim calcmode="lin" valueType="num">
                                      <p:cBhvr>
                                        <p:cTn id="110" dur="500"/>
                                        <p:tgtEl>
                                          <p:spTgt spid="34"/>
                                        </p:tgtEl>
                                        <p:attrNameLst>
                                          <p:attrName>ppt_w</p:attrName>
                                        </p:attrNameLst>
                                      </p:cBhvr>
                                      <p:tavLst>
                                        <p:tav tm="0">
                                          <p:val>
                                            <p:strVal val="ppt_w"/>
                                          </p:val>
                                        </p:tav>
                                        <p:tav tm="100000">
                                          <p:val>
                                            <p:strVal val="4/3*ppt_w"/>
                                          </p:val>
                                        </p:tav>
                                      </p:tavLst>
                                    </p:anim>
                                    <p:anim calcmode="lin" valueType="num">
                                      <p:cBhvr>
                                        <p:cTn id="111" dur="500"/>
                                        <p:tgtEl>
                                          <p:spTgt spid="34"/>
                                        </p:tgtEl>
                                        <p:attrNameLst>
                                          <p:attrName>ppt_h</p:attrName>
                                        </p:attrNameLst>
                                      </p:cBhvr>
                                      <p:tavLst>
                                        <p:tav tm="0">
                                          <p:val>
                                            <p:strVal val="ppt_h"/>
                                          </p:val>
                                        </p:tav>
                                        <p:tav tm="100000">
                                          <p:val>
                                            <p:strVal val="4/3*ppt_h"/>
                                          </p:val>
                                        </p:tav>
                                      </p:tavLst>
                                    </p:anim>
                                    <p:set>
                                      <p:cBhvr>
                                        <p:cTn id="112" dur="1" fill="hold">
                                          <p:stCondLst>
                                            <p:cond delay="499"/>
                                          </p:stCondLst>
                                        </p:cTn>
                                        <p:tgtEl>
                                          <p:spTgt spid="34"/>
                                        </p:tgtEl>
                                        <p:attrNameLst>
                                          <p:attrName>style.visibility</p:attrName>
                                        </p:attrNameLst>
                                      </p:cBhvr>
                                      <p:to>
                                        <p:strVal val="hidden"/>
                                      </p:to>
                                    </p:set>
                                  </p:childTnLst>
                                </p:cTn>
                              </p:par>
                              <p:par>
                                <p:cTn id="113" presetID="10" presetClass="exit" presetSubtype="0" fill="hold" grpId="2" nodeType="withEffect">
                                  <p:stCondLst>
                                    <p:cond delay="1000"/>
                                  </p:stCondLst>
                                  <p:childTnLst>
                                    <p:animEffect transition="out" filter="fade">
                                      <p:cBhvr>
                                        <p:cTn id="114" dur="500"/>
                                        <p:tgtEl>
                                          <p:spTgt spid="34"/>
                                        </p:tgtEl>
                                      </p:cBhvr>
                                    </p:animEffect>
                                    <p:set>
                                      <p:cBhvr>
                                        <p:cTn id="115" dur="1" fill="hold">
                                          <p:stCondLst>
                                            <p:cond delay="499"/>
                                          </p:stCondLst>
                                        </p:cTn>
                                        <p:tgtEl>
                                          <p:spTgt spid="34"/>
                                        </p:tgtEl>
                                        <p:attrNameLst>
                                          <p:attrName>style.visibility</p:attrName>
                                        </p:attrNameLst>
                                      </p:cBhvr>
                                      <p:to>
                                        <p:strVal val="hidden"/>
                                      </p:to>
                                    </p:set>
                                  </p:childTnLst>
                                </p:cTn>
                              </p:par>
                              <p:par>
                                <p:cTn id="116" presetID="41" presetClass="entr" presetSubtype="0" fill="hold" grpId="0" nodeType="withEffect">
                                  <p:stCondLst>
                                    <p:cond delay="1500"/>
                                  </p:stCondLst>
                                  <p:iterate type="lt">
                                    <p:tmPct val="10000"/>
                                  </p:iterate>
                                  <p:childTnLst>
                                    <p:set>
                                      <p:cBhvr>
                                        <p:cTn id="117" dur="1" fill="hold">
                                          <p:stCondLst>
                                            <p:cond delay="0"/>
                                          </p:stCondLst>
                                        </p:cTn>
                                        <p:tgtEl>
                                          <p:spTgt spid="33"/>
                                        </p:tgtEl>
                                        <p:attrNameLst>
                                          <p:attrName>style.visibility</p:attrName>
                                        </p:attrNameLst>
                                      </p:cBhvr>
                                      <p:to>
                                        <p:strVal val="visible"/>
                                      </p:to>
                                    </p:set>
                                    <p:anim calcmode="lin" valueType="num">
                                      <p:cBhvr>
                                        <p:cTn id="11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33"/>
                                        </p:tgtEl>
                                        <p:attrNameLst>
                                          <p:attrName>ppt_y</p:attrName>
                                        </p:attrNameLst>
                                      </p:cBhvr>
                                      <p:tavLst>
                                        <p:tav tm="0">
                                          <p:val>
                                            <p:strVal val="#ppt_y"/>
                                          </p:val>
                                        </p:tav>
                                        <p:tav tm="100000">
                                          <p:val>
                                            <p:strVal val="#ppt_y"/>
                                          </p:val>
                                        </p:tav>
                                      </p:tavLst>
                                    </p:anim>
                                    <p:anim calcmode="lin" valueType="num">
                                      <p:cBhvr>
                                        <p:cTn id="12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33"/>
                                        </p:tgtEl>
                                      </p:cBhvr>
                                    </p:animEffect>
                                  </p:childTnLst>
                                </p:cTn>
                              </p:par>
                            </p:childTnLst>
                          </p:cTn>
                        </p:par>
                        <p:par>
                          <p:cTn id="123" fill="hold">
                            <p:stCondLst>
                              <p:cond delay="10100"/>
                            </p:stCondLst>
                            <p:childTnLst>
                              <p:par>
                                <p:cTn id="124" presetID="50" presetClass="entr" presetSubtype="0" decel="100000" fill="hold" grpId="0" nodeType="after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1000" fill="hold"/>
                                        <p:tgtEl>
                                          <p:spTgt spid="36"/>
                                        </p:tgtEl>
                                        <p:attrNameLst>
                                          <p:attrName>ppt_w</p:attrName>
                                        </p:attrNameLst>
                                      </p:cBhvr>
                                      <p:tavLst>
                                        <p:tav tm="0">
                                          <p:val>
                                            <p:strVal val="#ppt_w+.3"/>
                                          </p:val>
                                        </p:tav>
                                        <p:tav tm="100000">
                                          <p:val>
                                            <p:strVal val="#ppt_w"/>
                                          </p:val>
                                        </p:tav>
                                      </p:tavLst>
                                    </p:anim>
                                    <p:anim calcmode="lin" valueType="num">
                                      <p:cBhvr>
                                        <p:cTn id="127" dur="1000" fill="hold"/>
                                        <p:tgtEl>
                                          <p:spTgt spid="36"/>
                                        </p:tgtEl>
                                        <p:attrNameLst>
                                          <p:attrName>ppt_h</p:attrName>
                                        </p:attrNameLst>
                                      </p:cBhvr>
                                      <p:tavLst>
                                        <p:tav tm="0">
                                          <p:val>
                                            <p:strVal val="#ppt_h"/>
                                          </p:val>
                                        </p:tav>
                                        <p:tav tm="100000">
                                          <p:val>
                                            <p:strVal val="#ppt_h"/>
                                          </p:val>
                                        </p:tav>
                                      </p:tavLst>
                                    </p:anim>
                                    <p:animEffect transition="in" filter="fade">
                                      <p:cBhvr>
                                        <p:cTn id="128"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4" grpId="1" animBg="1"/>
      <p:bldP spid="14" grpId="2" animBg="1"/>
      <p:bldP spid="15" grpId="0" animBg="1"/>
      <p:bldP spid="15" grpId="1" animBg="1"/>
      <p:bldP spid="16" grpId="0"/>
      <p:bldP spid="29" grpId="0"/>
      <p:bldP spid="30" grpId="0" animBg="1"/>
      <p:bldP spid="30" grpId="1" animBg="1"/>
      <p:bldP spid="30" grpId="2" animBg="1"/>
      <p:bldP spid="31" grpId="0" animBg="1"/>
      <p:bldP spid="31" grpId="1" animBg="1"/>
      <p:bldP spid="32" grpId="0"/>
      <p:bldP spid="33" grpId="0"/>
      <p:bldP spid="34" grpId="0" animBg="1"/>
      <p:bldP spid="34" grpId="1" animBg="1"/>
      <p:bldP spid="34" grpId="2" animBg="1"/>
      <p:bldP spid="35" grpId="0" animBg="1"/>
      <p:bldP spid="35" grpId="1" animBg="1"/>
      <p:bldP spid="36" grpId="0"/>
      <p:bldP spid="23" grpId="0"/>
      <p:bldP spid="24" grpId="0" animBg="1"/>
      <p:bldP spid="25" grpId="0"/>
      <p:bldP spid="26" grpId="0" animBg="1"/>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57"/>
          <p:cNvSpPr txBox="1"/>
          <p:nvPr/>
        </p:nvSpPr>
        <p:spPr>
          <a:xfrm>
            <a:off x="4066913" y="2511299"/>
            <a:ext cx="4058174" cy="923330"/>
          </a:xfrm>
          <a:prstGeom prst="rect">
            <a:avLst/>
          </a:prstGeom>
        </p:spPr>
        <p:txBody>
          <a:bodyPr wrap="square" rtlCol="0">
            <a:spAutoFit/>
          </a:bodyPr>
          <a:lstStyle/>
          <a:p>
            <a:r>
              <a:rPr lang="en-US" altLang="zh-CN" sz="5400" b="1" dirty="0">
                <a:solidFill>
                  <a:srgbClr val="DDDDDD"/>
                </a:solidFill>
                <a:latin typeface="方正兰亭超细黑简体" panose="02000000000000000000" pitchFamily="2" charset="-122"/>
                <a:ea typeface="方正兰亭超细黑简体" panose="02000000000000000000" pitchFamily="2" charset="-122"/>
              </a:rPr>
              <a:t>CONTACT</a:t>
            </a:r>
            <a:endParaRPr lang="zh-CN" altLang="en-US" sz="5400" b="1" dirty="0">
              <a:solidFill>
                <a:srgbClr val="DDDDDD"/>
              </a:solidFill>
              <a:latin typeface="方正兰亭超细黑简体" panose="02000000000000000000" pitchFamily="2" charset="-122"/>
              <a:ea typeface="方正兰亭超细黑简体" panose="02000000000000000000" pitchFamily="2" charset="-122"/>
            </a:endParaRPr>
          </a:p>
        </p:txBody>
      </p:sp>
      <p:sp>
        <p:nvSpPr>
          <p:cNvPr id="59" name="文本框 58"/>
          <p:cNvSpPr txBox="1"/>
          <p:nvPr/>
        </p:nvSpPr>
        <p:spPr>
          <a:xfrm>
            <a:off x="5319353" y="1336153"/>
            <a:ext cx="1553293" cy="1323439"/>
          </a:xfrm>
          <a:prstGeom prst="rect">
            <a:avLst/>
          </a:prstGeom>
          <a:noFill/>
          <a:effectLst/>
        </p:spPr>
        <p:txBody>
          <a:bodyPr wrap="square" rtlCol="0">
            <a:spAutoFit/>
          </a:bodyPr>
          <a:lstStyle/>
          <a:p>
            <a:r>
              <a:rPr lang="en-US" altLang="zh-CN" sz="8000" b="1" dirty="0">
                <a:solidFill>
                  <a:srgbClr val="E4E4E4"/>
                </a:solidFill>
                <a:latin typeface="方正兰亭粗黑简体" panose="02000000000000000000" pitchFamily="2" charset="-122"/>
                <a:ea typeface="方正兰亭粗黑简体" panose="02000000000000000000" pitchFamily="2" charset="-122"/>
              </a:rPr>
              <a:t>04</a:t>
            </a:r>
            <a:endParaRPr lang="zh-CN" altLang="en-US" sz="6600" b="1" dirty="0">
              <a:solidFill>
                <a:srgbClr val="E4E4E4"/>
              </a:solidFill>
              <a:latin typeface="方正兰亭粗黑简体" panose="02000000000000000000" pitchFamily="2" charset="-122"/>
              <a:ea typeface="方正兰亭粗黑简体" panose="02000000000000000000" pitchFamily="2" charset="-122"/>
            </a:endParaRPr>
          </a:p>
        </p:txBody>
      </p:sp>
      <p:cxnSp>
        <p:nvCxnSpPr>
          <p:cNvPr id="60" name="直接连接符 59"/>
          <p:cNvCxnSpPr/>
          <p:nvPr/>
        </p:nvCxnSpPr>
        <p:spPr>
          <a:xfrm>
            <a:off x="5059894" y="3404412"/>
            <a:ext cx="0" cy="1000126"/>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6082165" y="3382268"/>
            <a:ext cx="0" cy="20445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16200000" flipH="1">
            <a:off x="6599610" y="3909238"/>
            <a:ext cx="1009650" cy="0"/>
          </a:xfrm>
          <a:prstGeom prst="line">
            <a:avLst/>
          </a:prstGeom>
          <a:ln w="38100">
            <a:gradFill>
              <a:gsLst>
                <a:gs pos="100000">
                  <a:srgbClr val="199BCF"/>
                </a:gs>
                <a:gs pos="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059892" y="1131501"/>
            <a:ext cx="0" cy="11234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6082163" y="123744"/>
            <a:ext cx="0" cy="20445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7104434" y="1126965"/>
            <a:ext cx="0" cy="1142491"/>
          </a:xfrm>
          <a:prstGeom prst="line">
            <a:avLst/>
          </a:prstGeom>
          <a:ln w="38100">
            <a:gradFill>
              <a:gsLst>
                <a:gs pos="100000">
                  <a:srgbClr val="199BCF"/>
                </a:gs>
                <a:gs pos="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6082162" y="3715846"/>
            <a:ext cx="1" cy="1218419"/>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537028" y="5100093"/>
            <a:ext cx="11117944" cy="630942"/>
          </a:xfrm>
          <a:prstGeom prst="rect">
            <a:avLst/>
          </a:prstGeom>
        </p:spPr>
        <p:txBody>
          <a:bodyPr wrap="square">
            <a:spAutoFit/>
          </a:bodyPr>
          <a:lstStyle/>
          <a:p>
            <a:pPr algn="ct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 you want to do what you want to be, because</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Tree>
    <p:extLst>
      <p:ext uri="{BB962C8B-B14F-4D97-AF65-F5344CB8AC3E}">
        <p14:creationId xmlns:p14="http://schemas.microsoft.com/office/powerpoint/2010/main" val="1652408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4000">
        <p15:prstTrans prst="wind"/>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down)">
                                      <p:cBhvr>
                                        <p:cTn id="7" dur="500"/>
                                        <p:tgtEl>
                                          <p:spTgt spid="63"/>
                                        </p:tgtEl>
                                      </p:cBhvr>
                                    </p:animEffect>
                                  </p:childTnLst>
                                </p:cTn>
                              </p:par>
                              <p:par>
                                <p:cTn id="8" presetID="22" presetClass="entr" presetSubtype="8" fill="hold" nodeType="withEffect">
                                  <p:stCondLst>
                                    <p:cond delay="500"/>
                                  </p:stCondLst>
                                  <p:childTnLst>
                                    <p:set>
                                      <p:cBhvr>
                                        <p:cTn id="9" dur="1" fill="hold">
                                          <p:stCondLst>
                                            <p:cond delay="0"/>
                                          </p:stCondLst>
                                        </p:cTn>
                                        <p:tgtEl>
                                          <p:spTgt spid="64"/>
                                        </p:tgtEl>
                                        <p:attrNameLst>
                                          <p:attrName>style.visibility</p:attrName>
                                        </p:attrNameLst>
                                      </p:cBhvr>
                                      <p:to>
                                        <p:strVal val="visible"/>
                                      </p:to>
                                    </p:set>
                                    <p:animEffect transition="in" filter="wipe(left)">
                                      <p:cBhvr>
                                        <p:cTn id="10" dur="500"/>
                                        <p:tgtEl>
                                          <p:spTgt spid="64"/>
                                        </p:tgtEl>
                                      </p:cBhvr>
                                    </p:animEffect>
                                  </p:childTnLst>
                                </p:cTn>
                              </p:par>
                              <p:par>
                                <p:cTn id="11" presetID="22" presetClass="entr" presetSubtype="1" fill="hold" nodeType="withEffect">
                                  <p:stCondLst>
                                    <p:cond delay="1000"/>
                                  </p:stCondLst>
                                  <p:childTnLst>
                                    <p:set>
                                      <p:cBhvr>
                                        <p:cTn id="12" dur="1" fill="hold">
                                          <p:stCondLst>
                                            <p:cond delay="0"/>
                                          </p:stCondLst>
                                        </p:cTn>
                                        <p:tgtEl>
                                          <p:spTgt spid="65"/>
                                        </p:tgtEl>
                                        <p:attrNameLst>
                                          <p:attrName>style.visibility</p:attrName>
                                        </p:attrNameLst>
                                      </p:cBhvr>
                                      <p:to>
                                        <p:strVal val="visible"/>
                                      </p:to>
                                    </p:set>
                                    <p:animEffect transition="in" filter="wipe(up)">
                                      <p:cBhvr>
                                        <p:cTn id="13" dur="500"/>
                                        <p:tgtEl>
                                          <p:spTgt spid="65"/>
                                        </p:tgtEl>
                                      </p:cBhvr>
                                    </p:animEffect>
                                  </p:childTnLst>
                                </p:cTn>
                              </p:par>
                              <p:par>
                                <p:cTn id="14" presetID="22" presetClass="entr" presetSubtype="1"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up)">
                                      <p:cBhvr>
                                        <p:cTn id="16" dur="500"/>
                                        <p:tgtEl>
                                          <p:spTgt spid="60"/>
                                        </p:tgtEl>
                                      </p:cBhvr>
                                    </p:animEffect>
                                  </p:childTnLst>
                                </p:cTn>
                              </p:par>
                              <p:par>
                                <p:cTn id="17" presetID="22" presetClass="entr" presetSubtype="8" fill="hold" nodeType="withEffect">
                                  <p:stCondLst>
                                    <p:cond delay="50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par>
                                <p:cTn id="20" presetID="22" presetClass="entr" presetSubtype="4" fill="hold" nodeType="withEffect">
                                  <p:stCondLst>
                                    <p:cond delay="1000"/>
                                  </p:stCondLst>
                                  <p:childTnLst>
                                    <p:set>
                                      <p:cBhvr>
                                        <p:cTn id="21" dur="1" fill="hold">
                                          <p:stCondLst>
                                            <p:cond delay="0"/>
                                          </p:stCondLst>
                                        </p:cTn>
                                        <p:tgtEl>
                                          <p:spTgt spid="62"/>
                                        </p:tgtEl>
                                        <p:attrNameLst>
                                          <p:attrName>style.visibility</p:attrName>
                                        </p:attrNameLst>
                                      </p:cBhvr>
                                      <p:to>
                                        <p:strVal val="visible"/>
                                      </p:to>
                                    </p:set>
                                    <p:animEffect transition="in" filter="wipe(down)">
                                      <p:cBhvr>
                                        <p:cTn id="22" dur="500"/>
                                        <p:tgtEl>
                                          <p:spTgt spid="62"/>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par>
                                <p:cTn id="26" presetID="50" presetClass="entr" presetSubtype="0" decel="100000" fill="hold" grpId="0" nodeType="withEffect">
                                  <p:stCondLst>
                                    <p:cond delay="1500"/>
                                  </p:stCondLst>
                                  <p:childTnLst>
                                    <p:set>
                                      <p:cBhvr>
                                        <p:cTn id="27" dur="1" fill="hold">
                                          <p:stCondLst>
                                            <p:cond delay="0"/>
                                          </p:stCondLst>
                                        </p:cTn>
                                        <p:tgtEl>
                                          <p:spTgt spid="58"/>
                                        </p:tgtEl>
                                        <p:attrNameLst>
                                          <p:attrName>style.visibility</p:attrName>
                                        </p:attrNameLst>
                                      </p:cBhvr>
                                      <p:to>
                                        <p:strVal val="visible"/>
                                      </p:to>
                                    </p:set>
                                    <p:anim calcmode="lin" valueType="num">
                                      <p:cBhvr>
                                        <p:cTn id="28" dur="1000" fill="hold"/>
                                        <p:tgtEl>
                                          <p:spTgt spid="58"/>
                                        </p:tgtEl>
                                        <p:attrNameLst>
                                          <p:attrName>ppt_w</p:attrName>
                                        </p:attrNameLst>
                                      </p:cBhvr>
                                      <p:tavLst>
                                        <p:tav tm="0">
                                          <p:val>
                                            <p:strVal val="#ppt_w+.3"/>
                                          </p:val>
                                        </p:tav>
                                        <p:tav tm="100000">
                                          <p:val>
                                            <p:strVal val="#ppt_w"/>
                                          </p:val>
                                        </p:tav>
                                      </p:tavLst>
                                    </p:anim>
                                    <p:anim calcmode="lin" valueType="num">
                                      <p:cBhvr>
                                        <p:cTn id="29" dur="1000" fill="hold"/>
                                        <p:tgtEl>
                                          <p:spTgt spid="58"/>
                                        </p:tgtEl>
                                        <p:attrNameLst>
                                          <p:attrName>ppt_h</p:attrName>
                                        </p:attrNameLst>
                                      </p:cBhvr>
                                      <p:tavLst>
                                        <p:tav tm="0">
                                          <p:val>
                                            <p:strVal val="#ppt_h"/>
                                          </p:val>
                                        </p:tav>
                                        <p:tav tm="100000">
                                          <p:val>
                                            <p:strVal val="#ppt_h"/>
                                          </p:val>
                                        </p:tav>
                                      </p:tavLst>
                                    </p:anim>
                                    <p:animEffect transition="in" filter="fade">
                                      <p:cBhvr>
                                        <p:cTn id="30" dur="1000"/>
                                        <p:tgtEl>
                                          <p:spTgt spid="58"/>
                                        </p:tgtEl>
                                      </p:cBhvr>
                                    </p:animEffect>
                                  </p:childTnLst>
                                </p:cTn>
                              </p:par>
                              <p:par>
                                <p:cTn id="31" presetID="22" presetClass="entr" presetSubtype="1" fill="hold" nodeType="withEffect">
                                  <p:stCondLst>
                                    <p:cond delay="2000"/>
                                  </p:stCondLst>
                                  <p:childTnLst>
                                    <p:set>
                                      <p:cBhvr>
                                        <p:cTn id="32" dur="1" fill="hold">
                                          <p:stCondLst>
                                            <p:cond delay="0"/>
                                          </p:stCondLst>
                                        </p:cTn>
                                        <p:tgtEl>
                                          <p:spTgt spid="66"/>
                                        </p:tgtEl>
                                        <p:attrNameLst>
                                          <p:attrName>style.visibility</p:attrName>
                                        </p:attrNameLst>
                                      </p:cBhvr>
                                      <p:to>
                                        <p:strVal val="visible"/>
                                      </p:to>
                                    </p:set>
                                    <p:animEffect transition="in" filter="wipe(up)">
                                      <p:cBhvr>
                                        <p:cTn id="33" dur="500"/>
                                        <p:tgtEl>
                                          <p:spTgt spid="66"/>
                                        </p:tgtEl>
                                      </p:cBhvr>
                                    </p:animEffect>
                                  </p:childTnLst>
                                </p:cTn>
                              </p:par>
                              <p:par>
                                <p:cTn id="34" presetID="42" presetClass="entr" presetSubtype="0" fill="hold" grpId="0" nodeType="withEffect">
                                  <p:stCondLst>
                                    <p:cond delay="225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1000"/>
                                        <p:tgtEl>
                                          <p:spTgt spid="67"/>
                                        </p:tgtEl>
                                      </p:cBhvr>
                                    </p:animEffect>
                                    <p:anim calcmode="lin" valueType="num">
                                      <p:cBhvr>
                                        <p:cTn id="37" dur="1000" fill="hold"/>
                                        <p:tgtEl>
                                          <p:spTgt spid="67"/>
                                        </p:tgtEl>
                                        <p:attrNameLst>
                                          <p:attrName>ppt_x</p:attrName>
                                        </p:attrNameLst>
                                      </p:cBhvr>
                                      <p:tavLst>
                                        <p:tav tm="0">
                                          <p:val>
                                            <p:strVal val="#ppt_x"/>
                                          </p:val>
                                        </p:tav>
                                        <p:tav tm="100000">
                                          <p:val>
                                            <p:strVal val="#ppt_x"/>
                                          </p:val>
                                        </p:tav>
                                      </p:tavLst>
                                    </p:anim>
                                    <p:anim calcmode="lin" valueType="num">
                                      <p:cBhvr>
                                        <p:cTn id="38"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1054099" y="-1186489"/>
            <a:ext cx="25156349" cy="10912886"/>
          </a:xfrm>
          <a:prstGeom prst="parallelogram">
            <a:avLst>
              <a:gd name="adj" fmla="val 87993"/>
            </a:avLst>
          </a:prstGeom>
          <a:noFill/>
          <a:ln>
            <a:gradFill>
              <a:gsLst>
                <a:gs pos="0">
                  <a:srgbClr val="199BCF"/>
                </a:gs>
                <a:gs pos="100000">
                  <a:srgbClr val="19BE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平行四边形 5"/>
          <p:cNvSpPr/>
          <p:nvPr/>
        </p:nvSpPr>
        <p:spPr>
          <a:xfrm>
            <a:off x="1930400" y="-2278626"/>
            <a:ext cx="26314400" cy="11415252"/>
          </a:xfrm>
          <a:prstGeom prst="parallelogram">
            <a:avLst>
              <a:gd name="adj" fmla="val 88592"/>
            </a:avLst>
          </a:prstGeom>
          <a:gradFill>
            <a:gsLst>
              <a:gs pos="0">
                <a:srgbClr val="199BCF">
                  <a:alpha val="65000"/>
                </a:srgbClr>
              </a:gs>
              <a:gs pos="100000">
                <a:srgbClr val="19BEB7">
                  <a:alpha val="6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p:cNvSpPr/>
          <p:nvPr/>
        </p:nvSpPr>
        <p:spPr>
          <a:xfrm>
            <a:off x="2419350" y="1879133"/>
            <a:ext cx="7353300" cy="3099735"/>
          </a:xfrm>
          <a:prstGeom prst="rect">
            <a:avLst/>
          </a:prstGeom>
          <a:solidFill>
            <a:srgbClr val="2A2E31"/>
          </a:solidFill>
          <a:ln w="41275">
            <a:no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74835" y="2178101"/>
            <a:ext cx="5020129" cy="2554545"/>
          </a:xfrm>
          <a:prstGeom prst="rect">
            <a:avLst/>
          </a:prstGeom>
          <a:noFill/>
        </p:spPr>
        <p:txBody>
          <a:bodyPr wrap="square" rtlCol="0">
            <a:spAutoFit/>
          </a:bodyPr>
          <a:lstStyle/>
          <a:p>
            <a:r>
              <a:rPr lang="en-US" altLang="zh-CN" sz="8000" dirty="0">
                <a:solidFill>
                  <a:schemeClr val="bg1"/>
                </a:solidFill>
                <a:latin typeface="方正兰亭超细黑简体" panose="02000000000000000000" pitchFamily="2" charset="-122"/>
                <a:ea typeface="方正兰亭超细黑简体" panose="02000000000000000000" pitchFamily="2" charset="-122"/>
              </a:rPr>
              <a:t>ANNUAL REPORT</a:t>
            </a:r>
            <a:endParaRPr lang="zh-CN" altLang="en-US" sz="800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3420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4000">
        <p15:prstTrans prst="curtains"/>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75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1750"/>
                                            <p:tgtEl>
                                              <p:spTgt spid="7"/>
                                            </p:tgtEl>
                                          </p:cBhvr>
                                        </p:animEffect>
                                      </p:childTnLst>
                                    </p:cTn>
                                  </p:par>
                                  <p:par>
                                    <p:cTn id="11" presetID="50" presetClass="entr" presetSubtype="0" decel="100000" fill="hold" grpId="0" nodeType="withEffect">
                                      <p:stCondLst>
                                        <p:cond delay="150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3"/>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par>
                                    <p:cTn id="16" presetID="2" presetClass="entr" presetSubtype="4" fill="hold" grpId="1" nodeType="withEffect" p14:presetBounceEnd="58000">
                                      <p:stCondLst>
                                        <p:cond delay="225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14:bounceEnd="58000">
                                          <p:cBhvr additive="base">
                                            <p:cTn id="18" dur="500" fill="hold"/>
                                            <p:tgtEl>
                                              <p:spTgt spid="3"/>
                                            </p:tgtEl>
                                            <p:attrNameLst>
                                              <p:attrName>ppt_x</p:attrName>
                                            </p:attrNameLst>
                                          </p:cBhvr>
                                          <p:tavLst>
                                            <p:tav tm="0">
                                              <p:val>
                                                <p:strVal val="#ppt_x"/>
                                              </p:val>
                                            </p:tav>
                                            <p:tav tm="100000">
                                              <p:val>
                                                <p:strVal val="#ppt_x"/>
                                              </p:val>
                                            </p:tav>
                                          </p:tavLst>
                                        </p:anim>
                                        <p:anim calcmode="lin" valueType="num" p14:bounceEnd="58000">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animBg="1"/>
          <p:bldP spid="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75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1750"/>
                                            <p:tgtEl>
                                              <p:spTgt spid="7"/>
                                            </p:tgtEl>
                                          </p:cBhvr>
                                        </p:animEffect>
                                      </p:childTnLst>
                                    </p:cTn>
                                  </p:par>
                                  <p:par>
                                    <p:cTn id="11" presetID="50" presetClass="entr" presetSubtype="0" decel="100000" fill="hold" grpId="0" nodeType="withEffect">
                                      <p:stCondLst>
                                        <p:cond delay="150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3"/>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par>
                                    <p:cTn id="16" presetID="2" presetClass="entr" presetSubtype="4" fill="hold" grpId="1" nodeType="withEffect">
                                      <p:stCondLst>
                                        <p:cond delay="225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animBg="1"/>
          <p:bldP spid="3"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503802" y="1490620"/>
            <a:ext cx="3095741" cy="861774"/>
          </a:xfrm>
          <a:prstGeom prst="rect">
            <a:avLst/>
          </a:prstGeom>
        </p:spPr>
        <p:txBody>
          <a:bodyPr wrap="square">
            <a:spAutoFit/>
          </a:bodyPr>
          <a:lstStyle/>
          <a:p>
            <a:pPr>
              <a:lnSpc>
                <a:spcPct val="125000"/>
              </a:lnSpc>
            </a:pPr>
            <a:r>
              <a:rPr lang="en-US" altLang="zh-CN" sz="40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40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7" name="矩形 16"/>
          <p:cNvSpPr/>
          <p:nvPr/>
        </p:nvSpPr>
        <p:spPr>
          <a:xfrm>
            <a:off x="519269" y="2364781"/>
            <a:ext cx="6462102" cy="1015663"/>
          </a:xfrm>
          <a:prstGeom prst="rect">
            <a:avLst/>
          </a:prstGeom>
        </p:spPr>
        <p:txBody>
          <a:bodyPr wrap="square">
            <a:spAutoFit/>
          </a:bodyPr>
          <a:lstStyle/>
          <a:p>
            <a:pPr algn="just">
              <a:lnSpc>
                <a:spcPct val="125000"/>
              </a:lnSpc>
            </a:pPr>
            <a:r>
              <a:rPr lang="en-US" altLang="zh-CN" sz="16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because you </a:t>
            </a:r>
            <a:endParaRPr lang="zh-CN" altLang="en-US" sz="1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grpSp>
        <p:nvGrpSpPr>
          <p:cNvPr id="3" name="组合 2"/>
          <p:cNvGrpSpPr/>
          <p:nvPr/>
        </p:nvGrpSpPr>
        <p:grpSpPr>
          <a:xfrm>
            <a:off x="503802" y="4861557"/>
            <a:ext cx="1959790" cy="1447168"/>
            <a:chOff x="503802" y="4861557"/>
            <a:chExt cx="1959790" cy="1447168"/>
          </a:xfrm>
        </p:grpSpPr>
        <p:sp>
          <p:nvSpPr>
            <p:cNvPr id="24" name="文本框 23"/>
            <p:cNvSpPr txBox="1"/>
            <p:nvPr/>
          </p:nvSpPr>
          <p:spPr>
            <a:xfrm>
              <a:off x="503802" y="4861557"/>
              <a:ext cx="1306286" cy="938719"/>
            </a:xfrm>
            <a:prstGeom prst="rect">
              <a:avLst/>
            </a:prstGeom>
          </p:spPr>
          <p:txBody>
            <a:bodyPr wrap="square">
              <a:spAutoFit/>
            </a:bodyPr>
            <a:lstStyle>
              <a:defPPr>
                <a:defRPr lang="zh-CN"/>
              </a:defPPr>
              <a:lvl1pPr algn="just">
                <a:lnSpc>
                  <a:spcPct val="125000"/>
                </a:lnSpc>
                <a:defRPr sz="2400">
                  <a:solidFill>
                    <a:schemeClr val="bg1">
                      <a:lumMod val="65000"/>
                    </a:schemeClr>
                  </a:solidFill>
                  <a:latin typeface="方正兰亭纤黑_GBK" panose="02000000000000000000" pitchFamily="2" charset="-122"/>
                  <a:ea typeface="方正兰亭纤黑_GBK" panose="02000000000000000000" pitchFamily="2" charset="-122"/>
                </a:defRPr>
              </a:lvl1pPr>
            </a:lstStyle>
            <a:p>
              <a:r>
                <a:rPr lang="en-US" altLang="zh-CN" sz="4400" dirty="0">
                  <a:latin typeface="方正兰亭粗黑简体" panose="02000000000000000000" pitchFamily="2" charset="-122"/>
                  <a:ea typeface="方正兰亭粗黑简体" panose="02000000000000000000" pitchFamily="2" charset="-122"/>
                </a:rPr>
                <a:t>136</a:t>
              </a:r>
              <a:endParaRPr lang="zh-CN" altLang="en-US" sz="4400" dirty="0">
                <a:latin typeface="方正兰亭粗黑简体" panose="02000000000000000000" pitchFamily="2" charset="-122"/>
                <a:ea typeface="方正兰亭粗黑简体" panose="02000000000000000000" pitchFamily="2" charset="-122"/>
              </a:endParaRPr>
            </a:p>
          </p:txBody>
        </p:sp>
        <p:sp>
          <p:nvSpPr>
            <p:cNvPr id="25" name="矩形 24"/>
            <p:cNvSpPr/>
            <p:nvPr/>
          </p:nvSpPr>
          <p:spPr>
            <a:xfrm>
              <a:off x="559589" y="5785505"/>
              <a:ext cx="1904003" cy="523220"/>
            </a:xfrm>
            <a:prstGeom prst="rect">
              <a:avLst/>
            </a:prstGeom>
          </p:spPr>
          <p:txBody>
            <a:bodyPr wrap="square">
              <a:spAutoFit/>
            </a:bodyPr>
            <a:lstStyle/>
            <a:p>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a:t>
              </a:r>
              <a:endParaRPr lang="zh-CN" altLang="en-US" sz="1400" dirty="0"/>
            </a:p>
          </p:txBody>
        </p:sp>
      </p:grpSp>
      <p:grpSp>
        <p:nvGrpSpPr>
          <p:cNvPr id="31" name="组合 30"/>
          <p:cNvGrpSpPr/>
          <p:nvPr/>
        </p:nvGrpSpPr>
        <p:grpSpPr>
          <a:xfrm>
            <a:off x="2992783" y="4861557"/>
            <a:ext cx="1959790" cy="1447168"/>
            <a:chOff x="3723252" y="4489450"/>
            <a:chExt cx="1959790" cy="1447168"/>
          </a:xfrm>
        </p:grpSpPr>
        <p:sp>
          <p:nvSpPr>
            <p:cNvPr id="26" name="文本框 25"/>
            <p:cNvSpPr txBox="1"/>
            <p:nvPr/>
          </p:nvSpPr>
          <p:spPr>
            <a:xfrm>
              <a:off x="3723252" y="4489450"/>
              <a:ext cx="1306286" cy="875048"/>
            </a:xfrm>
            <a:prstGeom prst="rect">
              <a:avLst/>
            </a:prstGeom>
          </p:spPr>
          <p:txBody>
            <a:bodyPr wrap="square">
              <a:spAutoFit/>
            </a:bodyPr>
            <a:lstStyle>
              <a:defPPr>
                <a:defRPr lang="zh-CN"/>
              </a:defPPr>
              <a:lvl1pPr algn="just">
                <a:lnSpc>
                  <a:spcPct val="125000"/>
                </a:lnSpc>
                <a:defRPr sz="2400">
                  <a:solidFill>
                    <a:schemeClr val="bg1">
                      <a:lumMod val="65000"/>
                    </a:schemeClr>
                  </a:solidFill>
                  <a:latin typeface="方正兰亭纤黑_GBK" panose="02000000000000000000" pitchFamily="2" charset="-122"/>
                  <a:ea typeface="方正兰亭纤黑_GBK" panose="02000000000000000000" pitchFamily="2" charset="-122"/>
                </a:defRPr>
              </a:lvl1pPr>
            </a:lstStyle>
            <a:p>
              <a:r>
                <a:rPr lang="en-US" altLang="zh-CN" sz="4400" dirty="0">
                  <a:latin typeface="方正兰亭粗黑简体" panose="02000000000000000000" pitchFamily="2" charset="-122"/>
                  <a:ea typeface="方正兰亭粗黑简体" panose="02000000000000000000" pitchFamily="2" charset="-122"/>
                </a:rPr>
                <a:t>246</a:t>
              </a:r>
              <a:endParaRPr lang="zh-CN" altLang="en-US" sz="4400" dirty="0">
                <a:latin typeface="方正兰亭粗黑简体" panose="02000000000000000000" pitchFamily="2" charset="-122"/>
                <a:ea typeface="方正兰亭粗黑简体" panose="02000000000000000000" pitchFamily="2" charset="-122"/>
              </a:endParaRPr>
            </a:p>
          </p:txBody>
        </p:sp>
        <p:sp>
          <p:nvSpPr>
            <p:cNvPr id="27" name="矩形 26"/>
            <p:cNvSpPr/>
            <p:nvPr/>
          </p:nvSpPr>
          <p:spPr>
            <a:xfrm>
              <a:off x="3779039" y="5413398"/>
              <a:ext cx="1904003" cy="523220"/>
            </a:xfrm>
            <a:prstGeom prst="rect">
              <a:avLst/>
            </a:prstGeom>
          </p:spPr>
          <p:txBody>
            <a:bodyPr wrap="square">
              <a:spAutoFit/>
            </a:bodyPr>
            <a:lstStyle/>
            <a:p>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a:t>
              </a:r>
              <a:endParaRPr lang="zh-CN" altLang="en-US" sz="1400" dirty="0"/>
            </a:p>
          </p:txBody>
        </p:sp>
      </p:grpSp>
      <p:grpSp>
        <p:nvGrpSpPr>
          <p:cNvPr id="33" name="组合 32"/>
          <p:cNvGrpSpPr/>
          <p:nvPr/>
        </p:nvGrpSpPr>
        <p:grpSpPr>
          <a:xfrm>
            <a:off x="5481764" y="4861557"/>
            <a:ext cx="1959790" cy="1447168"/>
            <a:chOff x="6998489" y="4489450"/>
            <a:chExt cx="1959790" cy="1447168"/>
          </a:xfrm>
        </p:grpSpPr>
        <p:sp>
          <p:nvSpPr>
            <p:cNvPr id="28" name="文本框 27"/>
            <p:cNvSpPr txBox="1"/>
            <p:nvPr/>
          </p:nvSpPr>
          <p:spPr>
            <a:xfrm>
              <a:off x="6998489" y="4489450"/>
              <a:ext cx="1306286" cy="938719"/>
            </a:xfrm>
            <a:prstGeom prst="rect">
              <a:avLst/>
            </a:prstGeom>
          </p:spPr>
          <p:txBody>
            <a:bodyPr wrap="square">
              <a:spAutoFit/>
            </a:bodyPr>
            <a:lstStyle>
              <a:defPPr>
                <a:defRPr lang="zh-CN"/>
              </a:defPPr>
              <a:lvl1pPr algn="just">
                <a:lnSpc>
                  <a:spcPct val="125000"/>
                </a:lnSpc>
                <a:defRPr sz="2400">
                  <a:solidFill>
                    <a:schemeClr val="bg1">
                      <a:lumMod val="65000"/>
                    </a:schemeClr>
                  </a:solidFill>
                  <a:latin typeface="方正兰亭纤黑_GBK" panose="02000000000000000000" pitchFamily="2" charset="-122"/>
                  <a:ea typeface="方正兰亭纤黑_GBK" panose="02000000000000000000" pitchFamily="2" charset="-122"/>
                </a:defRPr>
              </a:lvl1pPr>
            </a:lstStyle>
            <a:p>
              <a:r>
                <a:rPr lang="en-US" altLang="zh-CN" sz="4400" dirty="0">
                  <a:latin typeface="方正兰亭粗黑简体" panose="02000000000000000000" pitchFamily="2" charset="-122"/>
                  <a:ea typeface="方正兰亭粗黑简体" panose="02000000000000000000" pitchFamily="2" charset="-122"/>
                </a:rPr>
                <a:t>542</a:t>
              </a:r>
              <a:endParaRPr lang="zh-CN" altLang="en-US" sz="4400" dirty="0">
                <a:latin typeface="方正兰亭粗黑简体" panose="02000000000000000000" pitchFamily="2" charset="-122"/>
                <a:ea typeface="方正兰亭粗黑简体" panose="02000000000000000000" pitchFamily="2" charset="-122"/>
              </a:endParaRPr>
            </a:p>
          </p:txBody>
        </p:sp>
        <p:sp>
          <p:nvSpPr>
            <p:cNvPr id="29" name="矩形 28"/>
            <p:cNvSpPr/>
            <p:nvPr/>
          </p:nvSpPr>
          <p:spPr>
            <a:xfrm>
              <a:off x="7054276" y="5413398"/>
              <a:ext cx="1904003" cy="523220"/>
            </a:xfrm>
            <a:prstGeom prst="rect">
              <a:avLst/>
            </a:prstGeom>
          </p:spPr>
          <p:txBody>
            <a:bodyPr wrap="square">
              <a:spAutoFit/>
            </a:bodyPr>
            <a:lstStyle/>
            <a:p>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a:t>
              </a:r>
              <a:endParaRPr lang="zh-CN" altLang="en-US" sz="1400" dirty="0"/>
            </a:p>
          </p:txBody>
        </p:sp>
      </p:grpSp>
      <p:grpSp>
        <p:nvGrpSpPr>
          <p:cNvPr id="2" name="组合 1"/>
          <p:cNvGrpSpPr/>
          <p:nvPr/>
        </p:nvGrpSpPr>
        <p:grpSpPr>
          <a:xfrm>
            <a:off x="8624249" y="2351317"/>
            <a:ext cx="2943864" cy="3841296"/>
            <a:chOff x="8624249" y="2351317"/>
            <a:chExt cx="2943864" cy="3841296"/>
          </a:xfrm>
        </p:grpSpPr>
        <p:sp>
          <p:nvSpPr>
            <p:cNvPr id="30" name="矩形 29"/>
            <p:cNvSpPr/>
            <p:nvPr/>
          </p:nvSpPr>
          <p:spPr>
            <a:xfrm>
              <a:off x="8624249" y="2351317"/>
              <a:ext cx="2943864" cy="3841296"/>
            </a:xfrm>
            <a:prstGeom prst="rect">
              <a:avLst/>
            </a:prstGeom>
            <a:noFill/>
            <a:ln w="50800">
              <a:gradFill>
                <a:gsLst>
                  <a:gs pos="0">
                    <a:srgbClr val="199BCF"/>
                  </a:gs>
                  <a:gs pos="100000">
                    <a:srgbClr val="19BE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9012329" y="2568302"/>
              <a:ext cx="2167703" cy="2304477"/>
            </a:xfrm>
            <a:prstGeom prst="rect">
              <a:avLst/>
            </a:prstGeom>
          </p:spPr>
          <p:txBody>
            <a:bodyPr wrap="square">
              <a:spAutoFit/>
            </a:bodyPr>
            <a:lstStyle>
              <a:defPPr>
                <a:defRPr lang="zh-CN"/>
              </a:defPPr>
              <a:lvl1pPr algn="just">
                <a:lnSpc>
                  <a:spcPct val="125000"/>
                </a:lnSpc>
                <a:defRPr sz="2400">
                  <a:solidFill>
                    <a:schemeClr val="bg1">
                      <a:lumMod val="65000"/>
                    </a:schemeClr>
                  </a:solidFill>
                  <a:latin typeface="方正兰亭纤黑_GBK" panose="02000000000000000000" pitchFamily="2" charset="-122"/>
                  <a:ea typeface="方正兰亭纤黑_GBK" panose="02000000000000000000" pitchFamily="2" charset="-122"/>
                </a:defRPr>
              </a:lvl1pPr>
            </a:lstStyle>
            <a:p>
              <a:r>
                <a:rPr lang="en-US" altLang="zh-CN" sz="11500" dirty="0">
                  <a:latin typeface="方正兰亭粗黑简体" panose="02000000000000000000" pitchFamily="2" charset="-122"/>
                  <a:ea typeface="方正兰亭粗黑简体" panose="02000000000000000000" pitchFamily="2" charset="-122"/>
                </a:rPr>
                <a:t>13</a:t>
              </a:r>
              <a:endParaRPr lang="zh-CN" altLang="en-US" sz="11500" dirty="0">
                <a:latin typeface="方正兰亭粗黑简体" panose="02000000000000000000" pitchFamily="2" charset="-122"/>
                <a:ea typeface="方正兰亭粗黑简体" panose="02000000000000000000" pitchFamily="2" charset="-122"/>
              </a:endParaRPr>
            </a:p>
          </p:txBody>
        </p:sp>
        <p:sp>
          <p:nvSpPr>
            <p:cNvPr id="35" name="矩形 34"/>
            <p:cNvSpPr/>
            <p:nvPr/>
          </p:nvSpPr>
          <p:spPr>
            <a:xfrm>
              <a:off x="9202235" y="4633526"/>
              <a:ext cx="2249536" cy="812530"/>
            </a:xfrm>
            <a:prstGeom prst="rect">
              <a:avLst/>
            </a:prstGeom>
          </p:spPr>
          <p:txBody>
            <a:bodyPr wrap="square">
              <a:spAutoFit/>
            </a:bodyPr>
            <a:lstStyle/>
            <a:p>
              <a:pPr>
                <a:lnSpc>
                  <a:spcPct val="130000"/>
                </a:lnSpc>
              </a:pPr>
              <a:r>
                <a:rPr lang="en-US" altLang="zh-CN"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a:t>
              </a:r>
              <a:endParaRPr lang="zh-CN" altLang="en-US" dirty="0"/>
            </a:p>
          </p:txBody>
        </p:sp>
      </p:grpSp>
      <p:cxnSp>
        <p:nvCxnSpPr>
          <p:cNvPr id="36" name="直接连接符 35"/>
          <p:cNvCxnSpPr/>
          <p:nvPr/>
        </p:nvCxnSpPr>
        <p:spPr>
          <a:xfrm>
            <a:off x="599433" y="3602220"/>
            <a:ext cx="1476110"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1636093"/>
      </p:ext>
    </p:extLst>
  </p:cSld>
  <p:clrMapOvr>
    <a:masterClrMapping/>
  </p:clrMapOvr>
  <mc:AlternateContent xmlns:mc="http://schemas.openxmlformats.org/markup-compatibility/2006" xmlns:p14="http://schemas.microsoft.com/office/powerpoint/2010/main">
    <mc:Choice Requires="p14">
      <p:transition spd="slow" p14:dur="3000" advTm="6000">
        <p14:shred/>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par>
                                <p:cTn id="10" presetID="41" presetClass="entr" presetSubtype="0" fill="hold" grpId="1" nodeType="with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 calcmode="lin" valueType="num">
                                      <p:cBhvr>
                                        <p:cTn id="12"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3" dur="250" fill="hold"/>
                                        <p:tgtEl>
                                          <p:spTgt spid="17"/>
                                        </p:tgtEl>
                                        <p:attrNameLst>
                                          <p:attrName>ppt_y</p:attrName>
                                        </p:attrNameLst>
                                      </p:cBhvr>
                                      <p:tavLst>
                                        <p:tav tm="0">
                                          <p:val>
                                            <p:strVal val="#ppt_y"/>
                                          </p:val>
                                        </p:tav>
                                        <p:tav tm="100000">
                                          <p:val>
                                            <p:strVal val="#ppt_y"/>
                                          </p:val>
                                        </p:tav>
                                      </p:tavLst>
                                    </p:anim>
                                    <p:anim calcmode="lin" valueType="num">
                                      <p:cBhvr>
                                        <p:cTn id="14"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5"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250" tmFilter="0,0; .5, 1; 1, 1"/>
                                        <p:tgtEl>
                                          <p:spTgt spid="17"/>
                                        </p:tgtEl>
                                      </p:cBhvr>
                                    </p:animEffect>
                                  </p:childTnLst>
                                </p:cTn>
                              </p:par>
                              <p:par>
                                <p:cTn id="17" presetID="22" presetClass="entr" presetSubtype="8" fill="hold" nodeType="withEffect">
                                  <p:stCondLst>
                                    <p:cond delay="250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par>
                                <p:cTn id="20" presetID="42" presetClass="entr" presetSubtype="0" fill="hold" nodeType="withEffect">
                                  <p:stCondLst>
                                    <p:cond delay="2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25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375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425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菱形 30" hidden="1"/>
          <p:cNvSpPr/>
          <p:nvPr/>
        </p:nvSpPr>
        <p:spPr>
          <a:xfrm>
            <a:off x="3875771" y="1399622"/>
            <a:ext cx="4410446" cy="4410446"/>
          </a:xfrm>
          <a:prstGeom prst="diamond">
            <a:avLst/>
          </a:prstGeom>
          <a:gradFill>
            <a:gsLst>
              <a:gs pos="100000">
                <a:srgbClr val="199BCF">
                  <a:alpha val="40000"/>
                </a:srgbClr>
              </a:gs>
              <a:gs pos="0">
                <a:srgbClr val="19BEB7">
                  <a:alpha val="40000"/>
                </a:srgbClr>
              </a:gs>
            </a:gsLst>
            <a:lin ang="5400000" scaled="1"/>
          </a:gradFill>
          <a:ln>
            <a:solidFill>
              <a:srgbClr val="D8D8D8">
                <a:alpha val="26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菱形 1"/>
          <p:cNvSpPr/>
          <p:nvPr/>
        </p:nvSpPr>
        <p:spPr>
          <a:xfrm>
            <a:off x="4273296" y="1797147"/>
            <a:ext cx="3615397" cy="3615397"/>
          </a:xfrm>
          <a:prstGeom prst="diamond">
            <a:avLst/>
          </a:prstGeom>
          <a:blipFill>
            <a:blip r:embed="rId2"/>
            <a:stretch>
              <a:fillRect/>
            </a:stretch>
          </a:blipFill>
          <a:ln w="50800">
            <a:gradFill>
              <a:gsLst>
                <a:gs pos="0">
                  <a:srgbClr val="199BCF"/>
                </a:gs>
                <a:gs pos="100000">
                  <a:srgbClr val="19BE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4016560" y="1540411"/>
            <a:ext cx="4128869" cy="4128869"/>
          </a:xfrm>
          <a:prstGeom prst="diamond">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0" name="直接连接符 9"/>
          <p:cNvCxnSpPr/>
          <p:nvPr/>
        </p:nvCxnSpPr>
        <p:spPr>
          <a:xfrm>
            <a:off x="3989380" y="1797147"/>
            <a:ext cx="759404" cy="708309"/>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386025" y="4735185"/>
            <a:ext cx="759404" cy="708309"/>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514718" y="2544514"/>
            <a:ext cx="3125093" cy="2372771"/>
            <a:chOff x="1000125" y="2544514"/>
            <a:chExt cx="3125093" cy="2372771"/>
          </a:xfrm>
        </p:grpSpPr>
        <p:sp>
          <p:nvSpPr>
            <p:cNvPr id="17" name="矩形 16"/>
            <p:cNvSpPr/>
            <p:nvPr/>
          </p:nvSpPr>
          <p:spPr>
            <a:xfrm>
              <a:off x="1111657" y="2544514"/>
              <a:ext cx="3013561" cy="665439"/>
            </a:xfrm>
            <a:prstGeom prst="rect">
              <a:avLst/>
            </a:prstGeom>
          </p:spPr>
          <p:txBody>
            <a:bodyPr wrap="square">
              <a:spAutoFit/>
            </a:bodyPr>
            <a:lstStyle/>
            <a:p>
              <a:pPr>
                <a:lnSpc>
                  <a:spcPct val="125000"/>
                </a:lnSpc>
              </a:pPr>
              <a:r>
                <a:rPr lang="en-US" altLang="zh-CN" sz="32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32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8" name="矩形 17"/>
            <p:cNvSpPr/>
            <p:nvPr/>
          </p:nvSpPr>
          <p:spPr>
            <a:xfrm>
              <a:off x="1000125" y="3209125"/>
              <a:ext cx="2524126" cy="1708160"/>
            </a:xfrm>
            <a:prstGeom prst="rect">
              <a:avLst/>
            </a:prstGeom>
          </p:spPr>
          <p:txBody>
            <a:bodyPr wrap="square">
              <a:spAutoFit/>
            </a:bodyPr>
            <a:lstStyle/>
            <a:p>
              <a:pPr algn="ct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because you </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grpSp>
      <p:grpSp>
        <p:nvGrpSpPr>
          <p:cNvPr id="22" name="组合 21"/>
          <p:cNvGrpSpPr/>
          <p:nvPr/>
        </p:nvGrpSpPr>
        <p:grpSpPr>
          <a:xfrm>
            <a:off x="9077539" y="2544514"/>
            <a:ext cx="3125093" cy="2372771"/>
            <a:chOff x="1000125" y="2544514"/>
            <a:chExt cx="3125093" cy="2372771"/>
          </a:xfrm>
        </p:grpSpPr>
        <p:sp>
          <p:nvSpPr>
            <p:cNvPr id="23" name="矩形 22"/>
            <p:cNvSpPr/>
            <p:nvPr/>
          </p:nvSpPr>
          <p:spPr>
            <a:xfrm>
              <a:off x="1111657" y="2544514"/>
              <a:ext cx="3013561" cy="665439"/>
            </a:xfrm>
            <a:prstGeom prst="rect">
              <a:avLst/>
            </a:prstGeom>
          </p:spPr>
          <p:txBody>
            <a:bodyPr wrap="square">
              <a:spAutoFit/>
            </a:bodyPr>
            <a:lstStyle/>
            <a:p>
              <a:pPr>
                <a:lnSpc>
                  <a:spcPct val="125000"/>
                </a:lnSpc>
              </a:pPr>
              <a:r>
                <a:rPr lang="en-US" altLang="zh-CN" sz="32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32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4" name="矩形 23"/>
            <p:cNvSpPr/>
            <p:nvPr/>
          </p:nvSpPr>
          <p:spPr>
            <a:xfrm>
              <a:off x="1000125" y="3209125"/>
              <a:ext cx="2524126" cy="1708160"/>
            </a:xfrm>
            <a:prstGeom prst="rect">
              <a:avLst/>
            </a:prstGeom>
          </p:spPr>
          <p:txBody>
            <a:bodyPr wrap="square">
              <a:spAutoFit/>
            </a:bodyPr>
            <a:lstStyle/>
            <a:p>
              <a:pPr algn="ct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because you </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grpSp>
      <p:sp>
        <p:nvSpPr>
          <p:cNvPr id="25" name="矩形 24"/>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6" name="圆角矩形 25"/>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8" name="圆角矩形 27"/>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30" name="直接连接符 29"/>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92741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airplane"/>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strVal val="#ppt_w+.3"/>
                                              </p:val>
                                            </p:tav>
                                            <p:tav tm="100000">
                                              <p:val>
                                                <p:strVal val="#ppt_w"/>
                                              </p:val>
                                            </p:tav>
                                          </p:tavLst>
                                        </p:anim>
                                        <p:anim calcmode="lin" valueType="num">
                                          <p:cBhvr>
                                            <p:cTn id="8" dur="1000" fill="hold"/>
                                            <p:tgtEl>
                                              <p:spTgt spid="29"/>
                                            </p:tgtEl>
                                            <p:attrNameLst>
                                              <p:attrName>ppt_h</p:attrName>
                                            </p:attrNameLst>
                                          </p:cBhvr>
                                          <p:tavLst>
                                            <p:tav tm="0">
                                              <p:val>
                                                <p:strVal val="#ppt_h"/>
                                              </p:val>
                                            </p:tav>
                                            <p:tav tm="100000">
                                              <p:val>
                                                <p:strVal val="#ppt_h"/>
                                              </p:val>
                                            </p:tav>
                                          </p:tavLst>
                                        </p:anim>
                                        <p:animEffect transition="in" filter="fade">
                                          <p:cBhvr>
                                            <p:cTn id="9" dur="1000"/>
                                            <p:tgtEl>
                                              <p:spTgt spid="29"/>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3250" fill="hold"/>
                                            <p:tgtEl>
                                              <p:spTgt spid="30"/>
                                            </p:tgtEl>
                                            <p:attrNameLst>
                                              <p:attrName>ppt_w</p:attrName>
                                            </p:attrNameLst>
                                          </p:cBhvr>
                                          <p:tavLst>
                                            <p:tav tm="0">
                                              <p:val>
                                                <p:strVal val="#ppt_w+.3"/>
                                              </p:val>
                                            </p:tav>
                                            <p:tav tm="100000">
                                              <p:val>
                                                <p:strVal val="#ppt_w"/>
                                              </p:val>
                                            </p:tav>
                                          </p:tavLst>
                                        </p:anim>
                                        <p:anim calcmode="lin" valueType="num">
                                          <p:cBhvr>
                                            <p:cTn id="13" dur="3250" fill="hold"/>
                                            <p:tgtEl>
                                              <p:spTgt spid="30"/>
                                            </p:tgtEl>
                                            <p:attrNameLst>
                                              <p:attrName>ppt_h</p:attrName>
                                            </p:attrNameLst>
                                          </p:cBhvr>
                                          <p:tavLst>
                                            <p:tav tm="0">
                                              <p:val>
                                                <p:strVal val="#ppt_h"/>
                                              </p:val>
                                            </p:tav>
                                            <p:tav tm="100000">
                                              <p:val>
                                                <p:strVal val="#ppt_h"/>
                                              </p:val>
                                            </p:tav>
                                          </p:tavLst>
                                        </p:anim>
                                        <p:animEffect transition="in" filter="fade">
                                          <p:cBhvr>
                                            <p:cTn id="14" dur="3250"/>
                                            <p:tgtEl>
                                              <p:spTgt spid="30"/>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par>
                                    <p:cTn id="27" presetID="23" presetClass="entr" presetSubtype="36" fill="hold" grpId="0" nodeType="withEffect">
                                      <p:stCondLst>
                                        <p:cond delay="325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strVal val="(6*min(max(#ppt_w*#ppt_h,.3),1)-7.4)/-.7*#ppt_w"/>
                                              </p:val>
                                            </p:tav>
                                            <p:tav tm="100000">
                                              <p:val>
                                                <p:strVal val="#ppt_w"/>
                                              </p:val>
                                            </p:tav>
                                          </p:tavLst>
                                        </p:anim>
                                        <p:anim calcmode="lin" valueType="num">
                                          <p:cBhvr>
                                            <p:cTn id="30" dur="500" fill="hold"/>
                                            <p:tgtEl>
                                              <p:spTgt spid="2"/>
                                            </p:tgtEl>
                                            <p:attrNameLst>
                                              <p:attrName>ppt_h</p:attrName>
                                            </p:attrNameLst>
                                          </p:cBhvr>
                                          <p:tavLst>
                                            <p:tav tm="0">
                                              <p:val>
                                                <p:strVal val="(6*min(max(#ppt_w*#ppt_h,.3),1)-7.4)/-.7*#ppt_h"/>
                                              </p:val>
                                            </p:tav>
                                            <p:tav tm="100000">
                                              <p:val>
                                                <p:strVal val="#ppt_h"/>
                                              </p:val>
                                            </p:tav>
                                          </p:tavLst>
                                        </p:anim>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strVal val="1+(6*min(max(#ppt_w*#ppt_h,.3),1)-7.4)/-.7*#ppt_h/2"/>
                                              </p:val>
                                            </p:tav>
                                            <p:tav tm="100000">
                                              <p:val>
                                                <p:strVal val="#ppt_y"/>
                                              </p:val>
                                            </p:tav>
                                          </p:tavLst>
                                        </p:anim>
                                      </p:childTnLst>
                                    </p:cTn>
                                  </p:par>
                                  <p:par>
                                    <p:cTn id="33" presetID="1" presetClass="entr" presetSubtype="0" fill="hold" grpId="0" nodeType="withEffect">
                                      <p:stCondLst>
                                        <p:cond delay="3750"/>
                                      </p:stCondLst>
                                      <p:childTnLst>
                                        <p:set>
                                          <p:cBhvr>
                                            <p:cTn id="34" dur="1" fill="hold">
                                              <p:stCondLst>
                                                <p:cond delay="0"/>
                                              </p:stCondLst>
                                            </p:cTn>
                                            <p:tgtEl>
                                              <p:spTgt spid="31"/>
                                            </p:tgtEl>
                                            <p:attrNameLst>
                                              <p:attrName>style.visibility</p:attrName>
                                            </p:attrNameLst>
                                          </p:cBhvr>
                                          <p:to>
                                            <p:strVal val="visible"/>
                                          </p:to>
                                        </p:set>
                                      </p:childTnLst>
                                    </p:cTn>
                                  </p:par>
                                  <p:par>
                                    <p:cTn id="35" presetID="23" presetClass="exit" presetSubtype="272" fill="hold" grpId="1" nodeType="withEffect">
                                      <p:stCondLst>
                                        <p:cond delay="3750"/>
                                      </p:stCondLst>
                                      <p:childTnLst>
                                        <p:anim calcmode="lin" valueType="num">
                                          <p:cBhvr>
                                            <p:cTn id="36" dur="500"/>
                                            <p:tgtEl>
                                              <p:spTgt spid="31"/>
                                            </p:tgtEl>
                                            <p:attrNameLst>
                                              <p:attrName>ppt_w</p:attrName>
                                            </p:attrNameLst>
                                          </p:cBhvr>
                                          <p:tavLst>
                                            <p:tav tm="0">
                                              <p:val>
                                                <p:strVal val="ppt_w"/>
                                              </p:val>
                                            </p:tav>
                                            <p:tav tm="100000">
                                              <p:val>
                                                <p:strVal val="4/3*ppt_w"/>
                                              </p:val>
                                            </p:tav>
                                          </p:tavLst>
                                        </p:anim>
                                        <p:anim calcmode="lin" valueType="num">
                                          <p:cBhvr>
                                            <p:cTn id="37" dur="500"/>
                                            <p:tgtEl>
                                              <p:spTgt spid="31"/>
                                            </p:tgtEl>
                                            <p:attrNameLst>
                                              <p:attrName>ppt_h</p:attrName>
                                            </p:attrNameLst>
                                          </p:cBhvr>
                                          <p:tavLst>
                                            <p:tav tm="0">
                                              <p:val>
                                                <p:strVal val="ppt_h"/>
                                              </p:val>
                                            </p:tav>
                                            <p:tav tm="100000">
                                              <p:val>
                                                <p:strVal val="4/3*ppt_h"/>
                                              </p:val>
                                            </p:tav>
                                          </p:tavLst>
                                        </p:anim>
                                        <p:set>
                                          <p:cBhvr>
                                            <p:cTn id="38" dur="1" fill="hold">
                                              <p:stCondLst>
                                                <p:cond delay="499"/>
                                              </p:stCondLst>
                                            </p:cTn>
                                            <p:tgtEl>
                                              <p:spTgt spid="31"/>
                                            </p:tgtEl>
                                            <p:attrNameLst>
                                              <p:attrName>style.visibility</p:attrName>
                                            </p:attrNameLst>
                                          </p:cBhvr>
                                          <p:to>
                                            <p:strVal val="hidden"/>
                                          </p:to>
                                        </p:set>
                                      </p:childTnLst>
                                    </p:cTn>
                                  </p:par>
                                  <p:par>
                                    <p:cTn id="39" presetID="10" presetClass="exit" presetSubtype="0" fill="hold" grpId="2" nodeType="withEffect">
                                      <p:stCondLst>
                                        <p:cond delay="3750"/>
                                      </p:stCondLst>
                                      <p:childTnLst>
                                        <p:animEffect transition="out" filter="fade">
                                          <p:cBhvr>
                                            <p:cTn id="40" dur="500"/>
                                            <p:tgtEl>
                                              <p:spTgt spid="31"/>
                                            </p:tgtEl>
                                          </p:cBhvr>
                                        </p:animEffect>
                                        <p:set>
                                          <p:cBhvr>
                                            <p:cTn id="41" dur="1" fill="hold">
                                              <p:stCondLst>
                                                <p:cond delay="499"/>
                                              </p:stCondLst>
                                            </p:cTn>
                                            <p:tgtEl>
                                              <p:spTgt spid="31"/>
                                            </p:tgtEl>
                                            <p:attrNameLst>
                                              <p:attrName>style.visibility</p:attrName>
                                            </p:attrNameLst>
                                          </p:cBhvr>
                                          <p:to>
                                            <p:strVal val="hidden"/>
                                          </p:to>
                                        </p:set>
                                      </p:childTnLst>
                                    </p:cTn>
                                  </p:par>
                                  <p:par>
                                    <p:cTn id="42" presetID="10" presetClass="entr" presetSubtype="0" fill="hold" grpId="0" nodeType="withEffect">
                                      <p:stCondLst>
                                        <p:cond delay="375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par>
                                    <p:cTn id="45" presetID="22" presetClass="entr" presetSubtype="4" fill="hold" nodeType="withEffect">
                                      <p:stCondLst>
                                        <p:cond delay="425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par>
                                    <p:cTn id="48" presetID="22" presetClass="entr" presetSubtype="1" fill="hold" nodeType="withEffect">
                                      <p:stCondLst>
                                        <p:cond delay="4250"/>
                                      </p:stCondLst>
                                      <p:childTnLst>
                                        <p:set>
                                          <p:cBhvr>
                                            <p:cTn id="49" dur="1" fill="hold">
                                              <p:stCondLst>
                                                <p:cond delay="0"/>
                                              </p:stCondLst>
                                            </p:cTn>
                                            <p:tgtEl>
                                              <p:spTgt spid="14"/>
                                            </p:tgtEl>
                                            <p:attrNameLst>
                                              <p:attrName>style.visibility</p:attrName>
                                            </p:attrNameLst>
                                          </p:cBhvr>
                                          <p:to>
                                            <p:strVal val="visible"/>
                                          </p:to>
                                        </p:set>
                                        <p:animEffect transition="in" filter="wipe(up)">
                                          <p:cBhvr>
                                            <p:cTn id="50" dur="500"/>
                                            <p:tgtEl>
                                              <p:spTgt spid="14"/>
                                            </p:tgtEl>
                                          </p:cBhvr>
                                        </p:animEffect>
                                      </p:childTnLst>
                                    </p:cTn>
                                  </p:par>
                                  <p:par>
                                    <p:cTn id="51" presetID="2" presetClass="entr" presetSubtype="8" fill="hold" nodeType="withEffect" p14:presetBounceEnd="54000">
                                      <p:stCondLst>
                                        <p:cond delay="4500"/>
                                      </p:stCondLst>
                                      <p:childTnLst>
                                        <p:set>
                                          <p:cBhvr>
                                            <p:cTn id="52" dur="1" fill="hold">
                                              <p:stCondLst>
                                                <p:cond delay="0"/>
                                              </p:stCondLst>
                                            </p:cTn>
                                            <p:tgtEl>
                                              <p:spTgt spid="19"/>
                                            </p:tgtEl>
                                            <p:attrNameLst>
                                              <p:attrName>style.visibility</p:attrName>
                                            </p:attrNameLst>
                                          </p:cBhvr>
                                          <p:to>
                                            <p:strVal val="visible"/>
                                          </p:to>
                                        </p:set>
                                        <p:anim calcmode="lin" valueType="num" p14:bounceEnd="54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4000">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14:presetBounceEnd="46000">
                                      <p:stCondLst>
                                        <p:cond delay="4750"/>
                                      </p:stCondLst>
                                      <p:childTnLst>
                                        <p:set>
                                          <p:cBhvr>
                                            <p:cTn id="56" dur="1" fill="hold">
                                              <p:stCondLst>
                                                <p:cond delay="0"/>
                                              </p:stCondLst>
                                            </p:cTn>
                                            <p:tgtEl>
                                              <p:spTgt spid="22"/>
                                            </p:tgtEl>
                                            <p:attrNameLst>
                                              <p:attrName>style.visibility</p:attrName>
                                            </p:attrNameLst>
                                          </p:cBhvr>
                                          <p:to>
                                            <p:strVal val="visible"/>
                                          </p:to>
                                        </p:set>
                                        <p:anim calcmode="lin" valueType="num" p14:bounceEnd="46000">
                                          <p:cBhvr additive="base">
                                            <p:cTn id="57" dur="500" fill="hold"/>
                                            <p:tgtEl>
                                              <p:spTgt spid="22"/>
                                            </p:tgtEl>
                                            <p:attrNameLst>
                                              <p:attrName>ppt_x</p:attrName>
                                            </p:attrNameLst>
                                          </p:cBhvr>
                                          <p:tavLst>
                                            <p:tav tm="0">
                                              <p:val>
                                                <p:strVal val="1+#ppt_w/2"/>
                                              </p:val>
                                            </p:tav>
                                            <p:tav tm="100000">
                                              <p:val>
                                                <p:strVal val="#ppt_x"/>
                                              </p:val>
                                            </p:tav>
                                          </p:tavLst>
                                        </p:anim>
                                        <p:anim calcmode="lin" valueType="num" p14:bounceEnd="46000">
                                          <p:cBhvr additive="base">
                                            <p:cTn id="5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2" grpId="0" animBg="1"/>
          <p:bldP spid="3" grpId="0" animBg="1"/>
          <p:bldP spid="25" grpId="0"/>
          <p:bldP spid="26" grpId="0" animBg="1"/>
          <p:bldP spid="27" grpId="0"/>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strVal val="#ppt_w+.3"/>
                                              </p:val>
                                            </p:tav>
                                            <p:tav tm="100000">
                                              <p:val>
                                                <p:strVal val="#ppt_w"/>
                                              </p:val>
                                            </p:tav>
                                          </p:tavLst>
                                        </p:anim>
                                        <p:anim calcmode="lin" valueType="num">
                                          <p:cBhvr>
                                            <p:cTn id="8" dur="1000" fill="hold"/>
                                            <p:tgtEl>
                                              <p:spTgt spid="29"/>
                                            </p:tgtEl>
                                            <p:attrNameLst>
                                              <p:attrName>ppt_h</p:attrName>
                                            </p:attrNameLst>
                                          </p:cBhvr>
                                          <p:tavLst>
                                            <p:tav tm="0">
                                              <p:val>
                                                <p:strVal val="#ppt_h"/>
                                              </p:val>
                                            </p:tav>
                                            <p:tav tm="100000">
                                              <p:val>
                                                <p:strVal val="#ppt_h"/>
                                              </p:val>
                                            </p:tav>
                                          </p:tavLst>
                                        </p:anim>
                                        <p:animEffect transition="in" filter="fade">
                                          <p:cBhvr>
                                            <p:cTn id="9" dur="1000"/>
                                            <p:tgtEl>
                                              <p:spTgt spid="29"/>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3250" fill="hold"/>
                                            <p:tgtEl>
                                              <p:spTgt spid="30"/>
                                            </p:tgtEl>
                                            <p:attrNameLst>
                                              <p:attrName>ppt_w</p:attrName>
                                            </p:attrNameLst>
                                          </p:cBhvr>
                                          <p:tavLst>
                                            <p:tav tm="0">
                                              <p:val>
                                                <p:strVal val="#ppt_w+.3"/>
                                              </p:val>
                                            </p:tav>
                                            <p:tav tm="100000">
                                              <p:val>
                                                <p:strVal val="#ppt_w"/>
                                              </p:val>
                                            </p:tav>
                                          </p:tavLst>
                                        </p:anim>
                                        <p:anim calcmode="lin" valueType="num">
                                          <p:cBhvr>
                                            <p:cTn id="13" dur="3250" fill="hold"/>
                                            <p:tgtEl>
                                              <p:spTgt spid="30"/>
                                            </p:tgtEl>
                                            <p:attrNameLst>
                                              <p:attrName>ppt_h</p:attrName>
                                            </p:attrNameLst>
                                          </p:cBhvr>
                                          <p:tavLst>
                                            <p:tav tm="0">
                                              <p:val>
                                                <p:strVal val="#ppt_h"/>
                                              </p:val>
                                            </p:tav>
                                            <p:tav tm="100000">
                                              <p:val>
                                                <p:strVal val="#ppt_h"/>
                                              </p:val>
                                            </p:tav>
                                          </p:tavLst>
                                        </p:anim>
                                        <p:animEffect transition="in" filter="fade">
                                          <p:cBhvr>
                                            <p:cTn id="14" dur="3250"/>
                                            <p:tgtEl>
                                              <p:spTgt spid="30"/>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par>
                                    <p:cTn id="27" presetID="23" presetClass="entr" presetSubtype="36" fill="hold" grpId="0" nodeType="withEffect">
                                      <p:stCondLst>
                                        <p:cond delay="325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strVal val="(6*min(max(#ppt_w*#ppt_h,.3),1)-7.4)/-.7*#ppt_w"/>
                                              </p:val>
                                            </p:tav>
                                            <p:tav tm="100000">
                                              <p:val>
                                                <p:strVal val="#ppt_w"/>
                                              </p:val>
                                            </p:tav>
                                          </p:tavLst>
                                        </p:anim>
                                        <p:anim calcmode="lin" valueType="num">
                                          <p:cBhvr>
                                            <p:cTn id="30" dur="500" fill="hold"/>
                                            <p:tgtEl>
                                              <p:spTgt spid="2"/>
                                            </p:tgtEl>
                                            <p:attrNameLst>
                                              <p:attrName>ppt_h</p:attrName>
                                            </p:attrNameLst>
                                          </p:cBhvr>
                                          <p:tavLst>
                                            <p:tav tm="0">
                                              <p:val>
                                                <p:strVal val="(6*min(max(#ppt_w*#ppt_h,.3),1)-7.4)/-.7*#ppt_h"/>
                                              </p:val>
                                            </p:tav>
                                            <p:tav tm="100000">
                                              <p:val>
                                                <p:strVal val="#ppt_h"/>
                                              </p:val>
                                            </p:tav>
                                          </p:tavLst>
                                        </p:anim>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strVal val="1+(6*min(max(#ppt_w*#ppt_h,.3),1)-7.4)/-.7*#ppt_h/2"/>
                                              </p:val>
                                            </p:tav>
                                            <p:tav tm="100000">
                                              <p:val>
                                                <p:strVal val="#ppt_y"/>
                                              </p:val>
                                            </p:tav>
                                          </p:tavLst>
                                        </p:anim>
                                      </p:childTnLst>
                                    </p:cTn>
                                  </p:par>
                                  <p:par>
                                    <p:cTn id="33" presetID="1" presetClass="entr" presetSubtype="0" fill="hold" grpId="0" nodeType="withEffect">
                                      <p:stCondLst>
                                        <p:cond delay="3750"/>
                                      </p:stCondLst>
                                      <p:childTnLst>
                                        <p:set>
                                          <p:cBhvr>
                                            <p:cTn id="34" dur="1" fill="hold">
                                              <p:stCondLst>
                                                <p:cond delay="0"/>
                                              </p:stCondLst>
                                            </p:cTn>
                                            <p:tgtEl>
                                              <p:spTgt spid="31"/>
                                            </p:tgtEl>
                                            <p:attrNameLst>
                                              <p:attrName>style.visibility</p:attrName>
                                            </p:attrNameLst>
                                          </p:cBhvr>
                                          <p:to>
                                            <p:strVal val="visible"/>
                                          </p:to>
                                        </p:set>
                                      </p:childTnLst>
                                    </p:cTn>
                                  </p:par>
                                  <p:par>
                                    <p:cTn id="35" presetID="23" presetClass="exit" presetSubtype="272" fill="hold" grpId="1" nodeType="withEffect">
                                      <p:stCondLst>
                                        <p:cond delay="3750"/>
                                      </p:stCondLst>
                                      <p:childTnLst>
                                        <p:anim calcmode="lin" valueType="num">
                                          <p:cBhvr>
                                            <p:cTn id="36" dur="500"/>
                                            <p:tgtEl>
                                              <p:spTgt spid="31"/>
                                            </p:tgtEl>
                                            <p:attrNameLst>
                                              <p:attrName>ppt_w</p:attrName>
                                            </p:attrNameLst>
                                          </p:cBhvr>
                                          <p:tavLst>
                                            <p:tav tm="0">
                                              <p:val>
                                                <p:strVal val="ppt_w"/>
                                              </p:val>
                                            </p:tav>
                                            <p:tav tm="100000">
                                              <p:val>
                                                <p:strVal val="4/3*ppt_w"/>
                                              </p:val>
                                            </p:tav>
                                          </p:tavLst>
                                        </p:anim>
                                        <p:anim calcmode="lin" valueType="num">
                                          <p:cBhvr>
                                            <p:cTn id="37" dur="500"/>
                                            <p:tgtEl>
                                              <p:spTgt spid="31"/>
                                            </p:tgtEl>
                                            <p:attrNameLst>
                                              <p:attrName>ppt_h</p:attrName>
                                            </p:attrNameLst>
                                          </p:cBhvr>
                                          <p:tavLst>
                                            <p:tav tm="0">
                                              <p:val>
                                                <p:strVal val="ppt_h"/>
                                              </p:val>
                                            </p:tav>
                                            <p:tav tm="100000">
                                              <p:val>
                                                <p:strVal val="4/3*ppt_h"/>
                                              </p:val>
                                            </p:tav>
                                          </p:tavLst>
                                        </p:anim>
                                        <p:set>
                                          <p:cBhvr>
                                            <p:cTn id="38" dur="1" fill="hold">
                                              <p:stCondLst>
                                                <p:cond delay="499"/>
                                              </p:stCondLst>
                                            </p:cTn>
                                            <p:tgtEl>
                                              <p:spTgt spid="31"/>
                                            </p:tgtEl>
                                            <p:attrNameLst>
                                              <p:attrName>style.visibility</p:attrName>
                                            </p:attrNameLst>
                                          </p:cBhvr>
                                          <p:to>
                                            <p:strVal val="hidden"/>
                                          </p:to>
                                        </p:set>
                                      </p:childTnLst>
                                    </p:cTn>
                                  </p:par>
                                  <p:par>
                                    <p:cTn id="39" presetID="10" presetClass="exit" presetSubtype="0" fill="hold" grpId="2" nodeType="withEffect">
                                      <p:stCondLst>
                                        <p:cond delay="3750"/>
                                      </p:stCondLst>
                                      <p:childTnLst>
                                        <p:animEffect transition="out" filter="fade">
                                          <p:cBhvr>
                                            <p:cTn id="40" dur="500"/>
                                            <p:tgtEl>
                                              <p:spTgt spid="31"/>
                                            </p:tgtEl>
                                          </p:cBhvr>
                                        </p:animEffect>
                                        <p:set>
                                          <p:cBhvr>
                                            <p:cTn id="41" dur="1" fill="hold">
                                              <p:stCondLst>
                                                <p:cond delay="499"/>
                                              </p:stCondLst>
                                            </p:cTn>
                                            <p:tgtEl>
                                              <p:spTgt spid="31"/>
                                            </p:tgtEl>
                                            <p:attrNameLst>
                                              <p:attrName>style.visibility</p:attrName>
                                            </p:attrNameLst>
                                          </p:cBhvr>
                                          <p:to>
                                            <p:strVal val="hidden"/>
                                          </p:to>
                                        </p:set>
                                      </p:childTnLst>
                                    </p:cTn>
                                  </p:par>
                                  <p:par>
                                    <p:cTn id="42" presetID="10" presetClass="entr" presetSubtype="0" fill="hold" grpId="0" nodeType="withEffect">
                                      <p:stCondLst>
                                        <p:cond delay="375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par>
                                    <p:cTn id="45" presetID="22" presetClass="entr" presetSubtype="4" fill="hold" nodeType="withEffect">
                                      <p:stCondLst>
                                        <p:cond delay="425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par>
                                    <p:cTn id="48" presetID="22" presetClass="entr" presetSubtype="1" fill="hold" nodeType="withEffect">
                                      <p:stCondLst>
                                        <p:cond delay="4250"/>
                                      </p:stCondLst>
                                      <p:childTnLst>
                                        <p:set>
                                          <p:cBhvr>
                                            <p:cTn id="49" dur="1" fill="hold">
                                              <p:stCondLst>
                                                <p:cond delay="0"/>
                                              </p:stCondLst>
                                            </p:cTn>
                                            <p:tgtEl>
                                              <p:spTgt spid="14"/>
                                            </p:tgtEl>
                                            <p:attrNameLst>
                                              <p:attrName>style.visibility</p:attrName>
                                            </p:attrNameLst>
                                          </p:cBhvr>
                                          <p:to>
                                            <p:strVal val="visible"/>
                                          </p:to>
                                        </p:set>
                                        <p:animEffect transition="in" filter="wipe(up)">
                                          <p:cBhvr>
                                            <p:cTn id="50" dur="500"/>
                                            <p:tgtEl>
                                              <p:spTgt spid="14"/>
                                            </p:tgtEl>
                                          </p:cBhvr>
                                        </p:animEffect>
                                      </p:childTnLst>
                                    </p:cTn>
                                  </p:par>
                                  <p:par>
                                    <p:cTn id="51" presetID="2" presetClass="entr" presetSubtype="8" fill="hold" nodeType="withEffect">
                                      <p:stCondLst>
                                        <p:cond delay="450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475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2" grpId="0" animBg="1"/>
          <p:bldP spid="3" grpId="0" animBg="1"/>
          <p:bldP spid="25" grpId="0"/>
          <p:bldP spid="26" grpId="0" animBg="1"/>
          <p:bldP spid="27" grpId="0"/>
          <p:bldP spid="28" grpId="0" animBg="1"/>
          <p:bldP spid="2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629579" y="1619796"/>
            <a:ext cx="4378519" cy="4625867"/>
            <a:chOff x="629579" y="1619796"/>
            <a:chExt cx="4378519" cy="4625867"/>
          </a:xfrm>
        </p:grpSpPr>
        <p:sp>
          <p:nvSpPr>
            <p:cNvPr id="6" name="矩形 5"/>
            <p:cNvSpPr/>
            <p:nvPr/>
          </p:nvSpPr>
          <p:spPr>
            <a:xfrm>
              <a:off x="629579" y="1619796"/>
              <a:ext cx="4378519" cy="4625867"/>
            </a:xfrm>
            <a:prstGeom prst="rect">
              <a:avLst/>
            </a:prstGeom>
            <a:noFill/>
            <a:ln w="50800">
              <a:gradFill>
                <a:gsLst>
                  <a:gs pos="0">
                    <a:srgbClr val="199BCF"/>
                  </a:gs>
                  <a:gs pos="100000">
                    <a:srgbClr val="19BE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61138" y="2301016"/>
              <a:ext cx="2167703" cy="2138021"/>
            </a:xfrm>
            <a:prstGeom prst="rect">
              <a:avLst/>
            </a:prstGeom>
          </p:spPr>
          <p:txBody>
            <a:bodyPr wrap="square">
              <a:spAutoFit/>
            </a:bodyPr>
            <a:lstStyle>
              <a:defPPr>
                <a:defRPr lang="zh-CN"/>
              </a:defPPr>
              <a:lvl1pPr algn="just">
                <a:lnSpc>
                  <a:spcPct val="125000"/>
                </a:lnSpc>
                <a:defRPr sz="2400">
                  <a:solidFill>
                    <a:schemeClr val="bg1">
                      <a:lumMod val="65000"/>
                    </a:schemeClr>
                  </a:solidFill>
                  <a:latin typeface="方正兰亭纤黑_GBK" panose="02000000000000000000" pitchFamily="2" charset="-122"/>
                  <a:ea typeface="方正兰亭纤黑_GBK" panose="02000000000000000000" pitchFamily="2" charset="-122"/>
                </a:defRPr>
              </a:lvl1pPr>
            </a:lstStyle>
            <a:p>
              <a:r>
                <a:rPr lang="en-US" altLang="zh-CN" sz="11500" dirty="0">
                  <a:latin typeface="方正兰亭粗黑简体" panose="02000000000000000000" pitchFamily="2" charset="-122"/>
                  <a:ea typeface="方正兰亭粗黑简体" panose="02000000000000000000" pitchFamily="2" charset="-122"/>
                </a:rPr>
                <a:t>87</a:t>
              </a:r>
              <a:endParaRPr lang="zh-CN" altLang="en-US" sz="11500" dirty="0">
                <a:latin typeface="方正兰亭粗黑简体" panose="02000000000000000000" pitchFamily="2" charset="-122"/>
                <a:ea typeface="方正兰亭粗黑简体" panose="02000000000000000000" pitchFamily="2" charset="-122"/>
              </a:endParaRPr>
            </a:p>
          </p:txBody>
        </p:sp>
        <p:sp>
          <p:nvSpPr>
            <p:cNvPr id="8" name="矩形 7"/>
            <p:cNvSpPr/>
            <p:nvPr/>
          </p:nvSpPr>
          <p:spPr>
            <a:xfrm>
              <a:off x="1851044" y="4366240"/>
              <a:ext cx="2249536" cy="812530"/>
            </a:xfrm>
            <a:prstGeom prst="rect">
              <a:avLst/>
            </a:prstGeom>
          </p:spPr>
          <p:txBody>
            <a:bodyPr wrap="square">
              <a:spAutoFit/>
            </a:bodyPr>
            <a:lstStyle/>
            <a:p>
              <a:pPr>
                <a:lnSpc>
                  <a:spcPct val="130000"/>
                </a:lnSpc>
              </a:pPr>
              <a:r>
                <a:rPr lang="en-US" altLang="zh-CN"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a:t>
              </a:r>
              <a:endParaRPr lang="zh-CN" altLang="en-US" dirty="0"/>
            </a:p>
          </p:txBody>
        </p:sp>
      </p:grpSp>
      <p:cxnSp>
        <p:nvCxnSpPr>
          <p:cNvPr id="13" name="直接连接符 12"/>
          <p:cNvCxnSpPr/>
          <p:nvPr/>
        </p:nvCxnSpPr>
        <p:spPr>
          <a:xfrm>
            <a:off x="5978769" y="4856912"/>
            <a:ext cx="5589344" cy="0"/>
          </a:xfrm>
          <a:prstGeom prst="line">
            <a:avLst/>
          </a:prstGeom>
          <a:ln>
            <a:solidFill>
              <a:srgbClr val="D8D8D8">
                <a:alpha val="27000"/>
              </a:srgb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5866231" y="1927219"/>
            <a:ext cx="5880295" cy="630942"/>
          </a:xfrm>
          <a:prstGeom prst="rect">
            <a:avLst/>
          </a:prstGeom>
        </p:spPr>
        <p:txBody>
          <a:bodyPr wrap="square">
            <a:spAutoFit/>
          </a:bodyPr>
          <a:lstStyle/>
          <a:p>
            <a:pP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3" name="矩形 22"/>
          <p:cNvSpPr/>
          <p:nvPr/>
        </p:nvSpPr>
        <p:spPr>
          <a:xfrm>
            <a:off x="5835503" y="1464541"/>
            <a:ext cx="1740954" cy="553998"/>
          </a:xfrm>
          <a:prstGeom prst="rect">
            <a:avLst/>
          </a:prstGeom>
        </p:spPr>
        <p:txBody>
          <a:bodyPr wrap="square">
            <a:spAutoFit/>
          </a:bodyPr>
          <a:lstStyle/>
          <a:p>
            <a:pPr>
              <a:lnSpc>
                <a:spcPct val="125000"/>
              </a:lnSpc>
            </a:pPr>
            <a:r>
              <a:rPr lang="en-US" altLang="zh-CN" sz="2400" spc="-150" dirty="0">
                <a:solidFill>
                  <a:srgbClr val="E4E4E4"/>
                </a:solidFill>
                <a:latin typeface="方正兰亭纤黑_GBK" panose="02000000000000000000" pitchFamily="2" charset="-122"/>
                <a:ea typeface="方正兰亭纤黑_GBK" panose="02000000000000000000" pitchFamily="2" charset="-122"/>
              </a:rPr>
              <a:t>Annual Sale</a:t>
            </a:r>
            <a:endParaRPr lang="zh-CN" altLang="en-US" sz="2400" spc="-150" dirty="0">
              <a:solidFill>
                <a:srgbClr val="E4E4E4"/>
              </a:solidFill>
              <a:latin typeface="方正兰亭纤黑_GBK" panose="02000000000000000000" pitchFamily="2" charset="-122"/>
              <a:ea typeface="方正兰亭纤黑_GBK" panose="02000000000000000000" pitchFamily="2" charset="-122"/>
            </a:endParaRPr>
          </a:p>
        </p:txBody>
      </p:sp>
      <p:sp>
        <p:nvSpPr>
          <p:cNvPr id="24" name="矩形 23"/>
          <p:cNvSpPr/>
          <p:nvPr/>
        </p:nvSpPr>
        <p:spPr>
          <a:xfrm>
            <a:off x="5866231" y="3699625"/>
            <a:ext cx="5880295" cy="630942"/>
          </a:xfrm>
          <a:prstGeom prst="rect">
            <a:avLst/>
          </a:prstGeom>
        </p:spPr>
        <p:txBody>
          <a:bodyPr wrap="square">
            <a:spAutoFit/>
          </a:bodyPr>
          <a:lstStyle/>
          <a:p>
            <a:pP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5" name="矩形 24"/>
          <p:cNvSpPr/>
          <p:nvPr/>
        </p:nvSpPr>
        <p:spPr>
          <a:xfrm>
            <a:off x="5835503" y="3236947"/>
            <a:ext cx="1740954" cy="553998"/>
          </a:xfrm>
          <a:prstGeom prst="rect">
            <a:avLst/>
          </a:prstGeom>
        </p:spPr>
        <p:txBody>
          <a:bodyPr wrap="square">
            <a:spAutoFit/>
          </a:bodyPr>
          <a:lstStyle/>
          <a:p>
            <a:pPr>
              <a:lnSpc>
                <a:spcPct val="125000"/>
              </a:lnSpc>
            </a:pPr>
            <a:r>
              <a:rPr lang="en-US" altLang="zh-CN" sz="2400" spc="-150" dirty="0">
                <a:solidFill>
                  <a:srgbClr val="E4E4E4"/>
                </a:solidFill>
                <a:latin typeface="方正兰亭纤黑_GBK" panose="02000000000000000000" pitchFamily="2" charset="-122"/>
                <a:ea typeface="方正兰亭纤黑_GBK" panose="02000000000000000000" pitchFamily="2" charset="-122"/>
              </a:rPr>
              <a:t>Annual Sale</a:t>
            </a:r>
            <a:endParaRPr lang="zh-CN" altLang="en-US" sz="2400" spc="-150" dirty="0">
              <a:solidFill>
                <a:srgbClr val="E4E4E4"/>
              </a:solidFill>
              <a:latin typeface="方正兰亭纤黑_GBK" panose="02000000000000000000" pitchFamily="2" charset="-122"/>
              <a:ea typeface="方正兰亭纤黑_GBK" panose="02000000000000000000" pitchFamily="2" charset="-122"/>
            </a:endParaRPr>
          </a:p>
        </p:txBody>
      </p:sp>
      <p:sp>
        <p:nvSpPr>
          <p:cNvPr id="26" name="矩形 25"/>
          <p:cNvSpPr/>
          <p:nvPr/>
        </p:nvSpPr>
        <p:spPr>
          <a:xfrm>
            <a:off x="5866231" y="5472030"/>
            <a:ext cx="5880295" cy="900246"/>
          </a:xfrm>
          <a:prstGeom prst="rect">
            <a:avLst/>
          </a:prstGeom>
        </p:spPr>
        <p:txBody>
          <a:bodyPr wrap="square">
            <a:spAutoFit/>
          </a:bodyPr>
          <a:lstStyle/>
          <a:p>
            <a:pP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7" name="矩形 26"/>
          <p:cNvSpPr/>
          <p:nvPr/>
        </p:nvSpPr>
        <p:spPr>
          <a:xfrm>
            <a:off x="5835503" y="5009352"/>
            <a:ext cx="1740954" cy="553998"/>
          </a:xfrm>
          <a:prstGeom prst="rect">
            <a:avLst/>
          </a:prstGeom>
        </p:spPr>
        <p:txBody>
          <a:bodyPr wrap="square">
            <a:spAutoFit/>
          </a:bodyPr>
          <a:lstStyle/>
          <a:p>
            <a:pPr>
              <a:lnSpc>
                <a:spcPct val="125000"/>
              </a:lnSpc>
            </a:pPr>
            <a:r>
              <a:rPr lang="en-US" altLang="zh-CN" sz="2400" spc="-150" dirty="0">
                <a:solidFill>
                  <a:srgbClr val="E4E4E4"/>
                </a:solidFill>
                <a:latin typeface="方正兰亭纤黑_GBK" panose="02000000000000000000" pitchFamily="2" charset="-122"/>
                <a:ea typeface="方正兰亭纤黑_GBK" panose="02000000000000000000" pitchFamily="2" charset="-122"/>
              </a:rPr>
              <a:t>Annual Sale</a:t>
            </a:r>
            <a:endParaRPr lang="zh-CN" altLang="en-US" sz="2400" spc="-150" dirty="0">
              <a:solidFill>
                <a:srgbClr val="E4E4E4"/>
              </a:solidFill>
              <a:latin typeface="方正兰亭纤黑_GBK" panose="02000000000000000000" pitchFamily="2" charset="-122"/>
              <a:ea typeface="方正兰亭纤黑_GBK" panose="02000000000000000000" pitchFamily="2" charset="-122"/>
            </a:endParaRPr>
          </a:p>
        </p:txBody>
      </p:sp>
      <p:cxnSp>
        <p:nvCxnSpPr>
          <p:cNvPr id="31" name="直接连接符 30"/>
          <p:cNvCxnSpPr/>
          <p:nvPr/>
        </p:nvCxnSpPr>
        <p:spPr>
          <a:xfrm>
            <a:off x="5978769" y="3042180"/>
            <a:ext cx="5589344" cy="0"/>
          </a:xfrm>
          <a:prstGeom prst="line">
            <a:avLst/>
          </a:prstGeom>
          <a:ln>
            <a:solidFill>
              <a:srgbClr val="D8D8D8">
                <a:alpha val="27000"/>
              </a:srgbClr>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8" name="圆角矩形 37"/>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40" name="圆角矩形 39"/>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42" name="直接连接符 41"/>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4067634"/>
      </p:ext>
    </p:extLst>
  </p:cSld>
  <p:clrMapOvr>
    <a:masterClrMapping/>
  </p:clrMapOvr>
  <mc:AlternateContent xmlns:mc="http://schemas.openxmlformats.org/markup-compatibility/2006" xmlns:p14="http://schemas.microsoft.com/office/powerpoint/2010/main">
    <mc:Choice Requires="p14">
      <p:transition spd="slow" p14:dur="3400" advTm="13000">
        <p14:reveal/>
      </p:transition>
    </mc:Choice>
    <mc:Fallback xmlns="">
      <p:transition spd="slow"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strVal val="#ppt_w+.3"/>
                                          </p:val>
                                        </p:tav>
                                        <p:tav tm="100000">
                                          <p:val>
                                            <p:strVal val="#ppt_w"/>
                                          </p:val>
                                        </p:tav>
                                      </p:tavLst>
                                    </p:anim>
                                    <p:anim calcmode="lin" valueType="num">
                                      <p:cBhvr>
                                        <p:cTn id="8" dur="1000" fill="hold"/>
                                        <p:tgtEl>
                                          <p:spTgt spid="41"/>
                                        </p:tgtEl>
                                        <p:attrNameLst>
                                          <p:attrName>ppt_h</p:attrName>
                                        </p:attrNameLst>
                                      </p:cBhvr>
                                      <p:tavLst>
                                        <p:tav tm="0">
                                          <p:val>
                                            <p:strVal val="#ppt_h"/>
                                          </p:val>
                                        </p:tav>
                                        <p:tav tm="100000">
                                          <p:val>
                                            <p:strVal val="#ppt_h"/>
                                          </p:val>
                                        </p:tav>
                                      </p:tavLst>
                                    </p:anim>
                                    <p:animEffect transition="in" filter="fade">
                                      <p:cBhvr>
                                        <p:cTn id="9" dur="1000"/>
                                        <p:tgtEl>
                                          <p:spTgt spid="41"/>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3250" fill="hold"/>
                                        <p:tgtEl>
                                          <p:spTgt spid="42"/>
                                        </p:tgtEl>
                                        <p:attrNameLst>
                                          <p:attrName>ppt_w</p:attrName>
                                        </p:attrNameLst>
                                      </p:cBhvr>
                                      <p:tavLst>
                                        <p:tav tm="0">
                                          <p:val>
                                            <p:strVal val="#ppt_w+.3"/>
                                          </p:val>
                                        </p:tav>
                                        <p:tav tm="100000">
                                          <p:val>
                                            <p:strVal val="#ppt_w"/>
                                          </p:val>
                                        </p:tav>
                                      </p:tavLst>
                                    </p:anim>
                                    <p:anim calcmode="lin" valueType="num">
                                      <p:cBhvr>
                                        <p:cTn id="13" dur="3250" fill="hold"/>
                                        <p:tgtEl>
                                          <p:spTgt spid="42"/>
                                        </p:tgtEl>
                                        <p:attrNameLst>
                                          <p:attrName>ppt_h</p:attrName>
                                        </p:attrNameLst>
                                      </p:cBhvr>
                                      <p:tavLst>
                                        <p:tav tm="0">
                                          <p:val>
                                            <p:strVal val="#ppt_h"/>
                                          </p:val>
                                        </p:tav>
                                        <p:tav tm="100000">
                                          <p:val>
                                            <p:strVal val="#ppt_h"/>
                                          </p:val>
                                        </p:tav>
                                      </p:tavLst>
                                    </p:anim>
                                    <p:animEffect transition="in" filter="fade">
                                      <p:cBhvr>
                                        <p:cTn id="14" dur="3250"/>
                                        <p:tgtEl>
                                          <p:spTgt spid="42"/>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par>
                                <p:cTn id="27" presetID="42" presetClass="entr" presetSubtype="0" fill="hold" nodeType="withEffect">
                                  <p:stCondLst>
                                    <p:cond delay="325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anim calcmode="lin" valueType="num">
                                      <p:cBhvr>
                                        <p:cTn id="30" dur="1000" fill="hold"/>
                                        <p:tgtEl>
                                          <p:spTgt spid="43"/>
                                        </p:tgtEl>
                                        <p:attrNameLst>
                                          <p:attrName>ppt_x</p:attrName>
                                        </p:attrNameLst>
                                      </p:cBhvr>
                                      <p:tavLst>
                                        <p:tav tm="0">
                                          <p:val>
                                            <p:strVal val="#ppt_x"/>
                                          </p:val>
                                        </p:tav>
                                        <p:tav tm="100000">
                                          <p:val>
                                            <p:strVal val="#ppt_x"/>
                                          </p:val>
                                        </p:tav>
                                      </p:tavLst>
                                    </p:anim>
                                    <p:anim calcmode="lin" valueType="num">
                                      <p:cBhvr>
                                        <p:cTn id="31" dur="1000" fill="hold"/>
                                        <p:tgtEl>
                                          <p:spTgt spid="43"/>
                                        </p:tgtEl>
                                        <p:attrNameLst>
                                          <p:attrName>ppt_y</p:attrName>
                                        </p:attrNameLst>
                                      </p:cBhvr>
                                      <p:tavLst>
                                        <p:tav tm="0">
                                          <p:val>
                                            <p:strVal val="#ppt_y+.1"/>
                                          </p:val>
                                        </p:tav>
                                        <p:tav tm="100000">
                                          <p:val>
                                            <p:strVal val="#ppt_y"/>
                                          </p:val>
                                        </p:tav>
                                      </p:tavLst>
                                    </p:anim>
                                  </p:childTnLst>
                                </p:cTn>
                              </p:par>
                              <p:par>
                                <p:cTn id="32" presetID="12" presetClass="entr" presetSubtype="8" fill="hold" grpId="0" nodeType="withEffect">
                                  <p:stCondLst>
                                    <p:cond delay="40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p:tgtEl>
                                          <p:spTgt spid="23"/>
                                        </p:tgtEl>
                                        <p:attrNameLst>
                                          <p:attrName>ppt_x</p:attrName>
                                        </p:attrNameLst>
                                      </p:cBhvr>
                                      <p:tavLst>
                                        <p:tav tm="0">
                                          <p:val>
                                            <p:strVal val="#ppt_x-#ppt_w*1.125000"/>
                                          </p:val>
                                        </p:tav>
                                        <p:tav tm="100000">
                                          <p:val>
                                            <p:strVal val="#ppt_x"/>
                                          </p:val>
                                        </p:tav>
                                      </p:tavLst>
                                    </p:anim>
                                    <p:animEffect transition="in" filter="wipe(right)">
                                      <p:cBhvr>
                                        <p:cTn id="35" dur="500"/>
                                        <p:tgtEl>
                                          <p:spTgt spid="23"/>
                                        </p:tgtEl>
                                      </p:cBhvr>
                                    </p:animEffect>
                                  </p:childTnLst>
                                </p:cTn>
                              </p:par>
                              <p:par>
                                <p:cTn id="36" presetID="41" presetClass="entr" presetSubtype="0" fill="hold" grpId="0" nodeType="withEffect">
                                  <p:stCondLst>
                                    <p:cond delay="4500"/>
                                  </p:stCondLst>
                                  <p:iterate type="lt">
                                    <p:tmPct val="10000"/>
                                  </p:iterate>
                                  <p:childTnLst>
                                    <p:set>
                                      <p:cBhvr>
                                        <p:cTn id="37" dur="1" fill="hold">
                                          <p:stCondLst>
                                            <p:cond delay="0"/>
                                          </p:stCondLst>
                                        </p:cTn>
                                        <p:tgtEl>
                                          <p:spTgt spid="21"/>
                                        </p:tgtEl>
                                        <p:attrNameLst>
                                          <p:attrName>style.visibility</p:attrName>
                                        </p:attrNameLst>
                                      </p:cBhvr>
                                      <p:to>
                                        <p:strVal val="visible"/>
                                      </p:to>
                                    </p:set>
                                    <p:anim calcmode="lin" valueType="num">
                                      <p:cBhvr>
                                        <p:cTn id="38" dur="25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39" dur="250" fill="hold"/>
                                        <p:tgtEl>
                                          <p:spTgt spid="21"/>
                                        </p:tgtEl>
                                        <p:attrNameLst>
                                          <p:attrName>ppt_y</p:attrName>
                                        </p:attrNameLst>
                                      </p:cBhvr>
                                      <p:tavLst>
                                        <p:tav tm="0">
                                          <p:val>
                                            <p:strVal val="#ppt_y"/>
                                          </p:val>
                                        </p:tav>
                                        <p:tav tm="100000">
                                          <p:val>
                                            <p:strVal val="#ppt_y"/>
                                          </p:val>
                                        </p:tav>
                                      </p:tavLst>
                                    </p:anim>
                                    <p:anim calcmode="lin" valueType="num">
                                      <p:cBhvr>
                                        <p:cTn id="40" dur="25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41" dur="25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42" dur="250" tmFilter="0,0; .5, 1; 1, 1"/>
                                        <p:tgtEl>
                                          <p:spTgt spid="21"/>
                                        </p:tgtEl>
                                      </p:cBhvr>
                                    </p:animEffect>
                                  </p:childTnLst>
                                </p:cTn>
                              </p:par>
                              <p:par>
                                <p:cTn id="43" presetID="22" presetClass="entr" presetSubtype="8" fill="hold" nodeType="withEffect">
                                  <p:stCondLst>
                                    <p:cond delay="650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500"/>
                                        <p:tgtEl>
                                          <p:spTgt spid="31"/>
                                        </p:tgtEl>
                                      </p:cBhvr>
                                    </p:animEffect>
                                  </p:childTnLst>
                                </p:cTn>
                              </p:par>
                              <p:par>
                                <p:cTn id="46" presetID="12" presetClass="entr" presetSubtype="8" fill="hold" grpId="0" nodeType="withEffect">
                                  <p:stCondLst>
                                    <p:cond delay="675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par>
                                <p:cTn id="50" presetID="41" presetClass="entr" presetSubtype="0" fill="hold" grpId="0" nodeType="withEffect">
                                  <p:stCondLst>
                                    <p:cond delay="7000"/>
                                  </p:stCondLst>
                                  <p:iterate type="lt">
                                    <p:tmPct val="10000"/>
                                  </p:iterate>
                                  <p:childTnLst>
                                    <p:set>
                                      <p:cBhvr>
                                        <p:cTn id="51" dur="1" fill="hold">
                                          <p:stCondLst>
                                            <p:cond delay="0"/>
                                          </p:stCondLst>
                                        </p:cTn>
                                        <p:tgtEl>
                                          <p:spTgt spid="24"/>
                                        </p:tgtEl>
                                        <p:attrNameLst>
                                          <p:attrName>style.visibility</p:attrName>
                                        </p:attrNameLst>
                                      </p:cBhvr>
                                      <p:to>
                                        <p:strVal val="visible"/>
                                      </p:to>
                                    </p:set>
                                    <p:anim calcmode="lin" valueType="num">
                                      <p:cBhvr>
                                        <p:cTn id="52" dur="25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3" dur="250" fill="hold"/>
                                        <p:tgtEl>
                                          <p:spTgt spid="24"/>
                                        </p:tgtEl>
                                        <p:attrNameLst>
                                          <p:attrName>ppt_y</p:attrName>
                                        </p:attrNameLst>
                                      </p:cBhvr>
                                      <p:tavLst>
                                        <p:tav tm="0">
                                          <p:val>
                                            <p:strVal val="#ppt_y"/>
                                          </p:val>
                                        </p:tav>
                                        <p:tav tm="100000">
                                          <p:val>
                                            <p:strVal val="#ppt_y"/>
                                          </p:val>
                                        </p:tav>
                                      </p:tavLst>
                                    </p:anim>
                                    <p:anim calcmode="lin" valueType="num">
                                      <p:cBhvr>
                                        <p:cTn id="54" dur="25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5" dur="25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6" dur="250" tmFilter="0,0; .5, 1; 1, 1"/>
                                        <p:tgtEl>
                                          <p:spTgt spid="24"/>
                                        </p:tgtEl>
                                      </p:cBhvr>
                                    </p:animEffect>
                                  </p:childTnLst>
                                </p:cTn>
                              </p:par>
                              <p:par>
                                <p:cTn id="57" presetID="22" presetClass="entr" presetSubtype="8" fill="hold" nodeType="withEffect">
                                  <p:stCondLst>
                                    <p:cond delay="925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par>
                                <p:cTn id="60" presetID="12" presetClass="entr" presetSubtype="8" fill="hold" grpId="0" nodeType="withEffect">
                                  <p:stCondLst>
                                    <p:cond delay="950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p:tgtEl>
                                          <p:spTgt spid="27"/>
                                        </p:tgtEl>
                                        <p:attrNameLst>
                                          <p:attrName>ppt_x</p:attrName>
                                        </p:attrNameLst>
                                      </p:cBhvr>
                                      <p:tavLst>
                                        <p:tav tm="0">
                                          <p:val>
                                            <p:strVal val="#ppt_x-#ppt_w*1.125000"/>
                                          </p:val>
                                        </p:tav>
                                        <p:tav tm="100000">
                                          <p:val>
                                            <p:strVal val="#ppt_x"/>
                                          </p:val>
                                        </p:tav>
                                      </p:tavLst>
                                    </p:anim>
                                    <p:animEffect transition="in" filter="wipe(right)">
                                      <p:cBhvr>
                                        <p:cTn id="63" dur="500"/>
                                        <p:tgtEl>
                                          <p:spTgt spid="27"/>
                                        </p:tgtEl>
                                      </p:cBhvr>
                                    </p:animEffect>
                                  </p:childTnLst>
                                </p:cTn>
                              </p:par>
                              <p:par>
                                <p:cTn id="64" presetID="41" presetClass="entr" presetSubtype="0" fill="hold" grpId="0" nodeType="withEffect">
                                  <p:stCondLst>
                                    <p:cond delay="9750"/>
                                  </p:stCondLst>
                                  <p:iterate type="lt">
                                    <p:tmPct val="10000"/>
                                  </p:iterate>
                                  <p:childTnLst>
                                    <p:set>
                                      <p:cBhvr>
                                        <p:cTn id="65" dur="1" fill="hold">
                                          <p:stCondLst>
                                            <p:cond delay="0"/>
                                          </p:stCondLst>
                                        </p:cTn>
                                        <p:tgtEl>
                                          <p:spTgt spid="26"/>
                                        </p:tgtEl>
                                        <p:attrNameLst>
                                          <p:attrName>style.visibility</p:attrName>
                                        </p:attrNameLst>
                                      </p:cBhvr>
                                      <p:to>
                                        <p:strVal val="visible"/>
                                      </p:to>
                                    </p:set>
                                    <p:anim calcmode="lin" valueType="num">
                                      <p:cBhvr>
                                        <p:cTn id="66" dur="25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67" dur="250" fill="hold"/>
                                        <p:tgtEl>
                                          <p:spTgt spid="26"/>
                                        </p:tgtEl>
                                        <p:attrNameLst>
                                          <p:attrName>ppt_y</p:attrName>
                                        </p:attrNameLst>
                                      </p:cBhvr>
                                      <p:tavLst>
                                        <p:tav tm="0">
                                          <p:val>
                                            <p:strVal val="#ppt_y"/>
                                          </p:val>
                                        </p:tav>
                                        <p:tav tm="100000">
                                          <p:val>
                                            <p:strVal val="#ppt_y"/>
                                          </p:val>
                                        </p:tav>
                                      </p:tavLst>
                                    </p:anim>
                                    <p:anim calcmode="lin" valueType="num">
                                      <p:cBhvr>
                                        <p:cTn id="68" dur="25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69" dur="25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70" dur="25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p:bldP spid="25" grpId="0"/>
      <p:bldP spid="26" grpId="0"/>
      <p:bldP spid="27" grpId="0"/>
      <p:bldP spid="37" grpId="0"/>
      <p:bldP spid="38" grpId="0" animBg="1"/>
      <p:bldP spid="39" grpId="0"/>
      <p:bldP spid="40" grpId="0" animBg="1"/>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56" r="33064"/>
          <a:stretch/>
        </p:blipFill>
        <p:spPr>
          <a:xfrm>
            <a:off x="5136600" y="1442047"/>
            <a:ext cx="1918800" cy="1918800"/>
          </a:xfrm>
          <a:prstGeom prst="ellipse">
            <a:avLst/>
          </a:prstGeom>
          <a:ln w="31750">
            <a:gradFill>
              <a:gsLst>
                <a:gs pos="0">
                  <a:srgbClr val="19BEB7"/>
                </a:gs>
                <a:gs pos="100000">
                  <a:srgbClr val="199BCF"/>
                </a:gs>
              </a:gsLst>
              <a:lin ang="5400000" scaled="1"/>
            </a:gradFill>
          </a:ln>
          <a:effectLst>
            <a:outerShdw blurRad="292100" dist="139700" dir="2700000" algn="tl" rotWithShape="0">
              <a:srgbClr val="333333">
                <a:alpha val="65000"/>
              </a:srgbClr>
            </a:outerShdw>
          </a:effectLst>
        </p:spPr>
      </p:pic>
      <p:sp>
        <p:nvSpPr>
          <p:cNvPr id="3" name="矩形 2"/>
          <p:cNvSpPr/>
          <p:nvPr/>
        </p:nvSpPr>
        <p:spPr>
          <a:xfrm>
            <a:off x="1174597" y="4683304"/>
            <a:ext cx="9842806" cy="911340"/>
          </a:xfrm>
          <a:prstGeom prst="rect">
            <a:avLst/>
          </a:prstGeom>
        </p:spPr>
        <p:txBody>
          <a:bodyPr wrap="square">
            <a:spAutoFit/>
          </a:bodyPr>
          <a:lstStyle/>
          <a:p>
            <a:pPr algn="ctr">
              <a:lnSpc>
                <a:spcPct val="130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chance to do chance to do all the things you want to do what you want to be, because you have only one life and one chance to do all the thing because you </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0" name="矩形 9"/>
          <p:cNvSpPr/>
          <p:nvPr/>
        </p:nvSpPr>
        <p:spPr>
          <a:xfrm>
            <a:off x="4734522" y="3582804"/>
            <a:ext cx="2722957" cy="630942"/>
          </a:xfrm>
          <a:prstGeom prst="rect">
            <a:avLst/>
          </a:prstGeom>
        </p:spPr>
        <p:txBody>
          <a:bodyPr wrap="square">
            <a:spAutoFit/>
          </a:bodyPr>
          <a:lstStyle/>
          <a:p>
            <a:pPr>
              <a:lnSpc>
                <a:spcPct val="125000"/>
              </a:lnSpc>
            </a:pPr>
            <a:r>
              <a:rPr lang="en-US" altLang="zh-CN" sz="28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8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1" name="圆角矩形 10"/>
          <p:cNvSpPr/>
          <p:nvPr/>
        </p:nvSpPr>
        <p:spPr>
          <a:xfrm>
            <a:off x="5569948" y="4364413"/>
            <a:ext cx="1052105" cy="72390"/>
          </a:xfrm>
          <a:prstGeom prst="roundRect">
            <a:avLst>
              <a:gd name="adj" fmla="val 50000"/>
            </a:avLst>
          </a:prstGeom>
          <a:solidFill>
            <a:srgbClr val="19BEB7"/>
          </a:solidFill>
          <a:ln w="539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3435716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4000">
        <p15:prstTrans prst="prestig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0"/>
                                  </p:stCondLst>
                                  <p:childTnLst>
                                    <p:animScale>
                                      <p:cBhvr>
                                        <p:cTn id="10" dur="500" fill="hold"/>
                                        <p:tgtEl>
                                          <p:spTgt spid="2"/>
                                        </p:tgtEl>
                                      </p:cBhvr>
                                      <p:by x="110000" y="110000"/>
                                    </p:animScale>
                                  </p:childTnLst>
                                </p:cTn>
                              </p:par>
                              <p:par>
                                <p:cTn id="11" presetID="42" presetClass="entr" presetSubtype="0" fill="hold" grpId="0" nodeType="withEffect">
                                  <p:stCondLst>
                                    <p:cond delay="7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50" presetClass="entr" presetSubtype="0" decel="100000" fill="hold" grpId="0" nodeType="withEffect">
                                  <p:stCondLst>
                                    <p:cond delay="1250"/>
                                  </p:stCondLst>
                                  <p:childTnLst>
                                    <p:set>
                                      <p:cBhvr>
                                        <p:cTn id="17" dur="1" fill="hold">
                                          <p:stCondLst>
                                            <p:cond delay="0"/>
                                          </p:stCondLst>
                                        </p:cTn>
                                        <p:tgtEl>
                                          <p:spTgt spid="11"/>
                                        </p:tgtEl>
                                        <p:attrNameLst>
                                          <p:attrName>style.visibility</p:attrName>
                                        </p:attrNameLst>
                                      </p:cBhvr>
                                      <p:to>
                                        <p:strVal val="visible"/>
                                      </p:to>
                                    </p:set>
                                    <p:anim calcmode="lin" valueType="num">
                                      <p:cBhvr>
                                        <p:cTn id="18" dur="1000" fill="hold"/>
                                        <p:tgtEl>
                                          <p:spTgt spid="11"/>
                                        </p:tgtEl>
                                        <p:attrNameLst>
                                          <p:attrName>ppt_w</p:attrName>
                                        </p:attrNameLst>
                                      </p:cBhvr>
                                      <p:tavLst>
                                        <p:tav tm="0">
                                          <p:val>
                                            <p:strVal val="#ppt_w+.3"/>
                                          </p:val>
                                        </p:tav>
                                        <p:tav tm="100000">
                                          <p:val>
                                            <p:strVal val="#ppt_w"/>
                                          </p:val>
                                        </p:tav>
                                      </p:tavLst>
                                    </p:anim>
                                    <p:anim calcmode="lin" valueType="num">
                                      <p:cBhvr>
                                        <p:cTn id="19" dur="1000" fill="hold"/>
                                        <p:tgtEl>
                                          <p:spTgt spid="11"/>
                                        </p:tgtEl>
                                        <p:attrNameLst>
                                          <p:attrName>ppt_h</p:attrName>
                                        </p:attrNameLst>
                                      </p:cBhvr>
                                      <p:tavLst>
                                        <p:tav tm="0">
                                          <p:val>
                                            <p:strVal val="#ppt_h"/>
                                          </p:val>
                                        </p:tav>
                                        <p:tav tm="100000">
                                          <p:val>
                                            <p:strVal val="#ppt_h"/>
                                          </p:val>
                                        </p:tav>
                                      </p:tavLst>
                                    </p:anim>
                                    <p:animEffect transition="in" filter="fade">
                                      <p:cBhvr>
                                        <p:cTn id="20" dur="1000"/>
                                        <p:tgtEl>
                                          <p:spTgt spid="11"/>
                                        </p:tgtEl>
                                      </p:cBhvr>
                                    </p:animEffect>
                                  </p:childTnLst>
                                </p:cTn>
                              </p:par>
                              <p:par>
                                <p:cTn id="21" presetID="50" presetClass="entr" presetSubtype="0" decel="100000" fill="hold" grpId="0" nodeType="withEffect">
                                  <p:stCondLst>
                                    <p:cond delay="175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strVal val="#ppt_w+.3"/>
                                          </p:val>
                                        </p:tav>
                                        <p:tav tm="100000">
                                          <p:val>
                                            <p:strVal val="#ppt_w"/>
                                          </p:val>
                                        </p:tav>
                                      </p:tavLst>
                                    </p:anim>
                                    <p:anim calcmode="lin" valueType="num">
                                      <p:cBhvr>
                                        <p:cTn id="24" dur="1000" fill="hold"/>
                                        <p:tgtEl>
                                          <p:spTgt spid="3"/>
                                        </p:tgtEl>
                                        <p:attrNameLst>
                                          <p:attrName>ppt_h</p:attrName>
                                        </p:attrNameLst>
                                      </p:cBhvr>
                                      <p:tavLst>
                                        <p:tav tm="0">
                                          <p:val>
                                            <p:strVal val="#ppt_h"/>
                                          </p:val>
                                        </p:tav>
                                        <p:tav tm="100000">
                                          <p:val>
                                            <p:strVal val="#ppt_h"/>
                                          </p:val>
                                        </p:tav>
                                      </p:tavLst>
                                    </p:anim>
                                    <p:animEffect transition="in" filter="fade">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1054099" y="-1186489"/>
            <a:ext cx="25156349" cy="10912886"/>
          </a:xfrm>
          <a:prstGeom prst="parallelogram">
            <a:avLst>
              <a:gd name="adj" fmla="val 87993"/>
            </a:avLst>
          </a:prstGeom>
          <a:noFill/>
          <a:ln>
            <a:gradFill>
              <a:gsLst>
                <a:gs pos="0">
                  <a:srgbClr val="199BCF"/>
                </a:gs>
                <a:gs pos="100000">
                  <a:srgbClr val="19BE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平行四边形 5"/>
          <p:cNvSpPr/>
          <p:nvPr/>
        </p:nvSpPr>
        <p:spPr>
          <a:xfrm>
            <a:off x="1930400" y="-2278626"/>
            <a:ext cx="26314400" cy="11415252"/>
          </a:xfrm>
          <a:prstGeom prst="parallelogram">
            <a:avLst>
              <a:gd name="adj" fmla="val 88592"/>
            </a:avLst>
          </a:prstGeom>
          <a:gradFill>
            <a:gsLst>
              <a:gs pos="0">
                <a:srgbClr val="199BCF">
                  <a:alpha val="65000"/>
                </a:srgbClr>
              </a:gs>
              <a:gs pos="100000">
                <a:srgbClr val="19BEB7">
                  <a:alpha val="6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p:cNvSpPr/>
          <p:nvPr/>
        </p:nvSpPr>
        <p:spPr>
          <a:xfrm>
            <a:off x="2419350" y="1879133"/>
            <a:ext cx="7353300" cy="3099735"/>
          </a:xfrm>
          <a:prstGeom prst="rect">
            <a:avLst/>
          </a:prstGeom>
          <a:solidFill>
            <a:srgbClr val="2A2E31"/>
          </a:solidFill>
          <a:ln w="41275">
            <a:no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482801" y="2353211"/>
            <a:ext cx="7226398" cy="1107996"/>
          </a:xfrm>
          <a:prstGeom prst="rect">
            <a:avLst/>
          </a:prstGeom>
          <a:noFill/>
        </p:spPr>
        <p:txBody>
          <a:bodyPr wrap="square" rtlCol="0">
            <a:spAutoFit/>
          </a:bodyPr>
          <a:lstStyle/>
          <a:p>
            <a:pPr algn="ctr"/>
            <a:r>
              <a:rPr lang="en-US" altLang="zh-CN" sz="6600" dirty="0">
                <a:solidFill>
                  <a:schemeClr val="bg1"/>
                </a:solidFill>
                <a:latin typeface="方正兰亭超细黑简体" panose="02000000000000000000" pitchFamily="2" charset="-122"/>
                <a:ea typeface="方正兰亭超细黑简体" panose="02000000000000000000" pitchFamily="2" charset="-122"/>
              </a:rPr>
              <a:t>THANK YOU</a:t>
            </a:r>
            <a:endParaRPr lang="zh-CN" altLang="en-US" sz="6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8" name="文本框 7"/>
          <p:cNvSpPr txBox="1"/>
          <p:nvPr/>
        </p:nvSpPr>
        <p:spPr>
          <a:xfrm>
            <a:off x="2568526" y="3480257"/>
            <a:ext cx="7226398" cy="1107996"/>
          </a:xfrm>
          <a:prstGeom prst="rect">
            <a:avLst/>
          </a:prstGeom>
          <a:noFill/>
        </p:spPr>
        <p:txBody>
          <a:bodyPr wrap="square" rtlCol="0">
            <a:spAutoFit/>
          </a:bodyPr>
          <a:lstStyle/>
          <a:p>
            <a:pPr algn="ctr"/>
            <a:r>
              <a:rPr lang="en-US" altLang="zh-CN" sz="6600" kern="1300" spc="490" dirty="0">
                <a:solidFill>
                  <a:schemeClr val="bg1"/>
                </a:solidFill>
                <a:latin typeface="方正兰亭超细黑简体" panose="02000000000000000000" pitchFamily="2" charset="-122"/>
                <a:ea typeface="方正兰亭超细黑简体" panose="02000000000000000000" pitchFamily="2" charset="-122"/>
              </a:rPr>
              <a:t>WATCHING</a:t>
            </a:r>
            <a:endParaRPr lang="zh-CN" altLang="en-US" sz="6600" kern="1300" spc="49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750681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4000">
        <p15:prstTrans prst="fallOver"/>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75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1750"/>
                                            <p:tgtEl>
                                              <p:spTgt spid="7"/>
                                            </p:tgtEl>
                                          </p:cBhvr>
                                        </p:animEffect>
                                      </p:childTnLst>
                                    </p:cTn>
                                  </p:par>
                                  <p:par>
                                    <p:cTn id="11" presetID="50" presetClass="entr" presetSubtype="0" decel="100000" fill="hold" grpId="0" nodeType="withEffect">
                                      <p:stCondLst>
                                        <p:cond delay="125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3"/>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par>
                                    <p:cTn id="16" presetID="2" presetClass="entr" presetSubtype="4" fill="hold" grpId="0" nodeType="withEffect" p14:presetBounceEnd="58000">
                                      <p:stCondLst>
                                        <p:cond delay="225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14:bounceEnd="58000">
                                          <p:cBhvr additive="base">
                                            <p:cTn id="18" dur="500" fill="hold"/>
                                            <p:tgtEl>
                                              <p:spTgt spid="3"/>
                                            </p:tgtEl>
                                            <p:attrNameLst>
                                              <p:attrName>ppt_x</p:attrName>
                                            </p:attrNameLst>
                                          </p:cBhvr>
                                          <p:tavLst>
                                            <p:tav tm="0">
                                              <p:val>
                                                <p:strVal val="#ppt_x"/>
                                              </p:val>
                                            </p:tav>
                                            <p:tav tm="100000">
                                              <p:val>
                                                <p:strVal val="#ppt_x"/>
                                              </p:val>
                                            </p:tav>
                                          </p:tavLst>
                                        </p:anim>
                                        <p:anim calcmode="lin" valueType="num" p14:bounceEnd="58000">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58000">
                                      <p:stCondLst>
                                        <p:cond delay="225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14:bounceEnd="58000">
                                          <p:cBhvr additive="base">
                                            <p:cTn id="22" dur="500" fill="hold"/>
                                            <p:tgtEl>
                                              <p:spTgt spid="8"/>
                                            </p:tgtEl>
                                            <p:attrNameLst>
                                              <p:attrName>ppt_x</p:attrName>
                                            </p:attrNameLst>
                                          </p:cBhvr>
                                          <p:tavLst>
                                            <p:tav tm="0">
                                              <p:val>
                                                <p:strVal val="#ppt_x"/>
                                              </p:val>
                                            </p:tav>
                                            <p:tav tm="100000">
                                              <p:val>
                                                <p:strVal val="#ppt_x"/>
                                              </p:val>
                                            </p:tav>
                                          </p:tavLst>
                                        </p:anim>
                                        <p:anim calcmode="lin" valueType="num" p14:bounceEnd="58000">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animBg="1"/>
          <p:bldP spid="3"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75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1750"/>
                                            <p:tgtEl>
                                              <p:spTgt spid="7"/>
                                            </p:tgtEl>
                                          </p:cBhvr>
                                        </p:animEffect>
                                      </p:childTnLst>
                                    </p:cTn>
                                  </p:par>
                                  <p:par>
                                    <p:cTn id="11" presetID="50" presetClass="entr" presetSubtype="0" decel="100000" fill="hold" grpId="0" nodeType="withEffect">
                                      <p:stCondLst>
                                        <p:cond delay="125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3"/>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par>
                                    <p:cTn id="16" presetID="2" presetClass="entr" presetSubtype="4" fill="hold" grpId="0" nodeType="withEffect">
                                      <p:stCondLst>
                                        <p:cond delay="225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25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animBg="1"/>
          <p:bldP spid="3" grpId="0"/>
          <p:bldP spid="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5187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9138104" y="2428546"/>
            <a:ext cx="2413000" cy="2305050"/>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9440722" y="2796241"/>
            <a:ext cx="1807765" cy="1569660"/>
          </a:xfrm>
          <a:prstGeom prst="rect">
            <a:avLst/>
          </a:prstGeom>
          <a:noFill/>
          <a:effectLst>
            <a:outerShdw blurRad="139700" dist="114300" dir="2700000" algn="tl" rotWithShape="0">
              <a:schemeClr val="bg2">
                <a:lumMod val="25000"/>
                <a:alpha val="40000"/>
              </a:schemeClr>
            </a:outerShdw>
          </a:effectLst>
        </p:spPr>
        <p:txBody>
          <a:bodyPr wrap="square" rtlCol="0">
            <a:spAutoFit/>
          </a:bodyPr>
          <a:lstStyle/>
          <a:p>
            <a:r>
              <a:rPr lang="en-US" altLang="zh-CN" sz="9600" b="1" dirty="0">
                <a:gradFill flip="none" rotWithShape="1">
                  <a:gsLst>
                    <a:gs pos="0">
                      <a:srgbClr val="199BCF"/>
                    </a:gs>
                    <a:gs pos="100000">
                      <a:srgbClr val="19BEB7"/>
                    </a:gs>
                  </a:gsLst>
                  <a:lin ang="18900000" scaled="1"/>
                  <a:tileRect/>
                </a:gradFill>
                <a:latin typeface="方正兰亭粗黑简体" panose="02000000000000000000" pitchFamily="2" charset="-122"/>
                <a:ea typeface="方正兰亭粗黑简体" panose="02000000000000000000" pitchFamily="2" charset="-122"/>
              </a:rPr>
              <a:t>04</a:t>
            </a:r>
            <a:endParaRPr lang="zh-CN" altLang="en-US" sz="9600" b="1" dirty="0">
              <a:gradFill flip="none" rotWithShape="1">
                <a:gsLst>
                  <a:gs pos="0">
                    <a:srgbClr val="199BCF"/>
                  </a:gs>
                  <a:gs pos="100000">
                    <a:srgbClr val="19BEB7"/>
                  </a:gs>
                </a:gsLst>
                <a:lin ang="18900000" scaled="1"/>
                <a:tileRect/>
              </a:gradFill>
              <a:latin typeface="方正兰亭粗黑简体" panose="02000000000000000000" pitchFamily="2" charset="-122"/>
              <a:ea typeface="方正兰亭粗黑简体" panose="02000000000000000000" pitchFamily="2" charset="-122"/>
            </a:endParaRPr>
          </a:p>
        </p:txBody>
      </p:sp>
      <p:grpSp>
        <p:nvGrpSpPr>
          <p:cNvPr id="106" name="组合 105"/>
          <p:cNvGrpSpPr/>
          <p:nvPr/>
        </p:nvGrpSpPr>
        <p:grpSpPr>
          <a:xfrm>
            <a:off x="9423401" y="4464769"/>
            <a:ext cx="1876425" cy="412831"/>
            <a:chOff x="9387811" y="4464769"/>
            <a:chExt cx="1876425" cy="412831"/>
          </a:xfrm>
        </p:grpSpPr>
        <p:sp>
          <p:nvSpPr>
            <p:cNvPr id="100" name="矩形 99"/>
            <p:cNvSpPr/>
            <p:nvPr/>
          </p:nvSpPr>
          <p:spPr>
            <a:xfrm>
              <a:off x="9387811" y="4465576"/>
              <a:ext cx="1876425" cy="412024"/>
            </a:xfrm>
            <a:prstGeom prst="rect">
              <a:avLst/>
            </a:prstGeom>
            <a:solidFill>
              <a:srgbClr val="2A2E31"/>
            </a:solidFill>
            <a:ln w="41275">
              <a:no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9519209" y="4464769"/>
              <a:ext cx="1678035" cy="400110"/>
            </a:xfrm>
            <a:prstGeom prst="rect">
              <a:avLst/>
            </a:prstGeom>
          </p:spPr>
          <p:txBody>
            <a:bodyPr wrap="square" rtlCol="0">
              <a:spAutoFit/>
            </a:bodyPr>
            <a:lstStyle/>
            <a:p>
              <a:r>
                <a:rPr lang="en-US" altLang="zh-CN" sz="2000" dirty="0">
                  <a:solidFill>
                    <a:srgbClr val="DDDDDD"/>
                  </a:solidFill>
                  <a:latin typeface="方正兰亭超细黑简体" panose="02000000000000000000" pitchFamily="2" charset="-122"/>
                  <a:ea typeface="方正兰亭超细黑简体" panose="02000000000000000000" pitchFamily="2" charset="-122"/>
                </a:rPr>
                <a:t>CONTACT</a:t>
              </a:r>
              <a:endParaRPr lang="zh-CN" altLang="en-US" sz="2000" dirty="0">
                <a:solidFill>
                  <a:srgbClr val="DDDDDD"/>
                </a:solidFill>
                <a:latin typeface="方正兰亭超细黑简体" panose="02000000000000000000" pitchFamily="2" charset="-122"/>
                <a:ea typeface="方正兰亭超细黑简体" panose="02000000000000000000" pitchFamily="2" charset="-122"/>
              </a:endParaRPr>
            </a:p>
          </p:txBody>
        </p:sp>
      </p:grpSp>
      <p:sp>
        <p:nvSpPr>
          <p:cNvPr id="102" name="矩形 101"/>
          <p:cNvSpPr/>
          <p:nvPr/>
        </p:nvSpPr>
        <p:spPr>
          <a:xfrm>
            <a:off x="5060998" y="493708"/>
            <a:ext cx="2070004"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CONTENTS</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103" name="直接连接符 102"/>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660067" y="6345238"/>
            <a:ext cx="10908046" cy="0"/>
          </a:xfrm>
          <a:prstGeom prst="line">
            <a:avLst/>
          </a:prstGeom>
          <a:ln>
            <a:solidFill>
              <a:srgbClr val="D8D8D8">
                <a:alpha val="27000"/>
              </a:srgb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33480" y="2428546"/>
            <a:ext cx="2413000" cy="2305050"/>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915262" y="2765463"/>
            <a:ext cx="1849437" cy="1631216"/>
          </a:xfrm>
          <a:prstGeom prst="rect">
            <a:avLst/>
          </a:prstGeom>
          <a:noFill/>
          <a:effectLst>
            <a:outerShdw blurRad="139700" dist="114300" dir="2700000" algn="tl" rotWithShape="0">
              <a:schemeClr val="bg2">
                <a:lumMod val="25000"/>
                <a:alpha val="40000"/>
              </a:schemeClr>
            </a:outerShdw>
          </a:effectLst>
        </p:spPr>
        <p:txBody>
          <a:bodyPr wrap="square" rtlCol="0">
            <a:spAutoFit/>
          </a:bodyPr>
          <a:lstStyle/>
          <a:p>
            <a:r>
              <a:rPr lang="en-US" altLang="zh-CN" sz="9600" b="1" dirty="0">
                <a:gradFill flip="none" rotWithShape="1">
                  <a:gsLst>
                    <a:gs pos="0">
                      <a:srgbClr val="199BCF"/>
                    </a:gs>
                    <a:gs pos="100000">
                      <a:srgbClr val="19BEB7"/>
                    </a:gs>
                  </a:gsLst>
                  <a:lin ang="18900000" scaled="1"/>
                  <a:tileRect/>
                </a:gradFill>
                <a:latin typeface="方正兰亭粗黑简体" panose="02000000000000000000" pitchFamily="2" charset="-122"/>
                <a:ea typeface="方正兰亭粗黑简体" panose="02000000000000000000" pitchFamily="2" charset="-122"/>
              </a:rPr>
              <a:t>01</a:t>
            </a:r>
            <a:endParaRPr lang="zh-CN" altLang="en-US" sz="9600" b="1" dirty="0">
              <a:gradFill flip="none" rotWithShape="1">
                <a:gsLst>
                  <a:gs pos="0">
                    <a:srgbClr val="199BCF"/>
                  </a:gs>
                  <a:gs pos="100000">
                    <a:srgbClr val="19BEB7"/>
                  </a:gs>
                </a:gsLst>
                <a:lin ang="18900000" scaled="1"/>
                <a:tileRect/>
              </a:gradFill>
              <a:latin typeface="方正兰亭粗黑简体" panose="02000000000000000000" pitchFamily="2" charset="-122"/>
              <a:ea typeface="方正兰亭粗黑简体" panose="02000000000000000000" pitchFamily="2" charset="-122"/>
            </a:endParaRPr>
          </a:p>
        </p:txBody>
      </p:sp>
      <p:grpSp>
        <p:nvGrpSpPr>
          <p:cNvPr id="2" name="组合 1"/>
          <p:cNvGrpSpPr/>
          <p:nvPr/>
        </p:nvGrpSpPr>
        <p:grpSpPr>
          <a:xfrm>
            <a:off x="884237" y="4465576"/>
            <a:ext cx="1876425" cy="412024"/>
            <a:chOff x="884237" y="4465576"/>
            <a:chExt cx="1876425" cy="412024"/>
          </a:xfrm>
        </p:grpSpPr>
        <p:sp>
          <p:nvSpPr>
            <p:cNvPr id="94" name="矩形 93"/>
            <p:cNvSpPr/>
            <p:nvPr/>
          </p:nvSpPr>
          <p:spPr>
            <a:xfrm>
              <a:off x="884237" y="4465576"/>
              <a:ext cx="1876425" cy="412024"/>
            </a:xfrm>
            <a:prstGeom prst="rect">
              <a:avLst/>
            </a:prstGeom>
            <a:solidFill>
              <a:srgbClr val="2A2E31"/>
            </a:solidFill>
            <a:ln w="41275">
              <a:no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1015635" y="4468799"/>
              <a:ext cx="1678035" cy="400110"/>
            </a:xfrm>
            <a:prstGeom prst="rect">
              <a:avLst/>
            </a:prstGeom>
          </p:spPr>
          <p:txBody>
            <a:bodyPr wrap="square" rtlCol="0">
              <a:spAutoFit/>
            </a:bodyPr>
            <a:lstStyle/>
            <a:p>
              <a:r>
                <a:rPr lang="en-US" altLang="zh-CN" sz="2000" dirty="0">
                  <a:solidFill>
                    <a:srgbClr val="DDDDDD"/>
                  </a:solidFill>
                  <a:latin typeface="方正兰亭超细黑简体" panose="02000000000000000000" pitchFamily="2" charset="-122"/>
                  <a:ea typeface="方正兰亭超细黑简体" panose="02000000000000000000" pitchFamily="2" charset="-122"/>
                </a:rPr>
                <a:t>ABOUT US</a:t>
              </a:r>
              <a:endParaRPr lang="zh-CN" altLang="en-US" sz="2000" dirty="0">
                <a:solidFill>
                  <a:srgbClr val="DDDDDD"/>
                </a:solidFill>
                <a:latin typeface="方正兰亭超细黑简体" panose="02000000000000000000" pitchFamily="2" charset="-122"/>
                <a:ea typeface="方正兰亭超细黑简体" panose="02000000000000000000" pitchFamily="2" charset="-122"/>
              </a:endParaRPr>
            </a:p>
          </p:txBody>
        </p:sp>
      </p:grpSp>
      <p:sp>
        <p:nvSpPr>
          <p:cNvPr id="91" name="文本框 90"/>
          <p:cNvSpPr txBox="1"/>
          <p:nvPr/>
        </p:nvSpPr>
        <p:spPr>
          <a:xfrm>
            <a:off x="3770973" y="2796241"/>
            <a:ext cx="1807765" cy="1569660"/>
          </a:xfrm>
          <a:prstGeom prst="rect">
            <a:avLst/>
          </a:prstGeom>
          <a:noFill/>
          <a:effectLst>
            <a:outerShdw blurRad="139700" dist="114300" dir="2700000" algn="tl" rotWithShape="0">
              <a:schemeClr val="bg2">
                <a:lumMod val="25000"/>
                <a:alpha val="40000"/>
              </a:schemeClr>
            </a:outerShdw>
          </a:effectLst>
        </p:spPr>
        <p:txBody>
          <a:bodyPr wrap="square" rtlCol="0">
            <a:spAutoFit/>
          </a:bodyPr>
          <a:lstStyle/>
          <a:p>
            <a:r>
              <a:rPr lang="en-US" altLang="zh-CN" sz="9600" b="1" dirty="0">
                <a:gradFill flip="none" rotWithShape="1">
                  <a:gsLst>
                    <a:gs pos="0">
                      <a:srgbClr val="199BCF"/>
                    </a:gs>
                    <a:gs pos="100000">
                      <a:srgbClr val="19BEB7"/>
                    </a:gs>
                  </a:gsLst>
                  <a:lin ang="18900000" scaled="1"/>
                  <a:tileRect/>
                </a:gradFill>
                <a:latin typeface="方正兰亭粗黑简体" panose="02000000000000000000" pitchFamily="2" charset="-122"/>
                <a:ea typeface="方正兰亭粗黑简体" panose="02000000000000000000" pitchFamily="2" charset="-122"/>
              </a:rPr>
              <a:t>02</a:t>
            </a:r>
            <a:endParaRPr lang="zh-CN" altLang="en-US" sz="9600" b="1" dirty="0">
              <a:gradFill flip="none" rotWithShape="1">
                <a:gsLst>
                  <a:gs pos="0">
                    <a:srgbClr val="199BCF"/>
                  </a:gs>
                  <a:gs pos="100000">
                    <a:srgbClr val="19BEB7"/>
                  </a:gs>
                </a:gsLst>
                <a:lin ang="18900000" scaled="1"/>
                <a:tileRect/>
              </a:gradFill>
              <a:latin typeface="方正兰亭粗黑简体" panose="02000000000000000000" pitchFamily="2" charset="-122"/>
              <a:ea typeface="方正兰亭粗黑简体" panose="02000000000000000000" pitchFamily="2" charset="-122"/>
            </a:endParaRPr>
          </a:p>
        </p:txBody>
      </p:sp>
      <p:sp>
        <p:nvSpPr>
          <p:cNvPr id="22" name="矩形 21"/>
          <p:cNvSpPr/>
          <p:nvPr/>
        </p:nvSpPr>
        <p:spPr>
          <a:xfrm>
            <a:off x="3468355" y="2428546"/>
            <a:ext cx="2413000" cy="2305050"/>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620122" y="4465576"/>
            <a:ext cx="2131343" cy="412024"/>
            <a:chOff x="3620122" y="4465576"/>
            <a:chExt cx="2131343" cy="412024"/>
          </a:xfrm>
        </p:grpSpPr>
        <p:sp>
          <p:nvSpPr>
            <p:cNvPr id="96" name="矩形 95"/>
            <p:cNvSpPr/>
            <p:nvPr/>
          </p:nvSpPr>
          <p:spPr>
            <a:xfrm>
              <a:off x="3620122" y="4465576"/>
              <a:ext cx="2097847" cy="412024"/>
            </a:xfrm>
            <a:prstGeom prst="rect">
              <a:avLst/>
            </a:prstGeom>
            <a:solidFill>
              <a:srgbClr val="2A2E31"/>
            </a:solidFill>
            <a:ln w="41275">
              <a:no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3672747" y="4468799"/>
              <a:ext cx="2078718" cy="400110"/>
            </a:xfrm>
            <a:prstGeom prst="rect">
              <a:avLst/>
            </a:prstGeom>
          </p:spPr>
          <p:txBody>
            <a:bodyPr wrap="square" rtlCol="0">
              <a:spAutoFit/>
            </a:bodyPr>
            <a:lstStyle/>
            <a:p>
              <a:r>
                <a:rPr lang="en-US" altLang="zh-CN" sz="2000" dirty="0">
                  <a:solidFill>
                    <a:srgbClr val="DDDDDD"/>
                  </a:solidFill>
                  <a:latin typeface="方正兰亭超细黑简体" panose="02000000000000000000" pitchFamily="2" charset="-122"/>
                  <a:ea typeface="方正兰亭超细黑简体" panose="02000000000000000000" pitchFamily="2" charset="-122"/>
                </a:rPr>
                <a:t>WHAT WE DO</a:t>
              </a:r>
              <a:endParaRPr lang="zh-CN" altLang="en-US" sz="2000" dirty="0">
                <a:solidFill>
                  <a:srgbClr val="DDDDDD"/>
                </a:solidFill>
                <a:latin typeface="方正兰亭超细黑简体" panose="02000000000000000000" pitchFamily="2" charset="-122"/>
                <a:ea typeface="方正兰亭超细黑简体" panose="02000000000000000000" pitchFamily="2" charset="-122"/>
              </a:endParaRPr>
            </a:p>
          </p:txBody>
        </p:sp>
      </p:grpSp>
      <p:sp>
        <p:nvSpPr>
          <p:cNvPr id="55" name="矩形 54"/>
          <p:cNvSpPr/>
          <p:nvPr/>
        </p:nvSpPr>
        <p:spPr>
          <a:xfrm>
            <a:off x="6303230" y="2428546"/>
            <a:ext cx="2413000" cy="2305050"/>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文本框 91"/>
          <p:cNvSpPr txBox="1"/>
          <p:nvPr/>
        </p:nvSpPr>
        <p:spPr>
          <a:xfrm>
            <a:off x="6605848" y="2796241"/>
            <a:ext cx="1807765" cy="1569660"/>
          </a:xfrm>
          <a:prstGeom prst="rect">
            <a:avLst/>
          </a:prstGeom>
          <a:noFill/>
          <a:effectLst>
            <a:outerShdw blurRad="139700" dist="114300" dir="2700000" algn="tl" rotWithShape="0">
              <a:schemeClr val="bg2">
                <a:lumMod val="25000"/>
                <a:alpha val="40000"/>
              </a:schemeClr>
            </a:outerShdw>
          </a:effectLst>
        </p:spPr>
        <p:txBody>
          <a:bodyPr wrap="square" rtlCol="0">
            <a:spAutoFit/>
          </a:bodyPr>
          <a:lstStyle/>
          <a:p>
            <a:r>
              <a:rPr lang="en-US" altLang="zh-CN" sz="9600" b="1" dirty="0">
                <a:gradFill flip="none" rotWithShape="1">
                  <a:gsLst>
                    <a:gs pos="0">
                      <a:srgbClr val="199BCF"/>
                    </a:gs>
                    <a:gs pos="100000">
                      <a:srgbClr val="19BEB7"/>
                    </a:gs>
                  </a:gsLst>
                  <a:lin ang="18900000" scaled="1"/>
                  <a:tileRect/>
                </a:gradFill>
                <a:latin typeface="方正兰亭粗黑简体" panose="02000000000000000000" pitchFamily="2" charset="-122"/>
                <a:ea typeface="方正兰亭粗黑简体" panose="02000000000000000000" pitchFamily="2" charset="-122"/>
              </a:rPr>
              <a:t>03</a:t>
            </a:r>
            <a:endParaRPr lang="zh-CN" altLang="en-US" sz="9600" b="1" dirty="0">
              <a:gradFill flip="none" rotWithShape="1">
                <a:gsLst>
                  <a:gs pos="0">
                    <a:srgbClr val="199BCF"/>
                  </a:gs>
                  <a:gs pos="100000">
                    <a:srgbClr val="19BEB7"/>
                  </a:gs>
                </a:gsLst>
                <a:lin ang="18900000" scaled="1"/>
                <a:tileRect/>
              </a:gradFill>
              <a:latin typeface="方正兰亭粗黑简体" panose="02000000000000000000" pitchFamily="2" charset="-122"/>
              <a:ea typeface="方正兰亭粗黑简体" panose="02000000000000000000" pitchFamily="2" charset="-122"/>
            </a:endParaRPr>
          </a:p>
        </p:txBody>
      </p:sp>
      <p:grpSp>
        <p:nvGrpSpPr>
          <p:cNvPr id="4" name="组合 3"/>
          <p:cNvGrpSpPr/>
          <p:nvPr/>
        </p:nvGrpSpPr>
        <p:grpSpPr>
          <a:xfrm>
            <a:off x="6428837" y="4465576"/>
            <a:ext cx="2281602" cy="412024"/>
            <a:chOff x="6428837" y="4465576"/>
            <a:chExt cx="2281602" cy="412024"/>
          </a:xfrm>
        </p:grpSpPr>
        <p:sp>
          <p:nvSpPr>
            <p:cNvPr id="98" name="矩形 97"/>
            <p:cNvSpPr/>
            <p:nvPr/>
          </p:nvSpPr>
          <p:spPr>
            <a:xfrm>
              <a:off x="6428837" y="4465576"/>
              <a:ext cx="2205576" cy="412024"/>
            </a:xfrm>
            <a:prstGeom prst="rect">
              <a:avLst/>
            </a:prstGeom>
            <a:solidFill>
              <a:srgbClr val="2A2E31"/>
            </a:solidFill>
            <a:ln w="41275">
              <a:no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6428837" y="4468799"/>
              <a:ext cx="2281602" cy="400110"/>
            </a:xfrm>
            <a:prstGeom prst="rect">
              <a:avLst/>
            </a:prstGeom>
          </p:spPr>
          <p:txBody>
            <a:bodyPr wrap="square" rtlCol="0">
              <a:spAutoFit/>
            </a:bodyPr>
            <a:lstStyle/>
            <a:p>
              <a:r>
                <a:rPr lang="en-US" altLang="zh-CN" sz="2000" dirty="0">
                  <a:solidFill>
                    <a:srgbClr val="DDDDDD"/>
                  </a:solidFill>
                  <a:latin typeface="方正兰亭超细黑简体" panose="02000000000000000000" pitchFamily="2" charset="-122"/>
                  <a:ea typeface="方正兰亭超细黑简体" panose="02000000000000000000" pitchFamily="2" charset="-122"/>
                </a:rPr>
                <a:t>ANNUAL SALE</a:t>
              </a:r>
              <a:endParaRPr lang="zh-CN" altLang="en-US" sz="2000" dirty="0">
                <a:solidFill>
                  <a:srgbClr val="DDDDDD"/>
                </a:solidFill>
                <a:latin typeface="方正兰亭超细黑简体" panose="02000000000000000000" pitchFamily="2" charset="-122"/>
                <a:ea typeface="方正兰亭超细黑简体" panose="02000000000000000000" pitchFamily="2" charset="-122"/>
              </a:endParaRPr>
            </a:p>
          </p:txBody>
        </p:sp>
      </p:grpSp>
    </p:spTree>
    <p:extLst>
      <p:ext uri="{BB962C8B-B14F-4D97-AF65-F5344CB8AC3E}">
        <p14:creationId xmlns:p14="http://schemas.microsoft.com/office/powerpoint/2010/main" val="3300118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5000">
        <p15:prstTrans prst="prestige"/>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102"/>
                                        </p:tgtEl>
                                        <p:attrNameLst>
                                          <p:attrName>style.visibility</p:attrName>
                                        </p:attrNameLst>
                                      </p:cBhvr>
                                      <p:to>
                                        <p:strVal val="visible"/>
                                      </p:to>
                                    </p:set>
                                    <p:anim calcmode="lin" valueType="num">
                                      <p:cBhvr>
                                        <p:cTn id="7" dur="1000" fill="hold"/>
                                        <p:tgtEl>
                                          <p:spTgt spid="102"/>
                                        </p:tgtEl>
                                        <p:attrNameLst>
                                          <p:attrName>ppt_w</p:attrName>
                                        </p:attrNameLst>
                                      </p:cBhvr>
                                      <p:tavLst>
                                        <p:tav tm="0">
                                          <p:val>
                                            <p:strVal val="#ppt_w+.3"/>
                                          </p:val>
                                        </p:tav>
                                        <p:tav tm="100000">
                                          <p:val>
                                            <p:strVal val="#ppt_w"/>
                                          </p:val>
                                        </p:tav>
                                      </p:tavLst>
                                    </p:anim>
                                    <p:anim calcmode="lin" valueType="num">
                                      <p:cBhvr>
                                        <p:cTn id="8" dur="1000" fill="hold"/>
                                        <p:tgtEl>
                                          <p:spTgt spid="102"/>
                                        </p:tgtEl>
                                        <p:attrNameLst>
                                          <p:attrName>ppt_h</p:attrName>
                                        </p:attrNameLst>
                                      </p:cBhvr>
                                      <p:tavLst>
                                        <p:tav tm="0">
                                          <p:val>
                                            <p:strVal val="#ppt_h"/>
                                          </p:val>
                                        </p:tav>
                                        <p:tav tm="100000">
                                          <p:val>
                                            <p:strVal val="#ppt_h"/>
                                          </p:val>
                                        </p:tav>
                                      </p:tavLst>
                                    </p:anim>
                                    <p:animEffect transition="in" filter="fade">
                                      <p:cBhvr>
                                        <p:cTn id="9" dur="1000"/>
                                        <p:tgtEl>
                                          <p:spTgt spid="10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3"/>
                                        </p:tgtEl>
                                        <p:attrNameLst>
                                          <p:attrName>style.visibility</p:attrName>
                                        </p:attrNameLst>
                                      </p:cBhvr>
                                      <p:to>
                                        <p:strVal val="visible"/>
                                      </p:to>
                                    </p:set>
                                    <p:anim calcmode="lin" valueType="num">
                                      <p:cBhvr>
                                        <p:cTn id="12" dur="1750" fill="hold"/>
                                        <p:tgtEl>
                                          <p:spTgt spid="103"/>
                                        </p:tgtEl>
                                        <p:attrNameLst>
                                          <p:attrName>ppt_w</p:attrName>
                                        </p:attrNameLst>
                                      </p:cBhvr>
                                      <p:tavLst>
                                        <p:tav tm="0">
                                          <p:val>
                                            <p:strVal val="#ppt_w+.3"/>
                                          </p:val>
                                        </p:tav>
                                        <p:tav tm="100000">
                                          <p:val>
                                            <p:strVal val="#ppt_w"/>
                                          </p:val>
                                        </p:tav>
                                      </p:tavLst>
                                    </p:anim>
                                    <p:anim calcmode="lin" valueType="num">
                                      <p:cBhvr>
                                        <p:cTn id="13" dur="1750" fill="hold"/>
                                        <p:tgtEl>
                                          <p:spTgt spid="103"/>
                                        </p:tgtEl>
                                        <p:attrNameLst>
                                          <p:attrName>ppt_h</p:attrName>
                                        </p:attrNameLst>
                                      </p:cBhvr>
                                      <p:tavLst>
                                        <p:tav tm="0">
                                          <p:val>
                                            <p:strVal val="#ppt_h"/>
                                          </p:val>
                                        </p:tav>
                                        <p:tav tm="100000">
                                          <p:val>
                                            <p:strVal val="#ppt_h"/>
                                          </p:val>
                                        </p:tav>
                                      </p:tavLst>
                                    </p:anim>
                                    <p:animEffect transition="in" filter="fade">
                                      <p:cBhvr>
                                        <p:cTn id="14" dur="1750"/>
                                        <p:tgtEl>
                                          <p:spTgt spid="103"/>
                                        </p:tgtEl>
                                      </p:cBhvr>
                                    </p:animEffect>
                                  </p:childTnLst>
                                </p:cTn>
                              </p:par>
                            </p:childTnLst>
                          </p:cTn>
                        </p:par>
                        <p:par>
                          <p:cTn id="15" fill="hold">
                            <p:stCondLst>
                              <p:cond delay="1750"/>
                            </p:stCondLst>
                            <p:childTnLst>
                              <p:par>
                                <p:cTn id="16" presetID="12" presetClass="entr" presetSubtype="8"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p:tgtEl>
                                          <p:spTgt spid="23"/>
                                        </p:tgtEl>
                                        <p:attrNameLst>
                                          <p:attrName>ppt_x</p:attrName>
                                        </p:attrNameLst>
                                      </p:cBhvr>
                                      <p:tavLst>
                                        <p:tav tm="0">
                                          <p:val>
                                            <p:strVal val="#ppt_x-#ppt_w*1.125000"/>
                                          </p:val>
                                        </p:tav>
                                        <p:tav tm="100000">
                                          <p:val>
                                            <p:strVal val="#ppt_x"/>
                                          </p:val>
                                        </p:tav>
                                      </p:tavLst>
                                    </p:anim>
                                    <p:animEffect transition="in" filter="wipe(right)">
                                      <p:cBhvr>
                                        <p:cTn id="19" dur="500"/>
                                        <p:tgtEl>
                                          <p:spTgt spid="23"/>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22" presetClass="entr" presetSubtype="1" fill="hold" nodeType="withEffect">
                                  <p:stCondLst>
                                    <p:cond delay="25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ppt_x</p:attrName>
                                        </p:attrNameLst>
                                      </p:cBhvr>
                                      <p:tavLst>
                                        <p:tav tm="0">
                                          <p:val>
                                            <p:strVal val="#ppt_x-#ppt_w*1.125000"/>
                                          </p:val>
                                        </p:tav>
                                        <p:tav tm="100000">
                                          <p:val>
                                            <p:strVal val="#ppt_x"/>
                                          </p:val>
                                        </p:tav>
                                      </p:tavLst>
                                    </p:anim>
                                    <p:animEffect transition="in" filter="wipe(right)">
                                      <p:cBhvr>
                                        <p:cTn id="29" dur="500"/>
                                        <p:tgtEl>
                                          <p:spTgt spid="22"/>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500"/>
                                        <p:tgtEl>
                                          <p:spTgt spid="91"/>
                                        </p:tgtEl>
                                      </p:cBhvr>
                                    </p:animEffect>
                                  </p:childTnLst>
                                </p:cTn>
                              </p:par>
                              <p:par>
                                <p:cTn id="33" presetID="22" presetClass="entr" presetSubtype="1" fill="hold" nodeType="withEffect">
                                  <p:stCondLst>
                                    <p:cond delay="75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par>
                                <p:cTn id="36" presetID="12" presetClass="entr" presetSubtype="8" fill="hold" grpId="0" nodeType="withEffect">
                                  <p:stCondLst>
                                    <p:cond delay="100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500"/>
                                        <p:tgtEl>
                                          <p:spTgt spid="55"/>
                                        </p:tgtEl>
                                        <p:attrNameLst>
                                          <p:attrName>ppt_x</p:attrName>
                                        </p:attrNameLst>
                                      </p:cBhvr>
                                      <p:tavLst>
                                        <p:tav tm="0">
                                          <p:val>
                                            <p:strVal val="#ppt_x-#ppt_w*1.125000"/>
                                          </p:val>
                                        </p:tav>
                                        <p:tav tm="100000">
                                          <p:val>
                                            <p:strVal val="#ppt_x"/>
                                          </p:val>
                                        </p:tav>
                                      </p:tavLst>
                                    </p:anim>
                                    <p:animEffect transition="in" filter="wipe(right)">
                                      <p:cBhvr>
                                        <p:cTn id="39" dur="500"/>
                                        <p:tgtEl>
                                          <p:spTgt spid="55"/>
                                        </p:tgtEl>
                                      </p:cBhvr>
                                    </p:animEffect>
                                  </p:childTnLst>
                                </p:cTn>
                              </p:par>
                              <p:par>
                                <p:cTn id="40" presetID="10" presetClass="entr" presetSubtype="0" fill="hold" grpId="0" nodeType="withEffect">
                                  <p:stCondLst>
                                    <p:cond delay="1250"/>
                                  </p:stCondLst>
                                  <p:childTnLst>
                                    <p:set>
                                      <p:cBhvr>
                                        <p:cTn id="41" dur="1" fill="hold">
                                          <p:stCondLst>
                                            <p:cond delay="0"/>
                                          </p:stCondLst>
                                        </p:cTn>
                                        <p:tgtEl>
                                          <p:spTgt spid="92"/>
                                        </p:tgtEl>
                                        <p:attrNameLst>
                                          <p:attrName>style.visibility</p:attrName>
                                        </p:attrNameLst>
                                      </p:cBhvr>
                                      <p:to>
                                        <p:strVal val="visible"/>
                                      </p:to>
                                    </p:set>
                                    <p:animEffect transition="in" filter="fade">
                                      <p:cBhvr>
                                        <p:cTn id="42" dur="500"/>
                                        <p:tgtEl>
                                          <p:spTgt spid="92"/>
                                        </p:tgtEl>
                                      </p:cBhvr>
                                    </p:animEffect>
                                  </p:childTnLst>
                                </p:cTn>
                              </p:par>
                              <p:par>
                                <p:cTn id="43" presetID="22" presetClass="entr" presetSubtype="1"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Effect transition="in" filter="wipe(up)">
                                      <p:cBhvr>
                                        <p:cTn id="45" dur="500"/>
                                        <p:tgtEl>
                                          <p:spTgt spid="4"/>
                                        </p:tgtEl>
                                      </p:cBhvr>
                                    </p:animEffect>
                                  </p:childTnLst>
                                </p:cTn>
                              </p:par>
                              <p:par>
                                <p:cTn id="46" presetID="12" presetClass="entr" presetSubtype="8" fill="hold" grpId="0" nodeType="withEffect">
                                  <p:stCondLst>
                                    <p:cond delay="1500"/>
                                  </p:stCondLst>
                                  <p:childTnLst>
                                    <p:set>
                                      <p:cBhvr>
                                        <p:cTn id="47" dur="1" fill="hold">
                                          <p:stCondLst>
                                            <p:cond delay="0"/>
                                          </p:stCondLst>
                                        </p:cTn>
                                        <p:tgtEl>
                                          <p:spTgt spid="50"/>
                                        </p:tgtEl>
                                        <p:attrNameLst>
                                          <p:attrName>style.visibility</p:attrName>
                                        </p:attrNameLst>
                                      </p:cBhvr>
                                      <p:to>
                                        <p:strVal val="visible"/>
                                      </p:to>
                                    </p:set>
                                    <p:anim calcmode="lin" valueType="num">
                                      <p:cBhvr additive="base">
                                        <p:cTn id="48" dur="500"/>
                                        <p:tgtEl>
                                          <p:spTgt spid="50"/>
                                        </p:tgtEl>
                                        <p:attrNameLst>
                                          <p:attrName>ppt_x</p:attrName>
                                        </p:attrNameLst>
                                      </p:cBhvr>
                                      <p:tavLst>
                                        <p:tav tm="0">
                                          <p:val>
                                            <p:strVal val="#ppt_x-#ppt_w*1.125000"/>
                                          </p:val>
                                        </p:tav>
                                        <p:tav tm="100000">
                                          <p:val>
                                            <p:strVal val="#ppt_x"/>
                                          </p:val>
                                        </p:tav>
                                      </p:tavLst>
                                    </p:anim>
                                    <p:animEffect transition="in" filter="wipe(right)">
                                      <p:cBhvr>
                                        <p:cTn id="49" dur="500"/>
                                        <p:tgtEl>
                                          <p:spTgt spid="50"/>
                                        </p:tgtEl>
                                      </p:cBhvr>
                                    </p:animEffect>
                                  </p:childTnLst>
                                </p:cTn>
                              </p:par>
                              <p:par>
                                <p:cTn id="50" presetID="10" presetClass="entr" presetSubtype="0" fill="hold" grpId="0" nodeType="withEffect">
                                  <p:stCondLst>
                                    <p:cond delay="1750"/>
                                  </p:stCondLst>
                                  <p:childTnLst>
                                    <p:set>
                                      <p:cBhvr>
                                        <p:cTn id="51" dur="1" fill="hold">
                                          <p:stCondLst>
                                            <p:cond delay="0"/>
                                          </p:stCondLst>
                                        </p:cTn>
                                        <p:tgtEl>
                                          <p:spTgt spid="93"/>
                                        </p:tgtEl>
                                        <p:attrNameLst>
                                          <p:attrName>style.visibility</p:attrName>
                                        </p:attrNameLst>
                                      </p:cBhvr>
                                      <p:to>
                                        <p:strVal val="visible"/>
                                      </p:to>
                                    </p:set>
                                    <p:animEffect transition="in" filter="fade">
                                      <p:cBhvr>
                                        <p:cTn id="52" dur="500"/>
                                        <p:tgtEl>
                                          <p:spTgt spid="93"/>
                                        </p:tgtEl>
                                      </p:cBhvr>
                                    </p:animEffect>
                                  </p:childTnLst>
                                </p:cTn>
                              </p:par>
                              <p:par>
                                <p:cTn id="53" presetID="22" presetClass="entr" presetSubtype="1" fill="hold" nodeType="withEffect">
                                  <p:stCondLst>
                                    <p:cond delay="1750"/>
                                  </p:stCondLst>
                                  <p:childTnLst>
                                    <p:set>
                                      <p:cBhvr>
                                        <p:cTn id="54" dur="1" fill="hold">
                                          <p:stCondLst>
                                            <p:cond delay="0"/>
                                          </p:stCondLst>
                                        </p:cTn>
                                        <p:tgtEl>
                                          <p:spTgt spid="106"/>
                                        </p:tgtEl>
                                        <p:attrNameLst>
                                          <p:attrName>style.visibility</p:attrName>
                                        </p:attrNameLst>
                                      </p:cBhvr>
                                      <p:to>
                                        <p:strVal val="visible"/>
                                      </p:to>
                                    </p:set>
                                    <p:animEffect transition="in" filter="wipe(up)">
                                      <p:cBhvr>
                                        <p:cTn id="55" dur="500"/>
                                        <p:tgtEl>
                                          <p:spTgt spid="106"/>
                                        </p:tgtEl>
                                      </p:cBhvr>
                                    </p:animEffect>
                                  </p:childTnLst>
                                </p:cTn>
                              </p:par>
                              <p:par>
                                <p:cTn id="56" presetID="22" presetClass="entr" presetSubtype="8" fill="hold" nodeType="with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wipe(left)">
                                      <p:cBhvr>
                                        <p:cTn id="58" dur="22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93" grpId="0"/>
      <p:bldP spid="102" grpId="0"/>
      <p:bldP spid="23" grpId="0" animBg="1"/>
      <p:bldP spid="90" grpId="0"/>
      <p:bldP spid="91" grpId="0"/>
      <p:bldP spid="22" grpId="0" animBg="1"/>
      <p:bldP spid="55" grpId="0" animBg="1"/>
      <p:bldP spid="9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974053" y="2511299"/>
            <a:ext cx="4243895" cy="923330"/>
          </a:xfrm>
          <a:prstGeom prst="rect">
            <a:avLst/>
          </a:prstGeom>
        </p:spPr>
        <p:txBody>
          <a:bodyPr wrap="square" rtlCol="0">
            <a:spAutoFit/>
          </a:bodyPr>
          <a:lstStyle/>
          <a:p>
            <a:r>
              <a:rPr lang="en-US" altLang="zh-CN" sz="5400" b="1" dirty="0">
                <a:solidFill>
                  <a:srgbClr val="DDDDDD"/>
                </a:solidFill>
                <a:latin typeface="方正兰亭超细黑简体" panose="02000000000000000000" pitchFamily="2" charset="-122"/>
                <a:ea typeface="方正兰亭超细黑简体" panose="02000000000000000000" pitchFamily="2" charset="-122"/>
              </a:rPr>
              <a:t>ABOUT US</a:t>
            </a:r>
            <a:endParaRPr lang="zh-CN" altLang="en-US" sz="5400" b="1" dirty="0">
              <a:solidFill>
                <a:srgbClr val="DDDDDD"/>
              </a:solidFill>
              <a:latin typeface="方正兰亭超细黑简体" panose="02000000000000000000" pitchFamily="2" charset="-122"/>
              <a:ea typeface="方正兰亭超细黑简体" panose="02000000000000000000" pitchFamily="2" charset="-122"/>
            </a:endParaRPr>
          </a:p>
        </p:txBody>
      </p:sp>
      <p:sp>
        <p:nvSpPr>
          <p:cNvPr id="34" name="文本框 33"/>
          <p:cNvSpPr txBox="1"/>
          <p:nvPr/>
        </p:nvSpPr>
        <p:spPr>
          <a:xfrm>
            <a:off x="5340993" y="1336153"/>
            <a:ext cx="1510014" cy="1323439"/>
          </a:xfrm>
          <a:prstGeom prst="rect">
            <a:avLst/>
          </a:prstGeom>
          <a:noFill/>
          <a:effectLst/>
        </p:spPr>
        <p:txBody>
          <a:bodyPr wrap="square" rtlCol="0">
            <a:spAutoFit/>
          </a:bodyPr>
          <a:lstStyle/>
          <a:p>
            <a:r>
              <a:rPr lang="en-US" altLang="zh-CN" sz="8000" b="1" dirty="0">
                <a:solidFill>
                  <a:srgbClr val="E4E4E4"/>
                </a:solidFill>
                <a:latin typeface="方正兰亭粗黑简体" panose="02000000000000000000" pitchFamily="2" charset="-122"/>
                <a:ea typeface="方正兰亭粗黑简体" panose="02000000000000000000" pitchFamily="2" charset="-122"/>
              </a:rPr>
              <a:t>01</a:t>
            </a:r>
            <a:endParaRPr lang="zh-CN" altLang="en-US" sz="6600" b="1" dirty="0">
              <a:solidFill>
                <a:srgbClr val="E4E4E4"/>
              </a:solidFill>
              <a:latin typeface="方正兰亭粗黑简体" panose="02000000000000000000" pitchFamily="2" charset="-122"/>
              <a:ea typeface="方正兰亭粗黑简体" panose="02000000000000000000" pitchFamily="2" charset="-122"/>
            </a:endParaRPr>
          </a:p>
        </p:txBody>
      </p:sp>
      <p:cxnSp>
        <p:nvCxnSpPr>
          <p:cNvPr id="44" name="直接连接符 43"/>
          <p:cNvCxnSpPr/>
          <p:nvPr/>
        </p:nvCxnSpPr>
        <p:spPr>
          <a:xfrm>
            <a:off x="5059894" y="3404412"/>
            <a:ext cx="0" cy="1000126"/>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6200000">
            <a:off x="6082165" y="3382268"/>
            <a:ext cx="0" cy="20445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16200000" flipH="1">
            <a:off x="6599610" y="3909238"/>
            <a:ext cx="1009650" cy="0"/>
          </a:xfrm>
          <a:prstGeom prst="line">
            <a:avLst/>
          </a:prstGeom>
          <a:ln w="38100">
            <a:gradFill>
              <a:gsLst>
                <a:gs pos="100000">
                  <a:srgbClr val="199BCF"/>
                </a:gs>
                <a:gs pos="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059892" y="1131501"/>
            <a:ext cx="0" cy="11234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6082163" y="123744"/>
            <a:ext cx="0" cy="20445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104434" y="1126965"/>
            <a:ext cx="0" cy="1142491"/>
          </a:xfrm>
          <a:prstGeom prst="line">
            <a:avLst/>
          </a:prstGeom>
          <a:ln w="38100">
            <a:gradFill>
              <a:gsLst>
                <a:gs pos="100000">
                  <a:srgbClr val="199BCF"/>
                </a:gs>
                <a:gs pos="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082162" y="3715846"/>
            <a:ext cx="1" cy="1218419"/>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37028" y="5100093"/>
            <a:ext cx="11117944" cy="630942"/>
          </a:xfrm>
          <a:prstGeom prst="rect">
            <a:avLst/>
          </a:prstGeom>
        </p:spPr>
        <p:txBody>
          <a:bodyPr wrap="square">
            <a:spAutoFit/>
          </a:bodyPr>
          <a:lstStyle/>
          <a:p>
            <a:pPr algn="ct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 you want to do what you want to be, because</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Tree>
    <p:extLst>
      <p:ext uri="{BB962C8B-B14F-4D97-AF65-F5344CB8AC3E}">
        <p14:creationId xmlns:p14="http://schemas.microsoft.com/office/powerpoint/2010/main" val="3401198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4000">
        <p15:prstTrans prst="wind"/>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22" presetClass="entr" presetSubtype="8" fill="hold" nodeType="withEffect">
                                  <p:stCondLst>
                                    <p:cond delay="50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par>
                                <p:cTn id="11" presetID="22" presetClass="entr" presetSubtype="1" fill="hold" nodeType="withEffect">
                                  <p:stCondLst>
                                    <p:cond delay="1000"/>
                                  </p:stCondLst>
                                  <p:childTnLst>
                                    <p:set>
                                      <p:cBhvr>
                                        <p:cTn id="12" dur="1" fill="hold">
                                          <p:stCondLst>
                                            <p:cond delay="0"/>
                                          </p:stCondLst>
                                        </p:cTn>
                                        <p:tgtEl>
                                          <p:spTgt spid="58"/>
                                        </p:tgtEl>
                                        <p:attrNameLst>
                                          <p:attrName>style.visibility</p:attrName>
                                        </p:attrNameLst>
                                      </p:cBhvr>
                                      <p:to>
                                        <p:strVal val="visible"/>
                                      </p:to>
                                    </p:set>
                                    <p:animEffect transition="in" filter="wipe(up)">
                                      <p:cBhvr>
                                        <p:cTn id="13" dur="500"/>
                                        <p:tgtEl>
                                          <p:spTgt spid="58"/>
                                        </p:tgtEl>
                                      </p:cBhvr>
                                    </p:animEffect>
                                  </p:childTnLst>
                                </p:cTn>
                              </p:par>
                              <p:par>
                                <p:cTn id="14" presetID="22" presetClass="entr" presetSubtype="1"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up)">
                                      <p:cBhvr>
                                        <p:cTn id="16" dur="500"/>
                                        <p:tgtEl>
                                          <p:spTgt spid="44"/>
                                        </p:tgtEl>
                                      </p:cBhvr>
                                    </p:animEffect>
                                  </p:childTnLst>
                                </p:cTn>
                              </p:par>
                              <p:par>
                                <p:cTn id="17" presetID="22" presetClass="entr" presetSubtype="8" fill="hold" nodeType="withEffect">
                                  <p:stCondLst>
                                    <p:cond delay="500"/>
                                  </p:stCondLst>
                                  <p:childTnLst>
                                    <p:set>
                                      <p:cBhvr>
                                        <p:cTn id="18" dur="1" fill="hold">
                                          <p:stCondLst>
                                            <p:cond delay="0"/>
                                          </p:stCondLst>
                                        </p:cTn>
                                        <p:tgtEl>
                                          <p:spTgt spid="48"/>
                                        </p:tgtEl>
                                        <p:attrNameLst>
                                          <p:attrName>style.visibility</p:attrName>
                                        </p:attrNameLst>
                                      </p:cBhvr>
                                      <p:to>
                                        <p:strVal val="visible"/>
                                      </p:to>
                                    </p:set>
                                    <p:animEffect transition="in" filter="wipe(left)">
                                      <p:cBhvr>
                                        <p:cTn id="19" dur="500"/>
                                        <p:tgtEl>
                                          <p:spTgt spid="48"/>
                                        </p:tgtEl>
                                      </p:cBhvr>
                                    </p:animEffect>
                                  </p:childTnLst>
                                </p:cTn>
                              </p:par>
                              <p:par>
                                <p:cTn id="20" presetID="22" presetClass="entr" presetSubtype="4" fill="hold" nodeType="withEffect">
                                  <p:stCondLst>
                                    <p:cond delay="1000"/>
                                  </p:stCondLst>
                                  <p:childTnLst>
                                    <p:set>
                                      <p:cBhvr>
                                        <p:cTn id="21" dur="1" fill="hold">
                                          <p:stCondLst>
                                            <p:cond delay="0"/>
                                          </p:stCondLst>
                                        </p:cTn>
                                        <p:tgtEl>
                                          <p:spTgt spid="54"/>
                                        </p:tgtEl>
                                        <p:attrNameLst>
                                          <p:attrName>style.visibility</p:attrName>
                                        </p:attrNameLst>
                                      </p:cBhvr>
                                      <p:to>
                                        <p:strVal val="visible"/>
                                      </p:to>
                                    </p:set>
                                    <p:animEffect transition="in" filter="wipe(down)">
                                      <p:cBhvr>
                                        <p:cTn id="22" dur="500"/>
                                        <p:tgtEl>
                                          <p:spTgt spid="54"/>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50" presetClass="entr" presetSubtype="0" decel="100000" fill="hold" grpId="0" nodeType="withEffect">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1000" fill="hold"/>
                                        <p:tgtEl>
                                          <p:spTgt spid="36"/>
                                        </p:tgtEl>
                                        <p:attrNameLst>
                                          <p:attrName>ppt_w</p:attrName>
                                        </p:attrNameLst>
                                      </p:cBhvr>
                                      <p:tavLst>
                                        <p:tav tm="0">
                                          <p:val>
                                            <p:strVal val="#ppt_w+.3"/>
                                          </p:val>
                                        </p:tav>
                                        <p:tav tm="100000">
                                          <p:val>
                                            <p:strVal val="#ppt_w"/>
                                          </p:val>
                                        </p:tav>
                                      </p:tavLst>
                                    </p:anim>
                                    <p:anim calcmode="lin" valueType="num">
                                      <p:cBhvr>
                                        <p:cTn id="29" dur="1000" fill="hold"/>
                                        <p:tgtEl>
                                          <p:spTgt spid="36"/>
                                        </p:tgtEl>
                                        <p:attrNameLst>
                                          <p:attrName>ppt_h</p:attrName>
                                        </p:attrNameLst>
                                      </p:cBhvr>
                                      <p:tavLst>
                                        <p:tav tm="0">
                                          <p:val>
                                            <p:strVal val="#ppt_h"/>
                                          </p:val>
                                        </p:tav>
                                        <p:tav tm="100000">
                                          <p:val>
                                            <p:strVal val="#ppt_h"/>
                                          </p:val>
                                        </p:tav>
                                      </p:tavLst>
                                    </p:anim>
                                    <p:animEffect transition="in" filter="fade">
                                      <p:cBhvr>
                                        <p:cTn id="30" dur="1000"/>
                                        <p:tgtEl>
                                          <p:spTgt spid="36"/>
                                        </p:tgtEl>
                                      </p:cBhvr>
                                    </p:animEffect>
                                  </p:childTnLst>
                                </p:cTn>
                              </p:par>
                              <p:par>
                                <p:cTn id="31" presetID="22" presetClass="entr" presetSubtype="1" fill="hold" nodeType="withEffect">
                                  <p:stCondLst>
                                    <p:cond delay="200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42" presetClass="entr" presetSubtype="0" fill="hold" grpId="0" nodeType="withEffect">
                                  <p:stCondLst>
                                    <p:cond delay="225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接连接符 51"/>
          <p:cNvCxnSpPr/>
          <p:nvPr/>
        </p:nvCxnSpPr>
        <p:spPr>
          <a:xfrm flipV="1">
            <a:off x="7549211" y="2939369"/>
            <a:ext cx="0" cy="109279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5621021" y="2359632"/>
            <a:ext cx="0" cy="14281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737360" y="3190504"/>
            <a:ext cx="0" cy="12195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4" name="图表 3"/>
          <p:cNvGraphicFramePr/>
          <p:nvPr>
            <p:extLst>
              <p:ext uri="{D42A27DB-BD31-4B8C-83A1-F6EECF244321}">
                <p14:modId xmlns:p14="http://schemas.microsoft.com/office/powerpoint/2010/main" val="1258065639"/>
              </p:ext>
            </p:extLst>
          </p:nvPr>
        </p:nvGraphicFramePr>
        <p:xfrm>
          <a:off x="159656" y="2486305"/>
          <a:ext cx="11887200" cy="3216124"/>
        </p:xfrm>
        <a:graphic>
          <a:graphicData uri="http://schemas.openxmlformats.org/drawingml/2006/chart">
            <c:chart xmlns:c="http://schemas.openxmlformats.org/drawingml/2006/chart" xmlns:r="http://schemas.openxmlformats.org/officeDocument/2006/relationships" r:id="rId2"/>
          </a:graphicData>
        </a:graphic>
      </p:graphicFrame>
      <p:sp>
        <p:nvSpPr>
          <p:cNvPr id="5" name="圆角矩形 4"/>
          <p:cNvSpPr/>
          <p:nvPr/>
        </p:nvSpPr>
        <p:spPr>
          <a:xfrm>
            <a:off x="-1640114" y="1966684"/>
            <a:ext cx="537028" cy="3849916"/>
          </a:xfrm>
          <a:prstGeom prst="roundRect">
            <a:avLst>
              <a:gd name="adj" fmla="val 50000"/>
            </a:avLst>
          </a:prstGeom>
          <a:gradFill flip="none" rotWithShape="1">
            <a:gsLst>
              <a:gs pos="0">
                <a:srgbClr val="199BCF"/>
              </a:gs>
              <a:gs pos="100000">
                <a:srgbClr val="19BEB7"/>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566057" y="5703518"/>
            <a:ext cx="11117944" cy="630942"/>
          </a:xfrm>
          <a:prstGeom prst="rect">
            <a:avLst/>
          </a:prstGeom>
        </p:spPr>
        <p:txBody>
          <a:bodyPr wrap="square">
            <a:spAutoFit/>
          </a:bodyPr>
          <a:lstStyle/>
          <a:p>
            <a:pPr algn="just">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 you want to do what you want to be, because you have only one life and one chance to do all the thing</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grpSp>
        <p:nvGrpSpPr>
          <p:cNvPr id="74" name="组合 73"/>
          <p:cNvGrpSpPr/>
          <p:nvPr/>
        </p:nvGrpSpPr>
        <p:grpSpPr>
          <a:xfrm>
            <a:off x="-4502546" y="2537709"/>
            <a:ext cx="1555240" cy="681389"/>
            <a:chOff x="623888" y="404813"/>
            <a:chExt cx="1555240" cy="681389"/>
          </a:xfrm>
        </p:grpSpPr>
        <p:sp>
          <p:nvSpPr>
            <p:cNvPr id="6" name="文本框 5"/>
            <p:cNvSpPr txBox="1"/>
            <p:nvPr/>
          </p:nvSpPr>
          <p:spPr>
            <a:xfrm>
              <a:off x="668107" y="438783"/>
              <a:ext cx="1402218" cy="646331"/>
            </a:xfrm>
            <a:prstGeom prst="rect">
              <a:avLst/>
            </a:prstGeom>
            <a:noFill/>
          </p:spPr>
          <p:txBody>
            <a:bodyPr wrap="square" rtlCol="0">
              <a:spAutoFit/>
            </a:bodyPr>
            <a:lstStyle/>
            <a:p>
              <a:r>
                <a:rPr lang="en-US" altLang="zh-CN" sz="3600" dirty="0">
                  <a:solidFill>
                    <a:schemeClr val="tx1">
                      <a:alpha val="19000"/>
                    </a:schemeClr>
                  </a:solidFill>
                  <a:latin typeface="方正兰亭粗黑简体" panose="02000000000000000000" pitchFamily="2" charset="-122"/>
                  <a:ea typeface="方正兰亭粗黑简体" panose="02000000000000000000" pitchFamily="2" charset="-122"/>
                </a:rPr>
                <a:t>01</a:t>
              </a:r>
              <a:endParaRPr lang="zh-CN" altLang="en-US" sz="3600" dirty="0">
                <a:solidFill>
                  <a:schemeClr val="tx1">
                    <a:alpha val="19000"/>
                  </a:schemeClr>
                </a:solidFill>
                <a:latin typeface="方正兰亭粗黑简体" panose="02000000000000000000" pitchFamily="2" charset="-122"/>
                <a:ea typeface="方正兰亭粗黑简体" panose="02000000000000000000" pitchFamily="2" charset="-122"/>
              </a:endParaRPr>
            </a:p>
          </p:txBody>
        </p:sp>
        <p:sp>
          <p:nvSpPr>
            <p:cNvPr id="8" name="矩形 7"/>
            <p:cNvSpPr/>
            <p:nvPr/>
          </p:nvSpPr>
          <p:spPr>
            <a:xfrm>
              <a:off x="801951" y="676077"/>
              <a:ext cx="1377177" cy="289375"/>
            </a:xfrm>
            <a:prstGeom prst="rect">
              <a:avLst/>
            </a:prstGeom>
          </p:spPr>
          <p:txBody>
            <a:bodyPr wrap="square">
              <a:spAutoFit/>
            </a:bodyPr>
            <a:lstStyle/>
            <a:p>
              <a:pPr algn="just">
                <a:lnSpc>
                  <a:spcPct val="125000"/>
                </a:lnSpc>
              </a:pPr>
              <a:r>
                <a:rPr lang="en-US" altLang="zh-CN" sz="11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1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grpSp>
          <p:nvGrpSpPr>
            <p:cNvPr id="29" name="组合 28"/>
            <p:cNvGrpSpPr/>
            <p:nvPr/>
          </p:nvGrpSpPr>
          <p:grpSpPr>
            <a:xfrm>
              <a:off x="623888" y="404813"/>
              <a:ext cx="459982" cy="681389"/>
              <a:chOff x="238463" y="216190"/>
              <a:chExt cx="701109" cy="830610"/>
            </a:xfrm>
          </p:grpSpPr>
          <p:cxnSp>
            <p:nvCxnSpPr>
              <p:cNvPr id="18" name="直接连接符 17"/>
              <p:cNvCxnSpPr/>
              <p:nvPr/>
            </p:nvCxnSpPr>
            <p:spPr>
              <a:xfrm flipV="1">
                <a:off x="939572" y="895834"/>
                <a:ext cx="0" cy="15096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238463" y="216190"/>
                <a:ext cx="701109" cy="830610"/>
                <a:chOff x="238463" y="216190"/>
                <a:chExt cx="701109" cy="830610"/>
              </a:xfrm>
            </p:grpSpPr>
            <p:cxnSp>
              <p:nvCxnSpPr>
                <p:cNvPr id="17" name="直接连接符 16"/>
                <p:cNvCxnSpPr/>
                <p:nvPr/>
              </p:nvCxnSpPr>
              <p:spPr>
                <a:xfrm flipV="1">
                  <a:off x="939572" y="216190"/>
                  <a:ext cx="0" cy="15096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38463" y="216191"/>
                  <a:ext cx="70110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38463" y="216190"/>
                  <a:ext cx="0" cy="8306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38463" y="1046800"/>
                  <a:ext cx="70110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37" name="椭圆 36"/>
          <p:cNvSpPr/>
          <p:nvPr/>
        </p:nvSpPr>
        <p:spPr>
          <a:xfrm>
            <a:off x="1627187" y="3077100"/>
            <a:ext cx="230187" cy="230187"/>
          </a:xfrm>
          <a:prstGeom prst="ellipse">
            <a:avLst/>
          </a:prstGeom>
          <a:solidFill>
            <a:srgbClr val="DDDDDD">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653579" y="3107502"/>
            <a:ext cx="167878" cy="167878"/>
          </a:xfrm>
          <a:prstGeom prst="ellipse">
            <a:avLst/>
          </a:prstGeom>
          <a:gradFill>
            <a:gsLst>
              <a:gs pos="0">
                <a:srgbClr val="199BCF"/>
              </a:gs>
              <a:gs pos="100000">
                <a:srgbClr val="19BEB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p:cNvSpPr/>
          <p:nvPr/>
        </p:nvSpPr>
        <p:spPr>
          <a:xfrm>
            <a:off x="1915689" y="3004084"/>
            <a:ext cx="2955619" cy="361637"/>
          </a:xfrm>
          <a:prstGeom prst="rect">
            <a:avLst/>
          </a:prstGeom>
        </p:spPr>
        <p:txBody>
          <a:bodyPr wrap="square">
            <a:spAutoFit/>
          </a:bodyPr>
          <a:lstStyle/>
          <a:p>
            <a:pPr algn="just">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42" name="矩形 41"/>
          <p:cNvSpPr/>
          <p:nvPr/>
        </p:nvSpPr>
        <p:spPr>
          <a:xfrm>
            <a:off x="5799192" y="2088334"/>
            <a:ext cx="2955619" cy="361637"/>
          </a:xfrm>
          <a:prstGeom prst="rect">
            <a:avLst/>
          </a:prstGeom>
        </p:spPr>
        <p:txBody>
          <a:bodyPr wrap="square">
            <a:spAutoFit/>
          </a:bodyPr>
          <a:lstStyle/>
          <a:p>
            <a:pPr algn="just">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45" name="矩形 44"/>
          <p:cNvSpPr/>
          <p:nvPr/>
        </p:nvSpPr>
        <p:spPr>
          <a:xfrm>
            <a:off x="7726111" y="2668072"/>
            <a:ext cx="2955619" cy="361637"/>
          </a:xfrm>
          <a:prstGeom prst="rect">
            <a:avLst/>
          </a:prstGeom>
        </p:spPr>
        <p:txBody>
          <a:bodyPr wrap="square">
            <a:spAutoFit/>
          </a:bodyPr>
          <a:lstStyle/>
          <a:p>
            <a:pPr algn="just">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Be what you want to be</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66" name="矩形 65"/>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75" name="椭圆 74"/>
          <p:cNvSpPr/>
          <p:nvPr/>
        </p:nvSpPr>
        <p:spPr>
          <a:xfrm>
            <a:off x="5510690" y="2161351"/>
            <a:ext cx="230187" cy="230187"/>
          </a:xfrm>
          <a:prstGeom prst="ellipse">
            <a:avLst/>
          </a:prstGeom>
          <a:solidFill>
            <a:srgbClr val="DDDDDD">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37082" y="2191753"/>
            <a:ext cx="167878" cy="167878"/>
          </a:xfrm>
          <a:prstGeom prst="ellipse">
            <a:avLst/>
          </a:prstGeom>
          <a:gradFill>
            <a:gsLst>
              <a:gs pos="0">
                <a:srgbClr val="199BCF"/>
              </a:gs>
              <a:gs pos="100000">
                <a:srgbClr val="19BEB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椭圆 76"/>
          <p:cNvSpPr/>
          <p:nvPr/>
        </p:nvSpPr>
        <p:spPr>
          <a:xfrm>
            <a:off x="7438880" y="2732761"/>
            <a:ext cx="230187" cy="230187"/>
          </a:xfrm>
          <a:prstGeom prst="ellipse">
            <a:avLst/>
          </a:prstGeom>
          <a:solidFill>
            <a:srgbClr val="DDDDDD">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7465272" y="2763163"/>
            <a:ext cx="167878" cy="167878"/>
          </a:xfrm>
          <a:prstGeom prst="ellipse">
            <a:avLst/>
          </a:prstGeom>
          <a:gradFill>
            <a:gsLst>
              <a:gs pos="0">
                <a:srgbClr val="199BCF"/>
              </a:gs>
              <a:gs pos="100000">
                <a:srgbClr val="19BEB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圆角矩形 9"/>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48" name="圆角矩形 47"/>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34" name="直接连接符 33"/>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6637267"/>
      </p:ext>
    </p:extLst>
  </p:cSld>
  <p:clrMapOvr>
    <a:masterClrMapping/>
  </p:clrMapOvr>
  <mc:AlternateContent xmlns:mc="http://schemas.openxmlformats.org/markup-compatibility/2006" xmlns:p14="http://schemas.microsoft.com/office/powerpoint/2010/main">
    <mc:Choice Requires="p14">
      <p:transition spd="slow" p14:dur="3000" advTm="15000">
        <p14:shred/>
      </p:transition>
    </mc:Choice>
    <mc:Fallback xmlns="">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strVal val="#ppt_w+.3"/>
                                          </p:val>
                                        </p:tav>
                                        <p:tav tm="100000">
                                          <p:val>
                                            <p:strVal val="#ppt_w"/>
                                          </p:val>
                                        </p:tav>
                                      </p:tavLst>
                                    </p:anim>
                                    <p:anim calcmode="lin" valueType="num">
                                      <p:cBhvr>
                                        <p:cTn id="8" dur="1000" fill="hold"/>
                                        <p:tgtEl>
                                          <p:spTgt spid="33"/>
                                        </p:tgtEl>
                                        <p:attrNameLst>
                                          <p:attrName>ppt_h</p:attrName>
                                        </p:attrNameLst>
                                      </p:cBhvr>
                                      <p:tavLst>
                                        <p:tav tm="0">
                                          <p:val>
                                            <p:strVal val="#ppt_h"/>
                                          </p:val>
                                        </p:tav>
                                        <p:tav tm="100000">
                                          <p:val>
                                            <p:strVal val="#ppt_h"/>
                                          </p:val>
                                        </p:tav>
                                      </p:tavLst>
                                    </p:anim>
                                    <p:animEffect transition="in" filter="fade">
                                      <p:cBhvr>
                                        <p:cTn id="9" dur="1000"/>
                                        <p:tgtEl>
                                          <p:spTgt spid="3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3250" fill="hold"/>
                                        <p:tgtEl>
                                          <p:spTgt spid="34"/>
                                        </p:tgtEl>
                                        <p:attrNameLst>
                                          <p:attrName>ppt_w</p:attrName>
                                        </p:attrNameLst>
                                      </p:cBhvr>
                                      <p:tavLst>
                                        <p:tav tm="0">
                                          <p:val>
                                            <p:strVal val="#ppt_w+.3"/>
                                          </p:val>
                                        </p:tav>
                                        <p:tav tm="100000">
                                          <p:val>
                                            <p:strVal val="#ppt_w"/>
                                          </p:val>
                                        </p:tav>
                                      </p:tavLst>
                                    </p:anim>
                                    <p:anim calcmode="lin" valueType="num">
                                      <p:cBhvr>
                                        <p:cTn id="13" dur="3250" fill="hold"/>
                                        <p:tgtEl>
                                          <p:spTgt spid="34"/>
                                        </p:tgtEl>
                                        <p:attrNameLst>
                                          <p:attrName>ppt_h</p:attrName>
                                        </p:attrNameLst>
                                      </p:cBhvr>
                                      <p:tavLst>
                                        <p:tav tm="0">
                                          <p:val>
                                            <p:strVal val="#ppt_h"/>
                                          </p:val>
                                        </p:tav>
                                        <p:tav tm="100000">
                                          <p:val>
                                            <p:strVal val="#ppt_h"/>
                                          </p:val>
                                        </p:tav>
                                      </p:tavLst>
                                    </p:anim>
                                    <p:animEffect transition="in" filter="fade">
                                      <p:cBhvr>
                                        <p:cTn id="14" dur="3250"/>
                                        <p:tgtEl>
                                          <p:spTgt spid="34"/>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66"/>
                                        </p:tgtEl>
                                        <p:attrNameLst>
                                          <p:attrName>style.visibility</p:attrName>
                                        </p:attrNameLst>
                                      </p:cBhvr>
                                      <p:to>
                                        <p:strVal val="visible"/>
                                      </p:to>
                                    </p:set>
                                    <p:animEffect transition="in" filter="fade">
                                      <p:cBhvr>
                                        <p:cTn id="20" dur="500"/>
                                        <p:tgtEl>
                                          <p:spTgt spid="66"/>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500"/>
                                        <p:tgtEl>
                                          <p:spTgt spid="48"/>
                                        </p:tgtEl>
                                      </p:cBhvr>
                                    </p:animEffect>
                                  </p:childTnLst>
                                </p:cTn>
                              </p:par>
                            </p:childTnLst>
                          </p:cTn>
                        </p:par>
                        <p:par>
                          <p:cTn id="27" fill="hold">
                            <p:stCondLst>
                              <p:cond delay="3250"/>
                            </p:stCondLst>
                            <p:childTnLst>
                              <p:par>
                                <p:cTn id="28" presetID="22" presetClass="entr" presetSubtype="4" fill="hold" grpId="0" nodeType="afterEffect">
                                  <p:stCondLst>
                                    <p:cond delay="0"/>
                                  </p:stCondLst>
                                  <p:childTnLst>
                                    <p:set>
                                      <p:cBhvr>
                                        <p:cTn id="29"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30" dur="500"/>
                                        <p:tgtEl>
                                          <p:spTgt spid="4">
                                            <p:graphicEl>
                                              <a:chart seriesIdx="-3" categoryIdx="-3" bldStep="gridLegend"/>
                                            </p:graphicEl>
                                          </p:spTgt>
                                        </p:tgtEl>
                                      </p:cBhvr>
                                    </p:animEffect>
                                  </p:childTnLst>
                                </p:cTn>
                              </p:par>
                            </p:childTnLst>
                          </p:cTn>
                        </p:par>
                        <p:par>
                          <p:cTn id="31" fill="hold">
                            <p:stCondLst>
                              <p:cond delay="3750"/>
                            </p:stCondLst>
                            <p:childTnLst>
                              <p:par>
                                <p:cTn id="32" presetID="22" presetClass="entr" presetSubtype="4" fill="hold" grpId="0" nodeType="afterEffect">
                                  <p:stCondLst>
                                    <p:cond delay="0"/>
                                  </p:stCondLst>
                                  <p:childTnLst>
                                    <p:set>
                                      <p:cBhvr>
                                        <p:cTn id="33"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wipe(down)">
                                      <p:cBhvr>
                                        <p:cTn id="34" dur="500"/>
                                        <p:tgtEl>
                                          <p:spTgt spid="4">
                                            <p:graphicEl>
                                              <a:chart seriesIdx="-4" categoryIdx="0" bldStep="category"/>
                                            </p:graphicEl>
                                          </p:spTgt>
                                        </p:tgtEl>
                                      </p:cBhvr>
                                    </p:animEffect>
                                  </p:childTnLst>
                                </p:cTn>
                              </p:par>
                            </p:childTnLst>
                          </p:cTn>
                        </p:par>
                        <p:par>
                          <p:cTn id="35" fill="hold">
                            <p:stCondLst>
                              <p:cond delay="4250"/>
                            </p:stCondLst>
                            <p:childTnLst>
                              <p:par>
                                <p:cTn id="36" presetID="22" presetClass="entr" presetSubtype="4" fill="hold" grpId="0" nodeType="afterEffect">
                                  <p:stCondLst>
                                    <p:cond delay="0"/>
                                  </p:stCondLst>
                                  <p:childTnLst>
                                    <p:set>
                                      <p:cBhvr>
                                        <p:cTn id="37" dur="1" fill="hold">
                                          <p:stCondLst>
                                            <p:cond delay="0"/>
                                          </p:stCondLst>
                                        </p:cTn>
                                        <p:tgtEl>
                                          <p:spTgt spid="4">
                                            <p:graphicEl>
                                              <a:chart seriesIdx="-4" categoryIdx="1" bldStep="category"/>
                                            </p:graphicEl>
                                          </p:spTgt>
                                        </p:tgtEl>
                                        <p:attrNameLst>
                                          <p:attrName>style.visibility</p:attrName>
                                        </p:attrNameLst>
                                      </p:cBhvr>
                                      <p:to>
                                        <p:strVal val="visible"/>
                                      </p:to>
                                    </p:set>
                                    <p:animEffect transition="in" filter="wipe(down)">
                                      <p:cBhvr>
                                        <p:cTn id="38" dur="500"/>
                                        <p:tgtEl>
                                          <p:spTgt spid="4">
                                            <p:graphicEl>
                                              <a:chart seriesIdx="-4" categoryIdx="1" bldStep="category"/>
                                            </p:graphicEl>
                                          </p:spTgt>
                                        </p:tgtEl>
                                      </p:cBhvr>
                                    </p:animEffect>
                                  </p:childTnLst>
                                </p:cTn>
                              </p:par>
                              <p:par>
                                <p:cTn id="39" presetID="22" presetClass="entr" presetSubtype="4" fill="hold" nodeType="withEffect">
                                  <p:stCondLst>
                                    <p:cond delay="250"/>
                                  </p:stCondLst>
                                  <p:childTnLst>
                                    <p:set>
                                      <p:cBhvr>
                                        <p:cTn id="40" dur="1" fill="hold">
                                          <p:stCondLst>
                                            <p:cond delay="0"/>
                                          </p:stCondLst>
                                        </p:cTn>
                                        <p:tgtEl>
                                          <p:spTgt spid="47"/>
                                        </p:tgtEl>
                                        <p:attrNameLst>
                                          <p:attrName>style.visibility</p:attrName>
                                        </p:attrNameLst>
                                      </p:cBhvr>
                                      <p:to>
                                        <p:strVal val="visible"/>
                                      </p:to>
                                    </p:set>
                                    <p:animEffect transition="in" filter="wipe(down)">
                                      <p:cBhvr>
                                        <p:cTn id="41" dur="500"/>
                                        <p:tgtEl>
                                          <p:spTgt spid="47"/>
                                        </p:tgtEl>
                                      </p:cBhvr>
                                    </p:animEffect>
                                  </p:childTnLst>
                                </p:cTn>
                              </p:par>
                              <p:par>
                                <p:cTn id="42" presetID="23" presetClass="entr" presetSubtype="16" fill="hold" grpId="0" nodeType="withEffect">
                                  <p:stCondLst>
                                    <p:cond delay="750"/>
                                  </p:stCondLst>
                                  <p:childTnLst>
                                    <p:set>
                                      <p:cBhvr>
                                        <p:cTn id="43" dur="1" fill="hold">
                                          <p:stCondLst>
                                            <p:cond delay="0"/>
                                          </p:stCondLst>
                                        </p:cTn>
                                        <p:tgtEl>
                                          <p:spTgt spid="36"/>
                                        </p:tgtEl>
                                        <p:attrNameLst>
                                          <p:attrName>style.visibility</p:attrName>
                                        </p:attrNameLst>
                                      </p:cBhvr>
                                      <p:to>
                                        <p:strVal val="visible"/>
                                      </p:to>
                                    </p:set>
                                    <p:anim calcmode="lin" valueType="num">
                                      <p:cBhvr>
                                        <p:cTn id="44" dur="250" fill="hold"/>
                                        <p:tgtEl>
                                          <p:spTgt spid="36"/>
                                        </p:tgtEl>
                                        <p:attrNameLst>
                                          <p:attrName>ppt_w</p:attrName>
                                        </p:attrNameLst>
                                      </p:cBhvr>
                                      <p:tavLst>
                                        <p:tav tm="0">
                                          <p:val>
                                            <p:fltVal val="0"/>
                                          </p:val>
                                        </p:tav>
                                        <p:tav tm="100000">
                                          <p:val>
                                            <p:strVal val="#ppt_w"/>
                                          </p:val>
                                        </p:tav>
                                      </p:tavLst>
                                    </p:anim>
                                    <p:anim calcmode="lin" valueType="num">
                                      <p:cBhvr>
                                        <p:cTn id="45" dur="250" fill="hold"/>
                                        <p:tgtEl>
                                          <p:spTgt spid="36"/>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750"/>
                                  </p:stCondLst>
                                  <p:childTnLst>
                                    <p:set>
                                      <p:cBhvr>
                                        <p:cTn id="47" dur="1" fill="hold">
                                          <p:stCondLst>
                                            <p:cond delay="0"/>
                                          </p:stCondLst>
                                        </p:cTn>
                                        <p:tgtEl>
                                          <p:spTgt spid="37"/>
                                        </p:tgtEl>
                                        <p:attrNameLst>
                                          <p:attrName>style.visibility</p:attrName>
                                        </p:attrNameLst>
                                      </p:cBhvr>
                                      <p:to>
                                        <p:strVal val="visible"/>
                                      </p:to>
                                    </p:set>
                                    <p:anim calcmode="lin" valueType="num">
                                      <p:cBhvr>
                                        <p:cTn id="48" dur="250" fill="hold"/>
                                        <p:tgtEl>
                                          <p:spTgt spid="37"/>
                                        </p:tgtEl>
                                        <p:attrNameLst>
                                          <p:attrName>ppt_w</p:attrName>
                                        </p:attrNameLst>
                                      </p:cBhvr>
                                      <p:tavLst>
                                        <p:tav tm="0">
                                          <p:val>
                                            <p:fltVal val="0"/>
                                          </p:val>
                                        </p:tav>
                                        <p:tav tm="100000">
                                          <p:val>
                                            <p:strVal val="#ppt_w"/>
                                          </p:val>
                                        </p:tav>
                                      </p:tavLst>
                                    </p:anim>
                                    <p:anim calcmode="lin" valueType="num">
                                      <p:cBhvr>
                                        <p:cTn id="49" dur="250" fill="hold"/>
                                        <p:tgtEl>
                                          <p:spTgt spid="37"/>
                                        </p:tgtEl>
                                        <p:attrNameLst>
                                          <p:attrName>ppt_h</p:attrName>
                                        </p:attrNameLst>
                                      </p:cBhvr>
                                      <p:tavLst>
                                        <p:tav tm="0">
                                          <p:val>
                                            <p:fltVal val="0"/>
                                          </p:val>
                                        </p:tav>
                                        <p:tav tm="100000">
                                          <p:val>
                                            <p:strVal val="#ppt_h"/>
                                          </p:val>
                                        </p:tav>
                                      </p:tavLst>
                                    </p:anim>
                                  </p:childTnLst>
                                </p:cTn>
                              </p:par>
                              <p:par>
                                <p:cTn id="50" presetID="6" presetClass="emph" presetSubtype="0" autoRev="1" fill="hold" grpId="1" nodeType="withEffect">
                                  <p:stCondLst>
                                    <p:cond delay="750"/>
                                  </p:stCondLst>
                                  <p:childTnLst>
                                    <p:animScale>
                                      <p:cBhvr>
                                        <p:cTn id="51" dur="250" fill="hold"/>
                                        <p:tgtEl>
                                          <p:spTgt spid="36"/>
                                        </p:tgtEl>
                                      </p:cBhvr>
                                      <p:by x="150000" y="150000"/>
                                    </p:animScale>
                                  </p:childTnLst>
                                </p:cTn>
                              </p:par>
                              <p:par>
                                <p:cTn id="52" presetID="50" presetClass="entr" presetSubtype="0" decel="100000" fill="hold" grpId="0" nodeType="withEffect">
                                  <p:stCondLst>
                                    <p:cond delay="1250"/>
                                  </p:stCondLst>
                                  <p:iterate type="lt">
                                    <p:tmPct val="10000"/>
                                  </p:iterate>
                                  <p:childTnLst>
                                    <p:set>
                                      <p:cBhvr>
                                        <p:cTn id="53" dur="1" fill="hold">
                                          <p:stCondLst>
                                            <p:cond delay="0"/>
                                          </p:stCondLst>
                                        </p:cTn>
                                        <p:tgtEl>
                                          <p:spTgt spid="39"/>
                                        </p:tgtEl>
                                        <p:attrNameLst>
                                          <p:attrName>style.visibility</p:attrName>
                                        </p:attrNameLst>
                                      </p:cBhvr>
                                      <p:to>
                                        <p:strVal val="visible"/>
                                      </p:to>
                                    </p:set>
                                    <p:anim calcmode="lin" valueType="num">
                                      <p:cBhvr>
                                        <p:cTn id="54" dur="250" fill="hold"/>
                                        <p:tgtEl>
                                          <p:spTgt spid="39"/>
                                        </p:tgtEl>
                                        <p:attrNameLst>
                                          <p:attrName>ppt_w</p:attrName>
                                        </p:attrNameLst>
                                      </p:cBhvr>
                                      <p:tavLst>
                                        <p:tav tm="0">
                                          <p:val>
                                            <p:strVal val="#ppt_w+.3"/>
                                          </p:val>
                                        </p:tav>
                                        <p:tav tm="100000">
                                          <p:val>
                                            <p:strVal val="#ppt_w"/>
                                          </p:val>
                                        </p:tav>
                                      </p:tavLst>
                                    </p:anim>
                                    <p:anim calcmode="lin" valueType="num">
                                      <p:cBhvr>
                                        <p:cTn id="55" dur="250" fill="hold"/>
                                        <p:tgtEl>
                                          <p:spTgt spid="39"/>
                                        </p:tgtEl>
                                        <p:attrNameLst>
                                          <p:attrName>ppt_h</p:attrName>
                                        </p:attrNameLst>
                                      </p:cBhvr>
                                      <p:tavLst>
                                        <p:tav tm="0">
                                          <p:val>
                                            <p:strVal val="#ppt_h"/>
                                          </p:val>
                                        </p:tav>
                                        <p:tav tm="100000">
                                          <p:val>
                                            <p:strVal val="#ppt_h"/>
                                          </p:val>
                                        </p:tav>
                                      </p:tavLst>
                                    </p:anim>
                                    <p:animEffect transition="in" filter="fade">
                                      <p:cBhvr>
                                        <p:cTn id="56" dur="250"/>
                                        <p:tgtEl>
                                          <p:spTgt spid="39"/>
                                        </p:tgtEl>
                                      </p:cBhvr>
                                    </p:animEffect>
                                  </p:childTnLst>
                                </p:cTn>
                              </p:par>
                            </p:childTnLst>
                          </p:cTn>
                        </p:par>
                        <p:par>
                          <p:cTn id="57" fill="hold">
                            <p:stCondLst>
                              <p:cond delay="6300"/>
                            </p:stCondLst>
                            <p:childTnLst>
                              <p:par>
                                <p:cTn id="58" presetID="22" presetClass="entr" presetSubtype="4" fill="hold" grpId="0" nodeType="afterEffect">
                                  <p:stCondLst>
                                    <p:cond delay="0"/>
                                  </p:stCondLst>
                                  <p:childTnLst>
                                    <p:set>
                                      <p:cBhvr>
                                        <p:cTn id="59" dur="1" fill="hold">
                                          <p:stCondLst>
                                            <p:cond delay="0"/>
                                          </p:stCondLst>
                                        </p:cTn>
                                        <p:tgtEl>
                                          <p:spTgt spid="4">
                                            <p:graphicEl>
                                              <a:chart seriesIdx="-4" categoryIdx="2" bldStep="category"/>
                                            </p:graphicEl>
                                          </p:spTgt>
                                        </p:tgtEl>
                                        <p:attrNameLst>
                                          <p:attrName>style.visibility</p:attrName>
                                        </p:attrNameLst>
                                      </p:cBhvr>
                                      <p:to>
                                        <p:strVal val="visible"/>
                                      </p:to>
                                    </p:set>
                                    <p:animEffect transition="in" filter="wipe(down)">
                                      <p:cBhvr>
                                        <p:cTn id="60" dur="500"/>
                                        <p:tgtEl>
                                          <p:spTgt spid="4">
                                            <p:graphicEl>
                                              <a:chart seriesIdx="-4" categoryIdx="2" bldStep="category"/>
                                            </p:graphicEl>
                                          </p:spTgt>
                                        </p:tgtEl>
                                      </p:cBhvr>
                                    </p:animEffect>
                                  </p:childTnLst>
                                </p:cTn>
                              </p:par>
                            </p:childTnLst>
                          </p:cTn>
                        </p:par>
                        <p:par>
                          <p:cTn id="61" fill="hold">
                            <p:stCondLst>
                              <p:cond delay="6800"/>
                            </p:stCondLst>
                            <p:childTnLst>
                              <p:par>
                                <p:cTn id="62" presetID="22" presetClass="entr" presetSubtype="4" fill="hold" grpId="0" nodeType="afterEffect">
                                  <p:stCondLst>
                                    <p:cond delay="0"/>
                                  </p:stCondLst>
                                  <p:childTnLst>
                                    <p:set>
                                      <p:cBhvr>
                                        <p:cTn id="63" dur="1" fill="hold">
                                          <p:stCondLst>
                                            <p:cond delay="0"/>
                                          </p:stCondLst>
                                        </p:cTn>
                                        <p:tgtEl>
                                          <p:spTgt spid="4">
                                            <p:graphicEl>
                                              <a:chart seriesIdx="-4" categoryIdx="3" bldStep="category"/>
                                            </p:graphicEl>
                                          </p:spTgt>
                                        </p:tgtEl>
                                        <p:attrNameLst>
                                          <p:attrName>style.visibility</p:attrName>
                                        </p:attrNameLst>
                                      </p:cBhvr>
                                      <p:to>
                                        <p:strVal val="visible"/>
                                      </p:to>
                                    </p:set>
                                    <p:animEffect transition="in" filter="wipe(down)">
                                      <p:cBhvr>
                                        <p:cTn id="64" dur="500"/>
                                        <p:tgtEl>
                                          <p:spTgt spid="4">
                                            <p:graphicEl>
                                              <a:chart seriesIdx="-4" categoryIdx="3" bldStep="category"/>
                                            </p:graphicEl>
                                          </p:spTgt>
                                        </p:tgtEl>
                                      </p:cBhvr>
                                    </p:animEffect>
                                  </p:childTnLst>
                                </p:cTn>
                              </p:par>
                            </p:childTnLst>
                          </p:cTn>
                        </p:par>
                        <p:par>
                          <p:cTn id="65" fill="hold">
                            <p:stCondLst>
                              <p:cond delay="7300"/>
                            </p:stCondLst>
                            <p:childTnLst>
                              <p:par>
                                <p:cTn id="66" presetID="22" presetClass="entr" presetSubtype="4" fill="hold" grpId="0" nodeType="afterEffect">
                                  <p:stCondLst>
                                    <p:cond delay="0"/>
                                  </p:stCondLst>
                                  <p:childTnLst>
                                    <p:set>
                                      <p:cBhvr>
                                        <p:cTn id="67" dur="1" fill="hold">
                                          <p:stCondLst>
                                            <p:cond delay="0"/>
                                          </p:stCondLst>
                                        </p:cTn>
                                        <p:tgtEl>
                                          <p:spTgt spid="4">
                                            <p:graphicEl>
                                              <a:chart seriesIdx="-4" categoryIdx="4" bldStep="category"/>
                                            </p:graphicEl>
                                          </p:spTgt>
                                        </p:tgtEl>
                                        <p:attrNameLst>
                                          <p:attrName>style.visibility</p:attrName>
                                        </p:attrNameLst>
                                      </p:cBhvr>
                                      <p:to>
                                        <p:strVal val="visible"/>
                                      </p:to>
                                    </p:set>
                                    <p:animEffect transition="in" filter="wipe(down)">
                                      <p:cBhvr>
                                        <p:cTn id="68" dur="500"/>
                                        <p:tgtEl>
                                          <p:spTgt spid="4">
                                            <p:graphicEl>
                                              <a:chart seriesIdx="-4" categoryIdx="4" bldStep="category"/>
                                            </p:graphicEl>
                                          </p:spTgt>
                                        </p:tgtEl>
                                      </p:cBhvr>
                                    </p:animEffect>
                                  </p:childTnLst>
                                </p:cTn>
                              </p:par>
                            </p:childTnLst>
                          </p:cTn>
                        </p:par>
                        <p:par>
                          <p:cTn id="69" fill="hold">
                            <p:stCondLst>
                              <p:cond delay="7800"/>
                            </p:stCondLst>
                            <p:childTnLst>
                              <p:par>
                                <p:cTn id="70" presetID="22" presetClass="entr" presetSubtype="4" fill="hold" grpId="0" nodeType="afterEffect">
                                  <p:stCondLst>
                                    <p:cond delay="0"/>
                                  </p:stCondLst>
                                  <p:childTnLst>
                                    <p:set>
                                      <p:cBhvr>
                                        <p:cTn id="71" dur="1" fill="hold">
                                          <p:stCondLst>
                                            <p:cond delay="0"/>
                                          </p:stCondLst>
                                        </p:cTn>
                                        <p:tgtEl>
                                          <p:spTgt spid="4">
                                            <p:graphicEl>
                                              <a:chart seriesIdx="-4" categoryIdx="5" bldStep="category"/>
                                            </p:graphicEl>
                                          </p:spTgt>
                                        </p:tgtEl>
                                        <p:attrNameLst>
                                          <p:attrName>style.visibility</p:attrName>
                                        </p:attrNameLst>
                                      </p:cBhvr>
                                      <p:to>
                                        <p:strVal val="visible"/>
                                      </p:to>
                                    </p:set>
                                    <p:animEffect transition="in" filter="wipe(down)">
                                      <p:cBhvr>
                                        <p:cTn id="72" dur="500"/>
                                        <p:tgtEl>
                                          <p:spTgt spid="4">
                                            <p:graphicEl>
                                              <a:chart seriesIdx="-4" categoryIdx="5" bldStep="category"/>
                                            </p:graphicEl>
                                          </p:spTgt>
                                        </p:tgtEl>
                                      </p:cBhvr>
                                    </p:animEffect>
                                  </p:childTnLst>
                                </p:cTn>
                              </p:par>
                              <p:par>
                                <p:cTn id="73" presetID="22" presetClass="entr" presetSubtype="4" fill="hold" nodeType="withEffect">
                                  <p:stCondLst>
                                    <p:cond delay="250"/>
                                  </p:stCondLst>
                                  <p:childTnLst>
                                    <p:set>
                                      <p:cBhvr>
                                        <p:cTn id="74" dur="1" fill="hold">
                                          <p:stCondLst>
                                            <p:cond delay="0"/>
                                          </p:stCondLst>
                                        </p:cTn>
                                        <p:tgtEl>
                                          <p:spTgt spid="49"/>
                                        </p:tgtEl>
                                        <p:attrNameLst>
                                          <p:attrName>style.visibility</p:attrName>
                                        </p:attrNameLst>
                                      </p:cBhvr>
                                      <p:to>
                                        <p:strVal val="visible"/>
                                      </p:to>
                                    </p:set>
                                    <p:animEffect transition="in" filter="wipe(down)">
                                      <p:cBhvr>
                                        <p:cTn id="75" dur="500"/>
                                        <p:tgtEl>
                                          <p:spTgt spid="49"/>
                                        </p:tgtEl>
                                      </p:cBhvr>
                                    </p:animEffect>
                                  </p:childTnLst>
                                </p:cTn>
                              </p:par>
                              <p:par>
                                <p:cTn id="76" presetID="23" presetClass="entr" presetSubtype="16" fill="hold" grpId="0" nodeType="withEffect">
                                  <p:stCondLst>
                                    <p:cond delay="5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250" fill="hold"/>
                                        <p:tgtEl>
                                          <p:spTgt spid="76"/>
                                        </p:tgtEl>
                                        <p:attrNameLst>
                                          <p:attrName>ppt_w</p:attrName>
                                        </p:attrNameLst>
                                      </p:cBhvr>
                                      <p:tavLst>
                                        <p:tav tm="0">
                                          <p:val>
                                            <p:fltVal val="0"/>
                                          </p:val>
                                        </p:tav>
                                        <p:tav tm="100000">
                                          <p:val>
                                            <p:strVal val="#ppt_w"/>
                                          </p:val>
                                        </p:tav>
                                      </p:tavLst>
                                    </p:anim>
                                    <p:anim calcmode="lin" valueType="num">
                                      <p:cBhvr>
                                        <p:cTn id="79" dur="250" fill="hold"/>
                                        <p:tgtEl>
                                          <p:spTgt spid="76"/>
                                        </p:tgtEl>
                                        <p:attrNameLst>
                                          <p:attrName>ppt_h</p:attrName>
                                        </p:attrNameLst>
                                      </p:cBhvr>
                                      <p:tavLst>
                                        <p:tav tm="0">
                                          <p:val>
                                            <p:fltVal val="0"/>
                                          </p:val>
                                        </p:tav>
                                        <p:tav tm="100000">
                                          <p:val>
                                            <p:strVal val="#ppt_h"/>
                                          </p:val>
                                        </p:tav>
                                      </p:tavLst>
                                    </p:anim>
                                  </p:childTnLst>
                                </p:cTn>
                              </p:par>
                              <p:par>
                                <p:cTn id="80" presetID="23" presetClass="entr" presetSubtype="16" fill="hold" grpId="0" nodeType="withEffect">
                                  <p:stCondLst>
                                    <p:cond delay="500"/>
                                  </p:stCondLst>
                                  <p:childTnLst>
                                    <p:set>
                                      <p:cBhvr>
                                        <p:cTn id="81" dur="1" fill="hold">
                                          <p:stCondLst>
                                            <p:cond delay="0"/>
                                          </p:stCondLst>
                                        </p:cTn>
                                        <p:tgtEl>
                                          <p:spTgt spid="75"/>
                                        </p:tgtEl>
                                        <p:attrNameLst>
                                          <p:attrName>style.visibility</p:attrName>
                                        </p:attrNameLst>
                                      </p:cBhvr>
                                      <p:to>
                                        <p:strVal val="visible"/>
                                      </p:to>
                                    </p:set>
                                    <p:anim calcmode="lin" valueType="num">
                                      <p:cBhvr>
                                        <p:cTn id="82" dur="250" fill="hold"/>
                                        <p:tgtEl>
                                          <p:spTgt spid="75"/>
                                        </p:tgtEl>
                                        <p:attrNameLst>
                                          <p:attrName>ppt_w</p:attrName>
                                        </p:attrNameLst>
                                      </p:cBhvr>
                                      <p:tavLst>
                                        <p:tav tm="0">
                                          <p:val>
                                            <p:fltVal val="0"/>
                                          </p:val>
                                        </p:tav>
                                        <p:tav tm="100000">
                                          <p:val>
                                            <p:strVal val="#ppt_w"/>
                                          </p:val>
                                        </p:tav>
                                      </p:tavLst>
                                    </p:anim>
                                    <p:anim calcmode="lin" valueType="num">
                                      <p:cBhvr>
                                        <p:cTn id="83" dur="250" fill="hold"/>
                                        <p:tgtEl>
                                          <p:spTgt spid="75"/>
                                        </p:tgtEl>
                                        <p:attrNameLst>
                                          <p:attrName>ppt_h</p:attrName>
                                        </p:attrNameLst>
                                      </p:cBhvr>
                                      <p:tavLst>
                                        <p:tav tm="0">
                                          <p:val>
                                            <p:fltVal val="0"/>
                                          </p:val>
                                        </p:tav>
                                        <p:tav tm="100000">
                                          <p:val>
                                            <p:strVal val="#ppt_h"/>
                                          </p:val>
                                        </p:tav>
                                      </p:tavLst>
                                    </p:anim>
                                  </p:childTnLst>
                                </p:cTn>
                              </p:par>
                              <p:par>
                                <p:cTn id="84" presetID="6" presetClass="emph" presetSubtype="0" autoRev="1" fill="hold" grpId="1" nodeType="withEffect">
                                  <p:stCondLst>
                                    <p:cond delay="500"/>
                                  </p:stCondLst>
                                  <p:childTnLst>
                                    <p:animScale>
                                      <p:cBhvr>
                                        <p:cTn id="85" dur="250" fill="hold"/>
                                        <p:tgtEl>
                                          <p:spTgt spid="76"/>
                                        </p:tgtEl>
                                      </p:cBhvr>
                                      <p:by x="150000" y="150000"/>
                                    </p:animScale>
                                  </p:childTnLst>
                                </p:cTn>
                              </p:par>
                              <p:par>
                                <p:cTn id="86" presetID="50" presetClass="entr" presetSubtype="0" decel="100000" fill="hold" grpId="0" nodeType="withEffect">
                                  <p:stCondLst>
                                    <p:cond delay="750"/>
                                  </p:stCondLst>
                                  <p:iterate type="lt">
                                    <p:tmPct val="10000"/>
                                  </p:iterate>
                                  <p:childTnLst>
                                    <p:set>
                                      <p:cBhvr>
                                        <p:cTn id="87" dur="1" fill="hold">
                                          <p:stCondLst>
                                            <p:cond delay="0"/>
                                          </p:stCondLst>
                                        </p:cTn>
                                        <p:tgtEl>
                                          <p:spTgt spid="42"/>
                                        </p:tgtEl>
                                        <p:attrNameLst>
                                          <p:attrName>style.visibility</p:attrName>
                                        </p:attrNameLst>
                                      </p:cBhvr>
                                      <p:to>
                                        <p:strVal val="visible"/>
                                      </p:to>
                                    </p:set>
                                    <p:anim calcmode="lin" valueType="num">
                                      <p:cBhvr>
                                        <p:cTn id="88" dur="250" fill="hold"/>
                                        <p:tgtEl>
                                          <p:spTgt spid="42"/>
                                        </p:tgtEl>
                                        <p:attrNameLst>
                                          <p:attrName>ppt_w</p:attrName>
                                        </p:attrNameLst>
                                      </p:cBhvr>
                                      <p:tavLst>
                                        <p:tav tm="0">
                                          <p:val>
                                            <p:strVal val="#ppt_w+.3"/>
                                          </p:val>
                                        </p:tav>
                                        <p:tav tm="100000">
                                          <p:val>
                                            <p:strVal val="#ppt_w"/>
                                          </p:val>
                                        </p:tav>
                                      </p:tavLst>
                                    </p:anim>
                                    <p:anim calcmode="lin" valueType="num">
                                      <p:cBhvr>
                                        <p:cTn id="89" dur="250" fill="hold"/>
                                        <p:tgtEl>
                                          <p:spTgt spid="42"/>
                                        </p:tgtEl>
                                        <p:attrNameLst>
                                          <p:attrName>ppt_h</p:attrName>
                                        </p:attrNameLst>
                                      </p:cBhvr>
                                      <p:tavLst>
                                        <p:tav tm="0">
                                          <p:val>
                                            <p:strVal val="#ppt_h"/>
                                          </p:val>
                                        </p:tav>
                                        <p:tav tm="100000">
                                          <p:val>
                                            <p:strVal val="#ppt_h"/>
                                          </p:val>
                                        </p:tav>
                                      </p:tavLst>
                                    </p:anim>
                                    <p:animEffect transition="in" filter="fade">
                                      <p:cBhvr>
                                        <p:cTn id="90" dur="250"/>
                                        <p:tgtEl>
                                          <p:spTgt spid="42"/>
                                        </p:tgtEl>
                                      </p:cBhvr>
                                    </p:animEffect>
                                  </p:childTnLst>
                                </p:cTn>
                              </p:par>
                            </p:childTnLst>
                          </p:cTn>
                        </p:par>
                        <p:par>
                          <p:cTn id="91" fill="hold">
                            <p:stCondLst>
                              <p:cond delay="9225"/>
                            </p:stCondLst>
                            <p:childTnLst>
                              <p:par>
                                <p:cTn id="92" presetID="22" presetClass="entr" presetSubtype="4" fill="hold" grpId="0" nodeType="afterEffect">
                                  <p:stCondLst>
                                    <p:cond delay="0"/>
                                  </p:stCondLst>
                                  <p:childTnLst>
                                    <p:set>
                                      <p:cBhvr>
                                        <p:cTn id="93" dur="1" fill="hold">
                                          <p:stCondLst>
                                            <p:cond delay="0"/>
                                          </p:stCondLst>
                                        </p:cTn>
                                        <p:tgtEl>
                                          <p:spTgt spid="4">
                                            <p:graphicEl>
                                              <a:chart seriesIdx="-4" categoryIdx="6" bldStep="category"/>
                                            </p:graphicEl>
                                          </p:spTgt>
                                        </p:tgtEl>
                                        <p:attrNameLst>
                                          <p:attrName>style.visibility</p:attrName>
                                        </p:attrNameLst>
                                      </p:cBhvr>
                                      <p:to>
                                        <p:strVal val="visible"/>
                                      </p:to>
                                    </p:set>
                                    <p:animEffect transition="in" filter="wipe(down)">
                                      <p:cBhvr>
                                        <p:cTn id="94" dur="500"/>
                                        <p:tgtEl>
                                          <p:spTgt spid="4">
                                            <p:graphicEl>
                                              <a:chart seriesIdx="-4" categoryIdx="6" bldStep="category"/>
                                            </p:graphicEl>
                                          </p:spTgt>
                                        </p:tgtEl>
                                      </p:cBhvr>
                                    </p:animEffect>
                                  </p:childTnLst>
                                </p:cTn>
                              </p:par>
                            </p:childTnLst>
                          </p:cTn>
                        </p:par>
                        <p:par>
                          <p:cTn id="95" fill="hold">
                            <p:stCondLst>
                              <p:cond delay="9725"/>
                            </p:stCondLst>
                            <p:childTnLst>
                              <p:par>
                                <p:cTn id="96" presetID="22" presetClass="entr" presetSubtype="4" fill="hold" grpId="0" nodeType="afterEffect">
                                  <p:stCondLst>
                                    <p:cond delay="0"/>
                                  </p:stCondLst>
                                  <p:childTnLst>
                                    <p:set>
                                      <p:cBhvr>
                                        <p:cTn id="97" dur="1" fill="hold">
                                          <p:stCondLst>
                                            <p:cond delay="0"/>
                                          </p:stCondLst>
                                        </p:cTn>
                                        <p:tgtEl>
                                          <p:spTgt spid="4">
                                            <p:graphicEl>
                                              <a:chart seriesIdx="-4" categoryIdx="7" bldStep="category"/>
                                            </p:graphicEl>
                                          </p:spTgt>
                                        </p:tgtEl>
                                        <p:attrNameLst>
                                          <p:attrName>style.visibility</p:attrName>
                                        </p:attrNameLst>
                                      </p:cBhvr>
                                      <p:to>
                                        <p:strVal val="visible"/>
                                      </p:to>
                                    </p:set>
                                    <p:animEffect transition="in" filter="wipe(down)">
                                      <p:cBhvr>
                                        <p:cTn id="98" dur="500"/>
                                        <p:tgtEl>
                                          <p:spTgt spid="4">
                                            <p:graphicEl>
                                              <a:chart seriesIdx="-4" categoryIdx="7" bldStep="category"/>
                                            </p:graphicEl>
                                          </p:spTgt>
                                        </p:tgtEl>
                                      </p:cBhvr>
                                    </p:animEffect>
                                  </p:childTnLst>
                                </p:cTn>
                              </p:par>
                              <p:par>
                                <p:cTn id="99" presetID="22" presetClass="entr" presetSubtype="4" fill="hold" nodeType="withEffect">
                                  <p:stCondLst>
                                    <p:cond delay="250"/>
                                  </p:stCondLst>
                                  <p:childTnLst>
                                    <p:set>
                                      <p:cBhvr>
                                        <p:cTn id="100" dur="1" fill="hold">
                                          <p:stCondLst>
                                            <p:cond delay="0"/>
                                          </p:stCondLst>
                                        </p:cTn>
                                        <p:tgtEl>
                                          <p:spTgt spid="52"/>
                                        </p:tgtEl>
                                        <p:attrNameLst>
                                          <p:attrName>style.visibility</p:attrName>
                                        </p:attrNameLst>
                                      </p:cBhvr>
                                      <p:to>
                                        <p:strVal val="visible"/>
                                      </p:to>
                                    </p:set>
                                    <p:animEffect transition="in" filter="wipe(down)">
                                      <p:cBhvr>
                                        <p:cTn id="101" dur="500"/>
                                        <p:tgtEl>
                                          <p:spTgt spid="52"/>
                                        </p:tgtEl>
                                      </p:cBhvr>
                                    </p:animEffect>
                                  </p:childTnLst>
                                </p:cTn>
                              </p:par>
                              <p:par>
                                <p:cTn id="102" presetID="23" presetClass="entr" presetSubtype="16" fill="hold" grpId="0" nodeType="withEffect">
                                  <p:stCondLst>
                                    <p:cond delay="500"/>
                                  </p:stCondLst>
                                  <p:childTnLst>
                                    <p:set>
                                      <p:cBhvr>
                                        <p:cTn id="103" dur="1" fill="hold">
                                          <p:stCondLst>
                                            <p:cond delay="0"/>
                                          </p:stCondLst>
                                        </p:cTn>
                                        <p:tgtEl>
                                          <p:spTgt spid="78"/>
                                        </p:tgtEl>
                                        <p:attrNameLst>
                                          <p:attrName>style.visibility</p:attrName>
                                        </p:attrNameLst>
                                      </p:cBhvr>
                                      <p:to>
                                        <p:strVal val="visible"/>
                                      </p:to>
                                    </p:set>
                                    <p:anim calcmode="lin" valueType="num">
                                      <p:cBhvr>
                                        <p:cTn id="104" dur="250" fill="hold"/>
                                        <p:tgtEl>
                                          <p:spTgt spid="78"/>
                                        </p:tgtEl>
                                        <p:attrNameLst>
                                          <p:attrName>ppt_w</p:attrName>
                                        </p:attrNameLst>
                                      </p:cBhvr>
                                      <p:tavLst>
                                        <p:tav tm="0">
                                          <p:val>
                                            <p:fltVal val="0"/>
                                          </p:val>
                                        </p:tav>
                                        <p:tav tm="100000">
                                          <p:val>
                                            <p:strVal val="#ppt_w"/>
                                          </p:val>
                                        </p:tav>
                                      </p:tavLst>
                                    </p:anim>
                                    <p:anim calcmode="lin" valueType="num">
                                      <p:cBhvr>
                                        <p:cTn id="105" dur="250" fill="hold"/>
                                        <p:tgtEl>
                                          <p:spTgt spid="78"/>
                                        </p:tgtEl>
                                        <p:attrNameLst>
                                          <p:attrName>ppt_h</p:attrName>
                                        </p:attrNameLst>
                                      </p:cBhvr>
                                      <p:tavLst>
                                        <p:tav tm="0">
                                          <p:val>
                                            <p:fltVal val="0"/>
                                          </p:val>
                                        </p:tav>
                                        <p:tav tm="100000">
                                          <p:val>
                                            <p:strVal val="#ppt_h"/>
                                          </p:val>
                                        </p:tav>
                                      </p:tavLst>
                                    </p:anim>
                                  </p:childTnLst>
                                </p:cTn>
                              </p:par>
                              <p:par>
                                <p:cTn id="106" presetID="23" presetClass="entr" presetSubtype="16" fill="hold" grpId="0" nodeType="withEffect">
                                  <p:stCondLst>
                                    <p:cond delay="500"/>
                                  </p:stCondLst>
                                  <p:childTnLst>
                                    <p:set>
                                      <p:cBhvr>
                                        <p:cTn id="107" dur="1" fill="hold">
                                          <p:stCondLst>
                                            <p:cond delay="0"/>
                                          </p:stCondLst>
                                        </p:cTn>
                                        <p:tgtEl>
                                          <p:spTgt spid="77"/>
                                        </p:tgtEl>
                                        <p:attrNameLst>
                                          <p:attrName>style.visibility</p:attrName>
                                        </p:attrNameLst>
                                      </p:cBhvr>
                                      <p:to>
                                        <p:strVal val="visible"/>
                                      </p:to>
                                    </p:set>
                                    <p:anim calcmode="lin" valueType="num">
                                      <p:cBhvr>
                                        <p:cTn id="108" dur="250" fill="hold"/>
                                        <p:tgtEl>
                                          <p:spTgt spid="77"/>
                                        </p:tgtEl>
                                        <p:attrNameLst>
                                          <p:attrName>ppt_w</p:attrName>
                                        </p:attrNameLst>
                                      </p:cBhvr>
                                      <p:tavLst>
                                        <p:tav tm="0">
                                          <p:val>
                                            <p:fltVal val="0"/>
                                          </p:val>
                                        </p:tav>
                                        <p:tav tm="100000">
                                          <p:val>
                                            <p:strVal val="#ppt_w"/>
                                          </p:val>
                                        </p:tav>
                                      </p:tavLst>
                                    </p:anim>
                                    <p:anim calcmode="lin" valueType="num">
                                      <p:cBhvr>
                                        <p:cTn id="109" dur="250" fill="hold"/>
                                        <p:tgtEl>
                                          <p:spTgt spid="77"/>
                                        </p:tgtEl>
                                        <p:attrNameLst>
                                          <p:attrName>ppt_h</p:attrName>
                                        </p:attrNameLst>
                                      </p:cBhvr>
                                      <p:tavLst>
                                        <p:tav tm="0">
                                          <p:val>
                                            <p:fltVal val="0"/>
                                          </p:val>
                                        </p:tav>
                                        <p:tav tm="100000">
                                          <p:val>
                                            <p:strVal val="#ppt_h"/>
                                          </p:val>
                                        </p:tav>
                                      </p:tavLst>
                                    </p:anim>
                                  </p:childTnLst>
                                </p:cTn>
                              </p:par>
                              <p:par>
                                <p:cTn id="110" presetID="6" presetClass="emph" presetSubtype="0" autoRev="1" fill="hold" grpId="1" nodeType="withEffect">
                                  <p:stCondLst>
                                    <p:cond delay="500"/>
                                  </p:stCondLst>
                                  <p:childTnLst>
                                    <p:animScale>
                                      <p:cBhvr>
                                        <p:cTn id="111" dur="250" fill="hold"/>
                                        <p:tgtEl>
                                          <p:spTgt spid="78"/>
                                        </p:tgtEl>
                                      </p:cBhvr>
                                      <p:by x="150000" y="150000"/>
                                    </p:animScale>
                                  </p:childTnLst>
                                </p:cTn>
                              </p:par>
                              <p:par>
                                <p:cTn id="112" presetID="50" presetClass="entr" presetSubtype="0" decel="100000" fill="hold" grpId="0" nodeType="withEffect">
                                  <p:stCondLst>
                                    <p:cond delay="750"/>
                                  </p:stCondLst>
                                  <p:iterate type="lt">
                                    <p:tmPct val="10000"/>
                                  </p:iterate>
                                  <p:childTnLst>
                                    <p:set>
                                      <p:cBhvr>
                                        <p:cTn id="113" dur="1" fill="hold">
                                          <p:stCondLst>
                                            <p:cond delay="0"/>
                                          </p:stCondLst>
                                        </p:cTn>
                                        <p:tgtEl>
                                          <p:spTgt spid="45"/>
                                        </p:tgtEl>
                                        <p:attrNameLst>
                                          <p:attrName>style.visibility</p:attrName>
                                        </p:attrNameLst>
                                      </p:cBhvr>
                                      <p:to>
                                        <p:strVal val="visible"/>
                                      </p:to>
                                    </p:set>
                                    <p:anim calcmode="lin" valueType="num">
                                      <p:cBhvr>
                                        <p:cTn id="114" dur="250" fill="hold"/>
                                        <p:tgtEl>
                                          <p:spTgt spid="45"/>
                                        </p:tgtEl>
                                        <p:attrNameLst>
                                          <p:attrName>ppt_w</p:attrName>
                                        </p:attrNameLst>
                                      </p:cBhvr>
                                      <p:tavLst>
                                        <p:tav tm="0">
                                          <p:val>
                                            <p:strVal val="#ppt_w+.3"/>
                                          </p:val>
                                        </p:tav>
                                        <p:tav tm="100000">
                                          <p:val>
                                            <p:strVal val="#ppt_w"/>
                                          </p:val>
                                        </p:tav>
                                      </p:tavLst>
                                    </p:anim>
                                    <p:anim calcmode="lin" valueType="num">
                                      <p:cBhvr>
                                        <p:cTn id="115" dur="250" fill="hold"/>
                                        <p:tgtEl>
                                          <p:spTgt spid="45"/>
                                        </p:tgtEl>
                                        <p:attrNameLst>
                                          <p:attrName>ppt_h</p:attrName>
                                        </p:attrNameLst>
                                      </p:cBhvr>
                                      <p:tavLst>
                                        <p:tav tm="0">
                                          <p:val>
                                            <p:strVal val="#ppt_h"/>
                                          </p:val>
                                        </p:tav>
                                        <p:tav tm="100000">
                                          <p:val>
                                            <p:strVal val="#ppt_h"/>
                                          </p:val>
                                        </p:tav>
                                      </p:tavLst>
                                    </p:anim>
                                    <p:animEffect transition="in" filter="fade">
                                      <p:cBhvr>
                                        <p:cTn id="116" dur="250"/>
                                        <p:tgtEl>
                                          <p:spTgt spid="45"/>
                                        </p:tgtEl>
                                      </p:cBhvr>
                                    </p:animEffect>
                                  </p:childTnLst>
                                </p:cTn>
                              </p:par>
                            </p:childTnLst>
                          </p:cTn>
                        </p:par>
                        <p:par>
                          <p:cTn id="117" fill="hold">
                            <p:stCondLst>
                              <p:cond delay="11125"/>
                            </p:stCondLst>
                            <p:childTnLst>
                              <p:par>
                                <p:cTn id="118" presetID="22" presetClass="entr" presetSubtype="4" fill="hold" grpId="0" nodeType="afterEffect">
                                  <p:stCondLst>
                                    <p:cond delay="0"/>
                                  </p:stCondLst>
                                  <p:childTnLst>
                                    <p:set>
                                      <p:cBhvr>
                                        <p:cTn id="119" dur="1" fill="hold">
                                          <p:stCondLst>
                                            <p:cond delay="0"/>
                                          </p:stCondLst>
                                        </p:cTn>
                                        <p:tgtEl>
                                          <p:spTgt spid="4">
                                            <p:graphicEl>
                                              <a:chart seriesIdx="-4" categoryIdx="8" bldStep="category"/>
                                            </p:graphicEl>
                                          </p:spTgt>
                                        </p:tgtEl>
                                        <p:attrNameLst>
                                          <p:attrName>style.visibility</p:attrName>
                                        </p:attrNameLst>
                                      </p:cBhvr>
                                      <p:to>
                                        <p:strVal val="visible"/>
                                      </p:to>
                                    </p:set>
                                    <p:animEffect transition="in" filter="wipe(down)">
                                      <p:cBhvr>
                                        <p:cTn id="120" dur="500"/>
                                        <p:tgtEl>
                                          <p:spTgt spid="4">
                                            <p:graphicEl>
                                              <a:chart seriesIdx="-4" categoryIdx="8" bldStep="category"/>
                                            </p:graphicEl>
                                          </p:spTgt>
                                        </p:tgtEl>
                                      </p:cBhvr>
                                    </p:animEffect>
                                  </p:childTnLst>
                                </p:cTn>
                              </p:par>
                            </p:childTnLst>
                          </p:cTn>
                        </p:par>
                        <p:par>
                          <p:cTn id="121" fill="hold">
                            <p:stCondLst>
                              <p:cond delay="11625"/>
                            </p:stCondLst>
                            <p:childTnLst>
                              <p:par>
                                <p:cTn id="122" presetID="22" presetClass="entr" presetSubtype="4" fill="hold" grpId="0" nodeType="afterEffect">
                                  <p:stCondLst>
                                    <p:cond delay="0"/>
                                  </p:stCondLst>
                                  <p:childTnLst>
                                    <p:set>
                                      <p:cBhvr>
                                        <p:cTn id="123" dur="1" fill="hold">
                                          <p:stCondLst>
                                            <p:cond delay="0"/>
                                          </p:stCondLst>
                                        </p:cTn>
                                        <p:tgtEl>
                                          <p:spTgt spid="4">
                                            <p:graphicEl>
                                              <a:chart seriesIdx="-4" categoryIdx="9" bldStep="category"/>
                                            </p:graphicEl>
                                          </p:spTgt>
                                        </p:tgtEl>
                                        <p:attrNameLst>
                                          <p:attrName>style.visibility</p:attrName>
                                        </p:attrNameLst>
                                      </p:cBhvr>
                                      <p:to>
                                        <p:strVal val="visible"/>
                                      </p:to>
                                    </p:set>
                                    <p:animEffect transition="in" filter="wipe(down)">
                                      <p:cBhvr>
                                        <p:cTn id="124" dur="500"/>
                                        <p:tgtEl>
                                          <p:spTgt spid="4">
                                            <p:graphicEl>
                                              <a:chart seriesIdx="-4" categoryIdx="9" bldStep="category"/>
                                            </p:graphicEl>
                                          </p:spTgt>
                                        </p:tgtEl>
                                      </p:cBhvr>
                                    </p:animEffect>
                                  </p:childTnLst>
                                </p:cTn>
                              </p:par>
                            </p:childTnLst>
                          </p:cTn>
                        </p:par>
                        <p:par>
                          <p:cTn id="125" fill="hold">
                            <p:stCondLst>
                              <p:cond delay="12125"/>
                            </p:stCondLst>
                            <p:childTnLst>
                              <p:par>
                                <p:cTn id="126" presetID="22" presetClass="entr" presetSubtype="4" fill="hold" grpId="0" nodeType="afterEffect">
                                  <p:stCondLst>
                                    <p:cond delay="0"/>
                                  </p:stCondLst>
                                  <p:childTnLst>
                                    <p:set>
                                      <p:cBhvr>
                                        <p:cTn id="127" dur="1" fill="hold">
                                          <p:stCondLst>
                                            <p:cond delay="0"/>
                                          </p:stCondLst>
                                        </p:cTn>
                                        <p:tgtEl>
                                          <p:spTgt spid="4">
                                            <p:graphicEl>
                                              <a:chart seriesIdx="-4" categoryIdx="10" bldStep="category"/>
                                            </p:graphicEl>
                                          </p:spTgt>
                                        </p:tgtEl>
                                        <p:attrNameLst>
                                          <p:attrName>style.visibility</p:attrName>
                                        </p:attrNameLst>
                                      </p:cBhvr>
                                      <p:to>
                                        <p:strVal val="visible"/>
                                      </p:to>
                                    </p:set>
                                    <p:animEffect transition="in" filter="wipe(down)">
                                      <p:cBhvr>
                                        <p:cTn id="128" dur="500"/>
                                        <p:tgtEl>
                                          <p:spTgt spid="4">
                                            <p:graphicEl>
                                              <a:chart seriesIdx="-4" categoryIdx="10" bldStep="category"/>
                                            </p:graphicEl>
                                          </p:spTgt>
                                        </p:tgtEl>
                                      </p:cBhvr>
                                    </p:animEffect>
                                  </p:childTnLst>
                                </p:cTn>
                              </p:par>
                            </p:childTnLst>
                          </p:cTn>
                        </p:par>
                        <p:par>
                          <p:cTn id="129" fill="hold">
                            <p:stCondLst>
                              <p:cond delay="12625"/>
                            </p:stCondLst>
                            <p:childTnLst>
                              <p:par>
                                <p:cTn id="130" presetID="22" presetClass="entr" presetSubtype="4" fill="hold" grpId="0" nodeType="afterEffect">
                                  <p:stCondLst>
                                    <p:cond delay="0"/>
                                  </p:stCondLst>
                                  <p:childTnLst>
                                    <p:set>
                                      <p:cBhvr>
                                        <p:cTn id="131" dur="1" fill="hold">
                                          <p:stCondLst>
                                            <p:cond delay="0"/>
                                          </p:stCondLst>
                                        </p:cTn>
                                        <p:tgtEl>
                                          <p:spTgt spid="4">
                                            <p:graphicEl>
                                              <a:chart seriesIdx="-4" categoryIdx="11" bldStep="category"/>
                                            </p:graphicEl>
                                          </p:spTgt>
                                        </p:tgtEl>
                                        <p:attrNameLst>
                                          <p:attrName>style.visibility</p:attrName>
                                        </p:attrNameLst>
                                      </p:cBhvr>
                                      <p:to>
                                        <p:strVal val="visible"/>
                                      </p:to>
                                    </p:set>
                                    <p:animEffect transition="in" filter="wipe(down)">
                                      <p:cBhvr>
                                        <p:cTn id="132" dur="500"/>
                                        <p:tgtEl>
                                          <p:spTgt spid="4">
                                            <p:graphicEl>
                                              <a:chart seriesIdx="-4" categoryIdx="11" bldStep="category"/>
                                            </p:graphicEl>
                                          </p:spTgt>
                                        </p:tgtEl>
                                      </p:cBhvr>
                                    </p:animEffect>
                                  </p:childTnLst>
                                </p:cTn>
                              </p:par>
                            </p:childTnLst>
                          </p:cTn>
                        </p:par>
                        <p:par>
                          <p:cTn id="133" fill="hold">
                            <p:stCondLst>
                              <p:cond delay="13125"/>
                            </p:stCondLst>
                            <p:childTnLst>
                              <p:par>
                                <p:cTn id="134" presetID="50" presetClass="entr" presetSubtype="0" decel="100000" fill="hold" grpId="0" nodeType="afterEffect">
                                  <p:stCondLst>
                                    <p:cond delay="0"/>
                                  </p:stCondLst>
                                  <p:childTnLst>
                                    <p:set>
                                      <p:cBhvr>
                                        <p:cTn id="135" dur="1" fill="hold">
                                          <p:stCondLst>
                                            <p:cond delay="0"/>
                                          </p:stCondLst>
                                        </p:cTn>
                                        <p:tgtEl>
                                          <p:spTgt spid="3"/>
                                        </p:tgtEl>
                                        <p:attrNameLst>
                                          <p:attrName>style.visibility</p:attrName>
                                        </p:attrNameLst>
                                      </p:cBhvr>
                                      <p:to>
                                        <p:strVal val="visible"/>
                                      </p:to>
                                    </p:set>
                                    <p:anim calcmode="lin" valueType="num">
                                      <p:cBhvr>
                                        <p:cTn id="136" dur="1000" fill="hold"/>
                                        <p:tgtEl>
                                          <p:spTgt spid="3"/>
                                        </p:tgtEl>
                                        <p:attrNameLst>
                                          <p:attrName>ppt_w</p:attrName>
                                        </p:attrNameLst>
                                      </p:cBhvr>
                                      <p:tavLst>
                                        <p:tav tm="0">
                                          <p:val>
                                            <p:strVal val="#ppt_w+.3"/>
                                          </p:val>
                                        </p:tav>
                                        <p:tav tm="100000">
                                          <p:val>
                                            <p:strVal val="#ppt_w"/>
                                          </p:val>
                                        </p:tav>
                                      </p:tavLst>
                                    </p:anim>
                                    <p:anim calcmode="lin" valueType="num">
                                      <p:cBhvr>
                                        <p:cTn id="137" dur="1000" fill="hold"/>
                                        <p:tgtEl>
                                          <p:spTgt spid="3"/>
                                        </p:tgtEl>
                                        <p:attrNameLst>
                                          <p:attrName>ppt_h</p:attrName>
                                        </p:attrNameLst>
                                      </p:cBhvr>
                                      <p:tavLst>
                                        <p:tav tm="0">
                                          <p:val>
                                            <p:strVal val="#ppt_h"/>
                                          </p:val>
                                        </p:tav>
                                        <p:tav tm="100000">
                                          <p:val>
                                            <p:strVal val="#ppt_h"/>
                                          </p:val>
                                        </p:tav>
                                      </p:tavLst>
                                    </p:anim>
                                    <p:animEffect transition="in" filter="fade">
                                      <p:cBhvr>
                                        <p:cTn id="13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category"/>
        </p:bldSub>
      </p:bldGraphic>
      <p:bldP spid="3" grpId="0"/>
      <p:bldP spid="37" grpId="0" uiExpand="1" animBg="1"/>
      <p:bldP spid="36" grpId="0" uiExpand="1" animBg="1"/>
      <p:bldP spid="36" grpId="1" uiExpand="1" animBg="1"/>
      <p:bldP spid="39" grpId="0" uiExpand="1"/>
      <p:bldP spid="42" grpId="0" uiExpand="1"/>
      <p:bldP spid="45" grpId="0" uiExpand="1"/>
      <p:bldP spid="66" grpId="0"/>
      <p:bldP spid="75" grpId="0" uiExpand="1" animBg="1"/>
      <p:bldP spid="76" grpId="0" uiExpand="1" animBg="1"/>
      <p:bldP spid="76" grpId="1" uiExpand="1" animBg="1"/>
      <p:bldP spid="77" grpId="0" uiExpand="1" animBg="1"/>
      <p:bldP spid="78" grpId="0" uiExpand="1" animBg="1"/>
      <p:bldP spid="78" grpId="1" uiExpand="1" animBg="1"/>
      <p:bldP spid="10" grpId="0" animBg="1"/>
      <p:bldP spid="43" grpId="0"/>
      <p:bldP spid="48"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888" y="1835185"/>
            <a:ext cx="4780491" cy="3187629"/>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1747"/>
          <a:stretch/>
        </p:blipFill>
        <p:spPr>
          <a:xfrm>
            <a:off x="7439850" y="1835185"/>
            <a:ext cx="4866449" cy="3187629"/>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96154" y="1629539"/>
            <a:ext cx="5397305" cy="3598920"/>
          </a:xfrm>
          <a:prstGeom prst="rect">
            <a:avLst/>
          </a:prstGeom>
          <a:ln>
            <a:noFill/>
          </a:ln>
          <a:effectLst>
            <a:outerShdw blurRad="292100" dist="139700" dir="2700000" algn="tl" rotWithShape="0">
              <a:srgbClr val="333333">
                <a:alpha val="65000"/>
              </a:srgbClr>
            </a:outerShdw>
          </a:effectLst>
        </p:spPr>
      </p:pic>
      <p:sp>
        <p:nvSpPr>
          <p:cNvPr id="7" name="矩形 6"/>
          <p:cNvSpPr/>
          <p:nvPr/>
        </p:nvSpPr>
        <p:spPr>
          <a:xfrm>
            <a:off x="566057" y="5750808"/>
            <a:ext cx="11117944" cy="630942"/>
          </a:xfrm>
          <a:prstGeom prst="rect">
            <a:avLst/>
          </a:prstGeom>
        </p:spPr>
        <p:txBody>
          <a:bodyPr wrap="square">
            <a:spAutoFit/>
          </a:bodyPr>
          <a:lstStyle/>
          <a:p>
            <a:pPr algn="just">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 you want to do what you want to be, because you have only one life and one chance to do all the thing</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18" name="文本框 17"/>
          <p:cNvSpPr txBox="1"/>
          <p:nvPr/>
        </p:nvSpPr>
        <p:spPr>
          <a:xfrm>
            <a:off x="733417" y="4171176"/>
            <a:ext cx="1047750" cy="519245"/>
          </a:xfrm>
          <a:prstGeom prst="rect">
            <a:avLst/>
          </a:prstGeom>
        </p:spPr>
        <p:txBody>
          <a:bodyPr wrap="square">
            <a:spAutoFit/>
          </a:bodyPr>
          <a:lstStyle>
            <a:defPPr>
              <a:defRPr lang="zh-CN"/>
            </a:defPPr>
            <a:lvl1pPr algn="just">
              <a:lnSpc>
                <a:spcPct val="125000"/>
              </a:lnSpc>
              <a:defRPr sz="2400">
                <a:solidFill>
                  <a:schemeClr val="bg1">
                    <a:lumMod val="65000"/>
                  </a:schemeClr>
                </a:solidFill>
                <a:latin typeface="方正兰亭纤黑_GBK" panose="02000000000000000000" pitchFamily="2" charset="-122"/>
                <a:ea typeface="方正兰亭纤黑_GBK" panose="02000000000000000000" pitchFamily="2" charset="-122"/>
              </a:defRPr>
            </a:lvl1pPr>
          </a:lstStyle>
          <a:p>
            <a:r>
              <a:rPr lang="en-US" altLang="zh-CN" dirty="0">
                <a:solidFill>
                  <a:schemeClr val="bg1"/>
                </a:solidFill>
                <a:latin typeface="方正兰亭粗黑简体" panose="02000000000000000000" pitchFamily="2" charset="-122"/>
                <a:ea typeface="方正兰亭粗黑简体" panose="02000000000000000000" pitchFamily="2" charset="-122"/>
              </a:rPr>
              <a:t>Cloth</a:t>
            </a:r>
            <a:endParaRPr lang="zh-CN" altLang="en-US" dirty="0">
              <a:solidFill>
                <a:schemeClr val="bg1"/>
              </a:solidFill>
              <a:latin typeface="方正兰亭粗黑简体" panose="02000000000000000000" pitchFamily="2" charset="-122"/>
              <a:ea typeface="方正兰亭粗黑简体" panose="02000000000000000000" pitchFamily="2" charset="-122"/>
            </a:endParaRPr>
          </a:p>
        </p:txBody>
      </p:sp>
      <p:sp>
        <p:nvSpPr>
          <p:cNvPr id="19" name="文本框 18"/>
          <p:cNvSpPr txBox="1"/>
          <p:nvPr/>
        </p:nvSpPr>
        <p:spPr>
          <a:xfrm>
            <a:off x="3505683" y="4351994"/>
            <a:ext cx="1047750" cy="519245"/>
          </a:xfrm>
          <a:prstGeom prst="rect">
            <a:avLst/>
          </a:prstGeom>
        </p:spPr>
        <p:txBody>
          <a:bodyPr wrap="square">
            <a:spAutoFit/>
          </a:bodyPr>
          <a:lstStyle>
            <a:defPPr>
              <a:defRPr lang="zh-CN"/>
            </a:defPPr>
            <a:lvl1pPr algn="just">
              <a:lnSpc>
                <a:spcPct val="125000"/>
              </a:lnSpc>
              <a:defRPr sz="2400">
                <a:solidFill>
                  <a:schemeClr val="bg1">
                    <a:lumMod val="65000"/>
                  </a:schemeClr>
                </a:solidFill>
                <a:latin typeface="方正兰亭纤黑_GBK" panose="02000000000000000000" pitchFamily="2" charset="-122"/>
                <a:ea typeface="方正兰亭纤黑_GBK" panose="02000000000000000000" pitchFamily="2" charset="-122"/>
              </a:defRPr>
            </a:lvl1pPr>
          </a:lstStyle>
          <a:p>
            <a:r>
              <a:rPr lang="en-US" altLang="zh-CN" dirty="0">
                <a:solidFill>
                  <a:schemeClr val="bg1"/>
                </a:solidFill>
                <a:latin typeface="方正兰亭粗黑简体" panose="02000000000000000000" pitchFamily="2" charset="-122"/>
                <a:ea typeface="方正兰亭粗黑简体" panose="02000000000000000000" pitchFamily="2" charset="-122"/>
              </a:rPr>
              <a:t>Deer</a:t>
            </a:r>
            <a:endParaRPr lang="zh-CN" altLang="en-US" dirty="0">
              <a:solidFill>
                <a:schemeClr val="bg1"/>
              </a:solidFill>
              <a:latin typeface="方正兰亭粗黑简体" panose="02000000000000000000" pitchFamily="2" charset="-122"/>
              <a:ea typeface="方正兰亭粗黑简体" panose="02000000000000000000" pitchFamily="2" charset="-122"/>
            </a:endParaRPr>
          </a:p>
        </p:txBody>
      </p:sp>
      <p:sp>
        <p:nvSpPr>
          <p:cNvPr id="20" name="文本框 19"/>
          <p:cNvSpPr txBox="1"/>
          <p:nvPr/>
        </p:nvSpPr>
        <p:spPr>
          <a:xfrm>
            <a:off x="8793458" y="4171176"/>
            <a:ext cx="1760241" cy="519245"/>
          </a:xfrm>
          <a:prstGeom prst="rect">
            <a:avLst/>
          </a:prstGeom>
        </p:spPr>
        <p:txBody>
          <a:bodyPr wrap="square">
            <a:spAutoFit/>
          </a:bodyPr>
          <a:lstStyle>
            <a:defPPr>
              <a:defRPr lang="zh-CN"/>
            </a:defPPr>
            <a:lvl1pPr algn="just">
              <a:lnSpc>
                <a:spcPct val="125000"/>
              </a:lnSpc>
              <a:defRPr sz="2400">
                <a:solidFill>
                  <a:schemeClr val="bg1">
                    <a:lumMod val="65000"/>
                  </a:schemeClr>
                </a:solidFill>
                <a:latin typeface="方正兰亭纤黑_GBK" panose="02000000000000000000" pitchFamily="2" charset="-122"/>
                <a:ea typeface="方正兰亭纤黑_GBK" panose="02000000000000000000" pitchFamily="2" charset="-122"/>
              </a:defRPr>
            </a:lvl1pPr>
          </a:lstStyle>
          <a:p>
            <a:r>
              <a:rPr lang="en-US" altLang="zh-CN" dirty="0">
                <a:solidFill>
                  <a:schemeClr val="bg1"/>
                </a:solidFill>
                <a:latin typeface="方正兰亭粗黑简体" panose="02000000000000000000" pitchFamily="2" charset="-122"/>
                <a:ea typeface="方正兰亭粗黑简体" panose="02000000000000000000" pitchFamily="2" charset="-122"/>
              </a:rPr>
              <a:t>Sunshine</a:t>
            </a:r>
            <a:endParaRPr lang="zh-CN" altLang="en-US" dirty="0">
              <a:solidFill>
                <a:schemeClr val="bg1"/>
              </a:solidFill>
              <a:latin typeface="方正兰亭粗黑简体" panose="02000000000000000000" pitchFamily="2" charset="-122"/>
              <a:ea typeface="方正兰亭粗黑简体" panose="02000000000000000000" pitchFamily="2" charset="-122"/>
            </a:endParaRPr>
          </a:p>
        </p:txBody>
      </p:sp>
      <p:sp>
        <p:nvSpPr>
          <p:cNvPr id="21" name="矩形 20"/>
          <p:cNvSpPr/>
          <p:nvPr/>
        </p:nvSpPr>
        <p:spPr>
          <a:xfrm>
            <a:off x="771516" y="4551320"/>
            <a:ext cx="1921321" cy="307264"/>
          </a:xfrm>
          <a:prstGeom prst="rect">
            <a:avLst/>
          </a:prstGeom>
        </p:spPr>
        <p:txBody>
          <a:bodyPr wrap="square">
            <a:spAutoFit/>
          </a:bodyPr>
          <a:lstStyle/>
          <a:p>
            <a:pPr algn="just">
              <a:lnSpc>
                <a:spcPct val="125000"/>
              </a:lnSpc>
            </a:pPr>
            <a:r>
              <a:rPr lang="en-US" altLang="zh-CN" sz="1200" dirty="0">
                <a:solidFill>
                  <a:schemeClr val="bg1">
                    <a:lumMod val="65000"/>
                  </a:schemeClr>
                </a:solidFill>
                <a:latin typeface="方正兰亭纤黑_GBK" panose="02000000000000000000" pitchFamily="2" charset="-122"/>
                <a:ea typeface="方正兰亭纤黑_GBK" panose="02000000000000000000" pitchFamily="2" charset="-122"/>
              </a:rPr>
              <a:t>Landscape picture</a:t>
            </a:r>
            <a:endParaRPr lang="zh-CN" altLang="en-US" sz="12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2" name="矩形 21"/>
          <p:cNvSpPr/>
          <p:nvPr/>
        </p:nvSpPr>
        <p:spPr>
          <a:xfrm>
            <a:off x="3531082" y="4732138"/>
            <a:ext cx="1921321" cy="307264"/>
          </a:xfrm>
          <a:prstGeom prst="rect">
            <a:avLst/>
          </a:prstGeom>
        </p:spPr>
        <p:txBody>
          <a:bodyPr wrap="square">
            <a:spAutoFit/>
          </a:bodyPr>
          <a:lstStyle/>
          <a:p>
            <a:pPr algn="just">
              <a:lnSpc>
                <a:spcPct val="125000"/>
              </a:lnSpc>
            </a:pPr>
            <a:r>
              <a:rPr lang="en-US" altLang="zh-CN" sz="1200" dirty="0">
                <a:solidFill>
                  <a:schemeClr val="bg1">
                    <a:lumMod val="65000"/>
                  </a:schemeClr>
                </a:solidFill>
                <a:latin typeface="方正兰亭纤黑_GBK" panose="02000000000000000000" pitchFamily="2" charset="-122"/>
                <a:ea typeface="方正兰亭纤黑_GBK" panose="02000000000000000000" pitchFamily="2" charset="-122"/>
              </a:rPr>
              <a:t>Landscape picture</a:t>
            </a:r>
            <a:endParaRPr lang="zh-CN" altLang="en-US" sz="12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3" name="矩形 22"/>
          <p:cNvSpPr/>
          <p:nvPr/>
        </p:nvSpPr>
        <p:spPr>
          <a:xfrm>
            <a:off x="8818858" y="4551320"/>
            <a:ext cx="1921321" cy="307264"/>
          </a:xfrm>
          <a:prstGeom prst="rect">
            <a:avLst/>
          </a:prstGeom>
        </p:spPr>
        <p:txBody>
          <a:bodyPr wrap="square">
            <a:spAutoFit/>
          </a:bodyPr>
          <a:lstStyle/>
          <a:p>
            <a:pPr algn="just">
              <a:lnSpc>
                <a:spcPct val="125000"/>
              </a:lnSpc>
            </a:pPr>
            <a:r>
              <a:rPr lang="en-US" altLang="zh-CN" sz="1200" dirty="0">
                <a:solidFill>
                  <a:schemeClr val="bg1">
                    <a:lumMod val="65000"/>
                  </a:schemeClr>
                </a:solidFill>
                <a:latin typeface="方正兰亭纤黑_GBK" panose="02000000000000000000" pitchFamily="2" charset="-122"/>
                <a:ea typeface="方正兰亭纤黑_GBK" panose="02000000000000000000" pitchFamily="2" charset="-122"/>
              </a:rPr>
              <a:t>Landscape picture</a:t>
            </a:r>
            <a:endParaRPr lang="zh-CN" altLang="en-US" sz="12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39" name="直接连接符 38"/>
          <p:cNvCxnSpPr/>
          <p:nvPr/>
        </p:nvCxnSpPr>
        <p:spPr>
          <a:xfrm>
            <a:off x="660067" y="5581771"/>
            <a:ext cx="1660052" cy="0"/>
          </a:xfrm>
          <a:prstGeom prst="line">
            <a:avLst/>
          </a:prstGeom>
          <a:ln>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7" name="圆角矩形 26"/>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9" name="圆角矩形 28"/>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31" name="直接连接符 30"/>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6692165"/>
      </p:ext>
    </p:extLst>
  </p:cSld>
  <p:clrMapOvr>
    <a:masterClrMapping/>
  </p:clrMapOvr>
  <mc:AlternateContent xmlns:mc="http://schemas.openxmlformats.org/markup-compatibility/2006" xmlns:p14="http://schemas.microsoft.com/office/powerpoint/2010/main">
    <mc:Choice Requires="p14">
      <p:transition spd="slow" p14:dur="3400" advTm="9000">
        <p14:reveal/>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strVal val="#ppt_w+.3"/>
                                          </p:val>
                                        </p:tav>
                                        <p:tav tm="100000">
                                          <p:val>
                                            <p:strVal val="#ppt_w"/>
                                          </p:val>
                                        </p:tav>
                                      </p:tavLst>
                                    </p:anim>
                                    <p:anim calcmode="lin" valueType="num">
                                      <p:cBhvr>
                                        <p:cTn id="8" dur="1000" fill="hold"/>
                                        <p:tgtEl>
                                          <p:spTgt spid="30"/>
                                        </p:tgtEl>
                                        <p:attrNameLst>
                                          <p:attrName>ppt_h</p:attrName>
                                        </p:attrNameLst>
                                      </p:cBhvr>
                                      <p:tavLst>
                                        <p:tav tm="0">
                                          <p:val>
                                            <p:strVal val="#ppt_h"/>
                                          </p:val>
                                        </p:tav>
                                        <p:tav tm="100000">
                                          <p:val>
                                            <p:strVal val="#ppt_h"/>
                                          </p:val>
                                        </p:tav>
                                      </p:tavLst>
                                    </p:anim>
                                    <p:animEffect transition="in" filter="fade">
                                      <p:cBhvr>
                                        <p:cTn id="9" dur="1000"/>
                                        <p:tgtEl>
                                          <p:spTgt spid="30"/>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3250" fill="hold"/>
                                        <p:tgtEl>
                                          <p:spTgt spid="31"/>
                                        </p:tgtEl>
                                        <p:attrNameLst>
                                          <p:attrName>ppt_w</p:attrName>
                                        </p:attrNameLst>
                                      </p:cBhvr>
                                      <p:tavLst>
                                        <p:tav tm="0">
                                          <p:val>
                                            <p:strVal val="#ppt_w+.3"/>
                                          </p:val>
                                        </p:tav>
                                        <p:tav tm="100000">
                                          <p:val>
                                            <p:strVal val="#ppt_w"/>
                                          </p:val>
                                        </p:tav>
                                      </p:tavLst>
                                    </p:anim>
                                    <p:anim calcmode="lin" valueType="num">
                                      <p:cBhvr>
                                        <p:cTn id="13" dur="3250" fill="hold"/>
                                        <p:tgtEl>
                                          <p:spTgt spid="31"/>
                                        </p:tgtEl>
                                        <p:attrNameLst>
                                          <p:attrName>ppt_h</p:attrName>
                                        </p:attrNameLst>
                                      </p:cBhvr>
                                      <p:tavLst>
                                        <p:tav tm="0">
                                          <p:val>
                                            <p:strVal val="#ppt_h"/>
                                          </p:val>
                                        </p:tav>
                                        <p:tav tm="100000">
                                          <p:val>
                                            <p:strVal val="#ppt_h"/>
                                          </p:val>
                                        </p:tav>
                                      </p:tavLst>
                                    </p:anim>
                                    <p:animEffect transition="in" filter="fade">
                                      <p:cBhvr>
                                        <p:cTn id="14" dur="3250"/>
                                        <p:tgtEl>
                                          <p:spTgt spid="31"/>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50" presetClass="entr" presetSubtype="0" decel="100000" fill="hold" nodeType="withEffect">
                                  <p:stCondLst>
                                    <p:cond delay="300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strVal val="#ppt_w+.3"/>
                                          </p:val>
                                        </p:tav>
                                        <p:tav tm="100000">
                                          <p:val>
                                            <p:strVal val="#ppt_w"/>
                                          </p:val>
                                        </p:tav>
                                      </p:tavLst>
                                    </p:anim>
                                    <p:anim calcmode="lin" valueType="num">
                                      <p:cBhvr>
                                        <p:cTn id="30" dur="1000" fill="hold"/>
                                        <p:tgtEl>
                                          <p:spTgt spid="4"/>
                                        </p:tgtEl>
                                        <p:attrNameLst>
                                          <p:attrName>ppt_h</p:attrName>
                                        </p:attrNameLst>
                                      </p:cBhvr>
                                      <p:tavLst>
                                        <p:tav tm="0">
                                          <p:val>
                                            <p:strVal val="#ppt_h"/>
                                          </p:val>
                                        </p:tav>
                                        <p:tav tm="100000">
                                          <p:val>
                                            <p:strVal val="#ppt_h"/>
                                          </p:val>
                                        </p:tav>
                                      </p:tavLst>
                                    </p:anim>
                                    <p:animEffect transition="in" filter="fade">
                                      <p:cBhvr>
                                        <p:cTn id="31" dur="1000"/>
                                        <p:tgtEl>
                                          <p:spTgt spid="4"/>
                                        </p:tgtEl>
                                      </p:cBhvr>
                                    </p:animEffect>
                                  </p:childTnLst>
                                </p:cTn>
                              </p:par>
                              <p:par>
                                <p:cTn id="32" presetID="50" presetClass="entr" presetSubtype="0" decel="100000" fill="hold" nodeType="withEffect">
                                  <p:stCondLst>
                                    <p:cond delay="4000"/>
                                  </p:stCondLst>
                                  <p:childTnLst>
                                    <p:set>
                                      <p:cBhvr>
                                        <p:cTn id="33" dur="1" fill="hold">
                                          <p:stCondLst>
                                            <p:cond delay="0"/>
                                          </p:stCondLst>
                                        </p:cTn>
                                        <p:tgtEl>
                                          <p:spTgt spid="5"/>
                                        </p:tgtEl>
                                        <p:attrNameLst>
                                          <p:attrName>style.visibility</p:attrName>
                                        </p:attrNameLst>
                                      </p:cBhvr>
                                      <p:to>
                                        <p:strVal val="visible"/>
                                      </p:to>
                                    </p:set>
                                    <p:anim calcmode="lin" valueType="num">
                                      <p:cBhvr>
                                        <p:cTn id="34" dur="1000" fill="hold"/>
                                        <p:tgtEl>
                                          <p:spTgt spid="5"/>
                                        </p:tgtEl>
                                        <p:attrNameLst>
                                          <p:attrName>ppt_w</p:attrName>
                                        </p:attrNameLst>
                                      </p:cBhvr>
                                      <p:tavLst>
                                        <p:tav tm="0">
                                          <p:val>
                                            <p:strVal val="#ppt_w+.3"/>
                                          </p:val>
                                        </p:tav>
                                        <p:tav tm="100000">
                                          <p:val>
                                            <p:strVal val="#ppt_w"/>
                                          </p:val>
                                        </p:tav>
                                      </p:tavLst>
                                    </p:anim>
                                    <p:anim calcmode="lin" valueType="num">
                                      <p:cBhvr>
                                        <p:cTn id="35" dur="1000" fill="hold"/>
                                        <p:tgtEl>
                                          <p:spTgt spid="5"/>
                                        </p:tgtEl>
                                        <p:attrNameLst>
                                          <p:attrName>ppt_h</p:attrName>
                                        </p:attrNameLst>
                                      </p:cBhvr>
                                      <p:tavLst>
                                        <p:tav tm="0">
                                          <p:val>
                                            <p:strVal val="#ppt_h"/>
                                          </p:val>
                                        </p:tav>
                                        <p:tav tm="100000">
                                          <p:val>
                                            <p:strVal val="#ppt_h"/>
                                          </p:val>
                                        </p:tav>
                                      </p:tavLst>
                                    </p:anim>
                                    <p:animEffect transition="in" filter="fade">
                                      <p:cBhvr>
                                        <p:cTn id="36" dur="1000"/>
                                        <p:tgtEl>
                                          <p:spTgt spid="5"/>
                                        </p:tgtEl>
                                      </p:cBhvr>
                                    </p:animEffect>
                                  </p:childTnLst>
                                </p:cTn>
                              </p:par>
                              <p:par>
                                <p:cTn id="37" presetID="50" presetClass="entr" presetSubtype="0" decel="100000" fill="hold" nodeType="withEffect">
                                  <p:stCondLst>
                                    <p:cond delay="500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strVal val="#ppt_w+.3"/>
                                          </p:val>
                                        </p:tav>
                                        <p:tav tm="100000">
                                          <p:val>
                                            <p:strVal val="#ppt_w"/>
                                          </p:val>
                                        </p:tav>
                                      </p:tavLst>
                                    </p:anim>
                                    <p:anim calcmode="lin" valueType="num">
                                      <p:cBhvr>
                                        <p:cTn id="40" dur="1000" fill="hold"/>
                                        <p:tgtEl>
                                          <p:spTgt spid="6"/>
                                        </p:tgtEl>
                                        <p:attrNameLst>
                                          <p:attrName>ppt_h</p:attrName>
                                        </p:attrNameLst>
                                      </p:cBhvr>
                                      <p:tavLst>
                                        <p:tav tm="0">
                                          <p:val>
                                            <p:strVal val="#ppt_h"/>
                                          </p:val>
                                        </p:tav>
                                        <p:tav tm="100000">
                                          <p:val>
                                            <p:strVal val="#ppt_h"/>
                                          </p:val>
                                        </p:tav>
                                      </p:tavLst>
                                    </p:anim>
                                    <p:animEffect transition="in" filter="fade">
                                      <p:cBhvr>
                                        <p:cTn id="41" dur="1000"/>
                                        <p:tgtEl>
                                          <p:spTgt spid="6"/>
                                        </p:tgtEl>
                                      </p:cBhvr>
                                    </p:animEffect>
                                  </p:childTnLst>
                                </p:cTn>
                              </p:par>
                              <p:par>
                                <p:cTn id="42" presetID="41" presetClass="entr" presetSubtype="0" fill="hold" grpId="0" nodeType="withEffect">
                                  <p:stCondLst>
                                    <p:cond delay="5000"/>
                                  </p:stCondLst>
                                  <p:iterate type="lt">
                                    <p:tmPct val="10000"/>
                                  </p:iterate>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8"/>
                                        </p:tgtEl>
                                        <p:attrNameLst>
                                          <p:attrName>ppt_y</p:attrName>
                                        </p:attrNameLst>
                                      </p:cBhvr>
                                      <p:tavLst>
                                        <p:tav tm="0">
                                          <p:val>
                                            <p:strVal val="#ppt_y"/>
                                          </p:val>
                                        </p:tav>
                                        <p:tav tm="100000">
                                          <p:val>
                                            <p:strVal val="#ppt_y"/>
                                          </p:val>
                                        </p:tav>
                                      </p:tavLst>
                                    </p:anim>
                                    <p:anim calcmode="lin" valueType="num">
                                      <p:cBhvr>
                                        <p:cTn id="4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8"/>
                                        </p:tgtEl>
                                      </p:cBhvr>
                                    </p:animEffect>
                                  </p:childTnLst>
                                </p:cTn>
                              </p:par>
                              <p:par>
                                <p:cTn id="49" presetID="10" presetClass="entr" presetSubtype="0" fill="hold" grpId="0" nodeType="withEffect">
                                  <p:stCondLst>
                                    <p:cond delay="50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41" presetClass="entr" presetSubtype="0" fill="hold" grpId="0" nodeType="withEffect">
                                  <p:stCondLst>
                                    <p:cond delay="5750"/>
                                  </p:stCondLst>
                                  <p:iterate type="lt">
                                    <p:tmPct val="10000"/>
                                  </p:iterate>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9"/>
                                        </p:tgtEl>
                                        <p:attrNameLst>
                                          <p:attrName>ppt_y</p:attrName>
                                        </p:attrNameLst>
                                      </p:cBhvr>
                                      <p:tavLst>
                                        <p:tav tm="0">
                                          <p:val>
                                            <p:strVal val="#ppt_y"/>
                                          </p:val>
                                        </p:tav>
                                        <p:tav tm="100000">
                                          <p:val>
                                            <p:strVal val="#ppt_y"/>
                                          </p:val>
                                        </p:tav>
                                      </p:tavLst>
                                    </p:anim>
                                    <p:anim calcmode="lin" valueType="num">
                                      <p:cBhvr>
                                        <p:cTn id="5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9"/>
                                        </p:tgtEl>
                                      </p:cBhvr>
                                    </p:animEffect>
                                  </p:childTnLst>
                                </p:cTn>
                              </p:par>
                              <p:par>
                                <p:cTn id="59" presetID="10" presetClass="entr" presetSubtype="0" fill="hold" grpId="0" nodeType="withEffect">
                                  <p:stCondLst>
                                    <p:cond delay="575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41" presetClass="entr" presetSubtype="0" fill="hold" grpId="0" nodeType="withEffect">
                                  <p:stCondLst>
                                    <p:cond delay="6250"/>
                                  </p:stCondLst>
                                  <p:iterate type="lt">
                                    <p:tmPct val="10000"/>
                                  </p:iterate>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0"/>
                                        </p:tgtEl>
                                        <p:attrNameLst>
                                          <p:attrName>ppt_y</p:attrName>
                                        </p:attrNameLst>
                                      </p:cBhvr>
                                      <p:tavLst>
                                        <p:tav tm="0">
                                          <p:val>
                                            <p:strVal val="#ppt_y"/>
                                          </p:val>
                                        </p:tav>
                                        <p:tav tm="100000">
                                          <p:val>
                                            <p:strVal val="#ppt_y"/>
                                          </p:val>
                                        </p:tav>
                                      </p:tavLst>
                                    </p:anim>
                                    <p:anim calcmode="lin" valueType="num">
                                      <p:cBhvr>
                                        <p:cTn id="6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0"/>
                                        </p:tgtEl>
                                      </p:cBhvr>
                                    </p:animEffect>
                                  </p:childTnLst>
                                </p:cTn>
                              </p:par>
                              <p:par>
                                <p:cTn id="69" presetID="10" presetClass="entr" presetSubtype="0" fill="hold" grpId="0" nodeType="withEffect">
                                  <p:stCondLst>
                                    <p:cond delay="650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par>
                                <p:cTn id="72" presetID="22" presetClass="entr" presetSubtype="8" fill="hold" nodeType="withEffect">
                                  <p:stCondLst>
                                    <p:cond delay="7000"/>
                                  </p:stCondLst>
                                  <p:childTnLst>
                                    <p:set>
                                      <p:cBhvr>
                                        <p:cTn id="73" dur="1" fill="hold">
                                          <p:stCondLst>
                                            <p:cond delay="0"/>
                                          </p:stCondLst>
                                        </p:cTn>
                                        <p:tgtEl>
                                          <p:spTgt spid="39"/>
                                        </p:tgtEl>
                                        <p:attrNameLst>
                                          <p:attrName>style.visibility</p:attrName>
                                        </p:attrNameLst>
                                      </p:cBhvr>
                                      <p:to>
                                        <p:strVal val="visible"/>
                                      </p:to>
                                    </p:set>
                                    <p:animEffect transition="in" filter="wipe(left)">
                                      <p:cBhvr>
                                        <p:cTn id="74" dur="500"/>
                                        <p:tgtEl>
                                          <p:spTgt spid="39"/>
                                        </p:tgtEl>
                                      </p:cBhvr>
                                    </p:animEffect>
                                  </p:childTnLst>
                                </p:cTn>
                              </p:par>
                            </p:childTnLst>
                          </p:cTn>
                        </p:par>
                        <p:par>
                          <p:cTn id="75" fill="hold">
                            <p:stCondLst>
                              <p:cond delay="7500"/>
                            </p:stCondLst>
                            <p:childTnLst>
                              <p:par>
                                <p:cTn id="76" presetID="50" presetClass="entr" presetSubtype="0" decel="100000"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p:cTn id="78" dur="1000" fill="hold"/>
                                        <p:tgtEl>
                                          <p:spTgt spid="7"/>
                                        </p:tgtEl>
                                        <p:attrNameLst>
                                          <p:attrName>ppt_w</p:attrName>
                                        </p:attrNameLst>
                                      </p:cBhvr>
                                      <p:tavLst>
                                        <p:tav tm="0">
                                          <p:val>
                                            <p:strVal val="#ppt_w+.3"/>
                                          </p:val>
                                        </p:tav>
                                        <p:tav tm="100000">
                                          <p:val>
                                            <p:strVal val="#ppt_w"/>
                                          </p:val>
                                        </p:tav>
                                      </p:tavLst>
                                    </p:anim>
                                    <p:anim calcmode="lin" valueType="num">
                                      <p:cBhvr>
                                        <p:cTn id="79" dur="1000" fill="hold"/>
                                        <p:tgtEl>
                                          <p:spTgt spid="7"/>
                                        </p:tgtEl>
                                        <p:attrNameLst>
                                          <p:attrName>ppt_h</p:attrName>
                                        </p:attrNameLst>
                                      </p:cBhvr>
                                      <p:tavLst>
                                        <p:tav tm="0">
                                          <p:val>
                                            <p:strVal val="#ppt_h"/>
                                          </p:val>
                                        </p:tav>
                                        <p:tav tm="100000">
                                          <p:val>
                                            <p:strVal val="#ppt_h"/>
                                          </p:val>
                                        </p:tav>
                                      </p:tavLst>
                                    </p:anim>
                                    <p:animEffect transition="in" filter="fade">
                                      <p:cBhvr>
                                        <p:cTn id="8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9" grpId="0"/>
      <p:bldP spid="20" grpId="0"/>
      <p:bldP spid="21" grpId="0"/>
      <p:bldP spid="22" grpId="0"/>
      <p:bldP spid="23" grpId="0"/>
      <p:bldP spid="26" grpId="0"/>
      <p:bldP spid="27" grpId="0" animBg="1"/>
      <p:bldP spid="28" grpId="0"/>
      <p:bldP spid="29"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105833" y="964657"/>
            <a:ext cx="8967020" cy="5893343"/>
            <a:chOff x="6105833" y="964657"/>
            <a:chExt cx="8967020" cy="5893343"/>
          </a:xfrm>
        </p:grpSpPr>
        <p:pic>
          <p:nvPicPr>
            <p:cNvPr id="3" name="图片 2"/>
            <p:cNvPicPr>
              <a:picLocks noChangeAspect="1"/>
            </p:cNvPicPr>
            <p:nvPr/>
          </p:nvPicPr>
          <p:blipFill rotWithShape="1">
            <a:blip r:embed="rId2"/>
            <a:srcRect l="22952" t="25500" r="20895" b="23402"/>
            <a:stretch/>
          </p:blipFill>
          <p:spPr>
            <a:xfrm>
              <a:off x="6105833" y="964657"/>
              <a:ext cx="8967020" cy="5893343"/>
            </a:xfrm>
            <a:prstGeom prst="rect">
              <a:avLst/>
            </a:prstGeom>
          </p:spPr>
        </p:pic>
        <p:pic>
          <p:nvPicPr>
            <p:cNvPr id="4" name="图片 3"/>
            <p:cNvPicPr>
              <a:picLocks noChangeAspect="1"/>
            </p:cNvPicPr>
            <p:nvPr/>
          </p:nvPicPr>
          <p:blipFill rotWithShape="1">
            <a:blip r:embed="rId3"/>
            <a:srcRect l="2944" r="2570"/>
            <a:stretch/>
          </p:blipFill>
          <p:spPr>
            <a:xfrm>
              <a:off x="7213600" y="1708352"/>
              <a:ext cx="6419850" cy="4006647"/>
            </a:xfrm>
            <a:prstGeom prst="rect">
              <a:avLst/>
            </a:prstGeom>
          </p:spPr>
        </p:pic>
      </p:grpSp>
      <p:sp>
        <p:nvSpPr>
          <p:cNvPr id="28" name="矩形 27"/>
          <p:cNvSpPr/>
          <p:nvPr/>
        </p:nvSpPr>
        <p:spPr>
          <a:xfrm>
            <a:off x="558876" y="1645304"/>
            <a:ext cx="4993074" cy="1477328"/>
          </a:xfrm>
          <a:prstGeom prst="rect">
            <a:avLst/>
          </a:prstGeom>
        </p:spPr>
        <p:txBody>
          <a:bodyPr wrap="square">
            <a:spAutoFit/>
          </a:bodyPr>
          <a:lstStyle/>
          <a:p>
            <a:pPr>
              <a:lnSpc>
                <a:spcPct val="125000"/>
              </a:lnSpc>
            </a:pPr>
            <a:r>
              <a:rPr lang="en-US" altLang="zh-CN" sz="3600" spc="-15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36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29" name="直接连接符 28"/>
          <p:cNvCxnSpPr/>
          <p:nvPr/>
        </p:nvCxnSpPr>
        <p:spPr>
          <a:xfrm>
            <a:off x="647699" y="3289076"/>
            <a:ext cx="1114426" cy="0"/>
          </a:xfrm>
          <a:prstGeom prst="line">
            <a:avLst/>
          </a:prstGeom>
          <a:ln>
            <a:solidFill>
              <a:srgbClr val="D8D8D8">
                <a:alpha val="27000"/>
              </a:srgb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41587" y="3485198"/>
            <a:ext cx="5068435" cy="1438855"/>
          </a:xfrm>
          <a:prstGeom prst="rect">
            <a:avLst/>
          </a:prstGeom>
        </p:spPr>
        <p:txBody>
          <a:bodyPr wrap="square">
            <a:spAutoFit/>
          </a:bodyPr>
          <a:lstStyle/>
          <a:p>
            <a:pP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 you want to do what you want to be, because you have only one life and one chance to do all the thing</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graphicFrame>
        <p:nvGraphicFramePr>
          <p:cNvPr id="32" name="图表 31"/>
          <p:cNvGraphicFramePr/>
          <p:nvPr>
            <p:extLst>
              <p:ext uri="{D42A27DB-BD31-4B8C-83A1-F6EECF244321}">
                <p14:modId xmlns:p14="http://schemas.microsoft.com/office/powerpoint/2010/main" val="1026900542"/>
              </p:ext>
            </p:extLst>
          </p:nvPr>
        </p:nvGraphicFramePr>
        <p:xfrm>
          <a:off x="387977" y="4924053"/>
          <a:ext cx="4967794" cy="109965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820576030"/>
      </p:ext>
    </p:extLst>
  </p:cSld>
  <p:clrMapOvr>
    <a:masterClrMapping/>
  </p:clrMapOvr>
  <mc:AlternateContent xmlns:mc="http://schemas.openxmlformats.org/markup-compatibility/2006" xmlns:p14="http://schemas.microsoft.com/office/powerpoint/2010/main">
    <mc:Choice Requires="p14">
      <p:transition spd="slow" p14:dur="2500" advTm="8000">
        <p:checker/>
      </p:transition>
    </mc:Choice>
    <mc:Fallback xmlns="">
      <p:transition spd="slow" advTm="8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8"/>
                                        </p:tgtEl>
                                        <p:attrNameLst>
                                          <p:attrName>ppt_y</p:attrName>
                                        </p:attrNameLst>
                                      </p:cBhvr>
                                      <p:tavLst>
                                        <p:tav tm="0">
                                          <p:val>
                                            <p:strVal val="#ppt_y"/>
                                          </p:val>
                                        </p:tav>
                                        <p:tav tm="100000">
                                          <p:val>
                                            <p:strVal val="#ppt_y"/>
                                          </p:val>
                                        </p:tav>
                                      </p:tavLst>
                                    </p:anim>
                                    <p:anim calcmode="lin" valueType="num">
                                      <p:cBhvr>
                                        <p:cTn id="9"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8"/>
                                        </p:tgtEl>
                                      </p:cBhvr>
                                    </p:animEffect>
                                  </p:childTnLst>
                                </p:cTn>
                              </p:par>
                              <p:par>
                                <p:cTn id="12" presetID="22" presetClass="entr" presetSubtype="8" fill="hold" nodeType="withEffect">
                                  <p:stCondLst>
                                    <p:cond delay="25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800"/>
                            </p:stCondLst>
                            <p:childTnLst>
                              <p:par>
                                <p:cTn id="16" presetID="50" presetClass="entr" presetSubtype="0" decel="10000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1000" fill="hold"/>
                                        <p:tgtEl>
                                          <p:spTgt spid="31"/>
                                        </p:tgtEl>
                                        <p:attrNameLst>
                                          <p:attrName>ppt_w</p:attrName>
                                        </p:attrNameLst>
                                      </p:cBhvr>
                                      <p:tavLst>
                                        <p:tav tm="0">
                                          <p:val>
                                            <p:strVal val="#ppt_w+.3"/>
                                          </p:val>
                                        </p:tav>
                                        <p:tav tm="100000">
                                          <p:val>
                                            <p:strVal val="#ppt_w"/>
                                          </p:val>
                                        </p:tav>
                                      </p:tavLst>
                                    </p:anim>
                                    <p:anim calcmode="lin" valueType="num">
                                      <p:cBhvr>
                                        <p:cTn id="19" dur="1000" fill="hold"/>
                                        <p:tgtEl>
                                          <p:spTgt spid="31"/>
                                        </p:tgtEl>
                                        <p:attrNameLst>
                                          <p:attrName>ppt_h</p:attrName>
                                        </p:attrNameLst>
                                      </p:cBhvr>
                                      <p:tavLst>
                                        <p:tav tm="0">
                                          <p:val>
                                            <p:strVal val="#ppt_h"/>
                                          </p:val>
                                        </p:tav>
                                        <p:tav tm="100000">
                                          <p:val>
                                            <p:strVal val="#ppt_h"/>
                                          </p:val>
                                        </p:tav>
                                      </p:tavLst>
                                    </p:anim>
                                    <p:animEffect transition="in" filter="fade">
                                      <p:cBhvr>
                                        <p:cTn id="20" dur="1000"/>
                                        <p:tgtEl>
                                          <p:spTgt spid="31"/>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32">
                                            <p:graphicEl>
                                              <a:chart seriesIdx="-3" categoryIdx="-3" bldStep="gridLegend"/>
                                            </p:graphicEl>
                                          </p:spTgt>
                                        </p:tgtEl>
                                        <p:attrNameLst>
                                          <p:attrName>style.visibility</p:attrName>
                                        </p:attrNameLst>
                                      </p:cBhvr>
                                      <p:to>
                                        <p:strVal val="visible"/>
                                      </p:to>
                                    </p:set>
                                    <p:animEffect transition="in" filter="wipe(left)">
                                      <p:cBhvr>
                                        <p:cTn id="24" dur="500"/>
                                        <p:tgtEl>
                                          <p:spTgt spid="32">
                                            <p:graphicEl>
                                              <a:chart seriesIdx="-3" categoryIdx="-3" bldStep="gridLegend"/>
                                            </p:graphicEl>
                                          </p:spTgt>
                                        </p:tgtEl>
                                      </p:cBhvr>
                                    </p:animEffect>
                                  </p:childTnLst>
                                </p:cTn>
                              </p:par>
                            </p:childTnLst>
                          </p:cTn>
                        </p:par>
                        <p:par>
                          <p:cTn id="25" fill="hold">
                            <p:stCondLst>
                              <p:cond delay="2300"/>
                            </p:stCondLst>
                            <p:childTnLst>
                              <p:par>
                                <p:cTn id="26" presetID="22" presetClass="entr" presetSubtype="8" fill="hold" grpId="0" nodeType="afterEffect">
                                  <p:stCondLst>
                                    <p:cond delay="0"/>
                                  </p:stCondLst>
                                  <p:childTnLst>
                                    <p:set>
                                      <p:cBhvr>
                                        <p:cTn id="27" dur="1" fill="hold">
                                          <p:stCondLst>
                                            <p:cond delay="0"/>
                                          </p:stCondLst>
                                        </p:cTn>
                                        <p:tgtEl>
                                          <p:spTgt spid="32">
                                            <p:graphicEl>
                                              <a:chart seriesIdx="-4" categoryIdx="0" bldStep="category"/>
                                            </p:graphicEl>
                                          </p:spTgt>
                                        </p:tgtEl>
                                        <p:attrNameLst>
                                          <p:attrName>style.visibility</p:attrName>
                                        </p:attrNameLst>
                                      </p:cBhvr>
                                      <p:to>
                                        <p:strVal val="visible"/>
                                      </p:to>
                                    </p:set>
                                    <p:animEffect transition="in" filter="wipe(left)">
                                      <p:cBhvr>
                                        <p:cTn id="28" dur="500"/>
                                        <p:tgtEl>
                                          <p:spTgt spid="32">
                                            <p:graphicEl>
                                              <a:chart seriesIdx="-4" categoryIdx="0" bldStep="category"/>
                                            </p:graphicEl>
                                          </p:spTgt>
                                        </p:tgtEl>
                                      </p:cBhvr>
                                    </p:animEffect>
                                  </p:childTnLst>
                                </p:cTn>
                              </p:par>
                            </p:childTnLst>
                          </p:cTn>
                        </p:par>
                        <p:par>
                          <p:cTn id="29" fill="hold">
                            <p:stCondLst>
                              <p:cond delay="2800"/>
                            </p:stCondLst>
                            <p:childTnLst>
                              <p:par>
                                <p:cTn id="30" presetID="22" presetClass="entr" presetSubtype="8" fill="hold" grpId="0" nodeType="afterEffect">
                                  <p:stCondLst>
                                    <p:cond delay="0"/>
                                  </p:stCondLst>
                                  <p:childTnLst>
                                    <p:set>
                                      <p:cBhvr>
                                        <p:cTn id="31" dur="1" fill="hold">
                                          <p:stCondLst>
                                            <p:cond delay="0"/>
                                          </p:stCondLst>
                                        </p:cTn>
                                        <p:tgtEl>
                                          <p:spTgt spid="32">
                                            <p:graphicEl>
                                              <a:chart seriesIdx="-4" categoryIdx="1" bldStep="category"/>
                                            </p:graphicEl>
                                          </p:spTgt>
                                        </p:tgtEl>
                                        <p:attrNameLst>
                                          <p:attrName>style.visibility</p:attrName>
                                        </p:attrNameLst>
                                      </p:cBhvr>
                                      <p:to>
                                        <p:strVal val="visible"/>
                                      </p:to>
                                    </p:set>
                                    <p:animEffect transition="in" filter="wipe(left)">
                                      <p:cBhvr>
                                        <p:cTn id="32" dur="500"/>
                                        <p:tgtEl>
                                          <p:spTgt spid="32">
                                            <p:graphicEl>
                                              <a:chart seriesIdx="-4" categoryIdx="1" bldStep="category"/>
                                            </p:graphicEl>
                                          </p:spTgt>
                                        </p:tgtEl>
                                      </p:cBhvr>
                                    </p:animEffect>
                                  </p:childTnLst>
                                </p:cTn>
                              </p:par>
                            </p:childTnLst>
                          </p:cTn>
                        </p:par>
                        <p:par>
                          <p:cTn id="33" fill="hold">
                            <p:stCondLst>
                              <p:cond delay="3300"/>
                            </p:stCondLst>
                            <p:childTnLst>
                              <p:par>
                                <p:cTn id="34" presetID="22" presetClass="entr" presetSubtype="8" fill="hold" grpId="0" nodeType="afterEffect">
                                  <p:stCondLst>
                                    <p:cond delay="0"/>
                                  </p:stCondLst>
                                  <p:childTnLst>
                                    <p:set>
                                      <p:cBhvr>
                                        <p:cTn id="35" dur="1" fill="hold">
                                          <p:stCondLst>
                                            <p:cond delay="0"/>
                                          </p:stCondLst>
                                        </p:cTn>
                                        <p:tgtEl>
                                          <p:spTgt spid="32">
                                            <p:graphicEl>
                                              <a:chart seriesIdx="-4" categoryIdx="2" bldStep="category"/>
                                            </p:graphicEl>
                                          </p:spTgt>
                                        </p:tgtEl>
                                        <p:attrNameLst>
                                          <p:attrName>style.visibility</p:attrName>
                                        </p:attrNameLst>
                                      </p:cBhvr>
                                      <p:to>
                                        <p:strVal val="visible"/>
                                      </p:to>
                                    </p:set>
                                    <p:animEffect transition="in" filter="wipe(left)">
                                      <p:cBhvr>
                                        <p:cTn id="36" dur="500"/>
                                        <p:tgtEl>
                                          <p:spTgt spid="32">
                                            <p:graphicEl>
                                              <a:chart seriesIdx="-4" categoryIdx="2" bldStep="category"/>
                                            </p:graphicEl>
                                          </p:spTgt>
                                        </p:tgtEl>
                                      </p:cBhvr>
                                    </p:animEffect>
                                  </p:childTnLst>
                                </p:cTn>
                              </p:par>
                            </p:childTnLst>
                          </p:cTn>
                        </p:par>
                        <p:par>
                          <p:cTn id="37" fill="hold">
                            <p:stCondLst>
                              <p:cond delay="3800"/>
                            </p:stCondLst>
                            <p:childTnLst>
                              <p:par>
                                <p:cTn id="38" presetID="22" presetClass="entr" presetSubtype="8" fill="hold" grpId="0" nodeType="afterEffect">
                                  <p:stCondLst>
                                    <p:cond delay="0"/>
                                  </p:stCondLst>
                                  <p:childTnLst>
                                    <p:set>
                                      <p:cBhvr>
                                        <p:cTn id="39" dur="1" fill="hold">
                                          <p:stCondLst>
                                            <p:cond delay="0"/>
                                          </p:stCondLst>
                                        </p:cTn>
                                        <p:tgtEl>
                                          <p:spTgt spid="32">
                                            <p:graphicEl>
                                              <a:chart seriesIdx="-4" categoryIdx="3" bldStep="category"/>
                                            </p:graphicEl>
                                          </p:spTgt>
                                        </p:tgtEl>
                                        <p:attrNameLst>
                                          <p:attrName>style.visibility</p:attrName>
                                        </p:attrNameLst>
                                      </p:cBhvr>
                                      <p:to>
                                        <p:strVal val="visible"/>
                                      </p:to>
                                    </p:set>
                                    <p:animEffect transition="in" filter="wipe(left)">
                                      <p:cBhvr>
                                        <p:cTn id="40" dur="500"/>
                                        <p:tgtEl>
                                          <p:spTgt spid="32">
                                            <p:graphicEl>
                                              <a:chart seriesIdx="-4" categoryIdx="3" bldStep="category"/>
                                            </p:graphicEl>
                                          </p:spTgt>
                                        </p:tgtEl>
                                      </p:cBhvr>
                                    </p:animEffect>
                                  </p:childTnLst>
                                </p:cTn>
                              </p:par>
                            </p:childTnLst>
                          </p:cTn>
                        </p:par>
                        <p:par>
                          <p:cTn id="41" fill="hold">
                            <p:stCondLst>
                              <p:cond delay="4300"/>
                            </p:stCondLst>
                            <p:childTnLst>
                              <p:par>
                                <p:cTn id="42" presetID="22" presetClass="entr" presetSubtype="8" fill="hold" grpId="0" nodeType="afterEffect">
                                  <p:stCondLst>
                                    <p:cond delay="0"/>
                                  </p:stCondLst>
                                  <p:childTnLst>
                                    <p:set>
                                      <p:cBhvr>
                                        <p:cTn id="43" dur="1" fill="hold">
                                          <p:stCondLst>
                                            <p:cond delay="0"/>
                                          </p:stCondLst>
                                        </p:cTn>
                                        <p:tgtEl>
                                          <p:spTgt spid="32">
                                            <p:graphicEl>
                                              <a:chart seriesIdx="-4" categoryIdx="4" bldStep="category"/>
                                            </p:graphicEl>
                                          </p:spTgt>
                                        </p:tgtEl>
                                        <p:attrNameLst>
                                          <p:attrName>style.visibility</p:attrName>
                                        </p:attrNameLst>
                                      </p:cBhvr>
                                      <p:to>
                                        <p:strVal val="visible"/>
                                      </p:to>
                                    </p:set>
                                    <p:animEffect transition="in" filter="wipe(left)">
                                      <p:cBhvr>
                                        <p:cTn id="44" dur="500"/>
                                        <p:tgtEl>
                                          <p:spTgt spid="32">
                                            <p:graphicEl>
                                              <a:chart seriesIdx="-4" categoryIdx="4" bldStep="category"/>
                                            </p:graphicEl>
                                          </p:spTgt>
                                        </p:tgtEl>
                                      </p:cBhvr>
                                    </p:animEffect>
                                  </p:childTnLst>
                                </p:cTn>
                              </p:par>
                            </p:childTnLst>
                          </p:cTn>
                        </p:par>
                        <p:par>
                          <p:cTn id="45" fill="hold">
                            <p:stCondLst>
                              <p:cond delay="4800"/>
                            </p:stCondLst>
                            <p:childTnLst>
                              <p:par>
                                <p:cTn id="46" presetID="22" presetClass="entr" presetSubtype="8" fill="hold" grpId="0" nodeType="afterEffect">
                                  <p:stCondLst>
                                    <p:cond delay="0"/>
                                  </p:stCondLst>
                                  <p:childTnLst>
                                    <p:set>
                                      <p:cBhvr>
                                        <p:cTn id="47" dur="1" fill="hold">
                                          <p:stCondLst>
                                            <p:cond delay="0"/>
                                          </p:stCondLst>
                                        </p:cTn>
                                        <p:tgtEl>
                                          <p:spTgt spid="32">
                                            <p:graphicEl>
                                              <a:chart seriesIdx="-4" categoryIdx="5" bldStep="category"/>
                                            </p:graphicEl>
                                          </p:spTgt>
                                        </p:tgtEl>
                                        <p:attrNameLst>
                                          <p:attrName>style.visibility</p:attrName>
                                        </p:attrNameLst>
                                      </p:cBhvr>
                                      <p:to>
                                        <p:strVal val="visible"/>
                                      </p:to>
                                    </p:set>
                                    <p:animEffect transition="in" filter="wipe(left)">
                                      <p:cBhvr>
                                        <p:cTn id="48" dur="500"/>
                                        <p:tgtEl>
                                          <p:spTgt spid="32">
                                            <p:graphicEl>
                                              <a:chart seriesIdx="-4" categoryIdx="5" bldStep="category"/>
                                            </p:graphicEl>
                                          </p:spTgt>
                                        </p:tgtEl>
                                      </p:cBhvr>
                                    </p:animEffect>
                                  </p:childTnLst>
                                </p:cTn>
                              </p:par>
                            </p:childTnLst>
                          </p:cTn>
                        </p:par>
                        <p:par>
                          <p:cTn id="49" fill="hold">
                            <p:stCondLst>
                              <p:cond delay="5300"/>
                            </p:stCondLst>
                            <p:childTnLst>
                              <p:par>
                                <p:cTn id="50" presetID="22" presetClass="entr" presetSubtype="8" fill="hold" grpId="0" nodeType="afterEffect">
                                  <p:stCondLst>
                                    <p:cond delay="0"/>
                                  </p:stCondLst>
                                  <p:childTnLst>
                                    <p:set>
                                      <p:cBhvr>
                                        <p:cTn id="51" dur="1" fill="hold">
                                          <p:stCondLst>
                                            <p:cond delay="0"/>
                                          </p:stCondLst>
                                        </p:cTn>
                                        <p:tgtEl>
                                          <p:spTgt spid="32">
                                            <p:graphicEl>
                                              <a:chart seriesIdx="-4" categoryIdx="6" bldStep="category"/>
                                            </p:graphicEl>
                                          </p:spTgt>
                                        </p:tgtEl>
                                        <p:attrNameLst>
                                          <p:attrName>style.visibility</p:attrName>
                                        </p:attrNameLst>
                                      </p:cBhvr>
                                      <p:to>
                                        <p:strVal val="visible"/>
                                      </p:to>
                                    </p:set>
                                    <p:animEffect transition="in" filter="wipe(left)">
                                      <p:cBhvr>
                                        <p:cTn id="52" dur="500"/>
                                        <p:tgtEl>
                                          <p:spTgt spid="32">
                                            <p:graphicEl>
                                              <a:chart seriesIdx="-4" categoryIdx="6" bldStep="category"/>
                                            </p:graphicEl>
                                          </p:spTgt>
                                        </p:tgtEl>
                                      </p:cBhvr>
                                    </p:animEffect>
                                  </p:childTnLst>
                                </p:cTn>
                              </p:par>
                            </p:childTnLst>
                          </p:cTn>
                        </p:par>
                        <p:par>
                          <p:cTn id="53" fill="hold">
                            <p:stCondLst>
                              <p:cond delay="5800"/>
                            </p:stCondLst>
                            <p:childTnLst>
                              <p:par>
                                <p:cTn id="54" presetID="22" presetClass="entr" presetSubtype="8" fill="hold" grpId="0" nodeType="afterEffect">
                                  <p:stCondLst>
                                    <p:cond delay="0"/>
                                  </p:stCondLst>
                                  <p:childTnLst>
                                    <p:set>
                                      <p:cBhvr>
                                        <p:cTn id="55" dur="1" fill="hold">
                                          <p:stCondLst>
                                            <p:cond delay="0"/>
                                          </p:stCondLst>
                                        </p:cTn>
                                        <p:tgtEl>
                                          <p:spTgt spid="32">
                                            <p:graphicEl>
                                              <a:chart seriesIdx="-4" categoryIdx="7" bldStep="category"/>
                                            </p:graphicEl>
                                          </p:spTgt>
                                        </p:tgtEl>
                                        <p:attrNameLst>
                                          <p:attrName>style.visibility</p:attrName>
                                        </p:attrNameLst>
                                      </p:cBhvr>
                                      <p:to>
                                        <p:strVal val="visible"/>
                                      </p:to>
                                    </p:set>
                                    <p:animEffect transition="in" filter="wipe(left)">
                                      <p:cBhvr>
                                        <p:cTn id="56" dur="500"/>
                                        <p:tgtEl>
                                          <p:spTgt spid="32">
                                            <p:graphicEl>
                                              <a:chart seriesIdx="-4" categoryIdx="7" bldStep="category"/>
                                            </p:graphicEl>
                                          </p:spTgt>
                                        </p:tgtEl>
                                      </p:cBhvr>
                                    </p:animEffect>
                                  </p:childTnLst>
                                </p:cTn>
                              </p:par>
                            </p:childTnLst>
                          </p:cTn>
                        </p:par>
                        <p:par>
                          <p:cTn id="57" fill="hold">
                            <p:stCondLst>
                              <p:cond delay="6300"/>
                            </p:stCondLst>
                            <p:childTnLst>
                              <p:par>
                                <p:cTn id="58" presetID="22" presetClass="entr" presetSubtype="8" fill="hold" grpId="0" nodeType="afterEffect">
                                  <p:stCondLst>
                                    <p:cond delay="0"/>
                                  </p:stCondLst>
                                  <p:childTnLst>
                                    <p:set>
                                      <p:cBhvr>
                                        <p:cTn id="59" dur="1" fill="hold">
                                          <p:stCondLst>
                                            <p:cond delay="0"/>
                                          </p:stCondLst>
                                        </p:cTn>
                                        <p:tgtEl>
                                          <p:spTgt spid="32">
                                            <p:graphicEl>
                                              <a:chart seriesIdx="-4" categoryIdx="8" bldStep="category"/>
                                            </p:graphicEl>
                                          </p:spTgt>
                                        </p:tgtEl>
                                        <p:attrNameLst>
                                          <p:attrName>style.visibility</p:attrName>
                                        </p:attrNameLst>
                                      </p:cBhvr>
                                      <p:to>
                                        <p:strVal val="visible"/>
                                      </p:to>
                                    </p:set>
                                    <p:animEffect transition="in" filter="wipe(left)">
                                      <p:cBhvr>
                                        <p:cTn id="60" dur="500"/>
                                        <p:tgtEl>
                                          <p:spTgt spid="32">
                                            <p:graphicEl>
                                              <a:chart seriesIdx="-4" categoryIdx="8" bldStep="category"/>
                                            </p:graphicEl>
                                          </p:spTgt>
                                        </p:tgtEl>
                                      </p:cBhvr>
                                    </p:animEffect>
                                  </p:childTnLst>
                                </p:cTn>
                              </p:par>
                            </p:childTnLst>
                          </p:cTn>
                        </p:par>
                        <p:par>
                          <p:cTn id="61" fill="hold">
                            <p:stCondLst>
                              <p:cond delay="6800"/>
                            </p:stCondLst>
                            <p:childTnLst>
                              <p:par>
                                <p:cTn id="62" presetID="22" presetClass="entr" presetSubtype="8" fill="hold" grpId="0" nodeType="afterEffect">
                                  <p:stCondLst>
                                    <p:cond delay="0"/>
                                  </p:stCondLst>
                                  <p:childTnLst>
                                    <p:set>
                                      <p:cBhvr>
                                        <p:cTn id="63" dur="1" fill="hold">
                                          <p:stCondLst>
                                            <p:cond delay="0"/>
                                          </p:stCondLst>
                                        </p:cTn>
                                        <p:tgtEl>
                                          <p:spTgt spid="32">
                                            <p:graphicEl>
                                              <a:chart seriesIdx="-4" categoryIdx="9" bldStep="category"/>
                                            </p:graphicEl>
                                          </p:spTgt>
                                        </p:tgtEl>
                                        <p:attrNameLst>
                                          <p:attrName>style.visibility</p:attrName>
                                        </p:attrNameLst>
                                      </p:cBhvr>
                                      <p:to>
                                        <p:strVal val="visible"/>
                                      </p:to>
                                    </p:set>
                                    <p:animEffect transition="in" filter="wipe(left)">
                                      <p:cBhvr>
                                        <p:cTn id="64" dur="500"/>
                                        <p:tgtEl>
                                          <p:spTgt spid="32">
                                            <p:graphicEl>
                                              <a:chart seriesIdx="-4" categoryIdx="9" bldStep="category"/>
                                            </p:graphicEl>
                                          </p:spTgt>
                                        </p:tgtEl>
                                      </p:cBhvr>
                                    </p:animEffect>
                                  </p:childTnLst>
                                </p:cTn>
                              </p:par>
                              <p:par>
                                <p:cTn id="65" presetID="2" presetClass="entr" presetSubtype="2" decel="56000" fill="hold" nodeType="with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750" fill="hold"/>
                                        <p:tgtEl>
                                          <p:spTgt spid="5"/>
                                        </p:tgtEl>
                                        <p:attrNameLst>
                                          <p:attrName>ppt_x</p:attrName>
                                        </p:attrNameLst>
                                      </p:cBhvr>
                                      <p:tavLst>
                                        <p:tav tm="0">
                                          <p:val>
                                            <p:strVal val="1+#ppt_w/2"/>
                                          </p:val>
                                        </p:tav>
                                        <p:tav tm="100000">
                                          <p:val>
                                            <p:strVal val="#ppt_x"/>
                                          </p:val>
                                        </p:tav>
                                      </p:tavLst>
                                    </p:anim>
                                    <p:anim calcmode="lin" valueType="num">
                                      <p:cBhvr additive="base">
                                        <p:cTn id="68"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1" grpId="0"/>
      <p:bldGraphic spid="32" grpId="0" uiExpand="1">
        <p:bldSub>
          <a:bldChart bld="category"/>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35000" y="1969407"/>
            <a:ext cx="3037114" cy="3925888"/>
            <a:chOff x="635000" y="1969407"/>
            <a:chExt cx="3037114" cy="3925888"/>
          </a:xfrm>
        </p:grpSpPr>
        <p:sp>
          <p:nvSpPr>
            <p:cNvPr id="18" name="矩形 17"/>
            <p:cNvSpPr/>
            <p:nvPr/>
          </p:nvSpPr>
          <p:spPr>
            <a:xfrm>
              <a:off x="635000" y="1969407"/>
              <a:ext cx="3037114" cy="3925888"/>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7552" r="25768"/>
            <a:stretch/>
          </p:blipFill>
          <p:spPr>
            <a:xfrm>
              <a:off x="1193809" y="2444785"/>
              <a:ext cx="1919497" cy="1919497"/>
            </a:xfrm>
            <a:prstGeom prst="ellipse">
              <a:avLst/>
            </a:prstGeom>
            <a:ln>
              <a:noFill/>
            </a:ln>
            <a:effectLst>
              <a:outerShdw blurRad="292100" dist="139700" dir="2700000" algn="tl" rotWithShape="0">
                <a:srgbClr val="333333">
                  <a:alpha val="65000"/>
                </a:srgbClr>
              </a:outerShdw>
            </a:effectLst>
          </p:spPr>
        </p:pic>
        <p:sp>
          <p:nvSpPr>
            <p:cNvPr id="24" name="矩形 23"/>
            <p:cNvSpPr/>
            <p:nvPr/>
          </p:nvSpPr>
          <p:spPr>
            <a:xfrm>
              <a:off x="1108566" y="4515958"/>
              <a:ext cx="2089982" cy="630942"/>
            </a:xfrm>
            <a:prstGeom prst="rect">
              <a:avLst/>
            </a:prstGeom>
          </p:spPr>
          <p:txBody>
            <a:bodyPr wrap="square">
              <a:spAutoFit/>
            </a:bodyPr>
            <a:lstStyle/>
            <a:p>
              <a:pPr>
                <a:lnSpc>
                  <a:spcPct val="125000"/>
                </a:lnSpc>
              </a:pPr>
              <a:r>
                <a:rPr lang="en-US" altLang="zh-CN" sz="28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8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2" name="矩形 31"/>
            <p:cNvSpPr/>
            <p:nvPr/>
          </p:nvSpPr>
          <p:spPr>
            <a:xfrm>
              <a:off x="1217659" y="5297065"/>
              <a:ext cx="1871797" cy="512448"/>
            </a:xfrm>
            <a:prstGeom prst="rect">
              <a:avLst/>
            </a:prstGeom>
          </p:spPr>
          <p:txBody>
            <a:bodyPr wrap="square">
              <a:spAutoFit/>
            </a:bodyPr>
            <a:lstStyle/>
            <a:p>
              <a:pPr algn="ctr">
                <a:lnSpc>
                  <a:spcPct val="130000"/>
                </a:lnSpc>
              </a:pPr>
              <a:r>
                <a:rPr lang="en-US" altLang="zh-CN" sz="105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a:p>
              <a:pPr algn="ctr">
                <a:lnSpc>
                  <a:spcPct val="130000"/>
                </a:lnSpc>
              </a:pPr>
              <a:r>
                <a:rPr lang="en-US" altLang="zh-CN" sz="1050" dirty="0">
                  <a:solidFill>
                    <a:schemeClr val="bg1">
                      <a:lumMod val="65000"/>
                    </a:schemeClr>
                  </a:solidFill>
                  <a:latin typeface="方正兰亭纤黑_GBK" panose="02000000000000000000" pitchFamily="2" charset="-122"/>
                  <a:ea typeface="方正兰亭纤黑_GBK" panose="02000000000000000000" pitchFamily="2" charset="-122"/>
                </a:rPr>
                <a:t>Be what you want to be</a:t>
              </a:r>
              <a:endParaRPr lang="zh-CN" altLang="en-US" sz="1050" dirty="0"/>
            </a:p>
          </p:txBody>
        </p:sp>
        <p:sp>
          <p:nvSpPr>
            <p:cNvPr id="35" name="圆角矩形 34"/>
            <p:cNvSpPr/>
            <p:nvPr/>
          </p:nvSpPr>
          <p:spPr>
            <a:xfrm>
              <a:off x="1627505" y="5161753"/>
              <a:ext cx="1052105" cy="72390"/>
            </a:xfrm>
            <a:prstGeom prst="roundRect">
              <a:avLst>
                <a:gd name="adj" fmla="val 50000"/>
              </a:avLst>
            </a:prstGeom>
            <a:solidFill>
              <a:srgbClr val="19BEB7"/>
            </a:solidFill>
            <a:ln w="539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 name="组合 7"/>
          <p:cNvGrpSpPr/>
          <p:nvPr/>
        </p:nvGrpSpPr>
        <p:grpSpPr>
          <a:xfrm>
            <a:off x="4577939" y="1969407"/>
            <a:ext cx="3037114" cy="3925888"/>
            <a:chOff x="4577939" y="1969407"/>
            <a:chExt cx="3037114" cy="3925888"/>
          </a:xfrm>
        </p:grpSpPr>
        <p:sp>
          <p:nvSpPr>
            <p:cNvPr id="19" name="矩形 18"/>
            <p:cNvSpPr/>
            <p:nvPr/>
          </p:nvSpPr>
          <p:spPr>
            <a:xfrm>
              <a:off x="4577939" y="1969407"/>
              <a:ext cx="3037114" cy="3925888"/>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l="256" r="33064"/>
            <a:stretch/>
          </p:blipFill>
          <p:spPr>
            <a:xfrm>
              <a:off x="5137096" y="2444785"/>
              <a:ext cx="1918800" cy="1918800"/>
            </a:xfrm>
            <a:prstGeom prst="ellipse">
              <a:avLst/>
            </a:prstGeom>
            <a:ln>
              <a:noFill/>
            </a:ln>
            <a:effectLst>
              <a:outerShdw blurRad="292100" dist="139700" dir="2700000" algn="tl" rotWithShape="0">
                <a:srgbClr val="333333">
                  <a:alpha val="65000"/>
                </a:srgbClr>
              </a:outerShdw>
            </a:effectLst>
          </p:spPr>
        </p:pic>
        <p:sp>
          <p:nvSpPr>
            <p:cNvPr id="25" name="矩形 24"/>
            <p:cNvSpPr/>
            <p:nvPr/>
          </p:nvSpPr>
          <p:spPr>
            <a:xfrm>
              <a:off x="5092736" y="4515958"/>
              <a:ext cx="2184325" cy="630942"/>
            </a:xfrm>
            <a:prstGeom prst="rect">
              <a:avLst/>
            </a:prstGeom>
          </p:spPr>
          <p:txBody>
            <a:bodyPr wrap="square">
              <a:spAutoFit/>
            </a:bodyPr>
            <a:lstStyle/>
            <a:p>
              <a:pPr>
                <a:lnSpc>
                  <a:spcPct val="125000"/>
                </a:lnSpc>
              </a:pPr>
              <a:r>
                <a:rPr lang="en-US" altLang="zh-CN" sz="28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8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3" name="矩形 32"/>
            <p:cNvSpPr/>
            <p:nvPr/>
          </p:nvSpPr>
          <p:spPr>
            <a:xfrm>
              <a:off x="5187493" y="5297065"/>
              <a:ext cx="1818006" cy="512448"/>
            </a:xfrm>
            <a:prstGeom prst="rect">
              <a:avLst/>
            </a:prstGeom>
          </p:spPr>
          <p:txBody>
            <a:bodyPr wrap="square">
              <a:spAutoFit/>
            </a:bodyPr>
            <a:lstStyle/>
            <a:p>
              <a:pPr algn="ctr">
                <a:lnSpc>
                  <a:spcPct val="130000"/>
                </a:lnSpc>
              </a:pPr>
              <a:r>
                <a:rPr lang="en-US" altLang="zh-CN" sz="105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a:p>
              <a:pPr algn="ctr">
                <a:lnSpc>
                  <a:spcPct val="130000"/>
                </a:lnSpc>
              </a:pPr>
              <a:r>
                <a:rPr lang="en-US" altLang="zh-CN" sz="1050" dirty="0">
                  <a:solidFill>
                    <a:schemeClr val="bg1">
                      <a:lumMod val="65000"/>
                    </a:schemeClr>
                  </a:solidFill>
                  <a:latin typeface="方正兰亭纤黑_GBK" panose="02000000000000000000" pitchFamily="2" charset="-122"/>
                  <a:ea typeface="方正兰亭纤黑_GBK" panose="02000000000000000000" pitchFamily="2" charset="-122"/>
                </a:rPr>
                <a:t>Be what you want to be</a:t>
              </a:r>
              <a:endParaRPr lang="zh-CN" altLang="en-US" sz="1050" dirty="0"/>
            </a:p>
          </p:txBody>
        </p:sp>
        <p:sp>
          <p:nvSpPr>
            <p:cNvPr id="36" name="圆角矩形 35"/>
            <p:cNvSpPr/>
            <p:nvPr/>
          </p:nvSpPr>
          <p:spPr>
            <a:xfrm>
              <a:off x="5570444" y="5161753"/>
              <a:ext cx="1052105" cy="72390"/>
            </a:xfrm>
            <a:prstGeom prst="roundRect">
              <a:avLst>
                <a:gd name="adj" fmla="val 50000"/>
              </a:avLst>
            </a:prstGeom>
            <a:solidFill>
              <a:srgbClr val="19BEB7"/>
            </a:solidFill>
            <a:ln w="539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9" name="组合 8"/>
          <p:cNvGrpSpPr/>
          <p:nvPr/>
        </p:nvGrpSpPr>
        <p:grpSpPr>
          <a:xfrm>
            <a:off x="8520878" y="1969407"/>
            <a:ext cx="3037114" cy="3925888"/>
            <a:chOff x="8520878" y="1969407"/>
            <a:chExt cx="3037114" cy="3925888"/>
          </a:xfrm>
        </p:grpSpPr>
        <p:sp>
          <p:nvSpPr>
            <p:cNvPr id="20" name="矩形 19"/>
            <p:cNvSpPr/>
            <p:nvPr/>
          </p:nvSpPr>
          <p:spPr>
            <a:xfrm>
              <a:off x="8520878" y="1969407"/>
              <a:ext cx="3037114" cy="3925888"/>
            </a:xfrm>
            <a:prstGeom prst="rect">
              <a:avLst/>
            </a:prstGeom>
            <a:noFill/>
            <a:ln w="6350">
              <a:solidFill>
                <a:srgbClr val="E4E4E4">
                  <a:alpha val="18000"/>
                </a:srgbClr>
              </a:solidFill>
            </a:ln>
            <a:effectLst>
              <a:outerShdw blurRad="139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845" r="33653" b="1747"/>
            <a:stretch/>
          </p:blipFill>
          <p:spPr>
            <a:xfrm>
              <a:off x="9079687" y="2444785"/>
              <a:ext cx="1919497" cy="1919497"/>
            </a:xfrm>
            <a:prstGeom prst="ellipse">
              <a:avLst/>
            </a:prstGeom>
            <a:ln>
              <a:noFill/>
            </a:ln>
            <a:effectLst>
              <a:outerShdw blurRad="292100" dist="139700" dir="2700000" algn="tl" rotWithShape="0">
                <a:srgbClr val="333333">
                  <a:alpha val="65000"/>
                </a:srgbClr>
              </a:outerShdw>
            </a:effectLst>
          </p:spPr>
        </p:pic>
        <p:sp>
          <p:nvSpPr>
            <p:cNvPr id="26" name="矩形 25"/>
            <p:cNvSpPr/>
            <p:nvPr/>
          </p:nvSpPr>
          <p:spPr>
            <a:xfrm>
              <a:off x="8990532" y="4515958"/>
              <a:ext cx="2097807" cy="630942"/>
            </a:xfrm>
            <a:prstGeom prst="rect">
              <a:avLst/>
            </a:prstGeom>
          </p:spPr>
          <p:txBody>
            <a:bodyPr wrap="square">
              <a:spAutoFit/>
            </a:bodyPr>
            <a:lstStyle/>
            <a:p>
              <a:pPr>
                <a:lnSpc>
                  <a:spcPct val="125000"/>
                </a:lnSpc>
              </a:pPr>
              <a:r>
                <a:rPr lang="en-US" altLang="zh-CN" sz="2800" spc="-150" dirty="0">
                  <a:solidFill>
                    <a:schemeClr val="bg1">
                      <a:lumMod val="65000"/>
                    </a:schemeClr>
                  </a:solidFill>
                  <a:latin typeface="方正兰亭纤黑_GBK" panose="02000000000000000000" pitchFamily="2" charset="-122"/>
                  <a:ea typeface="方正兰亭纤黑_GBK" panose="02000000000000000000" pitchFamily="2" charset="-122"/>
                </a:rPr>
                <a:t>Annual Sale</a:t>
              </a:r>
              <a:endParaRPr lang="zh-CN" altLang="en-US" sz="2800" spc="-15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4" name="矩形 33"/>
            <p:cNvSpPr/>
            <p:nvPr/>
          </p:nvSpPr>
          <p:spPr>
            <a:xfrm>
              <a:off x="9134189" y="5297065"/>
              <a:ext cx="1810493" cy="512448"/>
            </a:xfrm>
            <a:prstGeom prst="rect">
              <a:avLst/>
            </a:prstGeom>
          </p:spPr>
          <p:txBody>
            <a:bodyPr wrap="square">
              <a:spAutoFit/>
            </a:bodyPr>
            <a:lstStyle/>
            <a:p>
              <a:pPr algn="ctr">
                <a:lnSpc>
                  <a:spcPct val="130000"/>
                </a:lnSpc>
              </a:pPr>
              <a:r>
                <a:rPr lang="en-US" altLang="zh-CN" sz="1050" dirty="0">
                  <a:solidFill>
                    <a:schemeClr val="bg1">
                      <a:lumMod val="65000"/>
                    </a:schemeClr>
                  </a:solidFill>
                  <a:latin typeface="方正兰亭纤黑_GBK" panose="02000000000000000000" pitchFamily="2" charset="-122"/>
                  <a:ea typeface="方正兰亭纤黑_GBK" panose="02000000000000000000" pitchFamily="2" charset="-122"/>
                </a:rPr>
                <a:t>Go where you want to go</a:t>
              </a:r>
            </a:p>
            <a:p>
              <a:pPr algn="ctr">
                <a:lnSpc>
                  <a:spcPct val="130000"/>
                </a:lnSpc>
              </a:pPr>
              <a:r>
                <a:rPr lang="en-US" altLang="zh-CN" sz="1050" dirty="0">
                  <a:solidFill>
                    <a:schemeClr val="bg1">
                      <a:lumMod val="65000"/>
                    </a:schemeClr>
                  </a:solidFill>
                  <a:latin typeface="方正兰亭纤黑_GBK" panose="02000000000000000000" pitchFamily="2" charset="-122"/>
                  <a:ea typeface="方正兰亭纤黑_GBK" panose="02000000000000000000" pitchFamily="2" charset="-122"/>
                </a:rPr>
                <a:t>Be what you want to be</a:t>
              </a:r>
              <a:endParaRPr lang="zh-CN" altLang="en-US" sz="1050" dirty="0"/>
            </a:p>
          </p:txBody>
        </p:sp>
        <p:sp>
          <p:nvSpPr>
            <p:cNvPr id="37" name="圆角矩形 36"/>
            <p:cNvSpPr/>
            <p:nvPr/>
          </p:nvSpPr>
          <p:spPr>
            <a:xfrm>
              <a:off x="9513381" y="5161753"/>
              <a:ext cx="1052105" cy="72390"/>
            </a:xfrm>
            <a:prstGeom prst="roundRect">
              <a:avLst>
                <a:gd name="adj" fmla="val 50000"/>
              </a:avLst>
            </a:prstGeom>
            <a:solidFill>
              <a:srgbClr val="19BEB7"/>
            </a:solidFill>
            <a:ln w="539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7" name="矩形 26"/>
          <p:cNvSpPr/>
          <p:nvPr/>
        </p:nvSpPr>
        <p:spPr>
          <a:xfrm>
            <a:off x="700088" y="574044"/>
            <a:ext cx="1377177" cy="343107"/>
          </a:xfrm>
          <a:prstGeom prst="rect">
            <a:avLst/>
          </a:prstGeom>
        </p:spPr>
        <p:txBody>
          <a:bodyPr wrap="square">
            <a:spAutoFit/>
          </a:bodyPr>
          <a:lstStyle/>
          <a:p>
            <a:pPr algn="just">
              <a:lnSpc>
                <a:spcPct val="125000"/>
              </a:lnSpc>
            </a:pPr>
            <a:r>
              <a:rPr lang="en-US" altLang="zh-CN" sz="1400" spc="600" dirty="0">
                <a:solidFill>
                  <a:schemeClr val="bg1">
                    <a:lumMod val="65000"/>
                  </a:schemeClr>
                </a:solidFill>
                <a:latin typeface="方正兰亭纤黑_GBK" panose="02000000000000000000" pitchFamily="2" charset="-122"/>
                <a:ea typeface="方正兰亭纤黑_GBK" panose="02000000000000000000" pitchFamily="2" charset="-122"/>
              </a:rPr>
              <a:t>CHART</a:t>
            </a:r>
            <a:endParaRPr lang="zh-CN" altLang="en-US" sz="1400" spc="6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28" name="圆角矩形 27"/>
          <p:cNvSpPr/>
          <p:nvPr/>
        </p:nvSpPr>
        <p:spPr>
          <a:xfrm>
            <a:off x="619124" y="575133"/>
            <a:ext cx="1309123"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122820" y="608313"/>
            <a:ext cx="539751" cy="323165"/>
          </a:xfrm>
          <a:prstGeom prst="rect">
            <a:avLst/>
          </a:prstGeom>
        </p:spPr>
        <p:txBody>
          <a:bodyPr wrap="square">
            <a:spAutoFit/>
          </a:bodyPr>
          <a:lstStyle/>
          <a:p>
            <a:pPr algn="just">
              <a:lnSpc>
                <a:spcPct val="125000"/>
              </a:lnSpc>
            </a:pPr>
            <a:r>
              <a:rPr lang="en-US" altLang="zh-CN" sz="1200" spc="300" dirty="0">
                <a:solidFill>
                  <a:schemeClr val="bg1">
                    <a:lumMod val="65000"/>
                  </a:schemeClr>
                </a:solidFill>
                <a:latin typeface="方正兰亭纤黑_GBK" panose="02000000000000000000" pitchFamily="2" charset="-122"/>
                <a:ea typeface="方正兰亭纤黑_GBK" panose="02000000000000000000" pitchFamily="2" charset="-122"/>
              </a:rPr>
              <a:t>01</a:t>
            </a:r>
            <a:endParaRPr lang="zh-CN" altLang="en-US" sz="1200" spc="3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
        <p:nvSpPr>
          <p:cNvPr id="30" name="圆角矩形 29"/>
          <p:cNvSpPr/>
          <p:nvPr/>
        </p:nvSpPr>
        <p:spPr>
          <a:xfrm>
            <a:off x="11056144" y="575133"/>
            <a:ext cx="501848" cy="361318"/>
          </a:xfrm>
          <a:prstGeom prst="roundRect">
            <a:avLst>
              <a:gd name="adj" fmla="val 725"/>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936901" y="493708"/>
            <a:ext cx="4318197" cy="553998"/>
          </a:xfrm>
          <a:prstGeom prst="rect">
            <a:avLst/>
          </a:prstGeom>
        </p:spPr>
        <p:txBody>
          <a:bodyPr wrap="square">
            <a:spAutoFit/>
          </a:bodyPr>
          <a:lstStyle/>
          <a:p>
            <a:pPr algn="just">
              <a:lnSpc>
                <a:spcPct val="125000"/>
              </a:lnSpc>
            </a:pPr>
            <a:r>
              <a:rPr lang="en-US" altLang="zh-CN" sz="2400" dirty="0">
                <a:solidFill>
                  <a:schemeClr val="bg1">
                    <a:lumMod val="65000"/>
                  </a:schemeClr>
                </a:solidFill>
                <a:latin typeface="方正兰亭纤黑_GBK" panose="02000000000000000000" pitchFamily="2" charset="-122"/>
                <a:ea typeface="方正兰亭纤黑_GBK" panose="02000000000000000000" pitchFamily="2" charset="-122"/>
              </a:rPr>
              <a:t>Annual Sale Achieve 20,000</a:t>
            </a:r>
            <a:endParaRPr lang="zh-CN" altLang="en-US" sz="2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cxnSp>
        <p:nvCxnSpPr>
          <p:cNvPr id="38" name="直接连接符 37"/>
          <p:cNvCxnSpPr/>
          <p:nvPr/>
        </p:nvCxnSpPr>
        <p:spPr>
          <a:xfrm>
            <a:off x="5638597" y="1047706"/>
            <a:ext cx="914806" cy="0"/>
          </a:xfrm>
          <a:prstGeom prst="line">
            <a:avLst/>
          </a:prstGeom>
          <a:ln>
            <a:solidFill>
              <a:srgbClr val="D8D8D8">
                <a:alpha val="26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4758162"/>
      </p:ext>
    </p:extLst>
  </p:cSld>
  <p:clrMapOvr>
    <a:masterClrMapping/>
  </p:clrMapOvr>
  <mc:AlternateContent xmlns:mc="http://schemas.openxmlformats.org/markup-compatibility/2006" xmlns:p14="http://schemas.microsoft.com/office/powerpoint/2010/main">
    <mc:Choice Requires="p14">
      <p:transition spd="slow" p14:dur="3900" advTm="6000">
        <p14:glitter pattern="hexagon"/>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strVal val="#ppt_w+.3"/>
                                              </p:val>
                                            </p:tav>
                                            <p:tav tm="100000">
                                              <p:val>
                                                <p:strVal val="#ppt_w"/>
                                              </p:val>
                                            </p:tav>
                                          </p:tavLst>
                                        </p:anim>
                                        <p:anim calcmode="lin" valueType="num">
                                          <p:cBhvr>
                                            <p:cTn id="8" dur="1000" fill="hold"/>
                                            <p:tgtEl>
                                              <p:spTgt spid="31"/>
                                            </p:tgtEl>
                                            <p:attrNameLst>
                                              <p:attrName>ppt_h</p:attrName>
                                            </p:attrNameLst>
                                          </p:cBhvr>
                                          <p:tavLst>
                                            <p:tav tm="0">
                                              <p:val>
                                                <p:strVal val="#ppt_h"/>
                                              </p:val>
                                            </p:tav>
                                            <p:tav tm="100000">
                                              <p:val>
                                                <p:strVal val="#ppt_h"/>
                                              </p:val>
                                            </p:tav>
                                          </p:tavLst>
                                        </p:anim>
                                        <p:animEffect transition="in" filter="fade">
                                          <p:cBhvr>
                                            <p:cTn id="9" dur="1000"/>
                                            <p:tgtEl>
                                              <p:spTgt spid="31"/>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3250" fill="hold"/>
                                            <p:tgtEl>
                                              <p:spTgt spid="38"/>
                                            </p:tgtEl>
                                            <p:attrNameLst>
                                              <p:attrName>ppt_w</p:attrName>
                                            </p:attrNameLst>
                                          </p:cBhvr>
                                          <p:tavLst>
                                            <p:tav tm="0">
                                              <p:val>
                                                <p:strVal val="#ppt_w+.3"/>
                                              </p:val>
                                            </p:tav>
                                            <p:tav tm="100000">
                                              <p:val>
                                                <p:strVal val="#ppt_w"/>
                                              </p:val>
                                            </p:tav>
                                          </p:tavLst>
                                        </p:anim>
                                        <p:anim calcmode="lin" valueType="num">
                                          <p:cBhvr>
                                            <p:cTn id="13" dur="3250" fill="hold"/>
                                            <p:tgtEl>
                                              <p:spTgt spid="38"/>
                                            </p:tgtEl>
                                            <p:attrNameLst>
                                              <p:attrName>ppt_h</p:attrName>
                                            </p:attrNameLst>
                                          </p:cBhvr>
                                          <p:tavLst>
                                            <p:tav tm="0">
                                              <p:val>
                                                <p:strVal val="#ppt_h"/>
                                              </p:val>
                                            </p:tav>
                                            <p:tav tm="100000">
                                              <p:val>
                                                <p:strVal val="#ppt_h"/>
                                              </p:val>
                                            </p:tav>
                                          </p:tavLst>
                                        </p:anim>
                                        <p:animEffect transition="in" filter="fade">
                                          <p:cBhvr>
                                            <p:cTn id="14" dur="3250"/>
                                            <p:tgtEl>
                                              <p:spTgt spid="38"/>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2" presetClass="entr" presetSubtype="4" fill="hold" nodeType="withEffect" p14:presetBounceEnd="44000">
                                      <p:stCondLst>
                                        <p:cond delay="3250"/>
                                      </p:stCondLst>
                                      <p:childTnLst>
                                        <p:set>
                                          <p:cBhvr>
                                            <p:cTn id="28" dur="1" fill="hold">
                                              <p:stCondLst>
                                                <p:cond delay="0"/>
                                              </p:stCondLst>
                                            </p:cTn>
                                            <p:tgtEl>
                                              <p:spTgt spid="7"/>
                                            </p:tgtEl>
                                            <p:attrNameLst>
                                              <p:attrName>style.visibility</p:attrName>
                                            </p:attrNameLst>
                                          </p:cBhvr>
                                          <p:to>
                                            <p:strVal val="visible"/>
                                          </p:to>
                                        </p:set>
                                        <p:anim calcmode="lin" valueType="num" p14:bounceEnd="44000">
                                          <p:cBhvr additive="base">
                                            <p:cTn id="29"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14:presetBounceEnd="48000">
                                      <p:stCondLst>
                                        <p:cond delay="3750"/>
                                      </p:stCondLst>
                                      <p:childTnLst>
                                        <p:set>
                                          <p:cBhvr>
                                            <p:cTn id="32" dur="1" fill="hold">
                                              <p:stCondLst>
                                                <p:cond delay="0"/>
                                              </p:stCondLst>
                                            </p:cTn>
                                            <p:tgtEl>
                                              <p:spTgt spid="8"/>
                                            </p:tgtEl>
                                            <p:attrNameLst>
                                              <p:attrName>style.visibility</p:attrName>
                                            </p:attrNameLst>
                                          </p:cBhvr>
                                          <p:to>
                                            <p:strVal val="visible"/>
                                          </p:to>
                                        </p:set>
                                        <p:anim calcmode="lin" valueType="num" p14:bounceEnd="48000">
                                          <p:cBhvr additive="base">
                                            <p:cTn id="33" dur="500" fill="hold"/>
                                            <p:tgtEl>
                                              <p:spTgt spid="8"/>
                                            </p:tgtEl>
                                            <p:attrNameLst>
                                              <p:attrName>ppt_x</p:attrName>
                                            </p:attrNameLst>
                                          </p:cBhvr>
                                          <p:tavLst>
                                            <p:tav tm="0">
                                              <p:val>
                                                <p:strVal val="#ppt_x"/>
                                              </p:val>
                                            </p:tav>
                                            <p:tav tm="100000">
                                              <p:val>
                                                <p:strVal val="#ppt_x"/>
                                              </p:val>
                                            </p:tav>
                                          </p:tavLst>
                                        </p:anim>
                                        <p:anim calcmode="lin" valueType="num" p14:bounceEnd="48000">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14:presetBounceEnd="48000">
                                      <p:stCondLst>
                                        <p:cond delay="4250"/>
                                      </p:stCondLst>
                                      <p:childTnLst>
                                        <p:set>
                                          <p:cBhvr>
                                            <p:cTn id="36" dur="1" fill="hold">
                                              <p:stCondLst>
                                                <p:cond delay="0"/>
                                              </p:stCondLst>
                                            </p:cTn>
                                            <p:tgtEl>
                                              <p:spTgt spid="9"/>
                                            </p:tgtEl>
                                            <p:attrNameLst>
                                              <p:attrName>style.visibility</p:attrName>
                                            </p:attrNameLst>
                                          </p:cBhvr>
                                          <p:to>
                                            <p:strVal val="visible"/>
                                          </p:to>
                                        </p:set>
                                        <p:anim calcmode="lin" valueType="num" p14:bounceEnd="48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p:bldP spid="30" grpId="0" animBg="1"/>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strVal val="#ppt_w+.3"/>
                                              </p:val>
                                            </p:tav>
                                            <p:tav tm="100000">
                                              <p:val>
                                                <p:strVal val="#ppt_w"/>
                                              </p:val>
                                            </p:tav>
                                          </p:tavLst>
                                        </p:anim>
                                        <p:anim calcmode="lin" valueType="num">
                                          <p:cBhvr>
                                            <p:cTn id="8" dur="1000" fill="hold"/>
                                            <p:tgtEl>
                                              <p:spTgt spid="31"/>
                                            </p:tgtEl>
                                            <p:attrNameLst>
                                              <p:attrName>ppt_h</p:attrName>
                                            </p:attrNameLst>
                                          </p:cBhvr>
                                          <p:tavLst>
                                            <p:tav tm="0">
                                              <p:val>
                                                <p:strVal val="#ppt_h"/>
                                              </p:val>
                                            </p:tav>
                                            <p:tav tm="100000">
                                              <p:val>
                                                <p:strVal val="#ppt_h"/>
                                              </p:val>
                                            </p:tav>
                                          </p:tavLst>
                                        </p:anim>
                                        <p:animEffect transition="in" filter="fade">
                                          <p:cBhvr>
                                            <p:cTn id="9" dur="1000"/>
                                            <p:tgtEl>
                                              <p:spTgt spid="31"/>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3250" fill="hold"/>
                                            <p:tgtEl>
                                              <p:spTgt spid="38"/>
                                            </p:tgtEl>
                                            <p:attrNameLst>
                                              <p:attrName>ppt_w</p:attrName>
                                            </p:attrNameLst>
                                          </p:cBhvr>
                                          <p:tavLst>
                                            <p:tav tm="0">
                                              <p:val>
                                                <p:strVal val="#ppt_w+.3"/>
                                              </p:val>
                                            </p:tav>
                                            <p:tav tm="100000">
                                              <p:val>
                                                <p:strVal val="#ppt_w"/>
                                              </p:val>
                                            </p:tav>
                                          </p:tavLst>
                                        </p:anim>
                                        <p:anim calcmode="lin" valueType="num">
                                          <p:cBhvr>
                                            <p:cTn id="13" dur="3250" fill="hold"/>
                                            <p:tgtEl>
                                              <p:spTgt spid="38"/>
                                            </p:tgtEl>
                                            <p:attrNameLst>
                                              <p:attrName>ppt_h</p:attrName>
                                            </p:attrNameLst>
                                          </p:cBhvr>
                                          <p:tavLst>
                                            <p:tav tm="0">
                                              <p:val>
                                                <p:strVal val="#ppt_h"/>
                                              </p:val>
                                            </p:tav>
                                            <p:tav tm="100000">
                                              <p:val>
                                                <p:strVal val="#ppt_h"/>
                                              </p:val>
                                            </p:tav>
                                          </p:tavLst>
                                        </p:anim>
                                        <p:animEffect transition="in" filter="fade">
                                          <p:cBhvr>
                                            <p:cTn id="14" dur="3250"/>
                                            <p:tgtEl>
                                              <p:spTgt spid="38"/>
                                            </p:tgtEl>
                                          </p:cBhvr>
                                        </p:animEffect>
                                      </p:childTnLst>
                                    </p:cTn>
                                  </p:par>
                                  <p:par>
                                    <p:cTn id="15" presetID="10" presetClass="entr" presetSubtype="0" fill="hold" grpId="0" nodeType="withEffect">
                                      <p:stCondLst>
                                        <p:cond delay="275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275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2" presetClass="entr" presetSubtype="4" fill="hold" nodeType="withEffect">
                                      <p:stCondLst>
                                        <p:cond delay="325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375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425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p:bldP spid="30" grpId="0" animBg="1"/>
          <p:bldP spid="3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57"/>
          <p:cNvSpPr txBox="1"/>
          <p:nvPr/>
        </p:nvSpPr>
        <p:spPr>
          <a:xfrm>
            <a:off x="3445712" y="2511299"/>
            <a:ext cx="5300576" cy="923330"/>
          </a:xfrm>
          <a:prstGeom prst="rect">
            <a:avLst/>
          </a:prstGeom>
        </p:spPr>
        <p:txBody>
          <a:bodyPr wrap="square" rtlCol="0">
            <a:spAutoFit/>
          </a:bodyPr>
          <a:lstStyle/>
          <a:p>
            <a:r>
              <a:rPr lang="en-US" altLang="zh-CN" sz="5400" b="1" dirty="0">
                <a:solidFill>
                  <a:srgbClr val="DDDDDD"/>
                </a:solidFill>
                <a:latin typeface="方正兰亭超细黑简体" panose="02000000000000000000" pitchFamily="2" charset="-122"/>
                <a:ea typeface="方正兰亭超细黑简体" panose="02000000000000000000" pitchFamily="2" charset="-122"/>
              </a:rPr>
              <a:t>WHAT WE DO</a:t>
            </a:r>
            <a:endParaRPr lang="zh-CN" altLang="en-US" sz="5400" b="1" dirty="0">
              <a:solidFill>
                <a:srgbClr val="DDDDDD"/>
              </a:solidFill>
              <a:latin typeface="方正兰亭超细黑简体" panose="02000000000000000000" pitchFamily="2" charset="-122"/>
              <a:ea typeface="方正兰亭超细黑简体" panose="02000000000000000000" pitchFamily="2" charset="-122"/>
            </a:endParaRPr>
          </a:p>
        </p:txBody>
      </p:sp>
      <p:sp>
        <p:nvSpPr>
          <p:cNvPr id="59" name="文本框 58"/>
          <p:cNvSpPr txBox="1"/>
          <p:nvPr/>
        </p:nvSpPr>
        <p:spPr>
          <a:xfrm>
            <a:off x="5319354" y="1336153"/>
            <a:ext cx="1553293" cy="1323439"/>
          </a:xfrm>
          <a:prstGeom prst="rect">
            <a:avLst/>
          </a:prstGeom>
          <a:noFill/>
          <a:effectLst/>
        </p:spPr>
        <p:txBody>
          <a:bodyPr wrap="square" rtlCol="0">
            <a:spAutoFit/>
          </a:bodyPr>
          <a:lstStyle/>
          <a:p>
            <a:r>
              <a:rPr lang="en-US" altLang="zh-CN" sz="8000" b="1" dirty="0">
                <a:solidFill>
                  <a:srgbClr val="E4E4E4"/>
                </a:solidFill>
                <a:latin typeface="方正兰亭粗黑简体" panose="02000000000000000000" pitchFamily="2" charset="-122"/>
                <a:ea typeface="方正兰亭粗黑简体" panose="02000000000000000000" pitchFamily="2" charset="-122"/>
              </a:rPr>
              <a:t>02</a:t>
            </a:r>
            <a:endParaRPr lang="zh-CN" altLang="en-US" sz="6600" b="1" dirty="0">
              <a:solidFill>
                <a:srgbClr val="E4E4E4"/>
              </a:solidFill>
              <a:latin typeface="方正兰亭粗黑简体" panose="02000000000000000000" pitchFamily="2" charset="-122"/>
              <a:ea typeface="方正兰亭粗黑简体" panose="02000000000000000000" pitchFamily="2" charset="-122"/>
            </a:endParaRPr>
          </a:p>
        </p:txBody>
      </p:sp>
      <p:cxnSp>
        <p:nvCxnSpPr>
          <p:cNvPr id="60" name="直接连接符 59"/>
          <p:cNvCxnSpPr/>
          <p:nvPr/>
        </p:nvCxnSpPr>
        <p:spPr>
          <a:xfrm>
            <a:off x="5059894" y="3404412"/>
            <a:ext cx="0" cy="1000126"/>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6082165" y="3382268"/>
            <a:ext cx="0" cy="20445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16200000" flipH="1">
            <a:off x="6599610" y="3909238"/>
            <a:ext cx="1009650" cy="0"/>
          </a:xfrm>
          <a:prstGeom prst="line">
            <a:avLst/>
          </a:prstGeom>
          <a:ln w="38100">
            <a:gradFill>
              <a:gsLst>
                <a:gs pos="100000">
                  <a:srgbClr val="199BCF"/>
                </a:gs>
                <a:gs pos="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059892" y="1131501"/>
            <a:ext cx="0" cy="11234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6082163" y="123744"/>
            <a:ext cx="0" cy="2044541"/>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7104434" y="1126965"/>
            <a:ext cx="0" cy="1142491"/>
          </a:xfrm>
          <a:prstGeom prst="line">
            <a:avLst/>
          </a:prstGeom>
          <a:ln w="38100">
            <a:gradFill>
              <a:gsLst>
                <a:gs pos="100000">
                  <a:srgbClr val="199BCF"/>
                </a:gs>
                <a:gs pos="0">
                  <a:srgbClr val="19BEB7"/>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6082162" y="3715846"/>
            <a:ext cx="1" cy="1218419"/>
          </a:xfrm>
          <a:prstGeom prst="line">
            <a:avLst/>
          </a:prstGeom>
          <a:ln w="38100">
            <a:gradFill>
              <a:gsLst>
                <a:gs pos="0">
                  <a:srgbClr val="199BCF"/>
                </a:gs>
                <a:gs pos="100000">
                  <a:srgbClr val="19BEB7"/>
                </a:gs>
              </a:gsLst>
              <a:lin ang="5400000" scaled="1"/>
            </a:gra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537028" y="5100093"/>
            <a:ext cx="11117944" cy="630942"/>
          </a:xfrm>
          <a:prstGeom prst="rect">
            <a:avLst/>
          </a:prstGeom>
        </p:spPr>
        <p:txBody>
          <a:bodyPr wrap="square">
            <a:spAutoFit/>
          </a:bodyPr>
          <a:lstStyle/>
          <a:p>
            <a:pPr algn="ctr">
              <a:lnSpc>
                <a:spcPct val="125000"/>
              </a:lnSpc>
            </a:pPr>
            <a:r>
              <a:rPr lang="en-US" altLang="zh-CN" sz="1400" dirty="0">
                <a:solidFill>
                  <a:schemeClr val="bg1">
                    <a:lumMod val="65000"/>
                  </a:schemeClr>
                </a:solidFill>
                <a:latin typeface="方正兰亭纤黑_GBK" panose="02000000000000000000" pitchFamily="2" charset="-122"/>
                <a:ea typeface="方正兰亭纤黑_GBK" panose="02000000000000000000" pitchFamily="2" charset="-122"/>
              </a:rPr>
              <a:t>Dream what you want to dream; go where you want to go; be what you want to be, because you have only one life and one chance to do all the things you want to do what you want to be, because</a:t>
            </a:r>
            <a:endParaRPr lang="zh-CN" altLang="en-US" sz="1400" dirty="0">
              <a:solidFill>
                <a:schemeClr val="bg1">
                  <a:lumMod val="65000"/>
                </a:schemeClr>
              </a:solidFill>
              <a:latin typeface="方正兰亭纤黑_GBK" panose="02000000000000000000" pitchFamily="2" charset="-122"/>
              <a:ea typeface="方正兰亭纤黑_GBK" panose="02000000000000000000" pitchFamily="2" charset="-122"/>
            </a:endParaRPr>
          </a:p>
        </p:txBody>
      </p:sp>
    </p:spTree>
    <p:extLst>
      <p:ext uri="{BB962C8B-B14F-4D97-AF65-F5344CB8AC3E}">
        <p14:creationId xmlns:p14="http://schemas.microsoft.com/office/powerpoint/2010/main" val="1394236503"/>
      </p:ext>
    </p:extLst>
  </p:cSld>
  <p:clrMapOvr>
    <a:masterClrMapping/>
  </p:clrMapOvr>
  <mc:AlternateContent xmlns:mc="http://schemas.openxmlformats.org/markup-compatibility/2006" xmlns:p14="http://schemas.microsoft.com/office/powerpoint/2010/main">
    <mc:Choice Requires="p14">
      <p:transition spd="slow" p14:dur="1500" advTm="4000">
        <p:split orient="vert"/>
      </p:transition>
    </mc:Choice>
    <mc:Fallback xmlns="">
      <p:transition spd="slow"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down)">
                                      <p:cBhvr>
                                        <p:cTn id="7" dur="500"/>
                                        <p:tgtEl>
                                          <p:spTgt spid="63"/>
                                        </p:tgtEl>
                                      </p:cBhvr>
                                    </p:animEffect>
                                  </p:childTnLst>
                                </p:cTn>
                              </p:par>
                              <p:par>
                                <p:cTn id="8" presetID="22" presetClass="entr" presetSubtype="8" fill="hold" nodeType="withEffect">
                                  <p:stCondLst>
                                    <p:cond delay="500"/>
                                  </p:stCondLst>
                                  <p:childTnLst>
                                    <p:set>
                                      <p:cBhvr>
                                        <p:cTn id="9" dur="1" fill="hold">
                                          <p:stCondLst>
                                            <p:cond delay="0"/>
                                          </p:stCondLst>
                                        </p:cTn>
                                        <p:tgtEl>
                                          <p:spTgt spid="64"/>
                                        </p:tgtEl>
                                        <p:attrNameLst>
                                          <p:attrName>style.visibility</p:attrName>
                                        </p:attrNameLst>
                                      </p:cBhvr>
                                      <p:to>
                                        <p:strVal val="visible"/>
                                      </p:to>
                                    </p:set>
                                    <p:animEffect transition="in" filter="wipe(left)">
                                      <p:cBhvr>
                                        <p:cTn id="10" dur="500"/>
                                        <p:tgtEl>
                                          <p:spTgt spid="64"/>
                                        </p:tgtEl>
                                      </p:cBhvr>
                                    </p:animEffect>
                                  </p:childTnLst>
                                </p:cTn>
                              </p:par>
                              <p:par>
                                <p:cTn id="11" presetID="22" presetClass="entr" presetSubtype="1" fill="hold" nodeType="withEffect">
                                  <p:stCondLst>
                                    <p:cond delay="1000"/>
                                  </p:stCondLst>
                                  <p:childTnLst>
                                    <p:set>
                                      <p:cBhvr>
                                        <p:cTn id="12" dur="1" fill="hold">
                                          <p:stCondLst>
                                            <p:cond delay="0"/>
                                          </p:stCondLst>
                                        </p:cTn>
                                        <p:tgtEl>
                                          <p:spTgt spid="65"/>
                                        </p:tgtEl>
                                        <p:attrNameLst>
                                          <p:attrName>style.visibility</p:attrName>
                                        </p:attrNameLst>
                                      </p:cBhvr>
                                      <p:to>
                                        <p:strVal val="visible"/>
                                      </p:to>
                                    </p:set>
                                    <p:animEffect transition="in" filter="wipe(up)">
                                      <p:cBhvr>
                                        <p:cTn id="13" dur="500"/>
                                        <p:tgtEl>
                                          <p:spTgt spid="65"/>
                                        </p:tgtEl>
                                      </p:cBhvr>
                                    </p:animEffect>
                                  </p:childTnLst>
                                </p:cTn>
                              </p:par>
                              <p:par>
                                <p:cTn id="14" presetID="22" presetClass="entr" presetSubtype="1"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up)">
                                      <p:cBhvr>
                                        <p:cTn id="16" dur="500"/>
                                        <p:tgtEl>
                                          <p:spTgt spid="60"/>
                                        </p:tgtEl>
                                      </p:cBhvr>
                                    </p:animEffect>
                                  </p:childTnLst>
                                </p:cTn>
                              </p:par>
                              <p:par>
                                <p:cTn id="17" presetID="22" presetClass="entr" presetSubtype="8" fill="hold" nodeType="withEffect">
                                  <p:stCondLst>
                                    <p:cond delay="50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par>
                                <p:cTn id="20" presetID="22" presetClass="entr" presetSubtype="4" fill="hold" nodeType="withEffect">
                                  <p:stCondLst>
                                    <p:cond delay="1000"/>
                                  </p:stCondLst>
                                  <p:childTnLst>
                                    <p:set>
                                      <p:cBhvr>
                                        <p:cTn id="21" dur="1" fill="hold">
                                          <p:stCondLst>
                                            <p:cond delay="0"/>
                                          </p:stCondLst>
                                        </p:cTn>
                                        <p:tgtEl>
                                          <p:spTgt spid="62"/>
                                        </p:tgtEl>
                                        <p:attrNameLst>
                                          <p:attrName>style.visibility</p:attrName>
                                        </p:attrNameLst>
                                      </p:cBhvr>
                                      <p:to>
                                        <p:strVal val="visible"/>
                                      </p:to>
                                    </p:set>
                                    <p:animEffect transition="in" filter="wipe(down)">
                                      <p:cBhvr>
                                        <p:cTn id="22" dur="500"/>
                                        <p:tgtEl>
                                          <p:spTgt spid="62"/>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par>
                                <p:cTn id="26" presetID="50" presetClass="entr" presetSubtype="0" decel="100000" fill="hold" grpId="0" nodeType="withEffect">
                                  <p:stCondLst>
                                    <p:cond delay="1500"/>
                                  </p:stCondLst>
                                  <p:childTnLst>
                                    <p:set>
                                      <p:cBhvr>
                                        <p:cTn id="27" dur="1" fill="hold">
                                          <p:stCondLst>
                                            <p:cond delay="0"/>
                                          </p:stCondLst>
                                        </p:cTn>
                                        <p:tgtEl>
                                          <p:spTgt spid="58"/>
                                        </p:tgtEl>
                                        <p:attrNameLst>
                                          <p:attrName>style.visibility</p:attrName>
                                        </p:attrNameLst>
                                      </p:cBhvr>
                                      <p:to>
                                        <p:strVal val="visible"/>
                                      </p:to>
                                    </p:set>
                                    <p:anim calcmode="lin" valueType="num">
                                      <p:cBhvr>
                                        <p:cTn id="28" dur="1000" fill="hold"/>
                                        <p:tgtEl>
                                          <p:spTgt spid="58"/>
                                        </p:tgtEl>
                                        <p:attrNameLst>
                                          <p:attrName>ppt_w</p:attrName>
                                        </p:attrNameLst>
                                      </p:cBhvr>
                                      <p:tavLst>
                                        <p:tav tm="0">
                                          <p:val>
                                            <p:strVal val="#ppt_w+.3"/>
                                          </p:val>
                                        </p:tav>
                                        <p:tav tm="100000">
                                          <p:val>
                                            <p:strVal val="#ppt_w"/>
                                          </p:val>
                                        </p:tav>
                                      </p:tavLst>
                                    </p:anim>
                                    <p:anim calcmode="lin" valueType="num">
                                      <p:cBhvr>
                                        <p:cTn id="29" dur="1000" fill="hold"/>
                                        <p:tgtEl>
                                          <p:spTgt spid="58"/>
                                        </p:tgtEl>
                                        <p:attrNameLst>
                                          <p:attrName>ppt_h</p:attrName>
                                        </p:attrNameLst>
                                      </p:cBhvr>
                                      <p:tavLst>
                                        <p:tav tm="0">
                                          <p:val>
                                            <p:strVal val="#ppt_h"/>
                                          </p:val>
                                        </p:tav>
                                        <p:tav tm="100000">
                                          <p:val>
                                            <p:strVal val="#ppt_h"/>
                                          </p:val>
                                        </p:tav>
                                      </p:tavLst>
                                    </p:anim>
                                    <p:animEffect transition="in" filter="fade">
                                      <p:cBhvr>
                                        <p:cTn id="30" dur="1000"/>
                                        <p:tgtEl>
                                          <p:spTgt spid="58"/>
                                        </p:tgtEl>
                                      </p:cBhvr>
                                    </p:animEffect>
                                  </p:childTnLst>
                                </p:cTn>
                              </p:par>
                              <p:par>
                                <p:cTn id="31" presetID="22" presetClass="entr" presetSubtype="1" fill="hold" nodeType="withEffect">
                                  <p:stCondLst>
                                    <p:cond delay="2000"/>
                                  </p:stCondLst>
                                  <p:childTnLst>
                                    <p:set>
                                      <p:cBhvr>
                                        <p:cTn id="32" dur="1" fill="hold">
                                          <p:stCondLst>
                                            <p:cond delay="0"/>
                                          </p:stCondLst>
                                        </p:cTn>
                                        <p:tgtEl>
                                          <p:spTgt spid="66"/>
                                        </p:tgtEl>
                                        <p:attrNameLst>
                                          <p:attrName>style.visibility</p:attrName>
                                        </p:attrNameLst>
                                      </p:cBhvr>
                                      <p:to>
                                        <p:strVal val="visible"/>
                                      </p:to>
                                    </p:set>
                                    <p:animEffect transition="in" filter="wipe(up)">
                                      <p:cBhvr>
                                        <p:cTn id="33" dur="500"/>
                                        <p:tgtEl>
                                          <p:spTgt spid="66"/>
                                        </p:tgtEl>
                                      </p:cBhvr>
                                    </p:animEffect>
                                  </p:childTnLst>
                                </p:cTn>
                              </p:par>
                              <p:par>
                                <p:cTn id="34" presetID="42" presetClass="entr" presetSubtype="0" fill="hold" grpId="0" nodeType="withEffect">
                                  <p:stCondLst>
                                    <p:cond delay="225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1000"/>
                                        <p:tgtEl>
                                          <p:spTgt spid="67"/>
                                        </p:tgtEl>
                                      </p:cBhvr>
                                    </p:animEffect>
                                    <p:anim calcmode="lin" valueType="num">
                                      <p:cBhvr>
                                        <p:cTn id="37" dur="1000" fill="hold"/>
                                        <p:tgtEl>
                                          <p:spTgt spid="67"/>
                                        </p:tgtEl>
                                        <p:attrNameLst>
                                          <p:attrName>ppt_x</p:attrName>
                                        </p:attrNameLst>
                                      </p:cBhvr>
                                      <p:tavLst>
                                        <p:tav tm="0">
                                          <p:val>
                                            <p:strVal val="#ppt_x"/>
                                          </p:val>
                                        </p:tav>
                                        <p:tav tm="100000">
                                          <p:val>
                                            <p:strVal val="#ppt_x"/>
                                          </p:val>
                                        </p:tav>
                                      </p:tavLst>
                                    </p:anim>
                                    <p:anim calcmode="lin" valueType="num">
                                      <p:cBhvr>
                                        <p:cTn id="38"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3870</TotalTime>
  <Words>1432</Words>
  <Application>Microsoft Office PowerPoint</Application>
  <PresentationFormat>宽屏</PresentationFormat>
  <Paragraphs>182</Paragraphs>
  <Slides>25</Slides>
  <Notes>4</Notes>
  <HiddenSlides>0</HiddenSlides>
  <MMClips>1</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等线</vt:lpstr>
      <vt:lpstr>思源宋体</vt:lpstr>
      <vt:lpstr>Calibri</vt:lpstr>
      <vt:lpstr>方正兰亭纤黑_GBK</vt:lpstr>
      <vt:lpstr>方正兰亭超细黑简体</vt:lpstr>
      <vt:lpstr>方正兰亭粗黑简体</vt:lpstr>
      <vt:lpstr>Calisto MT</vt:lpstr>
      <vt:lpstr>等线 Light</vt:lpstr>
      <vt:lpstr>文泉驿等宽微米黑</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雅 客</cp:lastModifiedBy>
  <cp:revision>262</cp:revision>
  <dcterms:created xsi:type="dcterms:W3CDTF">2016-04-06T02:49:28Z</dcterms:created>
  <dcterms:modified xsi:type="dcterms:W3CDTF">2020-04-29T01:25:43Z</dcterms:modified>
</cp:coreProperties>
</file>