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6" r:id="rId3"/>
  </p:sldMasterIdLst>
  <p:notesMasterIdLst>
    <p:notesMasterId r:id="rId5"/>
  </p:notesMasterIdLst>
  <p:handoutMasterIdLst>
    <p:handoutMasterId r:id="rId25"/>
  </p:handoutMasterIdLst>
  <p:sldIdLst>
    <p:sldId id="256" r:id="rId4"/>
    <p:sldId id="257" r:id="rId6"/>
    <p:sldId id="258" r:id="rId7"/>
    <p:sldId id="259" r:id="rId8"/>
    <p:sldId id="260" r:id="rId9"/>
    <p:sldId id="261" r:id="rId10"/>
    <p:sldId id="262" r:id="rId11"/>
    <p:sldId id="276" r:id="rId12"/>
    <p:sldId id="269" r:id="rId13"/>
    <p:sldId id="270" r:id="rId14"/>
    <p:sldId id="271" r:id="rId15"/>
    <p:sldId id="277" r:id="rId16"/>
    <p:sldId id="265" r:id="rId17"/>
    <p:sldId id="266" r:id="rId18"/>
    <p:sldId id="267" r:id="rId19"/>
    <p:sldId id="278" r:id="rId20"/>
    <p:sldId id="279" r:id="rId21"/>
    <p:sldId id="280" r:id="rId22"/>
    <p:sldId id="281" r:id="rId23"/>
    <p:sldId id="272" r:id="rId2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C3F45"/>
    <a:srgbClr val="C78F08"/>
    <a:srgbClr val="401611"/>
    <a:srgbClr val="C88F0A"/>
    <a:srgbClr val="FFFFFF"/>
    <a:srgbClr val="A55815"/>
    <a:srgbClr val="D1C7BD"/>
    <a:srgbClr val="DCDCDC"/>
    <a:srgbClr val="F0F0F0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540" y="108"/>
      </p:cViewPr>
      <p:guideLst>
        <p:guide orient="horz" pos="2160"/>
        <p:guide pos="3862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handoutMaster" Target="handoutMasters/handoutMaster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1AC49D05-6128-4D0D-A32A-06A5E73B3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6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7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5" name="Google Shape;725;g51b28ef904_0_3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6" name="Google Shape;726;g51b28ef904_0_3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7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3" name="Google Shape;733;g51b28ef904_0_4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4" name="Google Shape;734;g51b28ef904_0_40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9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8" name="Google Shape;908;g51b28ef904_0_10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9" name="Google Shape;909;g51b28ef904_0_10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9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5" name="Google Shape;915;g51b28ef904_0_10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6" name="Google Shape;916;g51b28ef904_0_10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9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" name="Google Shape;922;g51b28ef904_0_10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3" name="Google Shape;923;g51b28ef904_0_10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8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7" name="Google Shape;887;g51b28ef904_0_11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8" name="Google Shape;888;g51b28ef904_0_11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9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" name="Google Shape;901;g51b28ef904_0_10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2" name="Google Shape;902;g51b28ef904_0_10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7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3" name="Google Shape;733;g51b28ef904_0_4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4" name="Google Shape;734;g51b28ef904_0_40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8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2" name="Google Shape;822;g51b28ef904_0_6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3" name="Google Shape;823;g51b28ef904_0_6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8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0" name="Google Shape;840;g51b28ef904_0_10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1" name="Google Shape;841;g51b28ef904_0_10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8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4" name="Google Shape;854;g51b28ef904_0_10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5" name="Google Shape;855;g51b28ef904_0_10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8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2" name="Google Shape;872;g51b28ef904_0_11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3" name="Google Shape;873;g51b28ef904_0_11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7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" name="Google Shape;718;g51b28ef904_0_3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9" name="Google Shape;719;g51b28ef904_0_3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6" Type="http://schemas.openxmlformats.org/officeDocument/2006/relationships/tags" Target="../tags/tag66.xml"/><Relationship Id="rId5" Type="http://schemas.openxmlformats.org/officeDocument/2006/relationships/tags" Target="../tags/tag65.xml"/><Relationship Id="rId4" Type="http://schemas.openxmlformats.org/officeDocument/2006/relationships/tags" Target="../tags/tag64.xml"/><Relationship Id="rId3" Type="http://schemas.openxmlformats.org/officeDocument/2006/relationships/tags" Target="../tags/tag63.xml"/><Relationship Id="rId2" Type="http://schemas.openxmlformats.org/officeDocument/2006/relationships/tags" Target="../tags/tag62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6" Type="http://schemas.openxmlformats.org/officeDocument/2006/relationships/tags" Target="../tags/tag71.xml"/><Relationship Id="rId5" Type="http://schemas.openxmlformats.org/officeDocument/2006/relationships/tags" Target="../tags/tag70.xml"/><Relationship Id="rId4" Type="http://schemas.openxmlformats.org/officeDocument/2006/relationships/tags" Target="../tags/tag69.xml"/><Relationship Id="rId3" Type="http://schemas.openxmlformats.org/officeDocument/2006/relationships/tags" Target="../tags/tag68.xml"/><Relationship Id="rId2" Type="http://schemas.openxmlformats.org/officeDocument/2006/relationships/tags" Target="../tags/tag67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6" Type="http://schemas.openxmlformats.org/officeDocument/2006/relationships/tags" Target="../tags/tag76.xml"/><Relationship Id="rId5" Type="http://schemas.openxmlformats.org/officeDocument/2006/relationships/tags" Target="../tags/tag75.xml"/><Relationship Id="rId4" Type="http://schemas.openxmlformats.org/officeDocument/2006/relationships/tags" Target="../tags/tag74.xml"/><Relationship Id="rId3" Type="http://schemas.openxmlformats.org/officeDocument/2006/relationships/tags" Target="../tags/tag73.xml"/><Relationship Id="rId2" Type="http://schemas.openxmlformats.org/officeDocument/2006/relationships/tags" Target="../tags/tag72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7" Type="http://schemas.openxmlformats.org/officeDocument/2006/relationships/tags" Target="../tags/tag82.xml"/><Relationship Id="rId6" Type="http://schemas.openxmlformats.org/officeDocument/2006/relationships/tags" Target="../tags/tag81.xml"/><Relationship Id="rId5" Type="http://schemas.openxmlformats.org/officeDocument/2006/relationships/tags" Target="../tags/tag80.xml"/><Relationship Id="rId4" Type="http://schemas.openxmlformats.org/officeDocument/2006/relationships/tags" Target="../tags/tag79.xml"/><Relationship Id="rId3" Type="http://schemas.openxmlformats.org/officeDocument/2006/relationships/tags" Target="../tags/tag78.xml"/><Relationship Id="rId2" Type="http://schemas.openxmlformats.org/officeDocument/2006/relationships/tags" Target="../tags/tag77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90.xml"/><Relationship Id="rId8" Type="http://schemas.openxmlformats.org/officeDocument/2006/relationships/tags" Target="../tags/tag89.xml"/><Relationship Id="rId7" Type="http://schemas.openxmlformats.org/officeDocument/2006/relationships/tags" Target="../tags/tag88.xml"/><Relationship Id="rId6" Type="http://schemas.openxmlformats.org/officeDocument/2006/relationships/tags" Target="../tags/tag87.xml"/><Relationship Id="rId5" Type="http://schemas.openxmlformats.org/officeDocument/2006/relationships/tags" Target="../tags/tag86.xml"/><Relationship Id="rId4" Type="http://schemas.openxmlformats.org/officeDocument/2006/relationships/tags" Target="../tags/tag85.xml"/><Relationship Id="rId3" Type="http://schemas.openxmlformats.org/officeDocument/2006/relationships/tags" Target="../tags/tag84.xml"/><Relationship Id="rId2" Type="http://schemas.openxmlformats.org/officeDocument/2006/relationships/tags" Target="../tags/tag83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tags" Target="../tags/tag92.xml"/><Relationship Id="rId2" Type="http://schemas.openxmlformats.org/officeDocument/2006/relationships/tags" Target="../tags/tag91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4" Type="http://schemas.openxmlformats.org/officeDocument/2006/relationships/tags" Target="../tags/tag97.xml"/><Relationship Id="rId3" Type="http://schemas.openxmlformats.org/officeDocument/2006/relationships/tags" Target="../tags/tag96.xml"/><Relationship Id="rId2" Type="http://schemas.openxmlformats.org/officeDocument/2006/relationships/tags" Target="../tags/tag95.xml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7" Type="http://schemas.openxmlformats.org/officeDocument/2006/relationships/tags" Target="../tags/tag103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3" Type="http://schemas.openxmlformats.org/officeDocument/2006/relationships/tags" Target="../tags/tag99.xml"/><Relationship Id="rId2" Type="http://schemas.openxmlformats.org/officeDocument/2006/relationships/tags" Target="../tags/tag98.xml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3" Type="http://schemas.openxmlformats.org/officeDocument/2006/relationships/tags" Target="../tags/tag105.xml"/><Relationship Id="rId2" Type="http://schemas.openxmlformats.org/officeDocument/2006/relationships/tags" Target="../tags/tag104.xml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5" Type="http://schemas.openxmlformats.org/officeDocument/2006/relationships/tags" Target="../tags/tag112.xml"/><Relationship Id="rId4" Type="http://schemas.openxmlformats.org/officeDocument/2006/relationships/tags" Target="../tags/tag111.xml"/><Relationship Id="rId3" Type="http://schemas.openxmlformats.org/officeDocument/2006/relationships/tags" Target="../tags/tag110.xml"/><Relationship Id="rId2" Type="http://schemas.openxmlformats.org/officeDocument/2006/relationships/tags" Target="../tags/tag109.xml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5" Type="http://schemas.openxmlformats.org/officeDocument/2006/relationships/tags" Target="../tags/tag116.xml"/><Relationship Id="rId4" Type="http://schemas.openxmlformats.org/officeDocument/2006/relationships/tags" Target="../tags/tag115.xml"/><Relationship Id="rId3" Type="http://schemas.openxmlformats.org/officeDocument/2006/relationships/tags" Target="../tags/tag114.xml"/><Relationship Id="rId2" Type="http://schemas.openxmlformats.org/officeDocument/2006/relationships/tags" Target="../tags/tag113.xml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669882" y="2588281"/>
            <a:ext cx="10852237" cy="899167"/>
          </a:xfrm>
        </p:spPr>
        <p:txBody>
          <a:bodyPr lIns="101600" tIns="38100" rIns="25400" bIns="38100" anchor="t" anchorCtr="0">
            <a:noAutofit/>
          </a:bodyPr>
          <a:lstStyle>
            <a:lvl1pPr algn="ctr">
              <a:defRPr sz="5400" b="0" spc="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669882" y="3566160"/>
            <a:ext cx="10852237" cy="950984"/>
          </a:xfrm>
        </p:spPr>
        <p:txBody>
          <a:bodyPr lIns="101600" tIns="38100" rIns="76200" bIns="38100">
            <a:no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69930" y="952508"/>
            <a:ext cx="10852237" cy="5040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669882" y="2588281"/>
            <a:ext cx="10852237" cy="899167"/>
          </a:xfrm>
        </p:spPr>
        <p:txBody>
          <a:bodyPr vert="horz" lIns="101600" tIns="38100" rIns="25400" bIns="38100" rtlCol="0" anchor="t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5400" b="0" i="0" u="none" strike="noStrike" kern="1200" cap="none" spc="600" normalizeH="0" baseline="0" noProof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meline">
  <p:cSld name="SECTION_HEADER_2_2_1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57250" y="678815"/>
            <a:ext cx="10477500" cy="5500370"/>
          </a:xfrm>
          <a:prstGeom prst="rect">
            <a:avLst/>
          </a:prstGeom>
          <a:solidFill>
            <a:srgbClr val="D1C7BD">
              <a:alpha val="8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Google Shape;34;p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  <p:cxnSp>
        <p:nvCxnSpPr>
          <p:cNvPr id="35" name="Google Shape;35;p4"/>
          <p:cNvCxnSpPr/>
          <p:nvPr userDrawn="1"/>
        </p:nvCxnSpPr>
        <p:spPr>
          <a:xfrm>
            <a:off x="862965" y="4057015"/>
            <a:ext cx="10452735" cy="0"/>
          </a:xfrm>
          <a:prstGeom prst="straightConnector1">
            <a:avLst/>
          </a:prstGeom>
          <a:noFill/>
          <a:ln w="349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6" name="Google Shape;36;p4"/>
          <p:cNvSpPr/>
          <p:nvPr userDrawn="1"/>
        </p:nvSpPr>
        <p:spPr>
          <a:xfrm>
            <a:off x="1283211" y="3858403"/>
            <a:ext cx="351200" cy="345600"/>
          </a:xfrm>
          <a:prstGeom prst="ellipse">
            <a:avLst/>
          </a:prstGeom>
          <a:solidFill>
            <a:srgbClr val="C88F0A">
              <a:alpha val="98000"/>
            </a:srgbClr>
          </a:solidFill>
          <a:ln w="31750" cap="flat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5335">
              <a:solidFill>
                <a:srgbClr val="FFFFFF"/>
              </a:solidFill>
              <a:latin typeface="Raleway" panose="020B0503030101060003"/>
              <a:ea typeface="Raleway" panose="020B0503030101060003"/>
              <a:cs typeface="Raleway" panose="020B0503030101060003"/>
              <a:sym typeface="Raleway" panose="020B0503030101060003"/>
            </a:endParaRPr>
          </a:p>
        </p:txBody>
      </p:sp>
      <p:sp>
        <p:nvSpPr>
          <p:cNvPr id="37" name="Google Shape;37;p4"/>
          <p:cNvSpPr/>
          <p:nvPr userDrawn="1"/>
        </p:nvSpPr>
        <p:spPr>
          <a:xfrm>
            <a:off x="3537393" y="3884344"/>
            <a:ext cx="351200" cy="345600"/>
          </a:xfrm>
          <a:prstGeom prst="ellipse">
            <a:avLst/>
          </a:prstGeom>
          <a:solidFill>
            <a:srgbClr val="401611">
              <a:alpha val="98000"/>
            </a:srgbClr>
          </a:solidFill>
          <a:ln w="31750" cap="flat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5335">
              <a:solidFill>
                <a:srgbClr val="FFFFFF"/>
              </a:solidFill>
              <a:latin typeface="Raleway" panose="020B0503030101060003"/>
              <a:ea typeface="Raleway" panose="020B0503030101060003"/>
              <a:cs typeface="Raleway" panose="020B0503030101060003"/>
              <a:sym typeface="Raleway" panose="020B0503030101060003"/>
            </a:endParaRPr>
          </a:p>
        </p:txBody>
      </p:sp>
      <p:sp>
        <p:nvSpPr>
          <p:cNvPr id="38" name="Google Shape;38;p4"/>
          <p:cNvSpPr/>
          <p:nvPr userDrawn="1"/>
        </p:nvSpPr>
        <p:spPr>
          <a:xfrm>
            <a:off x="5791575" y="3884344"/>
            <a:ext cx="351200" cy="345600"/>
          </a:xfrm>
          <a:prstGeom prst="ellipse">
            <a:avLst/>
          </a:prstGeom>
          <a:solidFill>
            <a:srgbClr val="C88F0A">
              <a:alpha val="97650"/>
            </a:srgbClr>
          </a:solidFill>
          <a:ln w="31750" cap="flat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5335">
              <a:solidFill>
                <a:srgbClr val="FFFFFF"/>
              </a:solidFill>
              <a:latin typeface="Raleway" panose="020B0503030101060003"/>
              <a:ea typeface="Raleway" panose="020B0503030101060003"/>
              <a:cs typeface="Raleway" panose="020B0503030101060003"/>
              <a:sym typeface="Raleway" panose="020B0503030101060003"/>
            </a:endParaRPr>
          </a:p>
        </p:txBody>
      </p:sp>
      <p:sp>
        <p:nvSpPr>
          <p:cNvPr id="39" name="Google Shape;39;p4"/>
          <p:cNvSpPr/>
          <p:nvPr userDrawn="1"/>
        </p:nvSpPr>
        <p:spPr>
          <a:xfrm>
            <a:off x="8045756" y="3884344"/>
            <a:ext cx="351200" cy="345600"/>
          </a:xfrm>
          <a:prstGeom prst="ellipse">
            <a:avLst/>
          </a:prstGeom>
          <a:solidFill>
            <a:srgbClr val="A55815">
              <a:alpha val="97650"/>
            </a:srgbClr>
          </a:solidFill>
          <a:ln w="31750" cap="flat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5335">
              <a:solidFill>
                <a:srgbClr val="FFFFFF"/>
              </a:solidFill>
              <a:latin typeface="Raleway" panose="020B0503030101060003"/>
              <a:ea typeface="Raleway" panose="020B0503030101060003"/>
              <a:cs typeface="Raleway" panose="020B0503030101060003"/>
              <a:sym typeface="Raleway" panose="020B0503030101060003"/>
            </a:endParaRPr>
          </a:p>
        </p:txBody>
      </p:sp>
      <p:sp>
        <p:nvSpPr>
          <p:cNvPr id="40" name="Google Shape;40;p4"/>
          <p:cNvSpPr/>
          <p:nvPr userDrawn="1"/>
        </p:nvSpPr>
        <p:spPr>
          <a:xfrm>
            <a:off x="10299939" y="3884344"/>
            <a:ext cx="351200" cy="345600"/>
          </a:xfrm>
          <a:prstGeom prst="ellipse">
            <a:avLst/>
          </a:prstGeom>
          <a:solidFill>
            <a:srgbClr val="2C3F45">
              <a:alpha val="97650"/>
            </a:srgbClr>
          </a:solidFill>
          <a:ln w="31750" cap="flat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5335">
              <a:solidFill>
                <a:srgbClr val="FFFFFF"/>
              </a:solidFill>
              <a:latin typeface="Raleway" panose="020B0503030101060003"/>
              <a:ea typeface="Raleway" panose="020B0503030101060003"/>
              <a:cs typeface="Raleway" panose="020B0503030101060003"/>
              <a:sym typeface="Raleway" panose="020B0503030101060003"/>
            </a:endParaRPr>
          </a:p>
        </p:txBody>
      </p:sp>
      <p:sp>
        <p:nvSpPr>
          <p:cNvPr id="42" name="Google Shape;42;p4"/>
          <p:cNvSpPr/>
          <p:nvPr/>
        </p:nvSpPr>
        <p:spPr>
          <a:xfrm rot="20223466">
            <a:off x="1067435" y="1957705"/>
            <a:ext cx="923925" cy="1328420"/>
          </a:xfrm>
          <a:custGeom>
            <a:avLst/>
            <a:gdLst/>
            <a:ahLst/>
            <a:cxnLst/>
            <a:rect l="l" t="t" r="r" b="b"/>
            <a:pathLst>
              <a:path w="1241502" h="2361406" extrusionOk="0">
                <a:moveTo>
                  <a:pt x="620751" y="2361406"/>
                </a:moveTo>
                <a:cubicBezTo>
                  <a:pt x="277920" y="2361406"/>
                  <a:pt x="0" y="2138844"/>
                  <a:pt x="0" y="1745298"/>
                </a:cubicBezTo>
                <a:cubicBezTo>
                  <a:pt x="0" y="1351752"/>
                  <a:pt x="153331" y="-15315"/>
                  <a:pt x="620751" y="129"/>
                </a:cubicBezTo>
                <a:cubicBezTo>
                  <a:pt x="1088171" y="15573"/>
                  <a:pt x="1241502" y="1351752"/>
                  <a:pt x="1241502" y="1745298"/>
                </a:cubicBezTo>
                <a:cubicBezTo>
                  <a:pt x="1241502" y="2138844"/>
                  <a:pt x="963582" y="2361406"/>
                  <a:pt x="620751" y="2361406"/>
                </a:cubicBezTo>
                <a:close/>
              </a:path>
            </a:pathLst>
          </a:custGeom>
          <a:solidFill>
            <a:srgbClr val="C88F0A">
              <a:alpha val="75000"/>
            </a:srgbClr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65" b="0" i="0" u="none" strike="noStrike" cap="none">
              <a:solidFill>
                <a:srgbClr val="FFFFFF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51" name="Google Shape;51;p4"/>
          <p:cNvSpPr/>
          <p:nvPr/>
        </p:nvSpPr>
        <p:spPr>
          <a:xfrm rot="20223466">
            <a:off x="5610860" y="1957705"/>
            <a:ext cx="923925" cy="1328420"/>
          </a:xfrm>
          <a:custGeom>
            <a:avLst/>
            <a:gdLst/>
            <a:ahLst/>
            <a:cxnLst/>
            <a:rect l="l" t="t" r="r" b="b"/>
            <a:pathLst>
              <a:path w="1241502" h="2361406" extrusionOk="0">
                <a:moveTo>
                  <a:pt x="620751" y="2361406"/>
                </a:moveTo>
                <a:cubicBezTo>
                  <a:pt x="277920" y="2361406"/>
                  <a:pt x="0" y="2138844"/>
                  <a:pt x="0" y="1745298"/>
                </a:cubicBezTo>
                <a:cubicBezTo>
                  <a:pt x="0" y="1351752"/>
                  <a:pt x="153331" y="-15315"/>
                  <a:pt x="620751" y="129"/>
                </a:cubicBezTo>
                <a:cubicBezTo>
                  <a:pt x="1088171" y="15573"/>
                  <a:pt x="1241502" y="1351752"/>
                  <a:pt x="1241502" y="1745298"/>
                </a:cubicBezTo>
                <a:cubicBezTo>
                  <a:pt x="1241502" y="2138844"/>
                  <a:pt x="963582" y="2361406"/>
                  <a:pt x="620751" y="2361406"/>
                </a:cubicBezTo>
                <a:close/>
              </a:path>
            </a:pathLst>
          </a:custGeom>
          <a:solidFill>
            <a:srgbClr val="C88F0A">
              <a:alpha val="74900"/>
            </a:srgbClr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65" b="0" i="0" u="none" strike="noStrike" cap="none">
              <a:solidFill>
                <a:srgbClr val="FFFFFF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60" name="Google Shape;60;p4"/>
          <p:cNvSpPr/>
          <p:nvPr/>
        </p:nvSpPr>
        <p:spPr>
          <a:xfrm rot="20223466">
            <a:off x="10084435" y="1957705"/>
            <a:ext cx="923925" cy="1328420"/>
          </a:xfrm>
          <a:custGeom>
            <a:avLst/>
            <a:gdLst/>
            <a:ahLst/>
            <a:cxnLst/>
            <a:rect l="l" t="t" r="r" b="b"/>
            <a:pathLst>
              <a:path w="1241502" h="2361406" extrusionOk="0">
                <a:moveTo>
                  <a:pt x="620751" y="2361406"/>
                </a:moveTo>
                <a:cubicBezTo>
                  <a:pt x="277920" y="2361406"/>
                  <a:pt x="0" y="2138844"/>
                  <a:pt x="0" y="1745298"/>
                </a:cubicBezTo>
                <a:cubicBezTo>
                  <a:pt x="0" y="1351752"/>
                  <a:pt x="153331" y="-15315"/>
                  <a:pt x="620751" y="129"/>
                </a:cubicBezTo>
                <a:cubicBezTo>
                  <a:pt x="1088171" y="15573"/>
                  <a:pt x="1241502" y="1351752"/>
                  <a:pt x="1241502" y="1745298"/>
                </a:cubicBezTo>
                <a:cubicBezTo>
                  <a:pt x="1241502" y="2138844"/>
                  <a:pt x="963582" y="2361406"/>
                  <a:pt x="620751" y="2361406"/>
                </a:cubicBezTo>
                <a:close/>
              </a:path>
            </a:pathLst>
          </a:custGeom>
          <a:solidFill>
            <a:srgbClr val="2C3F45">
              <a:alpha val="74900"/>
            </a:srgbClr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65" b="0" i="0" u="none" strike="noStrike" cap="none">
              <a:solidFill>
                <a:srgbClr val="FFFFFF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69" name="Google Shape;69;p4"/>
          <p:cNvSpPr/>
          <p:nvPr/>
        </p:nvSpPr>
        <p:spPr>
          <a:xfrm rot="9423466">
            <a:off x="7771765" y="4735830"/>
            <a:ext cx="923925" cy="1328420"/>
          </a:xfrm>
          <a:custGeom>
            <a:avLst/>
            <a:gdLst/>
            <a:ahLst/>
            <a:cxnLst/>
            <a:rect l="l" t="t" r="r" b="b"/>
            <a:pathLst>
              <a:path w="1241502" h="2361406" extrusionOk="0">
                <a:moveTo>
                  <a:pt x="620751" y="2361406"/>
                </a:moveTo>
                <a:cubicBezTo>
                  <a:pt x="277920" y="2361406"/>
                  <a:pt x="0" y="2138844"/>
                  <a:pt x="0" y="1745298"/>
                </a:cubicBezTo>
                <a:cubicBezTo>
                  <a:pt x="0" y="1351752"/>
                  <a:pt x="153331" y="-15315"/>
                  <a:pt x="620751" y="129"/>
                </a:cubicBezTo>
                <a:cubicBezTo>
                  <a:pt x="1088171" y="15573"/>
                  <a:pt x="1241502" y="1351752"/>
                  <a:pt x="1241502" y="1745298"/>
                </a:cubicBezTo>
                <a:cubicBezTo>
                  <a:pt x="1241502" y="2138844"/>
                  <a:pt x="963582" y="2361406"/>
                  <a:pt x="620751" y="2361406"/>
                </a:cubicBezTo>
                <a:close/>
              </a:path>
            </a:pathLst>
          </a:custGeom>
          <a:solidFill>
            <a:srgbClr val="A55815">
              <a:alpha val="74900"/>
            </a:srgbClr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65" b="0" i="0" u="none" strike="noStrike" cap="none">
              <a:solidFill>
                <a:srgbClr val="FFFFFF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78" name="Google Shape;78;p4"/>
          <p:cNvSpPr/>
          <p:nvPr/>
        </p:nvSpPr>
        <p:spPr>
          <a:xfrm rot="9423466">
            <a:off x="3263265" y="4735830"/>
            <a:ext cx="923925" cy="1328420"/>
          </a:xfrm>
          <a:custGeom>
            <a:avLst/>
            <a:gdLst/>
            <a:ahLst/>
            <a:cxnLst/>
            <a:rect l="l" t="t" r="r" b="b"/>
            <a:pathLst>
              <a:path w="1241502" h="2361406" extrusionOk="0">
                <a:moveTo>
                  <a:pt x="620751" y="2361406"/>
                </a:moveTo>
                <a:cubicBezTo>
                  <a:pt x="277920" y="2361406"/>
                  <a:pt x="0" y="2138844"/>
                  <a:pt x="0" y="1745298"/>
                </a:cubicBezTo>
                <a:cubicBezTo>
                  <a:pt x="0" y="1351752"/>
                  <a:pt x="153331" y="-15315"/>
                  <a:pt x="620751" y="129"/>
                </a:cubicBezTo>
                <a:cubicBezTo>
                  <a:pt x="1088171" y="15573"/>
                  <a:pt x="1241502" y="1351752"/>
                  <a:pt x="1241502" y="1745298"/>
                </a:cubicBezTo>
                <a:cubicBezTo>
                  <a:pt x="1241502" y="2138844"/>
                  <a:pt x="963582" y="2361406"/>
                  <a:pt x="620751" y="2361406"/>
                </a:cubicBezTo>
                <a:close/>
              </a:path>
            </a:pathLst>
          </a:custGeom>
          <a:solidFill>
            <a:srgbClr val="401611">
              <a:alpha val="75000"/>
            </a:srgbClr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65" b="0" i="0" u="none" strike="noStrike" cap="none">
              <a:solidFill>
                <a:srgbClr val="FFFFFF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rvices">
  <p:cSld name="SECTION_HEADER_2_1_3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 userDrawn="1"/>
        </p:nvGrpSpPr>
        <p:grpSpPr>
          <a:xfrm>
            <a:off x="857250" y="703580"/>
            <a:ext cx="10477500" cy="5500370"/>
            <a:chOff x="1350" y="1069"/>
            <a:chExt cx="16500" cy="8662"/>
          </a:xfrm>
        </p:grpSpPr>
        <p:sp>
          <p:nvSpPr>
            <p:cNvPr id="2" name="矩形 1"/>
            <p:cNvSpPr/>
            <p:nvPr/>
          </p:nvSpPr>
          <p:spPr>
            <a:xfrm>
              <a:off x="1350" y="1069"/>
              <a:ext cx="16500" cy="8662"/>
            </a:xfrm>
            <a:prstGeom prst="rect">
              <a:avLst/>
            </a:prstGeom>
            <a:solidFill>
              <a:srgbClr val="D1C7BD">
                <a:alpha val="8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 2"/>
            <p:cNvSpPr/>
            <p:nvPr/>
          </p:nvSpPr>
          <p:spPr>
            <a:xfrm>
              <a:off x="2207" y="1069"/>
              <a:ext cx="637" cy="1143"/>
            </a:xfrm>
            <a:prstGeom prst="rect">
              <a:avLst/>
            </a:prstGeom>
            <a:solidFill>
              <a:srgbClr val="2C3F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8" name="Google Shape;88;p5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  <p:sp>
        <p:nvSpPr>
          <p:cNvPr id="89" name="Google Shape;89;p5"/>
          <p:cNvSpPr/>
          <p:nvPr userDrawn="1"/>
        </p:nvSpPr>
        <p:spPr>
          <a:xfrm>
            <a:off x="1757967" y="2298807"/>
            <a:ext cx="2666000" cy="4084400"/>
          </a:xfrm>
          <a:prstGeom prst="roundRect">
            <a:avLst>
              <a:gd name="adj" fmla="val 7955"/>
            </a:avLst>
          </a:prstGeom>
          <a:noFill/>
          <a:ln w="19050" cap="flat" cmpd="sng">
            <a:solidFill>
              <a:srgbClr val="40161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FFFFFF"/>
              </a:solidFill>
              <a:latin typeface="Lora" panose="00000500000000000000"/>
              <a:ea typeface="Lora" panose="00000500000000000000"/>
              <a:cs typeface="Lora" panose="00000500000000000000"/>
              <a:sym typeface="Lora" panose="00000500000000000000"/>
            </a:endParaRPr>
          </a:p>
        </p:txBody>
      </p:sp>
      <p:sp>
        <p:nvSpPr>
          <p:cNvPr id="90" name="Google Shape;90;p5"/>
          <p:cNvSpPr/>
          <p:nvPr userDrawn="1"/>
        </p:nvSpPr>
        <p:spPr>
          <a:xfrm>
            <a:off x="2227565" y="5509116"/>
            <a:ext cx="1742000" cy="483200"/>
          </a:xfrm>
          <a:prstGeom prst="rect">
            <a:avLst/>
          </a:prstGeom>
          <a:solidFill>
            <a:srgbClr val="401611">
              <a:alpha val="98000"/>
            </a:srgbClr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FFFFFF"/>
              </a:solidFill>
              <a:latin typeface="Lora" panose="00000500000000000000"/>
              <a:ea typeface="Lora" panose="00000500000000000000"/>
              <a:cs typeface="Lora" panose="00000500000000000000"/>
              <a:sym typeface="Lora" panose="00000500000000000000"/>
            </a:endParaRPr>
          </a:p>
        </p:txBody>
      </p:sp>
      <p:sp>
        <p:nvSpPr>
          <p:cNvPr id="91" name="Google Shape;91;p5"/>
          <p:cNvSpPr/>
          <p:nvPr userDrawn="1"/>
        </p:nvSpPr>
        <p:spPr>
          <a:xfrm>
            <a:off x="4663924" y="1683600"/>
            <a:ext cx="2666000" cy="4084400"/>
          </a:xfrm>
          <a:prstGeom prst="roundRect">
            <a:avLst>
              <a:gd name="adj" fmla="val 7955"/>
            </a:avLst>
          </a:prstGeom>
          <a:noFill/>
          <a:ln w="19050" cap="flat" cmpd="sng">
            <a:solidFill>
              <a:srgbClr val="C78F0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FFFFFF"/>
              </a:solidFill>
              <a:latin typeface="Lora" panose="00000500000000000000"/>
              <a:ea typeface="Lora" panose="00000500000000000000"/>
              <a:cs typeface="Lora" panose="00000500000000000000"/>
              <a:sym typeface="Lora" panose="00000500000000000000"/>
            </a:endParaRPr>
          </a:p>
        </p:txBody>
      </p:sp>
      <p:sp>
        <p:nvSpPr>
          <p:cNvPr id="92" name="Google Shape;92;p5"/>
          <p:cNvSpPr/>
          <p:nvPr userDrawn="1"/>
        </p:nvSpPr>
        <p:spPr>
          <a:xfrm>
            <a:off x="5133523" y="4893909"/>
            <a:ext cx="1742000" cy="483200"/>
          </a:xfrm>
          <a:prstGeom prst="rect">
            <a:avLst/>
          </a:prstGeom>
          <a:solidFill>
            <a:srgbClr val="C88F0A">
              <a:alpha val="98000"/>
            </a:srgbClr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FFFFFF"/>
              </a:solidFill>
              <a:latin typeface="Lora" panose="00000500000000000000"/>
              <a:ea typeface="Lora" panose="00000500000000000000"/>
              <a:cs typeface="Lora" panose="00000500000000000000"/>
              <a:sym typeface="Lora" panose="00000500000000000000"/>
            </a:endParaRPr>
          </a:p>
        </p:txBody>
      </p:sp>
      <p:sp>
        <p:nvSpPr>
          <p:cNvPr id="93" name="Google Shape;93;p5"/>
          <p:cNvSpPr/>
          <p:nvPr userDrawn="1"/>
        </p:nvSpPr>
        <p:spPr>
          <a:xfrm>
            <a:off x="7564829" y="2298807"/>
            <a:ext cx="2666000" cy="4084400"/>
          </a:xfrm>
          <a:prstGeom prst="roundRect">
            <a:avLst>
              <a:gd name="adj" fmla="val 7955"/>
            </a:avLst>
          </a:prstGeom>
          <a:noFill/>
          <a:ln w="19050" cap="flat" cmpd="sng">
            <a:solidFill>
              <a:srgbClr val="2C3F4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FFFFFF"/>
              </a:solidFill>
              <a:latin typeface="Lora" panose="00000500000000000000"/>
              <a:ea typeface="Lora" panose="00000500000000000000"/>
              <a:cs typeface="Lora" panose="00000500000000000000"/>
              <a:sym typeface="Lora" panose="00000500000000000000"/>
            </a:endParaRPr>
          </a:p>
        </p:txBody>
      </p:sp>
      <p:sp>
        <p:nvSpPr>
          <p:cNvPr id="94" name="Google Shape;94;p5"/>
          <p:cNvSpPr/>
          <p:nvPr userDrawn="1"/>
        </p:nvSpPr>
        <p:spPr>
          <a:xfrm>
            <a:off x="8034428" y="5509115"/>
            <a:ext cx="1742000" cy="483200"/>
          </a:xfrm>
          <a:prstGeom prst="rect">
            <a:avLst/>
          </a:prstGeom>
          <a:solidFill>
            <a:srgbClr val="401611">
              <a:alpha val="98000"/>
            </a:srgbClr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FFFFFF"/>
              </a:solidFill>
              <a:latin typeface="Lora" panose="00000500000000000000"/>
              <a:ea typeface="Lora" panose="00000500000000000000"/>
              <a:cs typeface="Lora" panose="00000500000000000000"/>
              <a:sym typeface="Lora" panose="00000500000000000000"/>
            </a:endParaRPr>
          </a:p>
        </p:txBody>
      </p:sp>
      <p:grpSp>
        <p:nvGrpSpPr>
          <p:cNvPr id="95" name="Google Shape;95;p5"/>
          <p:cNvGrpSpPr/>
          <p:nvPr userDrawn="1"/>
        </p:nvGrpSpPr>
        <p:grpSpPr>
          <a:xfrm>
            <a:off x="1900999" y="1911416"/>
            <a:ext cx="2498045" cy="1918857"/>
            <a:chOff x="1310833" y="381649"/>
            <a:chExt cx="2759661" cy="1918089"/>
          </a:xfrm>
        </p:grpSpPr>
        <p:sp>
          <p:nvSpPr>
            <p:cNvPr id="96" name="Google Shape;96;p5"/>
            <p:cNvSpPr/>
            <p:nvPr/>
          </p:nvSpPr>
          <p:spPr>
            <a:xfrm rot="9422755">
              <a:off x="1842586" y="466937"/>
              <a:ext cx="1432527" cy="1832801"/>
            </a:xfrm>
            <a:custGeom>
              <a:avLst/>
              <a:gdLst/>
              <a:ahLst/>
              <a:cxnLst/>
              <a:rect l="l" t="t" r="r" b="b"/>
              <a:pathLst>
                <a:path w="1241502" h="2361406" extrusionOk="0">
                  <a:moveTo>
                    <a:pt x="620751" y="2361406"/>
                  </a:moveTo>
                  <a:cubicBezTo>
                    <a:pt x="277920" y="2361406"/>
                    <a:pt x="0" y="2138844"/>
                    <a:pt x="0" y="1745298"/>
                  </a:cubicBezTo>
                  <a:cubicBezTo>
                    <a:pt x="0" y="1351752"/>
                    <a:pt x="153331" y="-15315"/>
                    <a:pt x="620751" y="129"/>
                  </a:cubicBezTo>
                  <a:cubicBezTo>
                    <a:pt x="1088171" y="15573"/>
                    <a:pt x="1241502" y="1351752"/>
                    <a:pt x="1241502" y="1745298"/>
                  </a:cubicBezTo>
                  <a:cubicBezTo>
                    <a:pt x="1241502" y="2138844"/>
                    <a:pt x="963582" y="2361406"/>
                    <a:pt x="620751" y="2361406"/>
                  </a:cubicBezTo>
                  <a:close/>
                </a:path>
              </a:pathLst>
            </a:custGeom>
            <a:solidFill>
              <a:srgbClr val="401611">
                <a:alpha val="75000"/>
              </a:srgbClr>
            </a:solidFill>
            <a:ln>
              <a:noFill/>
            </a:ln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65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97" name="Google Shape;97;p5"/>
            <p:cNvSpPr/>
            <p:nvPr/>
          </p:nvSpPr>
          <p:spPr>
            <a:xfrm rot="-1202035">
              <a:off x="1596138" y="779178"/>
              <a:ext cx="2474356" cy="1334383"/>
            </a:xfrm>
            <a:custGeom>
              <a:avLst/>
              <a:gdLst/>
              <a:ahLst/>
              <a:cxnLst/>
              <a:rect l="l" t="t" r="r" b="b"/>
              <a:pathLst>
                <a:path w="5137309" h="2661424" extrusionOk="0">
                  <a:moveTo>
                    <a:pt x="313" y="1330712"/>
                  </a:moveTo>
                  <a:cubicBezTo>
                    <a:pt x="-21990" y="915447"/>
                    <a:pt x="1150269" y="0"/>
                    <a:pt x="2568811" y="0"/>
                  </a:cubicBezTo>
                  <a:cubicBezTo>
                    <a:pt x="3987353" y="0"/>
                    <a:pt x="5137309" y="595780"/>
                    <a:pt x="5137309" y="1330712"/>
                  </a:cubicBezTo>
                  <a:cubicBezTo>
                    <a:pt x="5137309" y="2065644"/>
                    <a:pt x="3987353" y="2661424"/>
                    <a:pt x="2568811" y="2661424"/>
                  </a:cubicBezTo>
                  <a:cubicBezTo>
                    <a:pt x="1150269" y="2661424"/>
                    <a:pt x="22616" y="1745977"/>
                    <a:pt x="313" y="1330712"/>
                  </a:cubicBezTo>
                  <a:close/>
                </a:path>
              </a:pathLst>
            </a:custGeom>
            <a:solidFill>
              <a:srgbClr val="2C3F45">
                <a:alpha val="71000"/>
              </a:srgbClr>
            </a:solidFill>
            <a:ln>
              <a:noFill/>
            </a:ln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65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99" name="Google Shape;99;p5"/>
            <p:cNvSpPr/>
            <p:nvPr/>
          </p:nvSpPr>
          <p:spPr>
            <a:xfrm rot="2827266">
              <a:off x="3608959" y="523384"/>
              <a:ext cx="245469" cy="184028"/>
            </a:xfrm>
            <a:custGeom>
              <a:avLst/>
              <a:gdLst/>
              <a:ahLst/>
              <a:cxnLst/>
              <a:rect l="l" t="t" r="r" b="b"/>
              <a:pathLst>
                <a:path w="5139382" h="2661424" extrusionOk="0">
                  <a:moveTo>
                    <a:pt x="2333" y="1330712"/>
                  </a:moveTo>
                  <a:cubicBezTo>
                    <a:pt x="-60444" y="588324"/>
                    <a:pt x="1152289" y="0"/>
                    <a:pt x="2570831" y="0"/>
                  </a:cubicBezTo>
                  <a:cubicBezTo>
                    <a:pt x="3989373" y="0"/>
                    <a:pt x="5123482" y="165412"/>
                    <a:pt x="5139329" y="1330712"/>
                  </a:cubicBezTo>
                  <a:cubicBezTo>
                    <a:pt x="5148487" y="2546764"/>
                    <a:pt x="3989373" y="2661424"/>
                    <a:pt x="2570831" y="2661424"/>
                  </a:cubicBezTo>
                  <a:cubicBezTo>
                    <a:pt x="1152289" y="2661424"/>
                    <a:pt x="65110" y="2073100"/>
                    <a:pt x="2333" y="1330712"/>
                  </a:cubicBezTo>
                  <a:close/>
                </a:path>
              </a:pathLst>
            </a:custGeom>
            <a:solidFill>
              <a:srgbClr val="2C3F45">
                <a:alpha val="71000"/>
              </a:srgbClr>
            </a:solidFill>
            <a:ln>
              <a:noFill/>
            </a:ln>
            <a:effectLst>
              <a:outerShdw blurRad="63500" sx="102000" sy="102000" algn="ctr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65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100" name="Google Shape;100;p5"/>
            <p:cNvSpPr/>
            <p:nvPr/>
          </p:nvSpPr>
          <p:spPr>
            <a:xfrm rot="-3054368">
              <a:off x="3036771" y="409601"/>
              <a:ext cx="264831" cy="208926"/>
            </a:xfrm>
            <a:custGeom>
              <a:avLst/>
              <a:gdLst/>
              <a:ahLst/>
              <a:cxnLst/>
              <a:rect l="l" t="t" r="r" b="b"/>
              <a:pathLst>
                <a:path w="5138467" h="2661424" extrusionOk="0">
                  <a:moveTo>
                    <a:pt x="1418" y="1330712"/>
                  </a:moveTo>
                  <a:cubicBezTo>
                    <a:pt x="49776" y="525844"/>
                    <a:pt x="1151374" y="0"/>
                    <a:pt x="2569916" y="0"/>
                  </a:cubicBezTo>
                  <a:cubicBezTo>
                    <a:pt x="3988458" y="0"/>
                    <a:pt x="5122567" y="165412"/>
                    <a:pt x="5138414" y="1330712"/>
                  </a:cubicBezTo>
                  <a:cubicBezTo>
                    <a:pt x="5147572" y="2546764"/>
                    <a:pt x="3988458" y="2661424"/>
                    <a:pt x="2569916" y="2661424"/>
                  </a:cubicBezTo>
                  <a:cubicBezTo>
                    <a:pt x="1151374" y="2661424"/>
                    <a:pt x="-46940" y="2135580"/>
                    <a:pt x="1418" y="1330712"/>
                  </a:cubicBezTo>
                  <a:close/>
                </a:path>
              </a:pathLst>
            </a:custGeom>
            <a:solidFill>
              <a:srgbClr val="F7C73C">
                <a:alpha val="97650"/>
              </a:srgbClr>
            </a:solidFill>
            <a:ln>
              <a:noFill/>
            </a:ln>
            <a:effectLst>
              <a:outerShdw blurRad="63500" sx="102000" sy="102000" algn="ctr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65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101" name="Google Shape;101;p5"/>
            <p:cNvSpPr/>
            <p:nvPr/>
          </p:nvSpPr>
          <p:spPr>
            <a:xfrm rot="-9996450">
              <a:off x="1310833" y="1601233"/>
              <a:ext cx="277304" cy="206582"/>
            </a:xfrm>
            <a:custGeom>
              <a:avLst/>
              <a:gdLst/>
              <a:ahLst/>
              <a:cxnLst/>
              <a:rect l="l" t="t" r="r" b="b"/>
              <a:pathLst>
                <a:path w="5138351" h="2661424" extrusionOk="0">
                  <a:moveTo>
                    <a:pt x="1302" y="1330712"/>
                  </a:moveTo>
                  <a:cubicBezTo>
                    <a:pt x="47591" y="617007"/>
                    <a:pt x="1151258" y="0"/>
                    <a:pt x="2569800" y="0"/>
                  </a:cubicBezTo>
                  <a:cubicBezTo>
                    <a:pt x="3988342" y="0"/>
                    <a:pt x="5122451" y="165412"/>
                    <a:pt x="5138298" y="1330712"/>
                  </a:cubicBezTo>
                  <a:cubicBezTo>
                    <a:pt x="5147456" y="2546764"/>
                    <a:pt x="3988342" y="2661424"/>
                    <a:pt x="2569800" y="2661424"/>
                  </a:cubicBezTo>
                  <a:cubicBezTo>
                    <a:pt x="1151258" y="2661424"/>
                    <a:pt x="-44987" y="2044417"/>
                    <a:pt x="1302" y="1330712"/>
                  </a:cubicBezTo>
                  <a:close/>
                </a:path>
              </a:pathLst>
            </a:custGeom>
            <a:solidFill>
              <a:srgbClr val="2C3F45">
                <a:alpha val="71000"/>
              </a:srgbClr>
            </a:solidFill>
            <a:ln>
              <a:noFill/>
            </a:ln>
            <a:effectLst>
              <a:outerShdw blurRad="63500" sx="102000" sy="102000" algn="ctr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65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102" name="Google Shape;102;p5"/>
            <p:cNvSpPr/>
            <p:nvPr/>
          </p:nvSpPr>
          <p:spPr>
            <a:xfrm rot="2471156">
              <a:off x="3248505" y="1990220"/>
              <a:ext cx="273429" cy="207224"/>
            </a:xfrm>
            <a:custGeom>
              <a:avLst/>
              <a:gdLst/>
              <a:ahLst/>
              <a:cxnLst/>
              <a:rect l="l" t="t" r="r" b="b"/>
              <a:pathLst>
                <a:path w="5144408" h="2661424" extrusionOk="0">
                  <a:moveTo>
                    <a:pt x="7359" y="1330712"/>
                  </a:moveTo>
                  <a:cubicBezTo>
                    <a:pt x="123043" y="472827"/>
                    <a:pt x="1157315" y="0"/>
                    <a:pt x="2575857" y="0"/>
                  </a:cubicBezTo>
                  <a:cubicBezTo>
                    <a:pt x="3994399" y="0"/>
                    <a:pt x="5128508" y="165412"/>
                    <a:pt x="5144355" y="1330712"/>
                  </a:cubicBezTo>
                  <a:cubicBezTo>
                    <a:pt x="5153513" y="2546764"/>
                    <a:pt x="3994399" y="2661424"/>
                    <a:pt x="2575857" y="2661424"/>
                  </a:cubicBezTo>
                  <a:cubicBezTo>
                    <a:pt x="1157315" y="2661424"/>
                    <a:pt x="-108325" y="2188597"/>
                    <a:pt x="7359" y="1330712"/>
                  </a:cubicBezTo>
                  <a:close/>
                </a:path>
              </a:pathLst>
            </a:custGeom>
            <a:solidFill>
              <a:srgbClr val="EA6F21">
                <a:alpha val="97650"/>
              </a:srgbClr>
            </a:solidFill>
            <a:ln>
              <a:noFill/>
            </a:ln>
            <a:effectLst>
              <a:outerShdw blurRad="63500" sx="102000" sy="102000" algn="ctr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65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103" name="Google Shape;103;p5"/>
            <p:cNvSpPr/>
            <p:nvPr/>
          </p:nvSpPr>
          <p:spPr>
            <a:xfrm rot="7788334">
              <a:off x="1447690" y="1844982"/>
              <a:ext cx="212646" cy="157031"/>
            </a:xfrm>
            <a:custGeom>
              <a:avLst/>
              <a:gdLst/>
              <a:ahLst/>
              <a:cxnLst/>
              <a:rect l="l" t="t" r="r" b="b"/>
              <a:pathLst>
                <a:path w="5445303" h="2661452" extrusionOk="0">
                  <a:moveTo>
                    <a:pt x="11124" y="1344067"/>
                  </a:moveTo>
                  <a:cubicBezTo>
                    <a:pt x="195014" y="481541"/>
                    <a:pt x="1971082" y="2243"/>
                    <a:pt x="2876773" y="21"/>
                  </a:cubicBezTo>
                  <a:cubicBezTo>
                    <a:pt x="3782464" y="-2201"/>
                    <a:pt x="5429424" y="165433"/>
                    <a:pt x="5445271" y="1330733"/>
                  </a:cubicBezTo>
                  <a:cubicBezTo>
                    <a:pt x="5454429" y="2546785"/>
                    <a:pt x="3782464" y="2659223"/>
                    <a:pt x="2876773" y="2661445"/>
                  </a:cubicBezTo>
                  <a:cubicBezTo>
                    <a:pt x="1971082" y="2663667"/>
                    <a:pt x="-172766" y="2206593"/>
                    <a:pt x="11124" y="1344067"/>
                  </a:cubicBezTo>
                  <a:close/>
                </a:path>
              </a:pathLst>
            </a:custGeom>
            <a:solidFill>
              <a:srgbClr val="F7C73C">
                <a:alpha val="97650"/>
              </a:srgbClr>
            </a:solidFill>
            <a:ln>
              <a:noFill/>
            </a:ln>
            <a:effectLst>
              <a:outerShdw blurRad="63500" sx="102000" sy="102000" algn="ctr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65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</p:grpSp>
      <p:grpSp>
        <p:nvGrpSpPr>
          <p:cNvPr id="104" name="Google Shape;104;p5"/>
          <p:cNvGrpSpPr/>
          <p:nvPr userDrawn="1"/>
        </p:nvGrpSpPr>
        <p:grpSpPr>
          <a:xfrm>
            <a:off x="4794324" y="1277016"/>
            <a:ext cx="2498045" cy="1918857"/>
            <a:chOff x="1342401" y="381649"/>
            <a:chExt cx="2759661" cy="1918089"/>
          </a:xfrm>
        </p:grpSpPr>
        <p:sp>
          <p:nvSpPr>
            <p:cNvPr id="105" name="Google Shape;105;p5"/>
            <p:cNvSpPr/>
            <p:nvPr/>
          </p:nvSpPr>
          <p:spPr>
            <a:xfrm rot="9422755">
              <a:off x="1842586" y="466937"/>
              <a:ext cx="1432527" cy="1832801"/>
            </a:xfrm>
            <a:custGeom>
              <a:avLst/>
              <a:gdLst/>
              <a:ahLst/>
              <a:cxnLst/>
              <a:rect l="l" t="t" r="r" b="b"/>
              <a:pathLst>
                <a:path w="1241502" h="2361406" extrusionOk="0">
                  <a:moveTo>
                    <a:pt x="620751" y="2361406"/>
                  </a:moveTo>
                  <a:cubicBezTo>
                    <a:pt x="277920" y="2361406"/>
                    <a:pt x="0" y="2138844"/>
                    <a:pt x="0" y="1745298"/>
                  </a:cubicBezTo>
                  <a:cubicBezTo>
                    <a:pt x="0" y="1351752"/>
                    <a:pt x="153331" y="-15315"/>
                    <a:pt x="620751" y="129"/>
                  </a:cubicBezTo>
                  <a:cubicBezTo>
                    <a:pt x="1088171" y="15573"/>
                    <a:pt x="1241502" y="1351752"/>
                    <a:pt x="1241502" y="1745298"/>
                  </a:cubicBezTo>
                  <a:cubicBezTo>
                    <a:pt x="1241502" y="2138844"/>
                    <a:pt x="963582" y="2361406"/>
                    <a:pt x="620751" y="2361406"/>
                  </a:cubicBezTo>
                  <a:close/>
                </a:path>
              </a:pathLst>
            </a:custGeom>
            <a:solidFill>
              <a:srgbClr val="C88F0A">
                <a:alpha val="75000"/>
              </a:srgbClr>
            </a:solidFill>
            <a:ln>
              <a:noFill/>
            </a:ln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65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106" name="Google Shape;106;p5"/>
            <p:cNvSpPr/>
            <p:nvPr/>
          </p:nvSpPr>
          <p:spPr>
            <a:xfrm rot="-1202035">
              <a:off x="1627706" y="746806"/>
              <a:ext cx="2474356" cy="1334383"/>
            </a:xfrm>
            <a:custGeom>
              <a:avLst/>
              <a:gdLst/>
              <a:ahLst/>
              <a:cxnLst/>
              <a:rect l="l" t="t" r="r" b="b"/>
              <a:pathLst>
                <a:path w="5137309" h="2661424" extrusionOk="0">
                  <a:moveTo>
                    <a:pt x="313" y="1330712"/>
                  </a:moveTo>
                  <a:cubicBezTo>
                    <a:pt x="-21990" y="915447"/>
                    <a:pt x="1150269" y="0"/>
                    <a:pt x="2568811" y="0"/>
                  </a:cubicBezTo>
                  <a:cubicBezTo>
                    <a:pt x="3987353" y="0"/>
                    <a:pt x="5137309" y="595780"/>
                    <a:pt x="5137309" y="1330712"/>
                  </a:cubicBezTo>
                  <a:cubicBezTo>
                    <a:pt x="5137309" y="2065644"/>
                    <a:pt x="3987353" y="2661424"/>
                    <a:pt x="2568811" y="2661424"/>
                  </a:cubicBezTo>
                  <a:cubicBezTo>
                    <a:pt x="1150269" y="2661424"/>
                    <a:pt x="22616" y="1745977"/>
                    <a:pt x="313" y="1330712"/>
                  </a:cubicBezTo>
                  <a:close/>
                </a:path>
              </a:pathLst>
            </a:custGeom>
            <a:solidFill>
              <a:srgbClr val="A55815">
                <a:alpha val="72000"/>
              </a:srgbClr>
            </a:solidFill>
            <a:ln>
              <a:noFill/>
            </a:ln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65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108" name="Google Shape;108;p5"/>
            <p:cNvSpPr/>
            <p:nvPr/>
          </p:nvSpPr>
          <p:spPr>
            <a:xfrm rot="2827266">
              <a:off x="3640527" y="491012"/>
              <a:ext cx="245469" cy="184028"/>
            </a:xfrm>
            <a:custGeom>
              <a:avLst/>
              <a:gdLst/>
              <a:ahLst/>
              <a:cxnLst/>
              <a:rect l="l" t="t" r="r" b="b"/>
              <a:pathLst>
                <a:path w="5139382" h="2661424" extrusionOk="0">
                  <a:moveTo>
                    <a:pt x="2333" y="1330712"/>
                  </a:moveTo>
                  <a:cubicBezTo>
                    <a:pt x="-60444" y="588324"/>
                    <a:pt x="1152289" y="0"/>
                    <a:pt x="2570831" y="0"/>
                  </a:cubicBezTo>
                  <a:cubicBezTo>
                    <a:pt x="3989373" y="0"/>
                    <a:pt x="5123482" y="165412"/>
                    <a:pt x="5139329" y="1330712"/>
                  </a:cubicBezTo>
                  <a:cubicBezTo>
                    <a:pt x="5148487" y="2546764"/>
                    <a:pt x="3989373" y="2661424"/>
                    <a:pt x="2570831" y="2661424"/>
                  </a:cubicBezTo>
                  <a:cubicBezTo>
                    <a:pt x="1152289" y="2661424"/>
                    <a:pt x="65110" y="2073100"/>
                    <a:pt x="2333" y="1330712"/>
                  </a:cubicBezTo>
                  <a:close/>
                </a:path>
              </a:pathLst>
            </a:custGeom>
            <a:solidFill>
              <a:srgbClr val="A55815">
                <a:alpha val="98000"/>
              </a:srgbClr>
            </a:solidFill>
            <a:ln>
              <a:noFill/>
            </a:ln>
            <a:effectLst>
              <a:outerShdw blurRad="63500" sx="102000" sy="102000" algn="ctr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65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109" name="Google Shape;109;p5"/>
            <p:cNvSpPr/>
            <p:nvPr/>
          </p:nvSpPr>
          <p:spPr>
            <a:xfrm rot="-3054368">
              <a:off x="3036771" y="409601"/>
              <a:ext cx="264831" cy="208926"/>
            </a:xfrm>
            <a:custGeom>
              <a:avLst/>
              <a:gdLst/>
              <a:ahLst/>
              <a:cxnLst/>
              <a:rect l="l" t="t" r="r" b="b"/>
              <a:pathLst>
                <a:path w="5138467" h="2661424" extrusionOk="0">
                  <a:moveTo>
                    <a:pt x="1418" y="1330712"/>
                  </a:moveTo>
                  <a:cubicBezTo>
                    <a:pt x="49776" y="525844"/>
                    <a:pt x="1151374" y="0"/>
                    <a:pt x="2569916" y="0"/>
                  </a:cubicBezTo>
                  <a:cubicBezTo>
                    <a:pt x="3988458" y="0"/>
                    <a:pt x="5122567" y="165412"/>
                    <a:pt x="5138414" y="1330712"/>
                  </a:cubicBezTo>
                  <a:cubicBezTo>
                    <a:pt x="5147572" y="2546764"/>
                    <a:pt x="3988458" y="2661424"/>
                    <a:pt x="2569916" y="2661424"/>
                  </a:cubicBezTo>
                  <a:cubicBezTo>
                    <a:pt x="1151374" y="2661424"/>
                    <a:pt x="-46940" y="2135580"/>
                    <a:pt x="1418" y="1330712"/>
                  </a:cubicBezTo>
                  <a:close/>
                </a:path>
              </a:pathLst>
            </a:custGeom>
            <a:solidFill>
              <a:srgbClr val="C88F0A">
                <a:alpha val="98000"/>
              </a:srgbClr>
            </a:solidFill>
            <a:ln>
              <a:noFill/>
            </a:ln>
            <a:effectLst>
              <a:outerShdw blurRad="63500" sx="102000" sy="102000" algn="ctr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65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110" name="Google Shape;110;p5"/>
            <p:cNvSpPr/>
            <p:nvPr/>
          </p:nvSpPr>
          <p:spPr>
            <a:xfrm rot="-9996450">
              <a:off x="1342401" y="1568861"/>
              <a:ext cx="277304" cy="206582"/>
            </a:xfrm>
            <a:custGeom>
              <a:avLst/>
              <a:gdLst/>
              <a:ahLst/>
              <a:cxnLst/>
              <a:rect l="l" t="t" r="r" b="b"/>
              <a:pathLst>
                <a:path w="5138351" h="2661424" extrusionOk="0">
                  <a:moveTo>
                    <a:pt x="1302" y="1330712"/>
                  </a:moveTo>
                  <a:cubicBezTo>
                    <a:pt x="47591" y="617007"/>
                    <a:pt x="1151258" y="0"/>
                    <a:pt x="2569800" y="0"/>
                  </a:cubicBezTo>
                  <a:cubicBezTo>
                    <a:pt x="3988342" y="0"/>
                    <a:pt x="5122451" y="165412"/>
                    <a:pt x="5138298" y="1330712"/>
                  </a:cubicBezTo>
                  <a:cubicBezTo>
                    <a:pt x="5147456" y="2546764"/>
                    <a:pt x="3988342" y="2661424"/>
                    <a:pt x="2569800" y="2661424"/>
                  </a:cubicBezTo>
                  <a:cubicBezTo>
                    <a:pt x="1151258" y="2661424"/>
                    <a:pt x="-44987" y="2044417"/>
                    <a:pt x="1302" y="1330712"/>
                  </a:cubicBezTo>
                  <a:close/>
                </a:path>
              </a:pathLst>
            </a:custGeom>
            <a:solidFill>
              <a:srgbClr val="A55815">
                <a:alpha val="98000"/>
              </a:srgbClr>
            </a:solidFill>
            <a:ln>
              <a:noFill/>
            </a:ln>
            <a:effectLst>
              <a:outerShdw blurRad="63500" sx="102000" sy="102000" algn="ctr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65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111" name="Google Shape;111;p5"/>
            <p:cNvSpPr/>
            <p:nvPr/>
          </p:nvSpPr>
          <p:spPr>
            <a:xfrm rot="2471156">
              <a:off x="3248505" y="1990220"/>
              <a:ext cx="273429" cy="207224"/>
            </a:xfrm>
            <a:custGeom>
              <a:avLst/>
              <a:gdLst/>
              <a:ahLst/>
              <a:cxnLst/>
              <a:rect l="l" t="t" r="r" b="b"/>
              <a:pathLst>
                <a:path w="5144408" h="2661424" extrusionOk="0">
                  <a:moveTo>
                    <a:pt x="7359" y="1330712"/>
                  </a:moveTo>
                  <a:cubicBezTo>
                    <a:pt x="123043" y="472827"/>
                    <a:pt x="1157315" y="0"/>
                    <a:pt x="2575857" y="0"/>
                  </a:cubicBezTo>
                  <a:cubicBezTo>
                    <a:pt x="3994399" y="0"/>
                    <a:pt x="5128508" y="165412"/>
                    <a:pt x="5144355" y="1330712"/>
                  </a:cubicBezTo>
                  <a:cubicBezTo>
                    <a:pt x="5153513" y="2546764"/>
                    <a:pt x="3994399" y="2661424"/>
                    <a:pt x="2575857" y="2661424"/>
                  </a:cubicBezTo>
                  <a:cubicBezTo>
                    <a:pt x="1157315" y="2661424"/>
                    <a:pt x="-108325" y="2188597"/>
                    <a:pt x="7359" y="1330712"/>
                  </a:cubicBezTo>
                  <a:close/>
                </a:path>
              </a:pathLst>
            </a:custGeom>
            <a:solidFill>
              <a:srgbClr val="EA6F21">
                <a:alpha val="97650"/>
              </a:srgbClr>
            </a:solidFill>
            <a:ln>
              <a:noFill/>
            </a:ln>
            <a:effectLst>
              <a:outerShdw blurRad="63500" sx="102000" sy="102000" algn="ctr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65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112" name="Google Shape;112;p5"/>
            <p:cNvSpPr/>
            <p:nvPr/>
          </p:nvSpPr>
          <p:spPr>
            <a:xfrm rot="7788334">
              <a:off x="1447690" y="1844982"/>
              <a:ext cx="212646" cy="157031"/>
            </a:xfrm>
            <a:custGeom>
              <a:avLst/>
              <a:gdLst/>
              <a:ahLst/>
              <a:cxnLst/>
              <a:rect l="l" t="t" r="r" b="b"/>
              <a:pathLst>
                <a:path w="5445303" h="2661452" extrusionOk="0">
                  <a:moveTo>
                    <a:pt x="11124" y="1344067"/>
                  </a:moveTo>
                  <a:cubicBezTo>
                    <a:pt x="195014" y="481541"/>
                    <a:pt x="1971082" y="2243"/>
                    <a:pt x="2876773" y="21"/>
                  </a:cubicBezTo>
                  <a:cubicBezTo>
                    <a:pt x="3782464" y="-2201"/>
                    <a:pt x="5429424" y="165433"/>
                    <a:pt x="5445271" y="1330733"/>
                  </a:cubicBezTo>
                  <a:cubicBezTo>
                    <a:pt x="5454429" y="2546785"/>
                    <a:pt x="3782464" y="2659223"/>
                    <a:pt x="2876773" y="2661445"/>
                  </a:cubicBezTo>
                  <a:cubicBezTo>
                    <a:pt x="1971082" y="2663667"/>
                    <a:pt x="-172766" y="2206593"/>
                    <a:pt x="11124" y="1344067"/>
                  </a:cubicBezTo>
                  <a:close/>
                </a:path>
              </a:pathLst>
            </a:custGeom>
            <a:solidFill>
              <a:srgbClr val="C88F0A">
                <a:alpha val="98000"/>
              </a:srgbClr>
            </a:solidFill>
            <a:ln>
              <a:noFill/>
            </a:ln>
            <a:effectLst>
              <a:outerShdw blurRad="63500" sx="102000" sy="102000" algn="ctr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65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</p:grpSp>
      <p:grpSp>
        <p:nvGrpSpPr>
          <p:cNvPr id="113" name="Google Shape;113;p5"/>
          <p:cNvGrpSpPr/>
          <p:nvPr userDrawn="1"/>
        </p:nvGrpSpPr>
        <p:grpSpPr>
          <a:xfrm>
            <a:off x="7736830" y="1911416"/>
            <a:ext cx="2498045" cy="1918857"/>
            <a:chOff x="1358536" y="381649"/>
            <a:chExt cx="2759661" cy="1918089"/>
          </a:xfrm>
        </p:grpSpPr>
        <p:sp>
          <p:nvSpPr>
            <p:cNvPr id="114" name="Google Shape;114;p5"/>
            <p:cNvSpPr/>
            <p:nvPr/>
          </p:nvSpPr>
          <p:spPr>
            <a:xfrm rot="9422755">
              <a:off x="1842586" y="466937"/>
              <a:ext cx="1432527" cy="1832801"/>
            </a:xfrm>
            <a:custGeom>
              <a:avLst/>
              <a:gdLst/>
              <a:ahLst/>
              <a:cxnLst/>
              <a:rect l="l" t="t" r="r" b="b"/>
              <a:pathLst>
                <a:path w="1241502" h="2361406" extrusionOk="0">
                  <a:moveTo>
                    <a:pt x="620751" y="2361406"/>
                  </a:moveTo>
                  <a:cubicBezTo>
                    <a:pt x="277920" y="2361406"/>
                    <a:pt x="0" y="2138844"/>
                    <a:pt x="0" y="1745298"/>
                  </a:cubicBezTo>
                  <a:cubicBezTo>
                    <a:pt x="0" y="1351752"/>
                    <a:pt x="153331" y="-15315"/>
                    <a:pt x="620751" y="129"/>
                  </a:cubicBezTo>
                  <a:cubicBezTo>
                    <a:pt x="1088171" y="15573"/>
                    <a:pt x="1241502" y="1351752"/>
                    <a:pt x="1241502" y="1745298"/>
                  </a:cubicBezTo>
                  <a:cubicBezTo>
                    <a:pt x="1241502" y="2138844"/>
                    <a:pt x="963582" y="2361406"/>
                    <a:pt x="620751" y="2361406"/>
                  </a:cubicBezTo>
                  <a:close/>
                </a:path>
              </a:pathLst>
            </a:custGeom>
            <a:solidFill>
              <a:srgbClr val="C88F0A">
                <a:alpha val="75000"/>
              </a:srgbClr>
            </a:solidFill>
            <a:ln>
              <a:noFill/>
            </a:ln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65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115" name="Google Shape;115;p5"/>
            <p:cNvSpPr/>
            <p:nvPr/>
          </p:nvSpPr>
          <p:spPr>
            <a:xfrm rot="-1202035">
              <a:off x="1643841" y="746806"/>
              <a:ext cx="2474356" cy="1334383"/>
            </a:xfrm>
            <a:custGeom>
              <a:avLst/>
              <a:gdLst/>
              <a:ahLst/>
              <a:cxnLst/>
              <a:rect l="l" t="t" r="r" b="b"/>
              <a:pathLst>
                <a:path w="5137309" h="2661424" extrusionOk="0">
                  <a:moveTo>
                    <a:pt x="313" y="1330712"/>
                  </a:moveTo>
                  <a:cubicBezTo>
                    <a:pt x="-21990" y="915447"/>
                    <a:pt x="1150269" y="0"/>
                    <a:pt x="2568811" y="0"/>
                  </a:cubicBezTo>
                  <a:cubicBezTo>
                    <a:pt x="3987353" y="0"/>
                    <a:pt x="5137309" y="595780"/>
                    <a:pt x="5137309" y="1330712"/>
                  </a:cubicBezTo>
                  <a:cubicBezTo>
                    <a:pt x="5137309" y="2065644"/>
                    <a:pt x="3987353" y="2661424"/>
                    <a:pt x="2568811" y="2661424"/>
                  </a:cubicBezTo>
                  <a:cubicBezTo>
                    <a:pt x="1150269" y="2661424"/>
                    <a:pt x="22616" y="1745977"/>
                    <a:pt x="313" y="1330712"/>
                  </a:cubicBezTo>
                  <a:close/>
                </a:path>
              </a:pathLst>
            </a:custGeom>
            <a:solidFill>
              <a:srgbClr val="401611">
                <a:alpha val="72160"/>
              </a:srgbClr>
            </a:solidFill>
            <a:ln>
              <a:noFill/>
            </a:ln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65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117" name="Google Shape;117;p5"/>
            <p:cNvSpPr/>
            <p:nvPr/>
          </p:nvSpPr>
          <p:spPr>
            <a:xfrm rot="2827266">
              <a:off x="3640527" y="491012"/>
              <a:ext cx="245469" cy="184028"/>
            </a:xfrm>
            <a:custGeom>
              <a:avLst/>
              <a:gdLst/>
              <a:ahLst/>
              <a:cxnLst/>
              <a:rect l="l" t="t" r="r" b="b"/>
              <a:pathLst>
                <a:path w="5139382" h="2661424" extrusionOk="0">
                  <a:moveTo>
                    <a:pt x="2333" y="1330712"/>
                  </a:moveTo>
                  <a:cubicBezTo>
                    <a:pt x="-60444" y="588324"/>
                    <a:pt x="1152289" y="0"/>
                    <a:pt x="2570831" y="0"/>
                  </a:cubicBezTo>
                  <a:cubicBezTo>
                    <a:pt x="3989373" y="0"/>
                    <a:pt x="5123482" y="165412"/>
                    <a:pt x="5139329" y="1330712"/>
                  </a:cubicBezTo>
                  <a:cubicBezTo>
                    <a:pt x="5148487" y="2546764"/>
                    <a:pt x="3989373" y="2661424"/>
                    <a:pt x="2570831" y="2661424"/>
                  </a:cubicBezTo>
                  <a:cubicBezTo>
                    <a:pt x="1152289" y="2661424"/>
                    <a:pt x="65110" y="2073100"/>
                    <a:pt x="2333" y="1330712"/>
                  </a:cubicBezTo>
                  <a:close/>
                </a:path>
              </a:pathLst>
            </a:custGeom>
            <a:solidFill>
              <a:srgbClr val="401611">
                <a:alpha val="97650"/>
              </a:srgbClr>
            </a:solidFill>
            <a:ln>
              <a:noFill/>
            </a:ln>
            <a:effectLst>
              <a:outerShdw blurRad="63500" sx="102000" sy="102000" algn="ctr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65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118" name="Google Shape;118;p5"/>
            <p:cNvSpPr/>
            <p:nvPr/>
          </p:nvSpPr>
          <p:spPr>
            <a:xfrm rot="-3054368">
              <a:off x="3118145" y="409601"/>
              <a:ext cx="264831" cy="208926"/>
            </a:xfrm>
            <a:custGeom>
              <a:avLst/>
              <a:gdLst/>
              <a:ahLst/>
              <a:cxnLst/>
              <a:rect l="l" t="t" r="r" b="b"/>
              <a:pathLst>
                <a:path w="5138467" h="2661424" extrusionOk="0">
                  <a:moveTo>
                    <a:pt x="1418" y="1330712"/>
                  </a:moveTo>
                  <a:cubicBezTo>
                    <a:pt x="49776" y="525844"/>
                    <a:pt x="1151374" y="0"/>
                    <a:pt x="2569916" y="0"/>
                  </a:cubicBezTo>
                  <a:cubicBezTo>
                    <a:pt x="3988458" y="0"/>
                    <a:pt x="5122567" y="165412"/>
                    <a:pt x="5138414" y="1330712"/>
                  </a:cubicBezTo>
                  <a:cubicBezTo>
                    <a:pt x="5147572" y="2546764"/>
                    <a:pt x="3988458" y="2661424"/>
                    <a:pt x="2569916" y="2661424"/>
                  </a:cubicBezTo>
                  <a:cubicBezTo>
                    <a:pt x="1151374" y="2661424"/>
                    <a:pt x="-46940" y="2135580"/>
                    <a:pt x="1418" y="1330712"/>
                  </a:cubicBezTo>
                  <a:close/>
                </a:path>
              </a:pathLst>
            </a:custGeom>
            <a:solidFill>
              <a:srgbClr val="C88F0A">
                <a:alpha val="98000"/>
              </a:srgbClr>
            </a:solidFill>
            <a:ln>
              <a:noFill/>
            </a:ln>
            <a:effectLst>
              <a:outerShdw blurRad="63500" sx="102000" sy="102000" algn="ctr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65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119" name="Google Shape;119;p5"/>
            <p:cNvSpPr/>
            <p:nvPr/>
          </p:nvSpPr>
          <p:spPr>
            <a:xfrm rot="-9996450">
              <a:off x="1358536" y="1568861"/>
              <a:ext cx="277304" cy="206582"/>
            </a:xfrm>
            <a:custGeom>
              <a:avLst/>
              <a:gdLst/>
              <a:ahLst/>
              <a:cxnLst/>
              <a:rect l="l" t="t" r="r" b="b"/>
              <a:pathLst>
                <a:path w="5138351" h="2661424" extrusionOk="0">
                  <a:moveTo>
                    <a:pt x="1302" y="1330712"/>
                  </a:moveTo>
                  <a:cubicBezTo>
                    <a:pt x="47591" y="617007"/>
                    <a:pt x="1151258" y="0"/>
                    <a:pt x="2569800" y="0"/>
                  </a:cubicBezTo>
                  <a:cubicBezTo>
                    <a:pt x="3988342" y="0"/>
                    <a:pt x="5122451" y="165412"/>
                    <a:pt x="5138298" y="1330712"/>
                  </a:cubicBezTo>
                  <a:cubicBezTo>
                    <a:pt x="5147456" y="2546764"/>
                    <a:pt x="3988342" y="2661424"/>
                    <a:pt x="2569800" y="2661424"/>
                  </a:cubicBezTo>
                  <a:cubicBezTo>
                    <a:pt x="1151258" y="2661424"/>
                    <a:pt x="-44987" y="2044417"/>
                    <a:pt x="1302" y="1330712"/>
                  </a:cubicBezTo>
                  <a:close/>
                </a:path>
              </a:pathLst>
            </a:custGeom>
            <a:solidFill>
              <a:srgbClr val="401611">
                <a:alpha val="97650"/>
              </a:srgbClr>
            </a:solidFill>
            <a:ln>
              <a:noFill/>
            </a:ln>
            <a:effectLst>
              <a:outerShdw blurRad="63500" sx="102000" sy="102000" algn="ctr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65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120" name="Google Shape;120;p5"/>
            <p:cNvSpPr/>
            <p:nvPr/>
          </p:nvSpPr>
          <p:spPr>
            <a:xfrm rot="2471156">
              <a:off x="3248505" y="1990220"/>
              <a:ext cx="273429" cy="207224"/>
            </a:xfrm>
            <a:custGeom>
              <a:avLst/>
              <a:gdLst/>
              <a:ahLst/>
              <a:cxnLst/>
              <a:rect l="l" t="t" r="r" b="b"/>
              <a:pathLst>
                <a:path w="5144408" h="2661424" extrusionOk="0">
                  <a:moveTo>
                    <a:pt x="7359" y="1330712"/>
                  </a:moveTo>
                  <a:cubicBezTo>
                    <a:pt x="123043" y="472827"/>
                    <a:pt x="1157315" y="0"/>
                    <a:pt x="2575857" y="0"/>
                  </a:cubicBezTo>
                  <a:cubicBezTo>
                    <a:pt x="3994399" y="0"/>
                    <a:pt x="5128508" y="165412"/>
                    <a:pt x="5144355" y="1330712"/>
                  </a:cubicBezTo>
                  <a:cubicBezTo>
                    <a:pt x="5153513" y="2546764"/>
                    <a:pt x="3994399" y="2661424"/>
                    <a:pt x="2575857" y="2661424"/>
                  </a:cubicBezTo>
                  <a:cubicBezTo>
                    <a:pt x="1157315" y="2661424"/>
                    <a:pt x="-108325" y="2188597"/>
                    <a:pt x="7359" y="1330712"/>
                  </a:cubicBezTo>
                  <a:close/>
                </a:path>
              </a:pathLst>
            </a:custGeom>
            <a:solidFill>
              <a:srgbClr val="EA6F21">
                <a:alpha val="97650"/>
              </a:srgbClr>
            </a:solidFill>
            <a:ln>
              <a:noFill/>
            </a:ln>
            <a:effectLst>
              <a:outerShdw blurRad="63500" sx="102000" sy="102000" algn="ctr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65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121" name="Google Shape;121;p5"/>
            <p:cNvSpPr/>
            <p:nvPr/>
          </p:nvSpPr>
          <p:spPr>
            <a:xfrm rot="7788334">
              <a:off x="1447690" y="1844982"/>
              <a:ext cx="212646" cy="157031"/>
            </a:xfrm>
            <a:custGeom>
              <a:avLst/>
              <a:gdLst/>
              <a:ahLst/>
              <a:cxnLst/>
              <a:rect l="l" t="t" r="r" b="b"/>
              <a:pathLst>
                <a:path w="5445303" h="2661452" extrusionOk="0">
                  <a:moveTo>
                    <a:pt x="11124" y="1344067"/>
                  </a:moveTo>
                  <a:cubicBezTo>
                    <a:pt x="195014" y="481541"/>
                    <a:pt x="1971082" y="2243"/>
                    <a:pt x="2876773" y="21"/>
                  </a:cubicBezTo>
                  <a:cubicBezTo>
                    <a:pt x="3782464" y="-2201"/>
                    <a:pt x="5429424" y="165433"/>
                    <a:pt x="5445271" y="1330733"/>
                  </a:cubicBezTo>
                  <a:cubicBezTo>
                    <a:pt x="5454429" y="2546785"/>
                    <a:pt x="3782464" y="2659223"/>
                    <a:pt x="2876773" y="2661445"/>
                  </a:cubicBezTo>
                  <a:cubicBezTo>
                    <a:pt x="1971082" y="2663667"/>
                    <a:pt x="-172766" y="2206593"/>
                    <a:pt x="11124" y="1344067"/>
                  </a:cubicBezTo>
                  <a:close/>
                </a:path>
              </a:pathLst>
            </a:custGeom>
            <a:solidFill>
              <a:srgbClr val="C88F0A">
                <a:alpha val="98000"/>
              </a:srgbClr>
            </a:solidFill>
            <a:ln>
              <a:noFill/>
            </a:ln>
            <a:effectLst>
              <a:outerShdw blurRad="63500" sx="102000" sy="102000" algn="ctr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65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ercentages">
  <p:cSld name="SECTION_HEADER_2_1_1_1"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7"/>
          <p:cNvSpPr txBox="1">
            <a:spLocks noGrp="1"/>
          </p:cNvSpPr>
          <p:nvPr>
            <p:ph type="title"/>
          </p:nvPr>
        </p:nvSpPr>
        <p:spPr>
          <a:xfrm>
            <a:off x="415600" y="286400"/>
            <a:ext cx="113608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9pPr>
          </a:lstStyle>
          <a:p/>
        </p:txBody>
      </p:sp>
      <p:sp>
        <p:nvSpPr>
          <p:cNvPr id="167" name="Google Shape;167;p7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matchingName="Title and two columns">
  <p:cSld name="TITLE_AND_TWO_COLUMNS">
    <p:bg>
      <p:bgPr>
        <a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10"/>
          <p:cNvSpPr txBox="1">
            <a:spLocks noGrp="1"/>
          </p:cNvSpPr>
          <p:nvPr>
            <p:ph type="body" idx="1"/>
          </p:nvPr>
        </p:nvSpPr>
        <p:spPr>
          <a:xfrm>
            <a:off x="1009433" y="2390967"/>
            <a:ext cx="4829200" cy="37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600" lvl="0" indent="-423545">
              <a:spcBef>
                <a:spcPts val="0"/>
              </a:spcBef>
              <a:spcAft>
                <a:spcPts val="0"/>
              </a:spcAft>
              <a:buSzPts val="1400"/>
              <a:defRPr sz="1865"/>
            </a:lvl1pPr>
            <a:lvl2pPr marL="1219200" lvl="1" indent="-406400">
              <a:spcBef>
                <a:spcPct val="42700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800" lvl="2" indent="-406400">
              <a:spcBef>
                <a:spcPct val="42700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400" lvl="3" indent="-406400">
              <a:spcBef>
                <a:spcPct val="42700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8000" lvl="4" indent="-406400">
              <a:spcBef>
                <a:spcPct val="42700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600" lvl="5" indent="-406400">
              <a:spcBef>
                <a:spcPct val="42700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200" lvl="6" indent="-406400">
              <a:spcBef>
                <a:spcPct val="42700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800" lvl="7" indent="-406400">
              <a:spcBef>
                <a:spcPct val="42700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400" lvl="8" indent="-406400">
              <a:spcBef>
                <a:spcPct val="427000"/>
              </a:spcBef>
              <a:spcAft>
                <a:spcPts val="1600"/>
              </a:spcAft>
              <a:buSzPts val="1200"/>
              <a:buChar char="■"/>
              <a:defRPr sz="1600"/>
            </a:lvl9pPr>
          </a:lstStyle>
          <a:p/>
        </p:txBody>
      </p:sp>
      <p:sp>
        <p:nvSpPr>
          <p:cNvPr id="235" name="Google Shape;235;p10"/>
          <p:cNvSpPr txBox="1">
            <a:spLocks noGrp="1"/>
          </p:cNvSpPr>
          <p:nvPr>
            <p:ph type="body" idx="2"/>
          </p:nvPr>
        </p:nvSpPr>
        <p:spPr>
          <a:xfrm>
            <a:off x="6467436" y="2390967"/>
            <a:ext cx="4829200" cy="37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600" lvl="0" indent="-423545">
              <a:spcBef>
                <a:spcPts val="0"/>
              </a:spcBef>
              <a:spcAft>
                <a:spcPts val="0"/>
              </a:spcAft>
              <a:buSzPts val="1400"/>
              <a:defRPr sz="1865"/>
            </a:lvl1pPr>
            <a:lvl2pPr marL="1219200" lvl="1" indent="-406400">
              <a:spcBef>
                <a:spcPct val="42700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800" lvl="2" indent="-406400">
              <a:spcBef>
                <a:spcPct val="42700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400" lvl="3" indent="-406400">
              <a:spcBef>
                <a:spcPct val="42700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8000" lvl="4" indent="-406400">
              <a:spcBef>
                <a:spcPct val="42700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600" lvl="5" indent="-406400">
              <a:spcBef>
                <a:spcPct val="42700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200" lvl="6" indent="-406400">
              <a:spcBef>
                <a:spcPct val="42700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800" lvl="7" indent="-406400">
              <a:spcBef>
                <a:spcPct val="42700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400" lvl="8" indent="-406400">
              <a:spcBef>
                <a:spcPct val="427000"/>
              </a:spcBef>
              <a:spcAft>
                <a:spcPts val="1600"/>
              </a:spcAft>
              <a:buSzPts val="1200"/>
              <a:buChar char="■"/>
              <a:defRPr sz="1600"/>
            </a:lvl9pPr>
          </a:lstStyle>
          <a:p/>
        </p:txBody>
      </p:sp>
      <p:sp>
        <p:nvSpPr>
          <p:cNvPr id="236" name="Google Shape;236;p10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  <p:sp>
        <p:nvSpPr>
          <p:cNvPr id="237" name="Google Shape;237;p10"/>
          <p:cNvSpPr txBox="1">
            <a:spLocks noGrp="1"/>
          </p:cNvSpPr>
          <p:nvPr>
            <p:ph type="title"/>
          </p:nvPr>
        </p:nvSpPr>
        <p:spPr>
          <a:xfrm>
            <a:off x="1009433" y="982067"/>
            <a:ext cx="102872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TITLE_AND_TWO_COLUMNS_1">
    <p:bg>
      <p:bgPr>
        <a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11"/>
          <p:cNvSpPr txBox="1">
            <a:spLocks noGrp="1"/>
          </p:cNvSpPr>
          <p:nvPr>
            <p:ph type="body" idx="1"/>
          </p:nvPr>
        </p:nvSpPr>
        <p:spPr>
          <a:xfrm>
            <a:off x="1009433" y="2249433"/>
            <a:ext cx="3023200" cy="386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600" lvl="0" indent="-423545" rtl="0">
              <a:spcBef>
                <a:spcPts val="0"/>
              </a:spcBef>
              <a:spcAft>
                <a:spcPts val="0"/>
              </a:spcAft>
              <a:buSzPts val="1400"/>
              <a:defRPr sz="1865"/>
            </a:lvl1pPr>
            <a:lvl2pPr marL="1219200" lvl="1" indent="-406400" rtl="0">
              <a:spcBef>
                <a:spcPct val="42700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800" lvl="2" indent="-406400" rtl="0">
              <a:spcBef>
                <a:spcPct val="42700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400" lvl="3" indent="-406400" rtl="0">
              <a:spcBef>
                <a:spcPct val="42700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8000" lvl="4" indent="-406400" rtl="0">
              <a:spcBef>
                <a:spcPct val="42700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600" lvl="5" indent="-406400" rtl="0">
              <a:spcBef>
                <a:spcPct val="42700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200" lvl="6" indent="-406400" rtl="0">
              <a:spcBef>
                <a:spcPct val="42700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800" lvl="7" indent="-406400" rtl="0">
              <a:spcBef>
                <a:spcPct val="42700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400" lvl="8" indent="-406400" rtl="0">
              <a:spcBef>
                <a:spcPct val="427000"/>
              </a:spcBef>
              <a:spcAft>
                <a:spcPts val="1600"/>
              </a:spcAft>
              <a:buSzPts val="1200"/>
              <a:buChar char="■"/>
              <a:defRPr sz="1600"/>
            </a:lvl9pPr>
          </a:lstStyle>
          <a:p/>
        </p:txBody>
      </p:sp>
      <p:sp>
        <p:nvSpPr>
          <p:cNvPr id="258" name="Google Shape;258;p1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  <p:sp>
        <p:nvSpPr>
          <p:cNvPr id="259" name="Google Shape;259;p11"/>
          <p:cNvSpPr txBox="1">
            <a:spLocks noGrp="1"/>
          </p:cNvSpPr>
          <p:nvPr>
            <p:ph type="body" idx="2"/>
          </p:nvPr>
        </p:nvSpPr>
        <p:spPr>
          <a:xfrm>
            <a:off x="4641351" y="2249433"/>
            <a:ext cx="3023200" cy="386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600" lvl="0" indent="-423545" rtl="0">
              <a:spcBef>
                <a:spcPts val="0"/>
              </a:spcBef>
              <a:spcAft>
                <a:spcPts val="0"/>
              </a:spcAft>
              <a:buSzPts val="1400"/>
              <a:defRPr sz="1865"/>
            </a:lvl1pPr>
            <a:lvl2pPr marL="1219200" lvl="1" indent="-406400" rtl="0">
              <a:spcBef>
                <a:spcPct val="42700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800" lvl="2" indent="-406400" rtl="0">
              <a:spcBef>
                <a:spcPct val="42700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400" lvl="3" indent="-406400" rtl="0">
              <a:spcBef>
                <a:spcPct val="42700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8000" lvl="4" indent="-406400" rtl="0">
              <a:spcBef>
                <a:spcPct val="42700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600" lvl="5" indent="-406400" rtl="0">
              <a:spcBef>
                <a:spcPct val="42700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200" lvl="6" indent="-406400" rtl="0">
              <a:spcBef>
                <a:spcPct val="42700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800" lvl="7" indent="-406400" rtl="0">
              <a:spcBef>
                <a:spcPct val="42700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400" lvl="8" indent="-406400" rtl="0">
              <a:spcBef>
                <a:spcPct val="427000"/>
              </a:spcBef>
              <a:spcAft>
                <a:spcPts val="1600"/>
              </a:spcAft>
              <a:buSzPts val="1200"/>
              <a:buChar char="■"/>
              <a:defRPr sz="1600"/>
            </a:lvl9pPr>
          </a:lstStyle>
          <a:p/>
        </p:txBody>
      </p:sp>
      <p:sp>
        <p:nvSpPr>
          <p:cNvPr id="260" name="Google Shape;260;p11"/>
          <p:cNvSpPr txBox="1">
            <a:spLocks noGrp="1"/>
          </p:cNvSpPr>
          <p:nvPr>
            <p:ph type="body" idx="3"/>
          </p:nvPr>
        </p:nvSpPr>
        <p:spPr>
          <a:xfrm>
            <a:off x="8273268" y="2249433"/>
            <a:ext cx="3023200" cy="386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600" lvl="0" indent="-423545" rtl="0">
              <a:spcBef>
                <a:spcPts val="0"/>
              </a:spcBef>
              <a:spcAft>
                <a:spcPts val="0"/>
              </a:spcAft>
              <a:buSzPts val="1400"/>
              <a:defRPr sz="1865"/>
            </a:lvl1pPr>
            <a:lvl2pPr marL="1219200" lvl="1" indent="-406400" rtl="0">
              <a:spcBef>
                <a:spcPct val="42700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800" lvl="2" indent="-406400" rtl="0">
              <a:spcBef>
                <a:spcPct val="42700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400" lvl="3" indent="-406400" rtl="0">
              <a:spcBef>
                <a:spcPct val="42700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8000" lvl="4" indent="-406400" rtl="0">
              <a:spcBef>
                <a:spcPct val="42700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600" lvl="5" indent="-406400" rtl="0">
              <a:spcBef>
                <a:spcPct val="42700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200" lvl="6" indent="-406400" rtl="0">
              <a:spcBef>
                <a:spcPct val="42700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800" lvl="7" indent="-406400" rtl="0">
              <a:spcBef>
                <a:spcPct val="42700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400" lvl="8" indent="-406400" rtl="0">
              <a:spcBef>
                <a:spcPct val="427000"/>
              </a:spcBef>
              <a:spcAft>
                <a:spcPts val="1600"/>
              </a:spcAft>
              <a:buSzPts val="1200"/>
              <a:buChar char="■"/>
              <a:defRPr sz="1600"/>
            </a:lvl9pPr>
          </a:lstStyle>
          <a:p/>
        </p:txBody>
      </p:sp>
      <p:sp>
        <p:nvSpPr>
          <p:cNvPr id="261" name="Google Shape;261;p11"/>
          <p:cNvSpPr txBox="1">
            <a:spLocks noGrp="1"/>
          </p:cNvSpPr>
          <p:nvPr>
            <p:ph type="title"/>
          </p:nvPr>
        </p:nvSpPr>
        <p:spPr>
          <a:xfrm>
            <a:off x="1009433" y="982067"/>
            <a:ext cx="102872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lide with picture">
  <p:cSld name="SECTION_TITLE_AND_DESCRIPTION_1"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16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600" cy="1976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9pPr>
          </a:lstStyle>
          <a:p/>
        </p:txBody>
      </p:sp>
      <p:sp>
        <p:nvSpPr>
          <p:cNvPr id="306" name="Google Shape;306;p16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600" cy="164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/>
        </p:txBody>
      </p:sp>
      <p:sp>
        <p:nvSpPr>
          <p:cNvPr id="307" name="Google Shape;307;p16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669882" y="2588281"/>
            <a:ext cx="10852237" cy="899167"/>
          </a:xfrm>
        </p:spPr>
        <p:txBody>
          <a:bodyPr lIns="101600" tIns="38100" rIns="25400" bIns="38100" anchor="t" anchorCtr="0">
            <a:noAutofit/>
          </a:bodyPr>
          <a:lstStyle>
            <a:lvl1pPr algn="ctr">
              <a:defRPr sz="5400" b="0" spc="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669882" y="3566160"/>
            <a:ext cx="10852237" cy="950984"/>
          </a:xfrm>
        </p:spPr>
        <p:txBody>
          <a:bodyPr lIns="101600" tIns="38100" rIns="76200" bIns="38100">
            <a:no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69882" y="1296000"/>
            <a:ext cx="10852237" cy="5041355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69882" y="1296000"/>
            <a:ext cx="10852237" cy="5041355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930" y="3808730"/>
            <a:ext cx="10852237" cy="624845"/>
          </a:xfrm>
        </p:spPr>
        <p:txBody>
          <a:bodyPr lIns="101600" tIns="38100" rIns="63500" bIns="38100" anchor="t" anchorCtr="0">
            <a:noAutofit/>
          </a:bodyPr>
          <a:lstStyle>
            <a:lvl1pPr>
              <a:defRPr sz="3600" b="0" u="none" strike="noStrike" kern="1200" cap="none" spc="300" normalizeH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669925" y="4511675"/>
            <a:ext cx="10852237" cy="1077985"/>
          </a:xfrm>
        </p:spPr>
        <p:txBody>
          <a:bodyPr lIns="101600" tIns="38100" rIns="76200" bIns="38100">
            <a:noAutofit/>
          </a:bodyPr>
          <a:lstStyle>
            <a:lvl1pPr marL="0" indent="0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69930" y="1296000"/>
            <a:ext cx="5283242" cy="5040000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38877" y="1296000"/>
            <a:ext cx="5283242" cy="5040000"/>
          </a:xfrm>
        </p:spPr>
        <p:txBody>
          <a:bodyPr>
            <a:noAutofit/>
          </a:bodyPr>
          <a:lstStyle>
            <a:lvl1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69930" y="1296000"/>
            <a:ext cx="5283242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69925" y="1789043"/>
            <a:ext cx="5283200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296000"/>
            <a:ext cx="5283242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789043"/>
            <a:ext cx="5283242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69930" y="1296000"/>
            <a:ext cx="5283242" cy="504000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238925" y="1296000"/>
            <a:ext cx="5283242" cy="50400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69930" y="952508"/>
            <a:ext cx="10852237" cy="5040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669882" y="2588281"/>
            <a:ext cx="10852237" cy="899167"/>
          </a:xfrm>
        </p:spPr>
        <p:txBody>
          <a:bodyPr vert="horz" lIns="101600" tIns="38100" rIns="25400" bIns="38100" rtlCol="0" anchor="t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5400" b="0" i="0" u="none" strike="noStrike" kern="1200" cap="none" spc="600" normalizeH="0" baseline="0" noProof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930" y="3808730"/>
            <a:ext cx="10852237" cy="624845"/>
          </a:xfrm>
        </p:spPr>
        <p:txBody>
          <a:bodyPr lIns="101600" tIns="38100" rIns="63500" bIns="38100" anchor="t" anchorCtr="0">
            <a:noAutofit/>
          </a:bodyPr>
          <a:lstStyle>
            <a:lvl1pPr>
              <a:defRPr sz="3600" b="0" u="none" strike="noStrike" kern="1200" cap="none" spc="300" normalizeH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669925" y="4511675"/>
            <a:ext cx="10852237" cy="1077985"/>
          </a:xfrm>
        </p:spPr>
        <p:txBody>
          <a:bodyPr lIns="101600" tIns="38100" rIns="76200" bIns="38100">
            <a:noAutofit/>
          </a:bodyPr>
          <a:lstStyle>
            <a:lvl1pPr marL="0" indent="0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69930" y="1296000"/>
            <a:ext cx="5283242" cy="5040000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38877" y="1296000"/>
            <a:ext cx="5283242" cy="5040000"/>
          </a:xfrm>
        </p:spPr>
        <p:txBody>
          <a:bodyPr>
            <a:noAutofit/>
          </a:bodyPr>
          <a:lstStyle>
            <a:lvl1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69930" y="1296000"/>
            <a:ext cx="5283242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69925" y="1789043"/>
            <a:ext cx="5283200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296000"/>
            <a:ext cx="5283242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789043"/>
            <a:ext cx="5283242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857250" y="678815"/>
            <a:ext cx="10477500" cy="5500370"/>
          </a:xfrm>
          <a:prstGeom prst="rect">
            <a:avLst/>
          </a:prstGeom>
          <a:solidFill>
            <a:srgbClr val="D1C7BD">
              <a:alpha val="7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69930" y="1296000"/>
            <a:ext cx="5283242" cy="504000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238925" y="1296000"/>
            <a:ext cx="5283242" cy="50400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4" Type="http://schemas.openxmlformats.org/officeDocument/2006/relationships/theme" Target="../theme/theme1.xml"/><Relationship Id="rId23" Type="http://schemas.openxmlformats.org/officeDocument/2006/relationships/tags" Target="../tags/tag61.xml"/><Relationship Id="rId22" Type="http://schemas.openxmlformats.org/officeDocument/2006/relationships/tags" Target="../tags/tag60.xml"/><Relationship Id="rId21" Type="http://schemas.openxmlformats.org/officeDocument/2006/relationships/tags" Target="../tags/tag59.xml"/><Relationship Id="rId20" Type="http://schemas.openxmlformats.org/officeDocument/2006/relationships/tags" Target="../tags/tag58.xml"/><Relationship Id="rId2" Type="http://schemas.openxmlformats.org/officeDocument/2006/relationships/slideLayout" Target="../slideLayouts/slideLayout2.xml"/><Relationship Id="rId19" Type="http://schemas.openxmlformats.org/officeDocument/2006/relationships/tags" Target="../tags/tag57.xml"/><Relationship Id="rId18" Type="http://schemas.openxmlformats.org/officeDocument/2006/relationships/tags" Target="../tags/tag56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6.xml"/><Relationship Id="rId8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3.xml"/><Relationship Id="rId5" Type="http://schemas.openxmlformats.org/officeDocument/2006/relationships/slideLayout" Target="../slideLayouts/slideLayout22.xml"/><Relationship Id="rId4" Type="http://schemas.openxmlformats.org/officeDocument/2006/relationships/slideLayout" Target="../slideLayouts/slideLayout21.xml"/><Relationship Id="rId3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9.xml"/><Relationship Id="rId18" Type="http://schemas.openxmlformats.org/officeDocument/2006/relationships/theme" Target="../theme/theme2.xml"/><Relationship Id="rId17" Type="http://schemas.openxmlformats.org/officeDocument/2006/relationships/tags" Target="../tags/tag122.xml"/><Relationship Id="rId16" Type="http://schemas.openxmlformats.org/officeDocument/2006/relationships/tags" Target="../tags/tag121.xml"/><Relationship Id="rId15" Type="http://schemas.openxmlformats.org/officeDocument/2006/relationships/tags" Target="../tags/tag120.xml"/><Relationship Id="rId14" Type="http://schemas.openxmlformats.org/officeDocument/2006/relationships/tags" Target="../tags/tag119.xml"/><Relationship Id="rId13" Type="http://schemas.openxmlformats.org/officeDocument/2006/relationships/tags" Target="../tags/tag118.xml"/><Relationship Id="rId12" Type="http://schemas.openxmlformats.org/officeDocument/2006/relationships/tags" Target="../tags/tag117.xml"/><Relationship Id="rId11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8"/>
            </p:custDataLst>
          </p:nvPr>
        </p:nvSpPr>
        <p:spPr>
          <a:xfrm>
            <a:off x="669882" y="432000"/>
            <a:ext cx="10852237" cy="648000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9"/>
            </p:custDataLst>
          </p:nvPr>
        </p:nvSpPr>
        <p:spPr>
          <a:xfrm>
            <a:off x="669882" y="1296000"/>
            <a:ext cx="10852237" cy="5040000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0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1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2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23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800" b="1" u="none" strike="noStrike" kern="1200" cap="none" spc="20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69882" y="432000"/>
            <a:ext cx="10852237" cy="648000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69882" y="1296000"/>
            <a:ext cx="10852237" cy="5040000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17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800" b="1" u="none" strike="noStrike" kern="1200" cap="none" spc="20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123.xm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8.jpeg"/><Relationship Id="rId1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127.xm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9.jpeg"/><Relationship Id="rId1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10.jpeg"/><Relationship Id="rId1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11.jpeg"/><Relationship Id="rId1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128.xm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.jpe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8.xml"/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12.jpeg"/><Relationship Id="rId1" Type="http://schemas.openxmlformats.org/officeDocument/2006/relationships/image" Target="../media/image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24.xml"/><Relationship Id="rId1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0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129.xm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125.xm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6.xml"/><Relationship Id="rId6" Type="http://schemas.openxmlformats.org/officeDocument/2006/relationships/slideLayout" Target="../slideLayouts/slideLayout14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126.xm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3091180" y="2875915"/>
            <a:ext cx="5504180" cy="1106805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dist"/>
            <a:r>
              <a:rPr lang="en-US" altLang="zh-CN" sz="6600">
                <a:blipFill>
                  <a:blip r:embed="rId2"/>
                  <a:stretch>
                    <a:fillRect/>
                  </a:stretch>
                </a:blipFill>
                <a:latin typeface="思源宋體 Heavy" panose="02020900000000000000" charset="-120"/>
                <a:ea typeface="思源宋體 Heavy" panose="02020900000000000000" charset="-120"/>
              </a:rPr>
              <a:t>ADVANCED</a:t>
            </a:r>
            <a:endParaRPr lang="en-US" altLang="zh-CN" sz="6600">
              <a:blipFill>
                <a:blip r:embed="rId2"/>
                <a:stretch>
                  <a:fillRect/>
                </a:stretch>
              </a:blipFill>
              <a:latin typeface="思源宋體 Heavy" panose="02020900000000000000" charset="-120"/>
              <a:ea typeface="思源宋體 Heavy" panose="02020900000000000000" charset="-120"/>
            </a:endParaRPr>
          </a:p>
        </p:txBody>
      </p:sp>
      <p:sp>
        <p:nvSpPr>
          <p:cNvPr id="826" name="Google Shape;826;p42"/>
          <p:cNvSpPr txBox="1">
            <a:spLocks noGrp="1"/>
          </p:cNvSpPr>
          <p:nvPr>
            <p:ph type="body" idx="4294967295"/>
          </p:nvPr>
        </p:nvSpPr>
        <p:spPr>
          <a:xfrm>
            <a:off x="3237230" y="3933825"/>
            <a:ext cx="5010150" cy="544195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-GB" sz="1200" i="1">
                <a:blipFill>
                  <a:blip r:embed="rId2"/>
                  <a:stretch>
                    <a:fillRect/>
                  </a:stretch>
                </a:blipFill>
              </a:rPr>
              <a:t>You can create them using shapes, or simply use the one provided above.</a:t>
            </a:r>
            <a:endParaRPr lang="en-GB" sz="1200" i="1">
              <a:blipFill>
                <a:blip r:embed="rId2"/>
                <a:stretch>
                  <a:fillRect/>
                </a:stretch>
              </a:blipFill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739140" y="651510"/>
            <a:ext cx="10786745" cy="5628005"/>
            <a:chOff x="1164" y="1026"/>
            <a:chExt cx="16987" cy="8863"/>
          </a:xfrm>
        </p:grpSpPr>
        <p:sp>
          <p:nvSpPr>
            <p:cNvPr id="8" name="矩形 7"/>
            <p:cNvSpPr/>
            <p:nvPr/>
          </p:nvSpPr>
          <p:spPr>
            <a:xfrm>
              <a:off x="1164" y="1026"/>
              <a:ext cx="16987" cy="8863"/>
            </a:xfrm>
            <a:prstGeom prst="rect">
              <a:avLst/>
            </a:prstGeom>
            <a:solidFill>
              <a:srgbClr val="D1C7BD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3023" y="1390"/>
              <a:ext cx="4101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>
                  <a:solidFill>
                    <a:srgbClr val="FFC000"/>
                  </a:solidFill>
                  <a:latin typeface="思源宋體 Heavy" panose="02020900000000000000" charset="-120"/>
                  <a:ea typeface="思源宋體 Heavy" panose="02020900000000000000" charset="-120"/>
                  <a:cs typeface="思源宋體 Heavy" panose="02020900000000000000" charset="-120"/>
                </a:rPr>
                <a:t>业绩展示</a:t>
              </a:r>
              <a:endParaRPr lang="en-US" altLang="zh-CN" sz="1400">
                <a:solidFill>
                  <a:srgbClr val="FFC000"/>
                </a:solidFill>
                <a:latin typeface="思源宋體 Heavy" panose="02020900000000000000" charset="-120"/>
                <a:ea typeface="思源宋體 Heavy" panose="02020900000000000000" charset="-120"/>
                <a:cs typeface="思源宋體 Heavy" panose="02020900000000000000" charset="-120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2187" y="1069"/>
              <a:ext cx="637" cy="1143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29" name="Google Shape;729;p34"/>
          <p:cNvSpPr txBox="1">
            <a:spLocks noGrp="1"/>
          </p:cNvSpPr>
          <p:nvPr>
            <p:ph type="body" idx="1"/>
          </p:nvPr>
        </p:nvSpPr>
        <p:spPr>
          <a:xfrm>
            <a:off x="1009433" y="2554233"/>
            <a:ext cx="3202000" cy="38680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latin typeface="+mj-lt"/>
                <a:cs typeface="+mj-lt"/>
              </a:rPr>
              <a:t>Did you know that pandas don’t hibernate?</a:t>
            </a:r>
            <a:endParaRPr sz="1200">
              <a:latin typeface="+mj-lt"/>
              <a:cs typeface="+mj-lt"/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-GB" sz="1200">
                <a:latin typeface="+mj-lt"/>
                <a:cs typeface="+mj-lt"/>
              </a:rPr>
              <a:t>When winter approaches, they head lower down their mountain homes to warmer temperatures, where they continue to chomp away on bamboo!</a:t>
            </a:r>
            <a:endParaRPr lang="en-GB" sz="1200">
              <a:latin typeface="+mj-lt"/>
              <a:cs typeface="+mj-lt"/>
            </a:endParaRPr>
          </a:p>
        </p:txBody>
      </p:sp>
      <p:sp>
        <p:nvSpPr>
          <p:cNvPr id="730" name="Google Shape;730;p34"/>
          <p:cNvSpPr txBox="1">
            <a:spLocks noGrp="1"/>
          </p:cNvSpPr>
          <p:nvPr>
            <p:ph type="body" idx="2"/>
          </p:nvPr>
        </p:nvSpPr>
        <p:spPr>
          <a:xfrm>
            <a:off x="4641351" y="2554233"/>
            <a:ext cx="3023200" cy="38680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/>
              <a:buNone/>
            </a:pPr>
            <a:r>
              <a:rPr lang="en-GB" sz="1200">
                <a:latin typeface="+mj-lt"/>
                <a:cs typeface="+mj-lt"/>
              </a:rPr>
              <a:t>Did you know that a cat uses its whiskers as feelers to determine if a space is too small to squeeze through?</a:t>
            </a:r>
            <a:endParaRPr sz="1200">
              <a:latin typeface="+mj-lt"/>
              <a:cs typeface="+mj-lt"/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-GB" sz="1200">
                <a:latin typeface="+mj-lt"/>
                <a:cs typeface="+mj-lt"/>
              </a:rPr>
              <a:t>Also, cats love to sleep. A fifteen-year-old cat has probably spent ten years of its life sleeping.</a:t>
            </a:r>
            <a:endParaRPr lang="en-GB" sz="1200">
              <a:latin typeface="+mj-lt"/>
              <a:cs typeface="+mj-lt"/>
            </a:endParaRPr>
          </a:p>
        </p:txBody>
      </p:sp>
      <p:sp>
        <p:nvSpPr>
          <p:cNvPr id="731" name="Google Shape;731;p34"/>
          <p:cNvSpPr txBox="1">
            <a:spLocks noGrp="1"/>
          </p:cNvSpPr>
          <p:nvPr>
            <p:ph type="body" idx="3"/>
          </p:nvPr>
        </p:nvSpPr>
        <p:spPr>
          <a:xfrm>
            <a:off x="8273268" y="2554233"/>
            <a:ext cx="3023200" cy="38680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/>
              <a:buNone/>
            </a:pPr>
            <a:r>
              <a:rPr lang="en-GB" sz="1200">
                <a:latin typeface="+mj-lt"/>
                <a:cs typeface="+mj-lt"/>
              </a:rPr>
              <a:t>Did you know that elephants can sense storms?</a:t>
            </a:r>
            <a:endParaRPr sz="1200">
              <a:latin typeface="+mj-lt"/>
              <a:cs typeface="+mj-lt"/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-GB" sz="1200">
                <a:latin typeface="+mj-lt"/>
                <a:cs typeface="+mj-lt"/>
              </a:rPr>
              <a:t>Elephants may be able to detect a thunderstorm from hundreds of miles away, and will head towards it, looking for water.</a:t>
            </a:r>
            <a:endParaRPr lang="en-GB" sz="1200">
              <a:latin typeface="+mj-lt"/>
              <a:cs typeface="+mj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388745" y="678815"/>
            <a:ext cx="404495" cy="72580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7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739140" y="651510"/>
            <a:ext cx="10786745" cy="5628005"/>
            <a:chOff x="1164" y="1026"/>
            <a:chExt cx="16987" cy="8863"/>
          </a:xfrm>
        </p:grpSpPr>
        <p:sp>
          <p:nvSpPr>
            <p:cNvPr id="8" name="矩形 7"/>
            <p:cNvSpPr/>
            <p:nvPr/>
          </p:nvSpPr>
          <p:spPr>
            <a:xfrm>
              <a:off x="1164" y="1026"/>
              <a:ext cx="16987" cy="8863"/>
            </a:xfrm>
            <a:prstGeom prst="rect">
              <a:avLst/>
            </a:prstGeom>
            <a:solidFill>
              <a:srgbClr val="D1C7BD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3023" y="1390"/>
              <a:ext cx="4101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>
                  <a:solidFill>
                    <a:srgbClr val="FFC000"/>
                  </a:solidFill>
                  <a:latin typeface="思源宋體 Heavy" panose="02020900000000000000" charset="-120"/>
                  <a:ea typeface="思源宋體 Heavy" panose="02020900000000000000" charset="-120"/>
                  <a:cs typeface="思源宋體 Heavy" panose="02020900000000000000" charset="-120"/>
                </a:rPr>
                <a:t>业绩展示</a:t>
              </a:r>
              <a:endParaRPr lang="en-US" altLang="zh-CN" sz="1400">
                <a:solidFill>
                  <a:srgbClr val="FFC000"/>
                </a:solidFill>
                <a:latin typeface="思源宋體 Heavy" panose="02020900000000000000" charset="-120"/>
                <a:ea typeface="思源宋體 Heavy" panose="02020900000000000000" charset="-120"/>
                <a:cs typeface="思源宋體 Heavy" panose="02020900000000000000" charset="-120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2187" y="1069"/>
              <a:ext cx="637" cy="1143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36" name="Google Shape;736;p35"/>
          <p:cNvSpPr txBox="1">
            <a:spLocks noGrp="1"/>
          </p:cNvSpPr>
          <p:nvPr>
            <p:ph type="title"/>
          </p:nvPr>
        </p:nvSpPr>
        <p:spPr>
          <a:xfrm>
            <a:off x="1034415" y="2850515"/>
            <a:ext cx="3489325" cy="9017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GB" sz="2800">
                <a:latin typeface="思源宋體 Heavy" panose="02020900000000000000" charset="-120"/>
                <a:ea typeface="思源宋體 Heavy" panose="02020900000000000000" charset="-120"/>
              </a:rPr>
              <a:t>单击此处输入标题</a:t>
            </a:r>
            <a:endParaRPr lang="zh-CN" altLang="en-GB" sz="2800">
              <a:latin typeface="思源宋體 Heavy" panose="02020900000000000000" charset="-120"/>
              <a:ea typeface="思源宋體 Heavy" panose="02020900000000000000" charset="-120"/>
            </a:endParaRPr>
          </a:p>
        </p:txBody>
      </p:sp>
      <p:sp>
        <p:nvSpPr>
          <p:cNvPr id="737" name="Google Shape;737;p35"/>
          <p:cNvSpPr txBox="1">
            <a:spLocks noGrp="1"/>
          </p:cNvSpPr>
          <p:nvPr>
            <p:ph type="subTitle" idx="1"/>
          </p:nvPr>
        </p:nvSpPr>
        <p:spPr>
          <a:xfrm>
            <a:off x="1034720" y="3700603"/>
            <a:ext cx="3789200" cy="23524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/>
              <a:buNone/>
            </a:pPr>
            <a:r>
              <a:rPr lang="en-GB" sz="1400">
                <a:solidFill>
                  <a:schemeClr val="dk1"/>
                </a:solidFill>
              </a:rPr>
              <a:t>Images are a big part of any slideshow presentation. They help your audience connect with your ideas on a more emotional level.</a:t>
            </a:r>
            <a:endParaRPr sz="1400"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</a:endParaRPr>
          </a:p>
        </p:txBody>
      </p:sp>
      <p:pic>
        <p:nvPicPr>
          <p:cNvPr id="738" name="Google Shape;738;p35"/>
          <p:cNvPicPr preferRelativeResize="0"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20792">
            <a:off x="5182235" y="1494155"/>
            <a:ext cx="6111240" cy="3869690"/>
          </a:xfrm>
          <a:prstGeom prst="cloud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3583940" y="2429510"/>
            <a:ext cx="5250180" cy="2014855"/>
            <a:chOff x="7458" y="3929"/>
            <a:chExt cx="7918" cy="317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8" name="文本框 7"/>
            <p:cNvSpPr txBox="1"/>
            <p:nvPr/>
          </p:nvSpPr>
          <p:spPr>
            <a:xfrm>
              <a:off x="7458" y="4427"/>
              <a:ext cx="1212" cy="1307"/>
            </a:xfrm>
            <a:prstGeom prst="rect">
              <a:avLst/>
            </a:prstGeom>
            <a:noFill/>
            <a:ln w="22225">
              <a:solidFill>
                <a:srgbClr val="C78F08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800">
                  <a:blipFill>
                    <a:blip r:embed="rId2"/>
                    <a:stretch>
                      <a:fillRect/>
                    </a:stretch>
                  </a:blipFill>
                  <a:latin typeface="思源宋體 Heavy" panose="02020900000000000000" charset="-120"/>
                  <a:ea typeface="思源宋體 Heavy" panose="02020900000000000000" charset="-120"/>
                </a:rPr>
                <a:t>03</a:t>
              </a:r>
              <a:endParaRPr lang="en-US" altLang="zh-CN" sz="4800">
                <a:blipFill>
                  <a:blip r:embed="rId2"/>
                  <a:stretch>
                    <a:fillRect/>
                  </a:stretch>
                </a:blipFill>
                <a:latin typeface="思源宋體 Heavy" panose="02020900000000000000" charset="-120"/>
                <a:ea typeface="思源宋體 Heavy" panose="02020900000000000000" charset="-120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8925" y="3929"/>
              <a:ext cx="6451" cy="31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lnSpc>
                  <a:spcPct val="150000"/>
                </a:lnSpc>
              </a:pPr>
              <a:r>
                <a:rPr lang="zh-CN" altLang="en-US" sz="5400">
                  <a:blipFill>
                    <a:blip r:embed="rId2"/>
                    <a:stretch>
                      <a:fillRect/>
                    </a:stretch>
                  </a:blipFill>
                  <a:latin typeface="思源宋體 Heavy" panose="02020900000000000000" charset="-120"/>
                  <a:ea typeface="思源宋體 Heavy" panose="02020900000000000000" charset="-120"/>
                  <a:cs typeface="思源宋體 Heavy" panose="02020900000000000000" charset="-120"/>
                </a:rPr>
                <a:t>经验总结</a:t>
              </a:r>
              <a:endParaRPr lang="en-US" altLang="zh-CN" sz="4400">
                <a:blipFill>
                  <a:blip r:embed="rId2"/>
                  <a:stretch>
                    <a:fillRect/>
                  </a:stretch>
                </a:blipFill>
                <a:latin typeface="思源宋體 Heavy" panose="02020900000000000000" charset="-120"/>
                <a:ea typeface="思源宋體 Heavy" panose="02020900000000000000" charset="-120"/>
                <a:cs typeface="思源宋體 Heavy" panose="02020900000000000000" charset="-120"/>
              </a:endParaRPr>
            </a:p>
            <a:p>
              <a:endParaRPr lang="en-US" altLang="zh-CN" sz="4400">
                <a:blipFill>
                  <a:blip r:embed="rId2"/>
                  <a:stretch>
                    <a:fillRect/>
                  </a:stretch>
                </a:blipFill>
                <a:latin typeface="思源宋體 Heavy" panose="02020900000000000000" charset="-120"/>
                <a:ea typeface="思源宋體 Heavy" panose="02020900000000000000" charset="-120"/>
                <a:cs typeface="思源宋體 Heavy" panose="02020900000000000000" charset="-120"/>
              </a:endParaRPr>
            </a:p>
          </p:txBody>
        </p:sp>
      </p:grp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9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2" name="Google Shape;912;p48"/>
          <p:cNvSpPr txBox="1">
            <a:spLocks noGrp="1"/>
          </p:cNvSpPr>
          <p:nvPr>
            <p:ph type="subTitle" idx="1"/>
          </p:nvPr>
        </p:nvSpPr>
        <p:spPr>
          <a:xfrm>
            <a:off x="1096950" y="3336113"/>
            <a:ext cx="4508400" cy="16468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/>
              <a:buNone/>
            </a:pPr>
            <a:r>
              <a:rPr lang="en-GB" sz="1400">
                <a:solidFill>
                  <a:schemeClr val="dk1"/>
                </a:solidFill>
              </a:rPr>
              <a:t>If you are presenting a website, an internet product or an app, you can use this laptop mockup to showcase it.</a:t>
            </a:r>
            <a:endParaRPr sz="14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/>
              <a:buNone/>
            </a:pPr>
            <a:endParaRPr sz="14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/>
              <a:buNone/>
            </a:pPr>
            <a:r>
              <a:rPr lang="en-GB" sz="1400">
                <a:solidFill>
                  <a:schemeClr val="dk1"/>
                </a:solidFill>
              </a:rPr>
              <a:t>Just replace the screenshot with your own.</a:t>
            </a:r>
            <a:endParaRPr lang="en-GB" sz="1400">
              <a:solidFill>
                <a:schemeClr val="dk1"/>
              </a:solidFill>
            </a:endParaRPr>
          </a:p>
        </p:txBody>
      </p:sp>
      <p:pic>
        <p:nvPicPr>
          <p:cNvPr id="913" name="Google Shape;913;p48" descr="C:\Users\Administrator\Desktop\好看的·图片\006w3y6Dgy1g3vvogloyqj314z0u0161.jpg006w3y6Dgy1g3vvogloyqj314z0u0161"/>
          <p:cNvPicPr preferRelativeResize="0"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25440" y="2406277"/>
            <a:ext cx="4270501" cy="24019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标题 0"/>
          <p:cNvSpPr>
            <a:spLocks noGrp="1"/>
          </p:cNvSpPr>
          <p:nvPr>
            <p:ph type="title"/>
          </p:nvPr>
        </p:nvSpPr>
        <p:spPr>
          <a:xfrm>
            <a:off x="1096645" y="2614930"/>
            <a:ext cx="2737485" cy="647700"/>
          </a:xfrm>
        </p:spPr>
        <p:txBody>
          <a:bodyPr/>
          <a:lstStyle/>
          <a:p>
            <a:endParaRPr lang="zh-CN" altLang="en-US" sz="2000">
              <a:solidFill>
                <a:srgbClr val="2C3F45"/>
              </a:solidFill>
              <a:latin typeface="思源宋體 Heavy" panose="02020900000000000000" charset="-120"/>
              <a:ea typeface="思源宋體 Heavy" panose="02020900000000000000" charset="-12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864360" y="885825"/>
            <a:ext cx="22479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>
                <a:solidFill>
                  <a:srgbClr val="2C3F45"/>
                </a:solidFill>
                <a:latin typeface="思源宋體 Heavy" panose="02020900000000000000" charset="-120"/>
                <a:ea typeface="思源宋體 Heavy" panose="02020900000000000000" charset="-120"/>
                <a:cs typeface="思源宋體 Heavy" panose="02020900000000000000" charset="-120"/>
              </a:rPr>
              <a:t>经验总结</a:t>
            </a:r>
            <a:endParaRPr lang="en-US" altLang="zh-CN" sz="2000">
              <a:solidFill>
                <a:srgbClr val="2C3F45"/>
              </a:solidFill>
              <a:latin typeface="思源宋體 Heavy" panose="02020900000000000000" charset="-120"/>
              <a:ea typeface="思源宋體 Heavy" panose="02020900000000000000" charset="-120"/>
              <a:cs typeface="思源宋體 Heavy" panose="02020900000000000000" charset="-12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401445" y="678815"/>
            <a:ext cx="404495" cy="725805"/>
          </a:xfrm>
          <a:prstGeom prst="rect">
            <a:avLst/>
          </a:prstGeom>
          <a:solidFill>
            <a:srgbClr val="2C3F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9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8" name="Google Shape;918;p49"/>
          <p:cNvSpPr txBox="1">
            <a:spLocks noGrp="1"/>
          </p:cNvSpPr>
          <p:nvPr>
            <p:ph type="title"/>
          </p:nvPr>
        </p:nvSpPr>
        <p:spPr>
          <a:xfrm>
            <a:off x="1245540" y="1441033"/>
            <a:ext cx="4508400" cy="19764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/>
              <a:buNone/>
            </a:pPr>
            <a:r>
              <a:rPr altLang="en-GB" sz="2400">
                <a:latin typeface="思源宋體 Heavy" panose="02020900000000000000" charset="-120"/>
                <a:ea typeface="思源宋體 Heavy" panose="02020900000000000000" charset="-120"/>
              </a:rPr>
              <a:t>单击此处输入标题</a:t>
            </a:r>
            <a:endParaRPr altLang="en-GB" sz="2400">
              <a:latin typeface="思源宋體 Heavy" panose="02020900000000000000" charset="-120"/>
              <a:ea typeface="思源宋體 Heavy" panose="02020900000000000000" charset="-120"/>
            </a:endParaRPr>
          </a:p>
        </p:txBody>
      </p:sp>
      <p:sp>
        <p:nvSpPr>
          <p:cNvPr id="919" name="Google Shape;919;p49"/>
          <p:cNvSpPr txBox="1">
            <a:spLocks noGrp="1"/>
          </p:cNvSpPr>
          <p:nvPr>
            <p:ph type="subTitle" idx="1"/>
          </p:nvPr>
        </p:nvSpPr>
        <p:spPr>
          <a:xfrm>
            <a:off x="1245540" y="3534233"/>
            <a:ext cx="4508400" cy="16468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/>
              <a:buNone/>
            </a:pPr>
            <a:r>
              <a:rPr lang="en-GB">
                <a:solidFill>
                  <a:schemeClr val="dk1"/>
                </a:solidFill>
              </a:rPr>
              <a:t>If you are presenting a website, an internet product or an app, you can use this smartphone mockup to showcase it.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/>
              <a:buNone/>
            </a:pP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/>
              <a:buNone/>
            </a:pPr>
            <a:r>
              <a:rPr lang="en-GB">
                <a:solidFill>
                  <a:schemeClr val="dk1"/>
                </a:solidFill>
              </a:rPr>
              <a:t>Just replace the screenshot with your own.</a:t>
            </a:r>
            <a:endParaRPr lang="en-GB">
              <a:solidFill>
                <a:schemeClr val="dk1"/>
              </a:solidFill>
            </a:endParaRPr>
          </a:p>
        </p:txBody>
      </p:sp>
      <p:pic>
        <p:nvPicPr>
          <p:cNvPr id="920" name="Google Shape;920;p49" descr="C:\Users\Administrator\Desktop\好看的·图片\8cfcec19448295.562da9142b3a1.jpg8cfcec19448295.562da9142b3a1"/>
          <p:cNvPicPr preferRelativeResize="0"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-5400000">
            <a:off x="5869435" y="2097527"/>
            <a:ext cx="4262001" cy="2663067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文本框 8"/>
          <p:cNvSpPr txBox="1"/>
          <p:nvPr/>
        </p:nvSpPr>
        <p:spPr>
          <a:xfrm>
            <a:off x="1864360" y="885825"/>
            <a:ext cx="22479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>
                <a:solidFill>
                  <a:srgbClr val="2C3F45"/>
                </a:solidFill>
                <a:latin typeface="思源宋體 Heavy" panose="02020900000000000000" charset="-120"/>
                <a:ea typeface="思源宋體 Heavy" panose="02020900000000000000" charset="-120"/>
                <a:cs typeface="思源宋體 Heavy" panose="02020900000000000000" charset="-120"/>
              </a:rPr>
              <a:t>经验总结</a:t>
            </a:r>
            <a:endParaRPr lang="en-US" altLang="zh-CN" sz="2000">
              <a:solidFill>
                <a:srgbClr val="2C3F45"/>
              </a:solidFill>
              <a:latin typeface="思源宋體 Heavy" panose="02020900000000000000" charset="-120"/>
              <a:ea typeface="思源宋體 Heavy" panose="02020900000000000000" charset="-120"/>
              <a:cs typeface="思源宋體 Heavy" panose="02020900000000000000" charset="-12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401445" y="678815"/>
            <a:ext cx="404495" cy="725805"/>
          </a:xfrm>
          <a:prstGeom prst="rect">
            <a:avLst/>
          </a:prstGeom>
          <a:solidFill>
            <a:srgbClr val="2C3F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9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5" name="Google Shape;925;p50"/>
          <p:cNvSpPr txBox="1">
            <a:spLocks noGrp="1"/>
          </p:cNvSpPr>
          <p:nvPr>
            <p:ph type="title"/>
          </p:nvPr>
        </p:nvSpPr>
        <p:spPr>
          <a:xfrm>
            <a:off x="862000" y="1441033"/>
            <a:ext cx="4508400" cy="19764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/>
              <a:buNone/>
            </a:pPr>
            <a:endParaRPr lang="en-GB" sz="2400">
              <a:solidFill>
                <a:srgbClr val="2C3F45"/>
              </a:solidFill>
              <a:latin typeface="思源宋體 Heavy" panose="02020900000000000000" charset="-120"/>
              <a:ea typeface="思源宋體 Heavy" panose="02020900000000000000" charset="-120"/>
            </a:endParaRPr>
          </a:p>
        </p:txBody>
      </p:sp>
      <p:sp>
        <p:nvSpPr>
          <p:cNvPr id="926" name="Google Shape;926;p50"/>
          <p:cNvSpPr txBox="1">
            <a:spLocks noGrp="1"/>
          </p:cNvSpPr>
          <p:nvPr>
            <p:ph type="subTitle" idx="1"/>
          </p:nvPr>
        </p:nvSpPr>
        <p:spPr>
          <a:xfrm>
            <a:off x="862000" y="3534233"/>
            <a:ext cx="4508400" cy="16468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/>
              <a:buNone/>
            </a:pPr>
            <a:r>
              <a:rPr lang="en-GB" sz="1400">
                <a:solidFill>
                  <a:schemeClr val="dk1"/>
                </a:solidFill>
              </a:rPr>
              <a:t>If you are presenting a website, an internet product or an app, you can use this tablet mockup to showcase it.</a:t>
            </a:r>
            <a:endParaRPr sz="14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/>
              <a:buNone/>
            </a:pPr>
            <a:endParaRPr sz="14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/>
              <a:buNone/>
            </a:pPr>
            <a:r>
              <a:rPr lang="en-GB" sz="1400">
                <a:solidFill>
                  <a:schemeClr val="dk1"/>
                </a:solidFill>
              </a:rPr>
              <a:t>Just replace the screenshot with your own.</a:t>
            </a:r>
            <a:endParaRPr lang="en-GB" sz="1400">
              <a:solidFill>
                <a:schemeClr val="dk1"/>
              </a:solidFill>
            </a:endParaRPr>
          </a:p>
        </p:txBody>
      </p:sp>
      <p:pic>
        <p:nvPicPr>
          <p:cNvPr id="927" name="Google Shape;927;p50" descr="C:\Users\Administrator\Desktop\好看的·图片\12f64e35271121.56f076c87f251.jpg12f64e35271121.56f076c87f251"/>
          <p:cNvPicPr preferRelativeResize="0"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-5400000">
            <a:off x="5867535" y="1756435"/>
            <a:ext cx="4100499" cy="3216567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文本框 8"/>
          <p:cNvSpPr txBox="1"/>
          <p:nvPr/>
        </p:nvSpPr>
        <p:spPr>
          <a:xfrm>
            <a:off x="1864360" y="885825"/>
            <a:ext cx="22479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>
                <a:solidFill>
                  <a:srgbClr val="2C3F45"/>
                </a:solidFill>
                <a:latin typeface="思源宋體 Heavy" panose="02020900000000000000" charset="-120"/>
                <a:ea typeface="思源宋體 Heavy" panose="02020900000000000000" charset="-120"/>
                <a:cs typeface="思源宋體 Heavy" panose="02020900000000000000" charset="-120"/>
              </a:rPr>
              <a:t>经验总结</a:t>
            </a:r>
            <a:endParaRPr lang="en-US" altLang="zh-CN" sz="2000">
              <a:solidFill>
                <a:srgbClr val="2C3F45"/>
              </a:solidFill>
              <a:latin typeface="思源宋體 Heavy" panose="02020900000000000000" charset="-120"/>
              <a:ea typeface="思源宋體 Heavy" panose="02020900000000000000" charset="-120"/>
              <a:cs typeface="思源宋體 Heavy" panose="02020900000000000000" charset="-12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401445" y="678815"/>
            <a:ext cx="404495" cy="725805"/>
          </a:xfrm>
          <a:prstGeom prst="rect">
            <a:avLst/>
          </a:prstGeom>
          <a:solidFill>
            <a:srgbClr val="2C3F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3574657" y="2745740"/>
            <a:ext cx="5259463" cy="1337945"/>
            <a:chOff x="7444" y="4427"/>
            <a:chExt cx="7932" cy="2107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8" name="文本框 7"/>
            <p:cNvSpPr txBox="1"/>
            <p:nvPr/>
          </p:nvSpPr>
          <p:spPr>
            <a:xfrm>
              <a:off x="7444" y="4943"/>
              <a:ext cx="1212" cy="1307"/>
            </a:xfrm>
            <a:prstGeom prst="rect">
              <a:avLst/>
            </a:prstGeom>
            <a:noFill/>
            <a:ln w="22225">
              <a:solidFill>
                <a:srgbClr val="C78F08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800">
                  <a:blipFill>
                    <a:blip r:embed="rId2"/>
                    <a:stretch>
                      <a:fillRect/>
                    </a:stretch>
                  </a:blipFill>
                  <a:latin typeface="思源宋體 Heavy" panose="02020900000000000000" charset="-120"/>
                  <a:ea typeface="思源宋體 Heavy" panose="02020900000000000000" charset="-120"/>
                </a:rPr>
                <a:t>04</a:t>
              </a:r>
              <a:endParaRPr lang="en-US" altLang="zh-CN" sz="4800">
                <a:blipFill>
                  <a:blip r:embed="rId2"/>
                  <a:stretch>
                    <a:fillRect/>
                  </a:stretch>
                </a:blipFill>
                <a:latin typeface="思源宋體 Heavy" panose="02020900000000000000" charset="-120"/>
                <a:ea typeface="思源宋體 Heavy" panose="02020900000000000000" charset="-120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8925" y="4427"/>
              <a:ext cx="6451" cy="2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lnSpc>
                  <a:spcPct val="150000"/>
                </a:lnSpc>
              </a:pPr>
              <a:r>
                <a:rPr lang="zh-CN" altLang="en-US" sz="5400">
                  <a:blipFill>
                    <a:blip r:embed="rId2"/>
                    <a:stretch>
                      <a:fillRect/>
                    </a:stretch>
                  </a:blipFill>
                  <a:latin typeface="思源宋體 Heavy" panose="02020900000000000000" charset="-120"/>
                  <a:ea typeface="思源宋體 Heavy" panose="02020900000000000000" charset="-120"/>
                  <a:cs typeface="思源宋體 Heavy" panose="02020900000000000000" charset="-120"/>
                </a:rPr>
                <a:t>工作计划</a:t>
              </a:r>
              <a:endParaRPr lang="en-US" altLang="zh-CN" sz="4400">
                <a:blipFill>
                  <a:blip r:embed="rId2"/>
                  <a:stretch>
                    <a:fillRect/>
                  </a:stretch>
                </a:blipFill>
                <a:latin typeface="思源宋體 Heavy" panose="02020900000000000000" charset="-120"/>
                <a:ea typeface="思源宋體 Heavy" panose="02020900000000000000" charset="-120"/>
                <a:cs typeface="思源宋體 Heavy" panose="02020900000000000000" charset="-120"/>
              </a:endParaRPr>
            </a:p>
          </p:txBody>
        </p:sp>
      </p:grp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8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1" name="Google Shape;891;p46"/>
          <p:cNvSpPr txBox="1">
            <a:spLocks noGrp="1"/>
          </p:cNvSpPr>
          <p:nvPr>
            <p:ph type="body" idx="4294967295"/>
          </p:nvPr>
        </p:nvSpPr>
        <p:spPr>
          <a:xfrm>
            <a:off x="1080770" y="5349875"/>
            <a:ext cx="9276715" cy="544195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-GB" sz="1335" i="1"/>
              <a:t>Or, if you are working with Google Slides you can insert the ones provided by it.</a:t>
            </a:r>
            <a:endParaRPr sz="1335" i="1"/>
          </a:p>
        </p:txBody>
      </p:sp>
      <p:sp>
        <p:nvSpPr>
          <p:cNvPr id="892" name="Google Shape;892;p46"/>
          <p:cNvSpPr/>
          <p:nvPr/>
        </p:nvSpPr>
        <p:spPr>
          <a:xfrm>
            <a:off x="1233423" y="2296467"/>
            <a:ext cx="1920000" cy="28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+mj-lt"/>
                <a:ea typeface="Rubik" panose="00000500000000000000"/>
                <a:cs typeface="+mj-lt"/>
                <a:sym typeface="Rubik" panose="00000500000000000000"/>
              </a:rPr>
              <a:t>You can use this slide to show milestones or the history of your subject.</a:t>
            </a:r>
            <a:endParaRPr lang="en-GB">
              <a:latin typeface="+mj-lt"/>
              <a:ea typeface="Rubik" panose="00000500000000000000"/>
              <a:cs typeface="+mj-lt"/>
              <a:sym typeface="Rubik" panose="00000500000000000000"/>
            </a:endParaRPr>
          </a:p>
        </p:txBody>
      </p:sp>
      <p:sp>
        <p:nvSpPr>
          <p:cNvPr id="893" name="Google Shape;893;p46"/>
          <p:cNvSpPr/>
          <p:nvPr/>
        </p:nvSpPr>
        <p:spPr>
          <a:xfrm>
            <a:off x="4118673" y="2267900"/>
            <a:ext cx="1920000" cy="28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+mj-lt"/>
                <a:ea typeface="Rubik" panose="00000500000000000000"/>
                <a:cs typeface="+mj-lt"/>
                <a:sym typeface="Rubik" panose="00000500000000000000"/>
              </a:rPr>
              <a:t>Or by changing the years with titles you can use it to show processes.</a:t>
            </a:r>
            <a:endParaRPr lang="en-GB">
              <a:latin typeface="+mj-lt"/>
              <a:ea typeface="Rubik" panose="00000500000000000000"/>
              <a:cs typeface="+mj-lt"/>
              <a:sym typeface="Rubik" panose="00000500000000000000"/>
            </a:endParaRPr>
          </a:p>
        </p:txBody>
      </p:sp>
      <p:sp>
        <p:nvSpPr>
          <p:cNvPr id="894" name="Google Shape;894;p46"/>
          <p:cNvSpPr/>
          <p:nvPr/>
        </p:nvSpPr>
        <p:spPr>
          <a:xfrm>
            <a:off x="7203789" y="2302157"/>
            <a:ext cx="1920000" cy="28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+mj-lt"/>
                <a:ea typeface="Rubik" panose="00000500000000000000"/>
                <a:cs typeface="+mj-lt"/>
                <a:sym typeface="Rubik" panose="00000500000000000000"/>
              </a:rPr>
              <a:t>It is also useful to show the evolution of historical events.</a:t>
            </a:r>
            <a:endParaRPr lang="en-GB">
              <a:latin typeface="+mj-lt"/>
              <a:ea typeface="Rubik" panose="00000500000000000000"/>
              <a:cs typeface="+mj-lt"/>
              <a:sym typeface="Rubik" panose="00000500000000000000"/>
            </a:endParaRPr>
          </a:p>
        </p:txBody>
      </p:sp>
      <p:sp>
        <p:nvSpPr>
          <p:cNvPr id="895" name="Google Shape;895;p46"/>
          <p:cNvSpPr/>
          <p:nvPr/>
        </p:nvSpPr>
        <p:spPr>
          <a:xfrm>
            <a:off x="10013633" y="2302167"/>
            <a:ext cx="1920000" cy="28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+mj-lt"/>
                <a:ea typeface="Rubik" panose="00000500000000000000"/>
                <a:cs typeface="+mj-lt"/>
                <a:sym typeface="Rubik" panose="00000500000000000000"/>
              </a:rPr>
              <a:t>Just add your text and the related years.</a:t>
            </a:r>
            <a:endParaRPr lang="en-GB">
              <a:latin typeface="+mj-lt"/>
              <a:ea typeface="Rubik" panose="00000500000000000000"/>
              <a:cs typeface="+mj-lt"/>
              <a:sym typeface="Rubik" panose="00000500000000000000"/>
            </a:endParaRPr>
          </a:p>
        </p:txBody>
      </p:sp>
      <p:sp>
        <p:nvSpPr>
          <p:cNvPr id="897" name="Google Shape;897;p46"/>
          <p:cNvSpPr txBox="1"/>
          <p:nvPr/>
        </p:nvSpPr>
        <p:spPr>
          <a:xfrm rot="-5400000">
            <a:off x="1900661" y="3304167"/>
            <a:ext cx="3005600" cy="86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0" b="1">
                <a:solidFill>
                  <a:srgbClr val="2C3F45"/>
                </a:solidFill>
                <a:latin typeface="Fredoka One" panose="02000000000000000000"/>
                <a:ea typeface="Fredoka One" panose="02000000000000000000"/>
                <a:cs typeface="Fredoka One" panose="02000000000000000000"/>
                <a:sym typeface="Fredoka One" panose="02000000000000000000"/>
              </a:rPr>
              <a:t>20</a:t>
            </a:r>
            <a:r>
              <a:rPr lang="en-US" altLang="en-GB" sz="8000" b="1">
                <a:solidFill>
                  <a:srgbClr val="2C3F45"/>
                </a:solidFill>
                <a:latin typeface="Fredoka One" panose="02000000000000000000"/>
                <a:ea typeface="Fredoka One" panose="02000000000000000000"/>
                <a:cs typeface="Fredoka One" panose="02000000000000000000"/>
                <a:sym typeface="Fredoka One" panose="02000000000000000000"/>
              </a:rPr>
              <a:t>XX</a:t>
            </a:r>
            <a:endParaRPr lang="en-US" altLang="en-GB" sz="8000" b="1">
              <a:solidFill>
                <a:srgbClr val="2C3F45"/>
              </a:solidFill>
              <a:latin typeface="Fredoka One" panose="02000000000000000000"/>
              <a:ea typeface="Fredoka One" panose="02000000000000000000"/>
              <a:cs typeface="Fredoka One" panose="02000000000000000000"/>
              <a:sym typeface="Fredoka One" panose="02000000000000000000"/>
            </a:endParaRPr>
          </a:p>
        </p:txBody>
      </p:sp>
      <p:sp>
        <p:nvSpPr>
          <p:cNvPr id="898" name="Google Shape;898;p46"/>
          <p:cNvSpPr txBox="1"/>
          <p:nvPr/>
        </p:nvSpPr>
        <p:spPr>
          <a:xfrm rot="-5400000">
            <a:off x="4782936" y="2998573"/>
            <a:ext cx="3005600" cy="86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0" b="1">
                <a:solidFill>
                  <a:srgbClr val="C78F08"/>
                </a:solidFill>
                <a:latin typeface="Fredoka One" panose="02000000000000000000"/>
                <a:ea typeface="Fredoka One" panose="02000000000000000000"/>
                <a:cs typeface="Fredoka One" panose="02000000000000000000"/>
                <a:sym typeface="Fredoka One" panose="02000000000000000000"/>
              </a:rPr>
              <a:t>20</a:t>
            </a:r>
            <a:r>
              <a:rPr lang="en-US" altLang="en-GB" sz="8000" b="1">
                <a:solidFill>
                  <a:srgbClr val="C78F08"/>
                </a:solidFill>
                <a:latin typeface="Fredoka One" panose="02000000000000000000"/>
                <a:ea typeface="Fredoka One" panose="02000000000000000000"/>
                <a:cs typeface="Fredoka One" panose="02000000000000000000"/>
                <a:sym typeface="Fredoka One" panose="02000000000000000000"/>
              </a:rPr>
              <a:t>XX</a:t>
            </a:r>
            <a:endParaRPr lang="en-US" altLang="en-GB" sz="8000" b="1">
              <a:solidFill>
                <a:srgbClr val="C78F08"/>
              </a:solidFill>
              <a:latin typeface="Fredoka One" panose="02000000000000000000"/>
              <a:ea typeface="Fredoka One" panose="02000000000000000000"/>
              <a:cs typeface="Fredoka One" panose="02000000000000000000"/>
              <a:sym typeface="Fredoka One" panose="02000000000000000000"/>
            </a:endParaRPr>
          </a:p>
        </p:txBody>
      </p:sp>
      <p:sp>
        <p:nvSpPr>
          <p:cNvPr id="899" name="Google Shape;899;p46"/>
          <p:cNvSpPr txBox="1"/>
          <p:nvPr/>
        </p:nvSpPr>
        <p:spPr>
          <a:xfrm rot="-5400000">
            <a:off x="7757699" y="3250599"/>
            <a:ext cx="3005600" cy="86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0" b="1">
                <a:solidFill>
                  <a:srgbClr val="2C3F45"/>
                </a:solidFill>
                <a:latin typeface="Fredoka One" panose="02000000000000000000"/>
                <a:ea typeface="Fredoka One" panose="02000000000000000000"/>
                <a:cs typeface="Fredoka One" panose="02000000000000000000"/>
                <a:sym typeface="Fredoka One" panose="02000000000000000000"/>
              </a:rPr>
              <a:t>20</a:t>
            </a:r>
            <a:r>
              <a:rPr lang="en-US" altLang="en-GB" sz="8000" b="1">
                <a:solidFill>
                  <a:srgbClr val="2C3F45"/>
                </a:solidFill>
                <a:latin typeface="Fredoka One" panose="02000000000000000000"/>
                <a:ea typeface="Fredoka One" panose="02000000000000000000"/>
                <a:cs typeface="Fredoka One" panose="02000000000000000000"/>
                <a:sym typeface="Fredoka One" panose="02000000000000000000"/>
              </a:rPr>
              <a:t>XX</a:t>
            </a:r>
            <a:endParaRPr lang="en-US" altLang="en-GB" sz="8000" b="1">
              <a:solidFill>
                <a:srgbClr val="2C3F45"/>
              </a:solidFill>
              <a:latin typeface="Fredoka One" panose="02000000000000000000"/>
              <a:ea typeface="Fredoka One" panose="02000000000000000000"/>
              <a:cs typeface="Fredoka One" panose="02000000000000000000"/>
              <a:sym typeface="Fredoka One" panose="0200000000000000000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388745" y="678815"/>
            <a:ext cx="404495" cy="72580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1919605" y="882650"/>
            <a:ext cx="260413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FFC000"/>
                </a:solidFill>
                <a:latin typeface="思源宋體 Heavy" panose="02020900000000000000" charset="-120"/>
                <a:ea typeface="思源宋體 Heavy" panose="02020900000000000000" charset="-120"/>
                <a:cs typeface="思源宋體 Heavy" panose="02020900000000000000" charset="-120"/>
              </a:rPr>
              <a:t>工作计划</a:t>
            </a:r>
            <a:endParaRPr lang="zh-CN" altLang="en-US" sz="2800">
              <a:solidFill>
                <a:srgbClr val="FFC000"/>
              </a:solidFill>
              <a:latin typeface="思源宋體 Heavy" panose="02020900000000000000" charset="-120"/>
              <a:ea typeface="思源宋體 Heavy" panose="02020900000000000000" charset="-120"/>
              <a:cs typeface="思源宋體 Heavy" panose="02020900000000000000" charset="-12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9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4" name="Google Shape;904;p47"/>
          <p:cNvSpPr txBox="1">
            <a:spLocks noGrp="1"/>
          </p:cNvSpPr>
          <p:nvPr>
            <p:ph type="title"/>
          </p:nvPr>
        </p:nvSpPr>
        <p:spPr>
          <a:xfrm>
            <a:off x="862000" y="1441033"/>
            <a:ext cx="4508400" cy="19764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altLang="en-GB" sz="2400">
                <a:cs typeface="+mj-lt"/>
              </a:rPr>
              <a:t>单击此处输入标题</a:t>
            </a:r>
            <a:endParaRPr altLang="en-GB" sz="2400">
              <a:cs typeface="+mj-lt"/>
            </a:endParaRPr>
          </a:p>
        </p:txBody>
      </p:sp>
      <p:sp>
        <p:nvSpPr>
          <p:cNvPr id="905" name="Google Shape;905;p47"/>
          <p:cNvSpPr txBox="1">
            <a:spLocks noGrp="1"/>
          </p:cNvSpPr>
          <p:nvPr>
            <p:ph type="subTitle" idx="1"/>
          </p:nvPr>
        </p:nvSpPr>
        <p:spPr>
          <a:xfrm>
            <a:off x="862000" y="3534233"/>
            <a:ext cx="4508400" cy="16468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/>
              <a:buNone/>
            </a:pPr>
            <a:r>
              <a:rPr lang="en-GB" sz="1400">
                <a:latin typeface="+mj-lt"/>
                <a:cs typeface="+mj-lt"/>
              </a:rPr>
              <a:t>If you are presenting a website, an internet product or an app, you can use this computer mockup to showcase it.</a:t>
            </a:r>
            <a:endParaRPr sz="1400">
              <a:latin typeface="+mj-lt"/>
              <a:cs typeface="+mj-l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latin typeface="+mj-lt"/>
              <a:cs typeface="+mj-l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>
                <a:latin typeface="+mj-lt"/>
                <a:cs typeface="+mj-lt"/>
              </a:rPr>
              <a:t>Just replace the screenshot with your own.</a:t>
            </a:r>
            <a:endParaRPr lang="en-GB" sz="1400">
              <a:latin typeface="+mj-lt"/>
              <a:cs typeface="+mj-lt"/>
            </a:endParaRPr>
          </a:p>
        </p:txBody>
      </p:sp>
      <p:pic>
        <p:nvPicPr>
          <p:cNvPr id="906" name="Google Shape;906;p47"/>
          <p:cNvPicPr preferRelativeResize="0"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70400" y="1260292"/>
            <a:ext cx="5724686" cy="412694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矩形 1"/>
          <p:cNvSpPr/>
          <p:nvPr/>
        </p:nvSpPr>
        <p:spPr>
          <a:xfrm>
            <a:off x="1388745" y="678815"/>
            <a:ext cx="404495" cy="72580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1919605" y="882650"/>
            <a:ext cx="260413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>
                <a:solidFill>
                  <a:srgbClr val="FFC000"/>
                </a:solidFill>
                <a:latin typeface="思源宋體 Heavy" panose="02020900000000000000" charset="-120"/>
                <a:ea typeface="思源宋體 Heavy" panose="02020900000000000000" charset="-120"/>
                <a:cs typeface="思源宋體 Heavy" panose="02020900000000000000" charset="-120"/>
              </a:rPr>
              <a:t>工作计划</a:t>
            </a:r>
            <a:endParaRPr lang="zh-CN" altLang="en-US" sz="2800">
              <a:solidFill>
                <a:srgbClr val="FFC000"/>
              </a:solidFill>
              <a:latin typeface="思源宋體 Heavy" panose="02020900000000000000" charset="-120"/>
              <a:ea typeface="思源宋體 Heavy" panose="02020900000000000000" charset="-120"/>
              <a:cs typeface="思源宋體 Heavy" panose="02020900000000000000" charset="-12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7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739140" y="651510"/>
            <a:ext cx="10786745" cy="5628005"/>
            <a:chOff x="1164" y="1026"/>
            <a:chExt cx="16987" cy="8863"/>
          </a:xfrm>
        </p:grpSpPr>
        <p:sp>
          <p:nvSpPr>
            <p:cNvPr id="8" name="矩形 7"/>
            <p:cNvSpPr/>
            <p:nvPr/>
          </p:nvSpPr>
          <p:spPr>
            <a:xfrm>
              <a:off x="1164" y="1026"/>
              <a:ext cx="16987" cy="8863"/>
            </a:xfrm>
            <a:prstGeom prst="rect">
              <a:avLst/>
            </a:prstGeom>
            <a:solidFill>
              <a:srgbClr val="D1C7BD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3023" y="1390"/>
              <a:ext cx="4101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>
                  <a:solidFill>
                    <a:srgbClr val="FFC000"/>
                  </a:solidFill>
                  <a:latin typeface="思源宋體 Heavy" panose="02020900000000000000" charset="-120"/>
                  <a:ea typeface="思源宋體 Heavy" panose="02020900000000000000" charset="-120"/>
                  <a:cs typeface="思源宋體 Heavy" panose="02020900000000000000" charset="-120"/>
                </a:rPr>
                <a:t>工作计划</a:t>
              </a:r>
              <a:endParaRPr lang="zh-CN" altLang="en-US" sz="2800">
                <a:solidFill>
                  <a:srgbClr val="FFC000"/>
                </a:solidFill>
                <a:latin typeface="思源宋體 Heavy" panose="02020900000000000000" charset="-120"/>
                <a:ea typeface="思源宋體 Heavy" panose="02020900000000000000" charset="-120"/>
                <a:cs typeface="思源宋體 Heavy" panose="02020900000000000000" charset="-120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2187" y="1069"/>
              <a:ext cx="637" cy="1143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36" name="Google Shape;736;p35"/>
          <p:cNvSpPr txBox="1">
            <a:spLocks noGrp="1"/>
          </p:cNvSpPr>
          <p:nvPr>
            <p:ph type="title"/>
          </p:nvPr>
        </p:nvSpPr>
        <p:spPr>
          <a:xfrm>
            <a:off x="1388745" y="1922145"/>
            <a:ext cx="4629150" cy="9017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>
                <a:latin typeface="思源宋體 Heavy" panose="02020900000000000000" charset="-120"/>
                <a:ea typeface="思源宋體 Heavy" panose="02020900000000000000" charset="-120"/>
              </a:rPr>
              <a:t>01.</a:t>
            </a:r>
            <a:r>
              <a:rPr lang="zh-CN" altLang="en-GB" sz="2800">
                <a:latin typeface="思源宋體 Heavy" panose="02020900000000000000" charset="-120"/>
                <a:ea typeface="思源宋體 Heavy" panose="02020900000000000000" charset="-120"/>
              </a:rPr>
              <a:t>单击此处输入标题</a:t>
            </a:r>
            <a:endParaRPr lang="zh-CN" altLang="en-GB" sz="2800">
              <a:latin typeface="思源宋體 Heavy" panose="02020900000000000000" charset="-120"/>
              <a:ea typeface="思源宋體 Heavy" panose="02020900000000000000" charset="-120"/>
            </a:endParaRPr>
          </a:p>
        </p:txBody>
      </p:sp>
      <p:sp>
        <p:nvSpPr>
          <p:cNvPr id="737" name="Google Shape;737;p35"/>
          <p:cNvSpPr txBox="1">
            <a:spLocks noGrp="1"/>
          </p:cNvSpPr>
          <p:nvPr>
            <p:ph type="subTitle" idx="1"/>
          </p:nvPr>
        </p:nvSpPr>
        <p:spPr>
          <a:xfrm>
            <a:off x="1388745" y="2823845"/>
            <a:ext cx="7264400" cy="108458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/>
              <a:buNone/>
            </a:pPr>
            <a:r>
              <a:rPr lang="en-GB" sz="1400">
                <a:solidFill>
                  <a:schemeClr val="dk1"/>
                </a:solidFill>
              </a:rPr>
              <a:t>Images are a big part of any slideshow presentation. They help your audience connect with your ideas on a more emotional level.</a:t>
            </a:r>
            <a:endParaRPr sz="1400"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</a:endParaRPr>
          </a:p>
        </p:txBody>
      </p:sp>
      <p:sp>
        <p:nvSpPr>
          <p:cNvPr id="2" name="Google Shape;736;p35"/>
          <p:cNvSpPr txBox="1">
            <a:spLocks noGrp="1"/>
          </p:cNvSpPr>
          <p:nvPr/>
        </p:nvSpPr>
        <p:spPr>
          <a:xfrm>
            <a:off x="1388745" y="3594100"/>
            <a:ext cx="4629150" cy="901700"/>
          </a:xfrm>
          <a:prstGeom prst="rect">
            <a:avLst/>
          </a:prstGeom>
        </p:spPr>
        <p:txBody>
          <a:bodyPr vert="horz" wrap="square" lIns="121900" tIns="121900" rIns="121900" bIns="121900" rtlCol="0" anchor="b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4000" b="1" u="none" strike="noStrike" kern="1200" cap="none" spc="200" normalizeH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>
                <a:latin typeface="思源宋體 Heavy" panose="02020900000000000000" charset="-120"/>
                <a:ea typeface="思源宋體 Heavy" panose="02020900000000000000" charset="-120"/>
              </a:rPr>
              <a:t>02.</a:t>
            </a:r>
            <a:r>
              <a:rPr lang="zh-CN" altLang="en-GB" sz="2800">
                <a:latin typeface="思源宋體 Heavy" panose="02020900000000000000" charset="-120"/>
                <a:ea typeface="思源宋體 Heavy" panose="02020900000000000000" charset="-120"/>
              </a:rPr>
              <a:t>单击此处输入标题</a:t>
            </a:r>
            <a:endParaRPr lang="zh-CN" altLang="en-GB" sz="2800">
              <a:latin typeface="思源宋體 Heavy" panose="02020900000000000000" charset="-120"/>
              <a:ea typeface="思源宋體 Heavy" panose="02020900000000000000" charset="-120"/>
            </a:endParaRPr>
          </a:p>
        </p:txBody>
      </p:sp>
      <p:sp>
        <p:nvSpPr>
          <p:cNvPr id="3" name="Google Shape;737;p35"/>
          <p:cNvSpPr txBox="1">
            <a:spLocks noGrp="1"/>
          </p:cNvSpPr>
          <p:nvPr/>
        </p:nvSpPr>
        <p:spPr>
          <a:xfrm>
            <a:off x="1388745" y="4495800"/>
            <a:ext cx="7264400" cy="1084580"/>
          </a:xfrm>
          <a:prstGeom prst="rect">
            <a:avLst/>
          </a:prstGeom>
        </p:spPr>
        <p:txBody>
          <a:bodyPr vert="horz" wrap="square" lIns="121900" tIns="121900" rIns="121900" bIns="121900" rtlCol="0" anchor="t" anchorCtr="0">
            <a:noAutofit/>
          </a:bodyPr>
          <a:lstStyle>
            <a:lvl1pPr marL="228600" lvl="0" indent="-2286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Arial" panose="020B0604020202020204" pitchFamily="34" charset="0"/>
              <a:buNone/>
              <a:defRPr sz="2800" u="none" strike="noStrike" kern="1200" cap="none" spc="150" normalizeH="0" baseline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</a:defRPr>
            </a:lvl1pPr>
            <a:lvl2pPr marL="685800" lvl="1" indent="-2286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Arial" panose="020B0604020202020204" pitchFamily="34" charset="0"/>
              <a:buNone/>
              <a:tabLst>
                <a:tab pos="1609725" algn="l"/>
              </a:tabLst>
              <a:defRPr sz="2800" u="none" strike="noStrike" kern="1200" cap="none" spc="150" normalizeH="0" baseline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</a:defRPr>
            </a:lvl2pPr>
            <a:lvl3pPr marL="1143000" lvl="2" indent="-2286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Arial" panose="020B0604020202020204" pitchFamily="34" charset="0"/>
              <a:buNone/>
              <a:defRPr sz="2800" u="none" strike="noStrike" kern="1200" cap="none" spc="150" normalizeH="0" baseline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</a:defRPr>
            </a:lvl3pPr>
            <a:lvl4pPr marL="1600200" lvl="3" indent="-2286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Arial" panose="020B0604020202020204" pitchFamily="34" charset="0"/>
              <a:buNone/>
              <a:defRPr sz="2800" u="none" strike="noStrike" kern="1200" cap="none" spc="150" normalizeH="0" baseline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</a:defRPr>
            </a:lvl4pPr>
            <a:lvl5pPr marL="2057400" lvl="4" indent="-2286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Arial" panose="020B0604020202020204" pitchFamily="34" charset="0"/>
              <a:buNone/>
              <a:defRPr sz="2800" u="none" strike="noStrike" kern="1200" cap="none" spc="150" normalizeH="0" baseline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</a:defRPr>
            </a:lvl5pPr>
            <a:lvl6pPr marL="2514600" lvl="5" indent="-22860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/>
              <a:buNone/>
            </a:pPr>
            <a:r>
              <a:rPr lang="en-GB" sz="1400">
                <a:solidFill>
                  <a:schemeClr val="dk1"/>
                </a:solidFill>
              </a:rPr>
              <a:t>Images are a big part of any slideshow presentation. They help your audience connect with your ideas on a more emotional level.</a:t>
            </a:r>
            <a:endParaRPr sz="1400"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57250" y="678815"/>
            <a:ext cx="10477500" cy="5500370"/>
          </a:xfrm>
          <a:prstGeom prst="rect">
            <a:avLst/>
          </a:prstGeom>
          <a:solidFill>
            <a:srgbClr val="D1C7BD">
              <a:alpha val="8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1997075" y="2268855"/>
            <a:ext cx="8623935" cy="2607945"/>
            <a:chOff x="3145" y="2847"/>
            <a:chExt cx="13581" cy="4107"/>
          </a:xfrm>
        </p:grpSpPr>
        <p:sp>
          <p:nvSpPr>
            <p:cNvPr id="3" name="文本框 2"/>
            <p:cNvSpPr txBox="1"/>
            <p:nvPr/>
          </p:nvSpPr>
          <p:spPr>
            <a:xfrm>
              <a:off x="3145" y="2847"/>
              <a:ext cx="1212" cy="919"/>
            </a:xfrm>
            <a:prstGeom prst="rect">
              <a:avLst/>
            </a:prstGeom>
            <a:noFill/>
            <a:ln w="22225">
              <a:solidFill>
                <a:srgbClr val="40161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>
                  <a:solidFill>
                    <a:srgbClr val="401611"/>
                  </a:solidFill>
                  <a:latin typeface="思源宋體 Heavy" panose="02020900000000000000" charset="-120"/>
                  <a:ea typeface="思源宋體 Heavy" panose="02020900000000000000" charset="-120"/>
                </a:rPr>
                <a:t>01</a:t>
              </a:r>
              <a:endParaRPr lang="en-US" altLang="zh-CN" sz="3200">
                <a:solidFill>
                  <a:srgbClr val="401611"/>
                </a:solidFill>
                <a:latin typeface="思源宋體 Heavy" panose="02020900000000000000" charset="-120"/>
                <a:ea typeface="思源宋體 Heavy" panose="02020900000000000000" charset="-120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4612" y="2944"/>
              <a:ext cx="3057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>
                  <a:solidFill>
                    <a:srgbClr val="401611"/>
                  </a:solidFill>
                  <a:latin typeface="思源宋體 Heavy" panose="02020900000000000000" charset="-120"/>
                  <a:ea typeface="思源宋體 Heavy" panose="02020900000000000000" charset="-120"/>
                  <a:cs typeface="思源宋體 Heavy" panose="02020900000000000000" charset="-120"/>
                </a:rPr>
                <a:t>工作概述</a:t>
              </a:r>
              <a:endParaRPr lang="en-US" altLang="zh-CN" sz="2000">
                <a:solidFill>
                  <a:srgbClr val="401611"/>
                </a:solidFill>
                <a:latin typeface="思源宋體 Heavy" panose="02020900000000000000" charset="-120"/>
                <a:ea typeface="思源宋體 Heavy" panose="02020900000000000000" charset="-120"/>
                <a:cs typeface="思源宋體 Heavy" panose="02020900000000000000" charset="-120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0981" y="2876"/>
              <a:ext cx="1212" cy="919"/>
            </a:xfrm>
            <a:prstGeom prst="rect">
              <a:avLst/>
            </a:prstGeom>
            <a:noFill/>
            <a:ln w="22225">
              <a:solidFill>
                <a:srgbClr val="40161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>
                  <a:solidFill>
                    <a:srgbClr val="401611"/>
                  </a:solidFill>
                  <a:latin typeface="思源宋體 Heavy" panose="02020900000000000000" charset="-120"/>
                  <a:ea typeface="思源宋體 Heavy" panose="02020900000000000000" charset="-120"/>
                </a:rPr>
                <a:t>02</a:t>
              </a:r>
              <a:endParaRPr lang="en-US" altLang="zh-CN" sz="3200">
                <a:solidFill>
                  <a:srgbClr val="401611"/>
                </a:solidFill>
                <a:latin typeface="思源宋體 Heavy" panose="02020900000000000000" charset="-120"/>
                <a:ea typeface="思源宋體 Heavy" panose="02020900000000000000" charset="-120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12448" y="2925"/>
              <a:ext cx="4101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>
                  <a:solidFill>
                    <a:srgbClr val="401611"/>
                  </a:solidFill>
                  <a:latin typeface="思源宋體 Heavy" panose="02020900000000000000" charset="-120"/>
                  <a:ea typeface="思源宋體 Heavy" panose="02020900000000000000" charset="-120"/>
                  <a:cs typeface="思源宋體 Heavy" panose="02020900000000000000" charset="-120"/>
                </a:rPr>
                <a:t>业绩展示</a:t>
              </a:r>
              <a:endParaRPr lang="en-US" altLang="zh-CN" sz="1400">
                <a:solidFill>
                  <a:srgbClr val="401611"/>
                </a:solidFill>
                <a:latin typeface="思源宋體 Heavy" panose="02020900000000000000" charset="-120"/>
                <a:ea typeface="思源宋體 Heavy" panose="02020900000000000000" charset="-120"/>
                <a:cs typeface="思源宋體 Heavy" panose="02020900000000000000" charset="-120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3145" y="6006"/>
              <a:ext cx="1212" cy="919"/>
            </a:xfrm>
            <a:prstGeom prst="rect">
              <a:avLst/>
            </a:prstGeom>
            <a:noFill/>
            <a:ln w="22225">
              <a:solidFill>
                <a:srgbClr val="40161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>
                  <a:solidFill>
                    <a:srgbClr val="401611"/>
                  </a:solidFill>
                  <a:latin typeface="思源宋體 Heavy" panose="02020900000000000000" charset="-120"/>
                  <a:ea typeface="思源宋體 Heavy" panose="02020900000000000000" charset="-120"/>
                </a:rPr>
                <a:t>03</a:t>
              </a:r>
              <a:endParaRPr lang="en-US" altLang="zh-CN" sz="3200">
                <a:solidFill>
                  <a:srgbClr val="401611"/>
                </a:solidFill>
                <a:latin typeface="思源宋體 Heavy" panose="02020900000000000000" charset="-120"/>
                <a:ea typeface="思源宋體 Heavy" panose="02020900000000000000" charset="-120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4612" y="6055"/>
              <a:ext cx="4278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>
                  <a:solidFill>
                    <a:srgbClr val="401611"/>
                  </a:solidFill>
                  <a:latin typeface="思源宋體 Heavy" panose="02020900000000000000" charset="-120"/>
                  <a:ea typeface="思源宋體 Heavy" panose="02020900000000000000" charset="-120"/>
                  <a:cs typeface="思源宋體 Heavy" panose="02020900000000000000" charset="-120"/>
                </a:rPr>
                <a:t>经验总结</a:t>
              </a:r>
              <a:endParaRPr lang="en-US" altLang="zh-CN" sz="1600">
                <a:solidFill>
                  <a:srgbClr val="401611"/>
                </a:solidFill>
                <a:latin typeface="思源宋體 Heavy" panose="02020900000000000000" charset="-120"/>
                <a:ea typeface="思源宋體 Heavy" panose="02020900000000000000" charset="-120"/>
                <a:cs typeface="思源宋體 Heavy" panose="02020900000000000000" charset="-120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10981" y="6035"/>
              <a:ext cx="1212" cy="919"/>
            </a:xfrm>
            <a:prstGeom prst="rect">
              <a:avLst/>
            </a:prstGeom>
            <a:noFill/>
            <a:ln w="22225">
              <a:solidFill>
                <a:srgbClr val="40161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>
                  <a:solidFill>
                    <a:srgbClr val="401611"/>
                  </a:solidFill>
                  <a:latin typeface="思源宋體 Heavy" panose="02020900000000000000" charset="-120"/>
                  <a:ea typeface="思源宋體 Heavy" panose="02020900000000000000" charset="-120"/>
                </a:rPr>
                <a:t>04</a:t>
              </a:r>
              <a:endParaRPr lang="en-US" altLang="zh-CN" sz="3200">
                <a:solidFill>
                  <a:srgbClr val="401611"/>
                </a:solidFill>
                <a:latin typeface="思源宋體 Heavy" panose="02020900000000000000" charset="-120"/>
                <a:ea typeface="思源宋體 Heavy" panose="02020900000000000000" charset="-120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12448" y="6054"/>
              <a:ext cx="4278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>
                  <a:solidFill>
                    <a:srgbClr val="401611"/>
                  </a:solidFill>
                  <a:latin typeface="思源宋體 Heavy" panose="02020900000000000000" charset="-120"/>
                  <a:ea typeface="思源宋體 Heavy" panose="02020900000000000000" charset="-120"/>
                  <a:cs typeface="思源宋體 Heavy" panose="02020900000000000000" charset="-120"/>
                </a:rPr>
                <a:t>工作计划</a:t>
              </a:r>
              <a:endParaRPr lang="en-US" altLang="zh-CN" sz="1600">
                <a:solidFill>
                  <a:srgbClr val="401611"/>
                </a:solidFill>
                <a:latin typeface="思源宋體 Heavy" panose="02020900000000000000" charset="-120"/>
                <a:ea typeface="思源宋體 Heavy" panose="02020900000000000000" charset="-120"/>
                <a:cs typeface="思源宋體 Heavy" panose="02020900000000000000" charset="-120"/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4522470" y="1007110"/>
            <a:ext cx="271335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>
                <a:solidFill>
                  <a:srgbClr val="401611"/>
                </a:solidFill>
                <a:latin typeface="思源宋體 Heavy" panose="02020900000000000000" charset="-120"/>
                <a:ea typeface="思源宋體 Heavy" panose="02020900000000000000" charset="-120"/>
              </a:rPr>
              <a:t>contents</a:t>
            </a:r>
            <a:endParaRPr lang="en-US" altLang="zh-CN" sz="4400">
              <a:solidFill>
                <a:srgbClr val="401611"/>
              </a:solidFill>
              <a:latin typeface="思源宋體 Heavy" panose="02020900000000000000" charset="-120"/>
              <a:ea typeface="思源宋體 Heavy" panose="02020900000000000000" charset="-120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5071745" y="1845310"/>
            <a:ext cx="1595755" cy="0"/>
          </a:xfrm>
          <a:prstGeom prst="line">
            <a:avLst/>
          </a:prstGeom>
          <a:ln w="34925">
            <a:solidFill>
              <a:srgbClr val="40161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3091180" y="2875915"/>
            <a:ext cx="5504180" cy="1106805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dist"/>
            <a:r>
              <a:rPr lang="en-US" altLang="zh-CN" sz="6600">
                <a:blipFill>
                  <a:blip r:embed="rId2"/>
                  <a:stretch>
                    <a:fillRect/>
                  </a:stretch>
                </a:blipFill>
                <a:latin typeface="思源宋體 Heavy" panose="02020900000000000000" charset="-120"/>
                <a:ea typeface="思源宋體 Heavy" panose="02020900000000000000" charset="-120"/>
              </a:rPr>
              <a:t>THANKS</a:t>
            </a:r>
            <a:endParaRPr lang="en-US" altLang="zh-CN" sz="6600">
              <a:blipFill>
                <a:blip r:embed="rId2"/>
                <a:stretch>
                  <a:fillRect/>
                </a:stretch>
              </a:blipFill>
              <a:latin typeface="思源宋體 Heavy" panose="02020900000000000000" charset="-120"/>
              <a:ea typeface="思源宋體 Heavy" panose="02020900000000000000" charset="-120"/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3574657" y="2745740"/>
            <a:ext cx="5259463" cy="1337945"/>
            <a:chOff x="7444" y="4427"/>
            <a:chExt cx="7932" cy="2107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8" name="文本框 7"/>
            <p:cNvSpPr txBox="1"/>
            <p:nvPr/>
          </p:nvSpPr>
          <p:spPr>
            <a:xfrm>
              <a:off x="7444" y="4943"/>
              <a:ext cx="1212" cy="1307"/>
            </a:xfrm>
            <a:prstGeom prst="rect">
              <a:avLst/>
            </a:prstGeom>
            <a:noFill/>
            <a:ln w="22225">
              <a:solidFill>
                <a:srgbClr val="C78F08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800">
                  <a:blipFill>
                    <a:blip r:embed="rId2"/>
                    <a:stretch>
                      <a:fillRect/>
                    </a:stretch>
                  </a:blipFill>
                  <a:latin typeface="思源宋體 Heavy" panose="02020900000000000000" charset="-120"/>
                  <a:ea typeface="思源宋體 Heavy" panose="02020900000000000000" charset="-120"/>
                </a:rPr>
                <a:t>01</a:t>
              </a:r>
              <a:endParaRPr lang="en-US" altLang="zh-CN" sz="4800">
                <a:blipFill>
                  <a:blip r:embed="rId2"/>
                  <a:stretch>
                    <a:fillRect/>
                  </a:stretch>
                </a:blipFill>
                <a:latin typeface="思源宋體 Heavy" panose="02020900000000000000" charset="-120"/>
                <a:ea typeface="思源宋體 Heavy" panose="02020900000000000000" charset="-120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8925" y="4427"/>
              <a:ext cx="6451" cy="2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lnSpc>
                  <a:spcPct val="150000"/>
                </a:lnSpc>
              </a:pPr>
              <a:r>
                <a:rPr lang="zh-CN" altLang="en-US" sz="5400">
                  <a:blipFill>
                    <a:blip r:embed="rId2"/>
                    <a:stretch>
                      <a:fillRect/>
                    </a:stretch>
                  </a:blipFill>
                  <a:latin typeface="思源宋體 Heavy" panose="02020900000000000000" charset="-120"/>
                  <a:ea typeface="思源宋體 Heavy" panose="02020900000000000000" charset="-120"/>
                  <a:cs typeface="思源宋體 Heavy" panose="02020900000000000000" charset="-120"/>
                </a:rPr>
                <a:t>工作概述</a:t>
              </a:r>
              <a:endParaRPr lang="en-US" altLang="zh-CN" sz="4400">
                <a:blipFill>
                  <a:blip r:embed="rId2"/>
                  <a:stretch>
                    <a:fillRect/>
                  </a:stretch>
                </a:blipFill>
                <a:latin typeface="思源宋體 Heavy" panose="02020900000000000000" charset="-120"/>
                <a:ea typeface="思源宋體 Heavy" panose="02020900000000000000" charset="-120"/>
                <a:cs typeface="思源宋體 Heavy" panose="02020900000000000000" charset="-120"/>
              </a:endParaRPr>
            </a:p>
          </p:txBody>
        </p:sp>
      </p:grp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8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857250" y="678815"/>
            <a:ext cx="10477500" cy="5500370"/>
            <a:chOff x="1350" y="1069"/>
            <a:chExt cx="16500" cy="8662"/>
          </a:xfrm>
        </p:grpSpPr>
        <p:sp>
          <p:nvSpPr>
            <p:cNvPr id="2" name="矩形 1"/>
            <p:cNvSpPr/>
            <p:nvPr/>
          </p:nvSpPr>
          <p:spPr>
            <a:xfrm>
              <a:off x="1350" y="1069"/>
              <a:ext cx="16500" cy="8662"/>
            </a:xfrm>
            <a:prstGeom prst="rect">
              <a:avLst/>
            </a:prstGeom>
            <a:solidFill>
              <a:srgbClr val="D1C7BD">
                <a:alpha val="8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 2"/>
            <p:cNvSpPr/>
            <p:nvPr/>
          </p:nvSpPr>
          <p:spPr>
            <a:xfrm>
              <a:off x="2207" y="1069"/>
              <a:ext cx="637" cy="1143"/>
            </a:xfrm>
            <a:prstGeom prst="rect">
              <a:avLst/>
            </a:prstGeom>
            <a:solidFill>
              <a:srgbClr val="2C3F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2844" y="1390"/>
              <a:ext cx="3540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>
                  <a:solidFill>
                    <a:srgbClr val="2C3F45"/>
                  </a:solidFill>
                  <a:latin typeface="思源宋體 Heavy" panose="02020900000000000000" charset="-120"/>
                  <a:ea typeface="思源宋體 Heavy" panose="02020900000000000000" charset="-120"/>
                  <a:cs typeface="思源宋體 Heavy" panose="02020900000000000000" charset="-120"/>
                </a:rPr>
                <a:t>工作概述</a:t>
              </a:r>
              <a:endParaRPr lang="en-US" altLang="zh-CN" sz="2000">
                <a:solidFill>
                  <a:srgbClr val="2C3F45"/>
                </a:solidFill>
                <a:latin typeface="思源宋體 Heavy" panose="02020900000000000000" charset="-120"/>
                <a:ea typeface="思源宋體 Heavy" panose="02020900000000000000" charset="-120"/>
                <a:cs typeface="思源宋體 Heavy" panose="02020900000000000000" charset="-120"/>
              </a:endParaRPr>
            </a:p>
          </p:txBody>
        </p:sp>
      </p:grpSp>
      <p:sp>
        <p:nvSpPr>
          <p:cNvPr id="826" name="Google Shape;826;p42"/>
          <p:cNvSpPr txBox="1">
            <a:spLocks noGrp="1"/>
          </p:cNvSpPr>
          <p:nvPr>
            <p:ph type="body" idx="4294967295"/>
          </p:nvPr>
        </p:nvSpPr>
        <p:spPr>
          <a:xfrm>
            <a:off x="1357647" y="5477860"/>
            <a:ext cx="11590000" cy="5440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-GB" sz="1335" i="1"/>
              <a:t>You can create them using shapes, or simply use the one provided above.</a:t>
            </a:r>
            <a:endParaRPr sz="1335" i="1"/>
          </a:p>
        </p:txBody>
      </p:sp>
      <p:sp>
        <p:nvSpPr>
          <p:cNvPr id="827" name="Google Shape;827;p42"/>
          <p:cNvSpPr/>
          <p:nvPr/>
        </p:nvSpPr>
        <p:spPr>
          <a:xfrm>
            <a:off x="1511567" y="4001405"/>
            <a:ext cx="3694000" cy="1477200"/>
          </a:xfrm>
          <a:prstGeom prst="diamond">
            <a:avLst/>
          </a:prstGeom>
          <a:solidFill>
            <a:srgbClr val="2C3F45">
              <a:alpha val="9800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828" name="Google Shape;828;p42"/>
          <p:cNvSpPr/>
          <p:nvPr/>
        </p:nvSpPr>
        <p:spPr>
          <a:xfrm>
            <a:off x="1511567" y="3262871"/>
            <a:ext cx="3694000" cy="1477200"/>
          </a:xfrm>
          <a:prstGeom prst="diamond">
            <a:avLst/>
          </a:prstGeom>
          <a:solidFill>
            <a:srgbClr val="C88F0A">
              <a:alpha val="9800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829" name="Google Shape;829;p42"/>
          <p:cNvSpPr/>
          <p:nvPr/>
        </p:nvSpPr>
        <p:spPr>
          <a:xfrm>
            <a:off x="1511567" y="2524335"/>
            <a:ext cx="3694000" cy="1477200"/>
          </a:xfrm>
          <a:prstGeom prst="diamond">
            <a:avLst/>
          </a:prstGeom>
          <a:solidFill>
            <a:srgbClr val="401611">
              <a:alpha val="9800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830" name="Google Shape;830;p42"/>
          <p:cNvSpPr/>
          <p:nvPr/>
        </p:nvSpPr>
        <p:spPr>
          <a:xfrm>
            <a:off x="1511567" y="1785800"/>
            <a:ext cx="3694000" cy="1477200"/>
          </a:xfrm>
          <a:prstGeom prst="diamond">
            <a:avLst/>
          </a:prstGeom>
          <a:solidFill>
            <a:srgbClr val="A5581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cxnSp>
        <p:nvCxnSpPr>
          <p:cNvPr id="831" name="Google Shape;831;p42"/>
          <p:cNvCxnSpPr/>
          <p:nvPr/>
        </p:nvCxnSpPr>
        <p:spPr>
          <a:xfrm>
            <a:off x="5214267" y="2525933"/>
            <a:ext cx="1961600" cy="144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oval" w="med" len="med"/>
            <a:tailEnd type="diamond" w="med" len="med"/>
          </a:ln>
        </p:spPr>
      </p:cxnSp>
      <p:cxnSp>
        <p:nvCxnSpPr>
          <p:cNvPr id="832" name="Google Shape;832;p42"/>
          <p:cNvCxnSpPr/>
          <p:nvPr/>
        </p:nvCxnSpPr>
        <p:spPr>
          <a:xfrm>
            <a:off x="5214267" y="3263667"/>
            <a:ext cx="1961600" cy="144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oval" w="med" len="med"/>
            <a:tailEnd type="diamond" w="med" len="med"/>
          </a:ln>
        </p:spPr>
      </p:cxnSp>
      <p:cxnSp>
        <p:nvCxnSpPr>
          <p:cNvPr id="833" name="Google Shape;833;p42"/>
          <p:cNvCxnSpPr/>
          <p:nvPr/>
        </p:nvCxnSpPr>
        <p:spPr>
          <a:xfrm>
            <a:off x="5214267" y="4001400"/>
            <a:ext cx="1961600" cy="144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oval" w="med" len="med"/>
            <a:tailEnd type="diamond" w="med" len="med"/>
          </a:ln>
        </p:spPr>
      </p:cxnSp>
      <p:cxnSp>
        <p:nvCxnSpPr>
          <p:cNvPr id="834" name="Google Shape;834;p42"/>
          <p:cNvCxnSpPr/>
          <p:nvPr/>
        </p:nvCxnSpPr>
        <p:spPr>
          <a:xfrm>
            <a:off x="5214267" y="4739133"/>
            <a:ext cx="1961600" cy="144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oval" w="med" len="med"/>
            <a:tailEnd type="diamond" w="med" len="med"/>
          </a:ln>
        </p:spPr>
      </p:cxnSp>
      <p:sp>
        <p:nvSpPr>
          <p:cNvPr id="835" name="Google Shape;835;p42"/>
          <p:cNvSpPr txBox="1">
            <a:spLocks noGrp="1"/>
          </p:cNvSpPr>
          <p:nvPr>
            <p:ph type="body" idx="4294967295"/>
          </p:nvPr>
        </p:nvSpPr>
        <p:spPr>
          <a:xfrm>
            <a:off x="7294800" y="2261133"/>
            <a:ext cx="4496800" cy="5440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-GB" i="1"/>
              <a:t>Something about this.</a:t>
            </a:r>
            <a:endParaRPr i="1"/>
          </a:p>
        </p:txBody>
      </p:sp>
      <p:sp>
        <p:nvSpPr>
          <p:cNvPr id="836" name="Google Shape;836;p42"/>
          <p:cNvSpPr txBox="1">
            <a:spLocks noGrp="1"/>
          </p:cNvSpPr>
          <p:nvPr>
            <p:ph type="body" idx="4294967295"/>
          </p:nvPr>
        </p:nvSpPr>
        <p:spPr>
          <a:xfrm>
            <a:off x="7279600" y="2990933"/>
            <a:ext cx="4496800" cy="5440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-GB" i="1"/>
              <a:t>Something about this.</a:t>
            </a:r>
            <a:endParaRPr i="1"/>
          </a:p>
        </p:txBody>
      </p:sp>
      <p:sp>
        <p:nvSpPr>
          <p:cNvPr id="837" name="Google Shape;837;p42"/>
          <p:cNvSpPr txBox="1">
            <a:spLocks noGrp="1"/>
          </p:cNvSpPr>
          <p:nvPr>
            <p:ph type="body" idx="4294967295"/>
          </p:nvPr>
        </p:nvSpPr>
        <p:spPr>
          <a:xfrm>
            <a:off x="7310500" y="3720733"/>
            <a:ext cx="4496800" cy="5440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-GB" i="1"/>
              <a:t>Something about this.</a:t>
            </a:r>
            <a:endParaRPr i="1"/>
          </a:p>
        </p:txBody>
      </p:sp>
      <p:sp>
        <p:nvSpPr>
          <p:cNvPr id="838" name="Google Shape;838;p42"/>
          <p:cNvSpPr txBox="1">
            <a:spLocks noGrp="1"/>
          </p:cNvSpPr>
          <p:nvPr>
            <p:ph type="body" idx="4294967295"/>
          </p:nvPr>
        </p:nvSpPr>
        <p:spPr>
          <a:xfrm>
            <a:off x="7295300" y="4450533"/>
            <a:ext cx="4496800" cy="5440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-GB" i="1"/>
              <a:t>Something about this.</a:t>
            </a:r>
            <a:endParaRPr i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8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4" name="Google Shape;844;p43"/>
          <p:cNvSpPr txBox="1"/>
          <p:nvPr/>
        </p:nvSpPr>
        <p:spPr>
          <a:xfrm>
            <a:off x="1928800" y="3757600"/>
            <a:ext cx="2346400" cy="15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>
                <a:latin typeface="Rubik" panose="00000500000000000000"/>
                <a:ea typeface="Rubik" panose="00000500000000000000"/>
                <a:cs typeface="Rubik" panose="00000500000000000000"/>
                <a:sym typeface="Rubik" panose="00000500000000000000"/>
              </a:rPr>
              <a:t>Something about service or product number 1.</a:t>
            </a:r>
            <a:endParaRPr sz="2400">
              <a:latin typeface="Rubik" panose="00000500000000000000"/>
              <a:ea typeface="Rubik" panose="00000500000000000000"/>
              <a:cs typeface="Rubik" panose="00000500000000000000"/>
              <a:sym typeface="Rubik" panose="00000500000000000000"/>
            </a:endParaRPr>
          </a:p>
        </p:txBody>
      </p:sp>
      <p:sp>
        <p:nvSpPr>
          <p:cNvPr id="845" name="Google Shape;845;p43"/>
          <p:cNvSpPr txBox="1"/>
          <p:nvPr/>
        </p:nvSpPr>
        <p:spPr>
          <a:xfrm>
            <a:off x="4818067" y="3132133"/>
            <a:ext cx="2414000" cy="15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>
                <a:latin typeface="Rubik" panose="00000500000000000000"/>
                <a:ea typeface="Rubik" panose="00000500000000000000"/>
                <a:cs typeface="Rubik" panose="00000500000000000000"/>
                <a:sym typeface="Rubik" panose="00000500000000000000"/>
              </a:rPr>
              <a:t>Something about service or product number 2.</a:t>
            </a:r>
            <a:endParaRPr sz="2400">
              <a:latin typeface="Rubik" panose="00000500000000000000"/>
              <a:ea typeface="Rubik" panose="00000500000000000000"/>
              <a:cs typeface="Rubik" panose="00000500000000000000"/>
              <a:sym typeface="Rubik" panose="00000500000000000000"/>
            </a:endParaRPr>
          </a:p>
        </p:txBody>
      </p:sp>
      <p:sp>
        <p:nvSpPr>
          <p:cNvPr id="846" name="Google Shape;846;p43"/>
          <p:cNvSpPr txBox="1"/>
          <p:nvPr/>
        </p:nvSpPr>
        <p:spPr>
          <a:xfrm>
            <a:off x="7673333" y="3757600"/>
            <a:ext cx="2346400" cy="15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>
                <a:latin typeface="Rubik" panose="00000500000000000000"/>
                <a:ea typeface="Rubik" panose="00000500000000000000"/>
                <a:cs typeface="Rubik" panose="00000500000000000000"/>
                <a:sym typeface="Rubik" panose="00000500000000000000"/>
              </a:rPr>
              <a:t>Something about service or product number 3.</a:t>
            </a:r>
            <a:endParaRPr sz="2400">
              <a:latin typeface="Rubik" panose="00000500000000000000"/>
              <a:ea typeface="Rubik" panose="00000500000000000000"/>
              <a:cs typeface="Rubik" panose="00000500000000000000"/>
              <a:sym typeface="Rubik" panose="00000500000000000000"/>
            </a:endParaRPr>
          </a:p>
        </p:txBody>
      </p:sp>
      <p:sp>
        <p:nvSpPr>
          <p:cNvPr id="847" name="Google Shape;847;p43"/>
          <p:cNvSpPr txBox="1"/>
          <p:nvPr/>
        </p:nvSpPr>
        <p:spPr>
          <a:xfrm>
            <a:off x="2031967" y="2503500"/>
            <a:ext cx="2243200" cy="53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sz="2400" b="1">
                <a:solidFill>
                  <a:srgbClr val="FFFFFF"/>
                </a:solidFill>
                <a:latin typeface="思源宋體 Heavy" panose="02020900000000000000" charset="-120"/>
                <a:ea typeface="思源宋體 Heavy" panose="02020900000000000000" charset="-120"/>
                <a:cs typeface="Rubik" panose="00000500000000000000"/>
                <a:sym typeface="Rubik" panose="00000500000000000000"/>
              </a:rPr>
              <a:t>关键词</a:t>
            </a:r>
            <a:endParaRPr lang="zh-CN" sz="2400" b="1">
              <a:solidFill>
                <a:srgbClr val="FFFFFF"/>
              </a:solidFill>
              <a:latin typeface="思源宋體 Heavy" panose="02020900000000000000" charset="-120"/>
              <a:ea typeface="思源宋體 Heavy" panose="02020900000000000000" charset="-120"/>
              <a:cs typeface="Rubik" panose="00000500000000000000"/>
              <a:sym typeface="Rubik" panose="00000500000000000000"/>
            </a:endParaRPr>
          </a:p>
        </p:txBody>
      </p:sp>
      <p:sp>
        <p:nvSpPr>
          <p:cNvPr id="848" name="Google Shape;848;p43"/>
          <p:cNvSpPr txBox="1"/>
          <p:nvPr/>
        </p:nvSpPr>
        <p:spPr>
          <a:xfrm>
            <a:off x="4906933" y="1892300"/>
            <a:ext cx="2243200" cy="53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sz="2400" b="1">
                <a:solidFill>
                  <a:srgbClr val="FFFFFF"/>
                </a:solidFill>
                <a:latin typeface="思源宋體 Heavy" panose="02020900000000000000" charset="-120"/>
                <a:ea typeface="思源宋體 Heavy" panose="02020900000000000000" charset="-120"/>
                <a:cs typeface="Rubik" panose="00000500000000000000"/>
                <a:sym typeface="Rubik" panose="00000500000000000000"/>
              </a:rPr>
              <a:t>关键词</a:t>
            </a:r>
            <a:endParaRPr lang="zh-CN" sz="2400" b="1">
              <a:solidFill>
                <a:srgbClr val="FFFFFF"/>
              </a:solidFill>
              <a:latin typeface="思源宋體 Heavy" panose="02020900000000000000" charset="-120"/>
              <a:ea typeface="思源宋體 Heavy" panose="02020900000000000000" charset="-120"/>
              <a:cs typeface="Rubik" panose="00000500000000000000"/>
              <a:sym typeface="Rubik" panose="00000500000000000000"/>
            </a:endParaRPr>
          </a:p>
        </p:txBody>
      </p:sp>
      <p:sp>
        <p:nvSpPr>
          <p:cNvPr id="849" name="Google Shape;849;p43"/>
          <p:cNvSpPr txBox="1"/>
          <p:nvPr/>
        </p:nvSpPr>
        <p:spPr>
          <a:xfrm>
            <a:off x="7778767" y="2503500"/>
            <a:ext cx="2243200" cy="53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sz="2400" b="1">
                <a:solidFill>
                  <a:srgbClr val="FFFFFF"/>
                </a:solidFill>
                <a:latin typeface="思源宋體 Heavy" panose="02020900000000000000" charset="-120"/>
                <a:ea typeface="思源宋體 Heavy" panose="02020900000000000000" charset="-120"/>
                <a:cs typeface="Rubik" panose="00000500000000000000"/>
                <a:sym typeface="Rubik" panose="00000500000000000000"/>
              </a:rPr>
              <a:t>关键词</a:t>
            </a:r>
            <a:endParaRPr lang="zh-CN" sz="2400" b="1">
              <a:solidFill>
                <a:srgbClr val="FFFFFF"/>
              </a:solidFill>
              <a:latin typeface="思源宋體 Heavy" panose="02020900000000000000" charset="-120"/>
              <a:ea typeface="思源宋體 Heavy" panose="02020900000000000000" charset="-120"/>
              <a:cs typeface="Rubik" panose="00000500000000000000"/>
              <a:sym typeface="Rubik" panose="00000500000000000000"/>
            </a:endParaRPr>
          </a:p>
        </p:txBody>
      </p:sp>
      <p:sp>
        <p:nvSpPr>
          <p:cNvPr id="850" name="Google Shape;850;p43"/>
          <p:cNvSpPr txBox="1"/>
          <p:nvPr/>
        </p:nvSpPr>
        <p:spPr>
          <a:xfrm>
            <a:off x="2328867" y="5543567"/>
            <a:ext cx="1614400" cy="4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b="1">
                <a:solidFill>
                  <a:srgbClr val="FFFFFF"/>
                </a:solidFill>
                <a:latin typeface="Rubik" panose="00000500000000000000"/>
                <a:ea typeface="Rubik" panose="00000500000000000000"/>
                <a:cs typeface="Rubik" panose="00000500000000000000"/>
                <a:sym typeface="Rubik" panose="00000500000000000000"/>
              </a:rPr>
              <a:t>100.00</a:t>
            </a:r>
            <a:endParaRPr sz="2400" b="1">
              <a:solidFill>
                <a:srgbClr val="FFFFFF"/>
              </a:solidFill>
              <a:latin typeface="Rubik" panose="00000500000000000000"/>
              <a:ea typeface="Rubik" panose="00000500000000000000"/>
              <a:cs typeface="Rubik" panose="00000500000000000000"/>
              <a:sym typeface="Rubik" panose="00000500000000000000"/>
            </a:endParaRPr>
          </a:p>
        </p:txBody>
      </p:sp>
      <p:sp>
        <p:nvSpPr>
          <p:cNvPr id="851" name="Google Shape;851;p43"/>
          <p:cNvSpPr txBox="1"/>
          <p:nvPr/>
        </p:nvSpPr>
        <p:spPr>
          <a:xfrm>
            <a:off x="5269784" y="4950000"/>
            <a:ext cx="1614400" cy="4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b="1">
                <a:solidFill>
                  <a:srgbClr val="FFFFFF"/>
                </a:solidFill>
                <a:latin typeface="Rubik" panose="00000500000000000000"/>
                <a:ea typeface="Rubik" panose="00000500000000000000"/>
                <a:cs typeface="Rubik" panose="00000500000000000000"/>
                <a:sym typeface="Rubik" panose="00000500000000000000"/>
              </a:rPr>
              <a:t>150.00</a:t>
            </a:r>
            <a:endParaRPr sz="2400" b="1">
              <a:solidFill>
                <a:srgbClr val="FFFFFF"/>
              </a:solidFill>
              <a:latin typeface="Rubik" panose="00000500000000000000"/>
              <a:ea typeface="Rubik" panose="00000500000000000000"/>
              <a:cs typeface="Rubik" panose="00000500000000000000"/>
              <a:sym typeface="Rubik" panose="00000500000000000000"/>
            </a:endParaRPr>
          </a:p>
        </p:txBody>
      </p:sp>
      <p:sp>
        <p:nvSpPr>
          <p:cNvPr id="852" name="Google Shape;852;p43"/>
          <p:cNvSpPr txBox="1"/>
          <p:nvPr/>
        </p:nvSpPr>
        <p:spPr>
          <a:xfrm>
            <a:off x="8093151" y="5543567"/>
            <a:ext cx="1614400" cy="4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b="1">
                <a:solidFill>
                  <a:srgbClr val="FFFFFF"/>
                </a:solidFill>
                <a:latin typeface="Rubik" panose="00000500000000000000"/>
                <a:ea typeface="Rubik" panose="00000500000000000000"/>
                <a:cs typeface="Rubik" panose="00000500000000000000"/>
                <a:sym typeface="Rubik" panose="00000500000000000000"/>
              </a:rPr>
              <a:t> 200.00</a:t>
            </a:r>
            <a:endParaRPr sz="2400" b="1">
              <a:solidFill>
                <a:srgbClr val="FFFFFF"/>
              </a:solidFill>
              <a:latin typeface="Rubik" panose="00000500000000000000"/>
              <a:ea typeface="Rubik" panose="00000500000000000000"/>
              <a:cs typeface="Rubik" panose="00000500000000000000"/>
              <a:sym typeface="Rubik" panose="0000050000000000000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854835" y="911225"/>
            <a:ext cx="22479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>
                <a:solidFill>
                  <a:srgbClr val="2C3F45"/>
                </a:solidFill>
                <a:latin typeface="思源宋體 Heavy" panose="02020900000000000000" charset="-120"/>
                <a:ea typeface="思源宋體 Heavy" panose="02020900000000000000" charset="-120"/>
                <a:cs typeface="思源宋體 Heavy" panose="02020900000000000000" charset="-120"/>
              </a:rPr>
              <a:t>工作概述</a:t>
            </a:r>
            <a:endParaRPr lang="en-US" altLang="zh-CN" sz="2000">
              <a:solidFill>
                <a:srgbClr val="2C3F45"/>
              </a:solidFill>
              <a:latin typeface="思源宋體 Heavy" panose="02020900000000000000" charset="-120"/>
              <a:ea typeface="思源宋體 Heavy" panose="02020900000000000000" charset="-120"/>
              <a:cs typeface="思源宋體 Heavy" panose="02020900000000000000" charset="-12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8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857250" y="678815"/>
            <a:ext cx="10477500" cy="5500370"/>
            <a:chOff x="1350" y="1069"/>
            <a:chExt cx="16500" cy="8662"/>
          </a:xfrm>
        </p:grpSpPr>
        <p:sp>
          <p:nvSpPr>
            <p:cNvPr id="2" name="矩形 1"/>
            <p:cNvSpPr/>
            <p:nvPr/>
          </p:nvSpPr>
          <p:spPr>
            <a:xfrm>
              <a:off x="1350" y="1069"/>
              <a:ext cx="16500" cy="8662"/>
            </a:xfrm>
            <a:prstGeom prst="rect">
              <a:avLst/>
            </a:prstGeom>
            <a:solidFill>
              <a:srgbClr val="D1C7BD">
                <a:alpha val="8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 2"/>
            <p:cNvSpPr/>
            <p:nvPr/>
          </p:nvSpPr>
          <p:spPr>
            <a:xfrm>
              <a:off x="2207" y="1069"/>
              <a:ext cx="637" cy="1143"/>
            </a:xfrm>
            <a:prstGeom prst="rect">
              <a:avLst/>
            </a:prstGeom>
            <a:solidFill>
              <a:srgbClr val="2C3F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2936" y="1390"/>
              <a:ext cx="3540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>
                  <a:solidFill>
                    <a:srgbClr val="2C3F45"/>
                  </a:solidFill>
                  <a:latin typeface="思源宋體 Heavy" panose="02020900000000000000" charset="-120"/>
                  <a:ea typeface="思源宋體 Heavy" panose="02020900000000000000" charset="-120"/>
                  <a:cs typeface="思源宋體 Heavy" panose="02020900000000000000" charset="-120"/>
                </a:rPr>
                <a:t>工作概述</a:t>
              </a:r>
              <a:endParaRPr lang="en-US" altLang="zh-CN" sz="2000">
                <a:solidFill>
                  <a:srgbClr val="2C3F45"/>
                </a:solidFill>
                <a:latin typeface="思源宋體 Heavy" panose="02020900000000000000" charset="-120"/>
                <a:ea typeface="思源宋體 Heavy" panose="02020900000000000000" charset="-120"/>
                <a:cs typeface="思源宋體 Heavy" panose="02020900000000000000" charset="-120"/>
              </a:endParaRPr>
            </a:p>
          </p:txBody>
        </p:sp>
      </p:grpSp>
      <p:sp>
        <p:nvSpPr>
          <p:cNvPr id="867" name="Google Shape;867;p44"/>
          <p:cNvSpPr txBox="1"/>
          <p:nvPr/>
        </p:nvSpPr>
        <p:spPr>
          <a:xfrm>
            <a:off x="969640" y="4264433"/>
            <a:ext cx="2234000" cy="112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401611"/>
                </a:solidFill>
                <a:latin typeface="+mj-lt"/>
                <a:ea typeface="Rubik" panose="00000500000000000000"/>
                <a:cs typeface="+mj-lt"/>
                <a:sym typeface="Rubik" panose="00000500000000000000"/>
              </a:rPr>
              <a:t>Lorem ipsum dolor sit amet, consectetuer adipiscing elit.</a:t>
            </a:r>
            <a:endParaRPr lang="en-GB">
              <a:solidFill>
                <a:srgbClr val="401611"/>
              </a:solidFill>
              <a:latin typeface="+mj-lt"/>
              <a:ea typeface="Rubik" panose="00000500000000000000"/>
              <a:cs typeface="+mj-lt"/>
              <a:sym typeface="Rubik" panose="00000500000000000000"/>
            </a:endParaRPr>
          </a:p>
        </p:txBody>
      </p:sp>
      <p:sp>
        <p:nvSpPr>
          <p:cNvPr id="868" name="Google Shape;868;p44"/>
          <p:cNvSpPr txBox="1"/>
          <p:nvPr/>
        </p:nvSpPr>
        <p:spPr>
          <a:xfrm>
            <a:off x="3540933" y="4264433"/>
            <a:ext cx="2234000" cy="112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401611"/>
                </a:solidFill>
                <a:latin typeface="+mj-lt"/>
                <a:ea typeface="Rubik" panose="00000500000000000000"/>
                <a:cs typeface="+mj-lt"/>
                <a:sym typeface="Rubik" panose="00000500000000000000"/>
              </a:rPr>
              <a:t>Lorem ipsum dolor sit amet, consectetuer adipiscing elit.</a:t>
            </a:r>
            <a:endParaRPr lang="en-GB">
              <a:solidFill>
                <a:srgbClr val="401611"/>
              </a:solidFill>
              <a:latin typeface="+mj-lt"/>
              <a:ea typeface="Rubik" panose="00000500000000000000"/>
              <a:cs typeface="+mj-lt"/>
              <a:sym typeface="Rubik" panose="00000500000000000000"/>
            </a:endParaRPr>
          </a:p>
        </p:txBody>
      </p:sp>
      <p:sp>
        <p:nvSpPr>
          <p:cNvPr id="869" name="Google Shape;869;p44"/>
          <p:cNvSpPr txBox="1"/>
          <p:nvPr/>
        </p:nvSpPr>
        <p:spPr>
          <a:xfrm>
            <a:off x="6390357" y="4264433"/>
            <a:ext cx="2234000" cy="112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401611"/>
                </a:solidFill>
                <a:latin typeface="+mj-lt"/>
                <a:ea typeface="Rubik" panose="00000500000000000000"/>
                <a:cs typeface="+mj-lt"/>
                <a:sym typeface="Rubik" panose="00000500000000000000"/>
              </a:rPr>
              <a:t>Lorem ipsum dolor sit amet, consectetuer adipiscing elit.</a:t>
            </a:r>
            <a:endParaRPr lang="en-GB">
              <a:solidFill>
                <a:srgbClr val="401611"/>
              </a:solidFill>
              <a:latin typeface="+mj-lt"/>
              <a:ea typeface="Rubik" panose="00000500000000000000"/>
              <a:cs typeface="+mj-lt"/>
              <a:sym typeface="Rubik" panose="00000500000000000000"/>
            </a:endParaRPr>
          </a:p>
        </p:txBody>
      </p:sp>
      <p:sp>
        <p:nvSpPr>
          <p:cNvPr id="870" name="Google Shape;870;p44"/>
          <p:cNvSpPr txBox="1"/>
          <p:nvPr/>
        </p:nvSpPr>
        <p:spPr>
          <a:xfrm>
            <a:off x="8935615" y="4264433"/>
            <a:ext cx="2234000" cy="112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401611"/>
                </a:solidFill>
                <a:latin typeface="+mj-lt"/>
                <a:ea typeface="Rubik" panose="00000500000000000000"/>
                <a:cs typeface="+mj-lt"/>
                <a:sym typeface="Rubik" panose="00000500000000000000"/>
              </a:rPr>
              <a:t>Lorem ipsum dolor sit amet, consectetuer adipiscing elit.</a:t>
            </a:r>
            <a:endParaRPr lang="en-GB">
              <a:solidFill>
                <a:srgbClr val="401611"/>
              </a:solidFill>
              <a:latin typeface="+mj-lt"/>
              <a:ea typeface="Rubik" panose="00000500000000000000"/>
              <a:cs typeface="+mj-lt"/>
              <a:sym typeface="Rubik" panose="0000050000000000000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67130" y="2134870"/>
            <a:ext cx="1917700" cy="1918335"/>
          </a:xfrm>
          <a:prstGeom prst="rect">
            <a:avLst/>
          </a:prstGeom>
          <a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3698875" y="2134870"/>
            <a:ext cx="1917700" cy="1918335"/>
          </a:xfrm>
          <a:prstGeom prst="rect">
            <a:avLst/>
          </a:prstGeom>
          <a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6548755" y="2134870"/>
            <a:ext cx="1917700" cy="1918335"/>
          </a:xfrm>
          <a:prstGeom prst="rect">
            <a:avLst/>
          </a:prstGeom>
          <a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9093835" y="2134870"/>
            <a:ext cx="1917700" cy="1918335"/>
          </a:xfrm>
          <a:prstGeom prst="rect">
            <a:avLst/>
          </a:prstGeom>
          <a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8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6" name="Google Shape;876;p45"/>
          <p:cNvSpPr/>
          <p:nvPr/>
        </p:nvSpPr>
        <p:spPr>
          <a:xfrm>
            <a:off x="935030" y="4740868"/>
            <a:ext cx="2089200" cy="13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i="0" u="none" strike="noStrike">
                <a:latin typeface="+mj-lt"/>
                <a:ea typeface="Rubik" panose="00000500000000000000"/>
                <a:cs typeface="+mj-lt"/>
                <a:sym typeface="Rubik" panose="00000500000000000000"/>
              </a:rPr>
              <a:t>Lorem ipsum dolor sit amet, consectetuer adipiscing elit.</a:t>
            </a:r>
            <a:endParaRPr sz="1600">
              <a:latin typeface="+mj-lt"/>
              <a:ea typeface="Rubik" panose="00000500000000000000"/>
              <a:cs typeface="+mj-lt"/>
              <a:sym typeface="Rubik" panose="00000500000000000000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latin typeface="+mj-lt"/>
              <a:ea typeface="Rubik" panose="00000500000000000000"/>
              <a:cs typeface="+mj-lt"/>
              <a:sym typeface="Rubik" panose="00000500000000000000"/>
            </a:endParaRPr>
          </a:p>
        </p:txBody>
      </p:sp>
      <p:sp>
        <p:nvSpPr>
          <p:cNvPr id="877" name="Google Shape;877;p45"/>
          <p:cNvSpPr/>
          <p:nvPr/>
        </p:nvSpPr>
        <p:spPr>
          <a:xfrm>
            <a:off x="5051384" y="4740868"/>
            <a:ext cx="2089200" cy="13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i="0" u="none" strike="noStrike">
                <a:latin typeface="+mj-lt"/>
                <a:ea typeface="Rubik" panose="00000500000000000000"/>
                <a:cs typeface="+mj-lt"/>
                <a:sym typeface="Rubik" panose="00000500000000000000"/>
              </a:rPr>
              <a:t>Lorem ipsum dolor sit amet, consectetuer adipiscing elit.</a:t>
            </a:r>
            <a:endParaRPr sz="1600">
              <a:latin typeface="+mj-lt"/>
              <a:ea typeface="Rubik" panose="00000500000000000000"/>
              <a:cs typeface="+mj-lt"/>
              <a:sym typeface="Rubik" panose="00000500000000000000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latin typeface="+mj-lt"/>
              <a:ea typeface="Rubik" panose="00000500000000000000"/>
              <a:cs typeface="+mj-lt"/>
              <a:sym typeface="Rubik" panose="00000500000000000000"/>
            </a:endParaRPr>
          </a:p>
        </p:txBody>
      </p:sp>
      <p:sp>
        <p:nvSpPr>
          <p:cNvPr id="878" name="Google Shape;878;p45"/>
          <p:cNvSpPr/>
          <p:nvPr/>
        </p:nvSpPr>
        <p:spPr>
          <a:xfrm>
            <a:off x="9308102" y="4740868"/>
            <a:ext cx="2089200" cy="13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i="0" u="none" strike="noStrike">
                <a:latin typeface="+mj-lt"/>
                <a:ea typeface="Rubik" panose="00000500000000000000"/>
                <a:cs typeface="+mj-lt"/>
                <a:sym typeface="Rubik" panose="00000500000000000000"/>
              </a:rPr>
              <a:t>Lorem ipsum dolor sit amet, consectetuer adipiscing elit.</a:t>
            </a:r>
            <a:endParaRPr sz="1600">
              <a:latin typeface="+mj-lt"/>
              <a:ea typeface="Rubik" panose="00000500000000000000"/>
              <a:cs typeface="+mj-lt"/>
              <a:sym typeface="Rubik" panose="00000500000000000000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latin typeface="+mj-lt"/>
              <a:ea typeface="Rubik" panose="00000500000000000000"/>
              <a:cs typeface="+mj-lt"/>
              <a:sym typeface="Rubik" panose="00000500000000000000"/>
            </a:endParaRPr>
          </a:p>
        </p:txBody>
      </p:sp>
      <p:sp>
        <p:nvSpPr>
          <p:cNvPr id="879" name="Google Shape;879;p45"/>
          <p:cNvSpPr/>
          <p:nvPr/>
        </p:nvSpPr>
        <p:spPr>
          <a:xfrm>
            <a:off x="2740551" y="2295601"/>
            <a:ext cx="2089200" cy="13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i="0" u="none" strike="noStrike">
                <a:latin typeface="+mj-lt"/>
                <a:ea typeface="Rubik" panose="00000500000000000000"/>
                <a:cs typeface="+mj-lt"/>
                <a:sym typeface="Rubik" panose="00000500000000000000"/>
              </a:rPr>
              <a:t>Lorem ipsum dolor sit amet, consectetuer adipiscing elit.</a:t>
            </a:r>
            <a:endParaRPr sz="1600">
              <a:latin typeface="+mj-lt"/>
              <a:ea typeface="Rubik" panose="00000500000000000000"/>
              <a:cs typeface="+mj-lt"/>
              <a:sym typeface="Rubik" panose="00000500000000000000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latin typeface="+mj-lt"/>
              <a:ea typeface="Rubik" panose="00000500000000000000"/>
              <a:cs typeface="+mj-lt"/>
              <a:sym typeface="Rubik" panose="00000500000000000000"/>
            </a:endParaRPr>
          </a:p>
        </p:txBody>
      </p:sp>
      <p:sp>
        <p:nvSpPr>
          <p:cNvPr id="880" name="Google Shape;880;p45"/>
          <p:cNvSpPr/>
          <p:nvPr/>
        </p:nvSpPr>
        <p:spPr>
          <a:xfrm>
            <a:off x="7200717" y="2295601"/>
            <a:ext cx="2089200" cy="13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i="0" u="none" strike="noStrike">
                <a:latin typeface="+mj-lt"/>
                <a:ea typeface="Rubik" panose="00000500000000000000"/>
                <a:cs typeface="+mj-lt"/>
                <a:sym typeface="Rubik" panose="00000500000000000000"/>
              </a:rPr>
              <a:t>Lorem ipsum dolor sit amet, consectetuer adipiscing elit.</a:t>
            </a:r>
            <a:endParaRPr sz="1600">
              <a:latin typeface="+mj-lt"/>
              <a:ea typeface="Rubik" panose="00000500000000000000"/>
              <a:cs typeface="+mj-lt"/>
              <a:sym typeface="Rubik" panose="00000500000000000000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latin typeface="+mj-lt"/>
              <a:ea typeface="Rubik" panose="00000500000000000000"/>
              <a:cs typeface="+mj-lt"/>
              <a:sym typeface="Rubik" panose="00000500000000000000"/>
            </a:endParaRPr>
          </a:p>
        </p:txBody>
      </p:sp>
      <p:sp>
        <p:nvSpPr>
          <p:cNvPr id="881" name="Google Shape;881;p45"/>
          <p:cNvSpPr txBox="1"/>
          <p:nvPr/>
        </p:nvSpPr>
        <p:spPr>
          <a:xfrm>
            <a:off x="9681287" y="2415595"/>
            <a:ext cx="1716000" cy="54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b="1">
                <a:solidFill>
                  <a:srgbClr val="FFFFFF"/>
                </a:solidFill>
                <a:latin typeface="+mj-lt"/>
                <a:ea typeface="Fredoka One" panose="02000000000000000000"/>
                <a:cs typeface="+mj-lt"/>
                <a:sym typeface="Fredoka One" panose="02000000000000000000"/>
              </a:rPr>
              <a:t>20</a:t>
            </a:r>
            <a:r>
              <a:rPr lang="en-US" altLang="en-GB" sz="2000" b="1">
                <a:solidFill>
                  <a:srgbClr val="FFFFFF"/>
                </a:solidFill>
                <a:latin typeface="+mj-lt"/>
                <a:ea typeface="Fredoka One" panose="02000000000000000000"/>
                <a:cs typeface="+mj-lt"/>
                <a:sym typeface="Fredoka One" panose="02000000000000000000"/>
              </a:rPr>
              <a:t>XX</a:t>
            </a:r>
            <a:endParaRPr lang="en-US" altLang="en-GB" sz="2000" b="1">
              <a:solidFill>
                <a:srgbClr val="FFFFFF"/>
              </a:solidFill>
              <a:latin typeface="+mj-lt"/>
              <a:ea typeface="Fredoka One" panose="02000000000000000000"/>
              <a:cs typeface="+mj-lt"/>
              <a:sym typeface="Fredoka One" panose="02000000000000000000"/>
            </a:endParaRPr>
          </a:p>
        </p:txBody>
      </p:sp>
      <p:sp>
        <p:nvSpPr>
          <p:cNvPr id="882" name="Google Shape;882;p45"/>
          <p:cNvSpPr txBox="1"/>
          <p:nvPr/>
        </p:nvSpPr>
        <p:spPr>
          <a:xfrm>
            <a:off x="7386467" y="5135967"/>
            <a:ext cx="1716000" cy="54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b="1">
                <a:solidFill>
                  <a:srgbClr val="FFFFFF"/>
                </a:solidFill>
                <a:latin typeface="+mj-lt"/>
                <a:ea typeface="Fredoka One" panose="02000000000000000000"/>
                <a:cs typeface="+mj-lt"/>
                <a:sym typeface="Fredoka One" panose="02000000000000000000"/>
              </a:rPr>
              <a:t>20</a:t>
            </a:r>
            <a:r>
              <a:rPr lang="en-US" altLang="en-GB" sz="2000" b="1">
                <a:solidFill>
                  <a:srgbClr val="FFFFFF"/>
                </a:solidFill>
                <a:latin typeface="+mj-lt"/>
                <a:ea typeface="Fredoka One" panose="02000000000000000000"/>
                <a:cs typeface="+mj-lt"/>
                <a:sym typeface="Fredoka One" panose="02000000000000000000"/>
              </a:rPr>
              <a:t>XX</a:t>
            </a:r>
            <a:endParaRPr lang="en-US" altLang="en-GB" sz="2000" b="1">
              <a:solidFill>
                <a:srgbClr val="FFFFFF"/>
              </a:solidFill>
              <a:latin typeface="+mj-lt"/>
              <a:ea typeface="Fredoka One" panose="02000000000000000000"/>
              <a:cs typeface="+mj-lt"/>
              <a:sym typeface="Fredoka One" panose="02000000000000000000"/>
            </a:endParaRPr>
          </a:p>
        </p:txBody>
      </p:sp>
      <p:sp>
        <p:nvSpPr>
          <p:cNvPr id="883" name="Google Shape;883;p45"/>
          <p:cNvSpPr txBox="1"/>
          <p:nvPr/>
        </p:nvSpPr>
        <p:spPr>
          <a:xfrm>
            <a:off x="5157630" y="2379400"/>
            <a:ext cx="1716000" cy="54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b="1">
                <a:solidFill>
                  <a:srgbClr val="FFFFFF"/>
                </a:solidFill>
                <a:latin typeface="+mj-lt"/>
                <a:ea typeface="Fredoka One" panose="02000000000000000000"/>
                <a:cs typeface="+mj-lt"/>
                <a:sym typeface="Fredoka One" panose="02000000000000000000"/>
              </a:rPr>
              <a:t>20</a:t>
            </a:r>
            <a:r>
              <a:rPr lang="en-US" altLang="en-GB" sz="2000" b="1">
                <a:solidFill>
                  <a:srgbClr val="FFFFFF"/>
                </a:solidFill>
                <a:latin typeface="+mj-lt"/>
                <a:ea typeface="Fredoka One" panose="02000000000000000000"/>
                <a:cs typeface="+mj-lt"/>
                <a:sym typeface="Fredoka One" panose="02000000000000000000"/>
              </a:rPr>
              <a:t>XX</a:t>
            </a:r>
            <a:endParaRPr lang="en-US" altLang="en-GB" sz="2000" b="1">
              <a:solidFill>
                <a:srgbClr val="FFFFFF"/>
              </a:solidFill>
              <a:latin typeface="+mj-lt"/>
              <a:ea typeface="Fredoka One" panose="02000000000000000000"/>
              <a:cs typeface="+mj-lt"/>
              <a:sym typeface="Fredoka One" panose="02000000000000000000"/>
            </a:endParaRPr>
          </a:p>
        </p:txBody>
      </p:sp>
      <p:sp>
        <p:nvSpPr>
          <p:cNvPr id="884" name="Google Shape;884;p45"/>
          <p:cNvSpPr txBox="1"/>
          <p:nvPr/>
        </p:nvSpPr>
        <p:spPr>
          <a:xfrm>
            <a:off x="2845058" y="5135967"/>
            <a:ext cx="1716000" cy="54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b="1">
                <a:solidFill>
                  <a:srgbClr val="FFFFFF"/>
                </a:solidFill>
                <a:latin typeface="+mj-lt"/>
                <a:ea typeface="Fredoka One" panose="02000000000000000000"/>
                <a:cs typeface="+mj-lt"/>
                <a:sym typeface="Fredoka One" panose="02000000000000000000"/>
              </a:rPr>
              <a:t>20</a:t>
            </a:r>
            <a:r>
              <a:rPr lang="en-US" altLang="en-GB" sz="2000" b="1">
                <a:solidFill>
                  <a:srgbClr val="FFFFFF"/>
                </a:solidFill>
                <a:latin typeface="+mj-lt"/>
                <a:ea typeface="Fredoka One" panose="02000000000000000000"/>
                <a:cs typeface="+mj-lt"/>
                <a:sym typeface="Fredoka One" panose="02000000000000000000"/>
              </a:rPr>
              <a:t>XX</a:t>
            </a:r>
            <a:endParaRPr lang="en-US" altLang="en-GB" sz="2000" b="1">
              <a:solidFill>
                <a:srgbClr val="FFFFFF"/>
              </a:solidFill>
              <a:latin typeface="+mj-lt"/>
              <a:ea typeface="Fredoka One" panose="02000000000000000000"/>
              <a:cs typeface="+mj-lt"/>
              <a:sym typeface="Fredoka One" panose="02000000000000000000"/>
            </a:endParaRPr>
          </a:p>
        </p:txBody>
      </p:sp>
      <p:sp>
        <p:nvSpPr>
          <p:cNvPr id="885" name="Google Shape;885;p45"/>
          <p:cNvSpPr txBox="1"/>
          <p:nvPr/>
        </p:nvSpPr>
        <p:spPr>
          <a:xfrm>
            <a:off x="567133" y="2379400"/>
            <a:ext cx="1716000" cy="54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b="1">
                <a:solidFill>
                  <a:srgbClr val="FFFFFF"/>
                </a:solidFill>
                <a:latin typeface="+mj-lt"/>
                <a:ea typeface="Fredoka One" panose="02000000000000000000"/>
                <a:cs typeface="+mj-lt"/>
                <a:sym typeface="Fredoka One" panose="02000000000000000000"/>
              </a:rPr>
              <a:t>20</a:t>
            </a:r>
            <a:r>
              <a:rPr lang="en-US" altLang="en-GB" sz="2000" b="1">
                <a:solidFill>
                  <a:srgbClr val="FFFFFF"/>
                </a:solidFill>
                <a:latin typeface="+mj-lt"/>
                <a:ea typeface="Fredoka One" panose="02000000000000000000"/>
                <a:cs typeface="+mj-lt"/>
                <a:sym typeface="Fredoka One" panose="02000000000000000000"/>
              </a:rPr>
              <a:t>XX</a:t>
            </a:r>
            <a:endParaRPr lang="en-US" altLang="en-GB" sz="2000" b="1">
              <a:solidFill>
                <a:srgbClr val="FFFFFF"/>
              </a:solidFill>
              <a:latin typeface="+mj-lt"/>
              <a:ea typeface="Fredoka One" panose="02000000000000000000"/>
              <a:cs typeface="+mj-lt"/>
              <a:sym typeface="Fredoka One" panose="0200000000000000000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864360" y="895350"/>
            <a:ext cx="22479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>
                <a:solidFill>
                  <a:srgbClr val="2C3F45"/>
                </a:solidFill>
                <a:latin typeface="思源宋體 Heavy" panose="02020900000000000000" charset="-120"/>
                <a:ea typeface="思源宋體 Heavy" panose="02020900000000000000" charset="-120"/>
                <a:cs typeface="思源宋體 Heavy" panose="02020900000000000000" charset="-120"/>
              </a:rPr>
              <a:t>工作概述</a:t>
            </a:r>
            <a:endParaRPr lang="en-US" altLang="zh-CN" sz="2000">
              <a:solidFill>
                <a:srgbClr val="2C3F45"/>
              </a:solidFill>
              <a:latin typeface="思源宋體 Heavy" panose="02020900000000000000" charset="-120"/>
              <a:ea typeface="思源宋體 Heavy" panose="02020900000000000000" charset="-120"/>
              <a:cs typeface="思源宋體 Heavy" panose="02020900000000000000" charset="-12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401445" y="678815"/>
            <a:ext cx="404495" cy="725805"/>
          </a:xfrm>
          <a:prstGeom prst="rect">
            <a:avLst/>
          </a:prstGeom>
          <a:solidFill>
            <a:srgbClr val="2C3F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3583940" y="2429510"/>
            <a:ext cx="5250180" cy="1337945"/>
            <a:chOff x="7458" y="3929"/>
            <a:chExt cx="7918" cy="2107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8" name="文本框 7"/>
            <p:cNvSpPr txBox="1"/>
            <p:nvPr/>
          </p:nvSpPr>
          <p:spPr>
            <a:xfrm>
              <a:off x="7458" y="4427"/>
              <a:ext cx="1212" cy="1307"/>
            </a:xfrm>
            <a:prstGeom prst="rect">
              <a:avLst/>
            </a:prstGeom>
            <a:noFill/>
            <a:ln w="22225">
              <a:solidFill>
                <a:srgbClr val="C78F08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800">
                  <a:blipFill>
                    <a:blip r:embed="rId2"/>
                    <a:stretch>
                      <a:fillRect/>
                    </a:stretch>
                  </a:blipFill>
                  <a:latin typeface="思源宋體 Heavy" panose="02020900000000000000" charset="-120"/>
                  <a:ea typeface="思源宋體 Heavy" panose="02020900000000000000" charset="-120"/>
                </a:rPr>
                <a:t>02</a:t>
              </a:r>
              <a:endParaRPr lang="en-US" altLang="zh-CN" sz="4800">
                <a:blipFill>
                  <a:blip r:embed="rId2"/>
                  <a:stretch>
                    <a:fillRect/>
                  </a:stretch>
                </a:blipFill>
                <a:latin typeface="思源宋體 Heavy" panose="02020900000000000000" charset="-120"/>
                <a:ea typeface="思源宋體 Heavy" panose="02020900000000000000" charset="-120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8925" y="3929"/>
              <a:ext cx="6451" cy="2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lnSpc>
                  <a:spcPct val="150000"/>
                </a:lnSpc>
              </a:pPr>
              <a:r>
                <a:rPr lang="zh-CN" altLang="en-US" sz="5400">
                  <a:blipFill>
                    <a:blip r:embed="rId2"/>
                    <a:stretch>
                      <a:fillRect/>
                    </a:stretch>
                  </a:blipFill>
                  <a:latin typeface="思源宋體 Heavy" panose="02020900000000000000" charset="-120"/>
                  <a:ea typeface="思源宋體 Heavy" panose="02020900000000000000" charset="-120"/>
                  <a:cs typeface="思源宋體 Heavy" panose="02020900000000000000" charset="-120"/>
                </a:rPr>
                <a:t>业绩展示</a:t>
              </a:r>
              <a:endParaRPr lang="en-US" altLang="zh-CN" sz="4400">
                <a:blipFill>
                  <a:blip r:embed="rId2"/>
                  <a:stretch>
                    <a:fillRect/>
                  </a:stretch>
                </a:blipFill>
                <a:latin typeface="思源宋體 Heavy" panose="02020900000000000000" charset="-120"/>
                <a:ea typeface="思源宋體 Heavy" panose="02020900000000000000" charset="-120"/>
                <a:cs typeface="思源宋體 Heavy" panose="02020900000000000000" charset="-120"/>
              </a:endParaRPr>
            </a:p>
          </p:txBody>
        </p:sp>
      </p:grp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739140" y="651510"/>
            <a:ext cx="10786745" cy="5628005"/>
            <a:chOff x="1164" y="1026"/>
            <a:chExt cx="16987" cy="8863"/>
          </a:xfrm>
        </p:grpSpPr>
        <p:sp>
          <p:nvSpPr>
            <p:cNvPr id="2" name="矩形 1"/>
            <p:cNvSpPr/>
            <p:nvPr/>
          </p:nvSpPr>
          <p:spPr>
            <a:xfrm>
              <a:off x="1164" y="1026"/>
              <a:ext cx="16987" cy="8863"/>
            </a:xfrm>
            <a:prstGeom prst="rect">
              <a:avLst/>
            </a:prstGeom>
            <a:solidFill>
              <a:srgbClr val="D1C7BD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3023" y="1390"/>
              <a:ext cx="4101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>
                  <a:solidFill>
                    <a:srgbClr val="FFC000"/>
                  </a:solidFill>
                  <a:latin typeface="思源宋體 Heavy" panose="02020900000000000000" charset="-120"/>
                  <a:ea typeface="思源宋體 Heavy" panose="02020900000000000000" charset="-120"/>
                  <a:cs typeface="思源宋體 Heavy" panose="02020900000000000000" charset="-120"/>
                </a:rPr>
                <a:t>业绩展示</a:t>
              </a:r>
              <a:endParaRPr lang="en-US" altLang="zh-CN" sz="1400">
                <a:solidFill>
                  <a:srgbClr val="FFC000"/>
                </a:solidFill>
                <a:latin typeface="思源宋體 Heavy" panose="02020900000000000000" charset="-120"/>
                <a:ea typeface="思源宋體 Heavy" panose="02020900000000000000" charset="-120"/>
                <a:cs typeface="思源宋體 Heavy" panose="02020900000000000000" charset="-120"/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2187" y="1069"/>
              <a:ext cx="637" cy="1143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22" name="Google Shape;722;p33"/>
          <p:cNvSpPr txBox="1">
            <a:spLocks noGrp="1"/>
          </p:cNvSpPr>
          <p:nvPr>
            <p:ph type="body" idx="1"/>
          </p:nvPr>
        </p:nvSpPr>
        <p:spPr>
          <a:xfrm>
            <a:off x="1009433" y="3074862"/>
            <a:ext cx="4829200" cy="37008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Arial" panose="020B0604020202020204"/>
              <a:buNone/>
            </a:pPr>
            <a:r>
              <a:rPr lang="en-GB" sz="1600">
                <a:solidFill>
                  <a:schemeClr val="dk1"/>
                </a:solidFill>
              </a:rPr>
              <a:t>Remember that most of our presentation templates allow you to change the colors by going into the master – this works both in PowerPoint and Google Slides – , so you can adapt them to your needs</a:t>
            </a:r>
            <a:endParaRPr lang="en-GB" sz="1600">
              <a:solidFill>
                <a:schemeClr val="dk1"/>
              </a:solidFill>
            </a:endParaRPr>
          </a:p>
        </p:txBody>
      </p:sp>
      <p:sp>
        <p:nvSpPr>
          <p:cNvPr id="723" name="Google Shape;723;p33"/>
          <p:cNvSpPr txBox="1">
            <a:spLocks noGrp="1"/>
          </p:cNvSpPr>
          <p:nvPr>
            <p:ph type="body" idx="2"/>
          </p:nvPr>
        </p:nvSpPr>
        <p:spPr>
          <a:xfrm>
            <a:off x="6467436" y="3074862"/>
            <a:ext cx="4829200" cy="37008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Arial" panose="020B0604020202020204"/>
              <a:buNone/>
            </a:pPr>
            <a:r>
              <a:rPr lang="en-GB" sz="1600">
                <a:solidFill>
                  <a:schemeClr val="dk1"/>
                </a:solidFill>
              </a:rPr>
              <a:t>Colors are emotional and evoke feelings. The right colors can help persuade and motivate, they can increase your audience's interest and improve learning comprehension and retention.</a:t>
            </a:r>
            <a:endParaRPr lang="en-GB" sz="1600">
              <a:solidFill>
                <a:schemeClr val="dk1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48715" y="1690370"/>
            <a:ext cx="9733915" cy="2040890"/>
          </a:xfrm>
          <a:prstGeom prst="rect">
            <a:avLst/>
          </a:prstGeom>
          <a:blipFill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TEMPLATE_THUMBS_INDEX" val="1、2、3、6、8、10、11、12、15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123.xml><?xml version="1.0" encoding="utf-8"?>
<p:tagLst xmlns:p="http://schemas.openxmlformats.org/presentationml/2006/main">
  <p:tag name="KSO_WM_TEMPLATE_THUMBS_INDEX" val="1、2、3、6、8、10、11、12、15"/>
  <p:tag name="KSO_WM_SLIDE_ID" val="custom20187308_1"/>
  <p:tag name="KSO_WM_TEMPLATE_SUBCATEGORY" val="0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MODEL_TYPE" val="cover"/>
</p:tagLst>
</file>

<file path=ppt/tags/tag124.xml><?xml version="1.0" encoding="utf-8"?>
<p:tagLst xmlns:p="http://schemas.openxmlformats.org/presentationml/2006/main">
  <p:tag name="KSO_WM_TEMPLATE_THUMBS_INDEX" val="1、2、3、6、8、10、11、12、15"/>
  <p:tag name="KSO_WM_SLIDE_ID" val="custom20187308_1"/>
  <p:tag name="KSO_WM_TEMPLATE_SUBCATEGORY" val="0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125.xml><?xml version="1.0" encoding="utf-8"?>
<p:tagLst xmlns:p="http://schemas.openxmlformats.org/presentationml/2006/main">
  <p:tag name="KSO_WM_TEMPLATE_THUMBS_INDEX" val="1、2、3、6、8、10、11、12、15"/>
  <p:tag name="KSO_WM_SLIDE_ID" val="custom20187308_1"/>
  <p:tag name="KSO_WM_TEMPLATE_SUBCATEGORY" val="0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126.xml><?xml version="1.0" encoding="utf-8"?>
<p:tagLst xmlns:p="http://schemas.openxmlformats.org/presentationml/2006/main">
  <p:tag name="KSO_WM_TEMPLATE_THUMBS_INDEX" val="1、2、3、6、8、10、11、12、15"/>
  <p:tag name="KSO_WM_SLIDE_ID" val="custom20187308_1"/>
  <p:tag name="KSO_WM_TEMPLATE_SUBCATEGORY" val="0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127.xml><?xml version="1.0" encoding="utf-8"?>
<p:tagLst xmlns:p="http://schemas.openxmlformats.org/presentationml/2006/main">
  <p:tag name="KSO_WM_TEMPLATE_THUMBS_INDEX" val="1、2、3、6、8、10、11、12、15"/>
  <p:tag name="KSO_WM_SLIDE_ID" val="custom20187308_1"/>
  <p:tag name="KSO_WM_TEMPLATE_SUBCATEGORY" val="0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128.xml><?xml version="1.0" encoding="utf-8"?>
<p:tagLst xmlns:p="http://schemas.openxmlformats.org/presentationml/2006/main">
  <p:tag name="KSO_WM_TEMPLATE_THUMBS_INDEX" val="1、2、3、6、8、10、11、12、15"/>
  <p:tag name="KSO_WM_SLIDE_ID" val="custom20187308_1"/>
  <p:tag name="KSO_WM_TEMPLATE_SUBCATEGORY" val="0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129.xml><?xml version="1.0" encoding="utf-8"?>
<p:tagLst xmlns:p="http://schemas.openxmlformats.org/presentationml/2006/main">
  <p:tag name="KSO_WM_TEMPLATE_THUMBS_INDEX" val="1、2、3、6、8、10、11、12、15"/>
  <p:tag name="KSO_WM_SLIDE_ID" val="custom20187308_1"/>
  <p:tag name="KSO_WM_TEMPLATE_SUBCATEGORY" val="0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TEMPLATE_THUMBS_INDEX" val="1、2、3、6、8、10、11、12、15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3344</Words>
  <Application>WPS 演示</Application>
  <PresentationFormat>宽屏</PresentationFormat>
  <Paragraphs>192</Paragraphs>
  <Slides>20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35" baseType="lpstr">
      <vt:lpstr>Arial</vt:lpstr>
      <vt:lpstr>宋体</vt:lpstr>
      <vt:lpstr>Wingdings</vt:lpstr>
      <vt:lpstr>思源宋體 Heavy</vt:lpstr>
      <vt:lpstr>Raleway</vt:lpstr>
      <vt:lpstr>Arial</vt:lpstr>
      <vt:lpstr>Lora</vt:lpstr>
      <vt:lpstr>微软雅黑</vt:lpstr>
      <vt:lpstr>Rubik</vt:lpstr>
      <vt:lpstr>Segoe Print</vt:lpstr>
      <vt:lpstr>Fredoka One</vt:lpstr>
      <vt:lpstr>Arial Unicode MS</vt:lpstr>
      <vt:lpstr>Vrinda</vt:lpstr>
      <vt:lpstr>Office 主题​​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单击此处输入标题</vt:lpstr>
      <vt:lpstr>PowerPoint 演示文稿</vt:lpstr>
      <vt:lpstr>PowerPoint 演示文稿</vt:lpstr>
      <vt:lpstr>单击此处输入标题</vt:lpstr>
      <vt:lpstr>PowerPoint 演示文稿</vt:lpstr>
      <vt:lpstr>PowerPoint 演示文稿</vt:lpstr>
      <vt:lpstr>PowerPoint 演示文稿</vt:lpstr>
      <vt:lpstr>单击此处输入标题</vt:lpstr>
      <vt:lpstr>01.单击此处输入标题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Admin</cp:lastModifiedBy>
  <cp:revision>7</cp:revision>
  <dcterms:created xsi:type="dcterms:W3CDTF">2019-07-17T13:05:00Z</dcterms:created>
  <dcterms:modified xsi:type="dcterms:W3CDTF">2021-01-12T05:46:53Z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2052-11.1.0.10228</vt:lpwstr>
  </property>
</Properties>
</file>