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4"/>
    <p:sldMasterId id="2147483656" r:id="rId5"/>
  </p:sldMasterIdLst>
  <p:sldIdLst>
    <p:sldId id="467" r:id="rId6"/>
    <p:sldId id="256" r:id="rId7"/>
    <p:sldId id="447" r:id="rId8"/>
    <p:sldId id="448" r:id="rId9"/>
    <p:sldId id="464" r:id="rId10"/>
    <p:sldId id="449" r:id="rId11"/>
    <p:sldId id="452" r:id="rId12"/>
    <p:sldId id="451" r:id="rId13"/>
    <p:sldId id="450" r:id="rId14"/>
    <p:sldId id="456" r:id="rId15"/>
    <p:sldId id="454" r:id="rId16"/>
    <p:sldId id="459" r:id="rId17"/>
    <p:sldId id="453" r:id="rId18"/>
    <p:sldId id="455" r:id="rId19"/>
    <p:sldId id="458" r:id="rId20"/>
    <p:sldId id="457" r:id="rId21"/>
    <p:sldId id="461" r:id="rId22"/>
    <p:sldId id="460" r:id="rId23"/>
    <p:sldId id="463" r:id="rId24"/>
    <p:sldId id="468" r:id="rId25"/>
    <p:sldId id="470" r:id="rId26"/>
    <p:sldId id="471" r:id="rId27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模板设计" id="{33534B3D-6394-4272-972E-D7F9094E4270}">
          <p14:sldIdLst>
            <p14:sldId id="467"/>
            <p14:sldId id="256"/>
            <p14:sldId id="447"/>
            <p14:sldId id="448"/>
            <p14:sldId id="464"/>
            <p14:sldId id="449"/>
            <p14:sldId id="452"/>
            <p14:sldId id="451"/>
            <p14:sldId id="450"/>
            <p14:sldId id="456"/>
            <p14:sldId id="454"/>
            <p14:sldId id="459"/>
            <p14:sldId id="453"/>
            <p14:sldId id="455"/>
            <p14:sldId id="458"/>
            <p14:sldId id="457"/>
            <p14:sldId id="461"/>
            <p14:sldId id="460"/>
            <p14:sldId id="463"/>
            <p14:sldId id="468"/>
          </p14:sldIdLst>
        </p14:section>
        <p14:section name="使用技巧" id="{B97510A3-72FE-4953-B8A4-BF18D93A8FBD}">
          <p14:sldIdLst>
            <p14:sldId id="470"/>
            <p14:sldId id="471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customXml" Target="../customXml/item2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customXml" Target="../customXml/item3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Master" Target="slideMasters/slideMaster1.xml" /><Relationship Id="rId5" Type="http://schemas.openxmlformats.org/officeDocument/2006/relationships/slideMaster" Target="slideMasters/slideMaster2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image" Target="../media/image14.png" /><Relationship Id="rId3" Type="http://schemas.microsoft.com/office/2011/relationships/chartColorStyle" Target="colors1.xml" /><Relationship Id="rId4" Type="http://schemas.microsoft.com/office/2011/relationships/chartStyle" Target="styl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销售额</a:t>
            </a:r>
            <a:endParaRPr lang="en-US" altLang="zh-CN"/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layout>
        <c:manualLayout>
          <c:layoutTarget val="inner"/>
          <c:xMode val="edge"/>
          <c:yMode val="edge"/>
          <c:x val="0.012933568097651005"/>
          <c:y val="0.036375842988491058"/>
          <c:w val="0.97413283586502075"/>
          <c:h val="0.776321113109588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30"/>
        <c:overlap val="-10"/>
        <c:axId val="1771598480"/>
        <c:axId val="1771598152"/>
      </c:barChart>
      <c:catAx>
        <c:axId val="1771598480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771598152"/>
        <c:crosses val="autoZero"/>
        <c:auto val="0"/>
        <c:lblAlgn val="ctr"/>
        <c:lblOffset/>
        <c:noMultiLvlLbl val="0"/>
      </c:catAx>
      <c:valAx>
        <c:axId val="1771598152"/>
        <c:scaling>
          <c:orientation/>
        </c:scaling>
        <c:delete val="1"/>
        <c:axPos val="l"/>
        <c:numFmt formatCode="General" sourceLinked="1"/>
        <c:majorTickMark val="none"/>
        <c:minorTickMark val="none"/>
        <c:txPr>
          <a:bodyPr rot="-60000000" spcFirstLastPara="0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771598480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43281164765357971"/>
          <c:y val="0.93987572193145752"/>
          <c:w val="0.12967351078987122"/>
          <c:h val="0.0560481362044811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195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进度</a:t>
            </a:r>
            <a:endParaRPr lang="zh-CN" altLang="en-US"/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layout>
        <c:manualLayout>
          <c:layoutTarget val="inner"/>
          <c:xMode val="edge"/>
          <c:yMode val="edge"/>
          <c:x val="0.25756236910820007"/>
          <c:y val="0.24056856334209442"/>
          <c:w val="0.48487550020217896"/>
          <c:h val="0.7273132801055908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"/>
          <c:dPt>
            <c:idx val="0"/>
            <c:invertIfNegative val="1"/>
            <c:explosion val="0"/>
            <c:spPr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lt1"/>
                </a:solidFill>
              </a:ln>
            </c:spPr>
          </c:dPt>
          <c:dPt>
            <c:idx val="1"/>
            <c:invertIfNegative val="1"/>
            <c:explosion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进度</a:t>
            </a:r>
            <a:endParaRPr lang="zh-CN" altLang="en-US"/>
          </a:p>
        </c:rich>
      </c:tx>
      <c:overlay val="0"/>
      <c:spPr>
        <a:noFill/>
        <a:ln>
          <a:noFill/>
        </a:ln>
        <a:effectLst/>
      </c:spPr>
      <c:txPr>
        <a:bodyPr/>
        <a:p>
          <a:pPr>
            <a:defRPr/>
          </a:pPr>
        </a:p>
      </c:txPr>
    </c:title>
    <c:autoTitleDeleted val="0"/>
    <c:plotArea>
      <c:layout>
        <c:manualLayout>
          <c:layoutTarget val="inner"/>
          <c:xMode val="edge"/>
          <c:yMode val="edge"/>
          <c:x val="0.25756236910820007"/>
          <c:y val="0.24056856334209442"/>
          <c:w val="0.48487550020217896"/>
          <c:h val="0.7273132801055908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"/>
          <c:dPt>
            <c:idx val="0"/>
            <c:invertIfNegative val="1"/>
            <c:explosion val="0"/>
            <c:spPr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solidFill>
                  <a:schemeClr val="lt1"/>
                </a:solidFill>
              </a:ln>
            </c:spPr>
          </c:dPt>
          <c:dPt>
            <c:idx val="1"/>
            <c:invertIfNegative val="1"/>
            <c:explosion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image" Target="../media/image6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jpeg" /><Relationship Id="rId2" Type="http://schemas.openxmlformats.org/officeDocument/2006/relationships/image" Target="../media/image8.png" /><Relationship Id="rId3" Type="http://schemas.microsoft.com/office/2007/relationships/hdphoto" Target="../media/image9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image" Target="../media/image10.jpeg" /><Relationship Id="rId6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8.png" /><Relationship Id="rId2" Type="http://schemas.microsoft.com/office/2007/relationships/hdphoto" Target="../media/image9.wdp" /><Relationship Id="rId3" Type="http://schemas.openxmlformats.org/officeDocument/2006/relationships/hyperlink" Target="http://www.officeplus.cn/Template/Home.shtml" TargetMode="External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Relationship Id="rId6" Type="http://schemas.openxmlformats.org/officeDocument/2006/relationships/image" Target="../media/image13.jpeg" /><Relationship Id="rId7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9587233" y="2081724"/>
            <a:ext cx="702697" cy="550763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sp>
        <p:nvSpPr>
          <p:cNvPr id="3" name="矩形: 圆角 2"/>
          <p:cNvSpPr/>
          <p:nvPr userDrawn="1"/>
        </p:nvSpPr>
        <p:spPr bwMode="auto">
          <a:xfrm>
            <a:off x="2376634" y="1416576"/>
            <a:ext cx="7470063" cy="5462678"/>
          </a:xfrm>
          <a:prstGeom prst="roundRect">
            <a:avLst>
              <a:gd name="adj" fmla="val 5442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平行四边形 40"/>
          <p:cNvSpPr>
            <a:spLocks noChangeArrowheads="1"/>
          </p:cNvSpPr>
          <p:nvPr userDrawn="1"/>
        </p:nvSpPr>
        <p:spPr bwMode="auto">
          <a:xfrm>
            <a:off x="3325497" y="1455520"/>
            <a:ext cx="2725745" cy="4064000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FFF8E5">
                  <a:alpha val="0"/>
                </a:srgbClr>
              </a:gs>
              <a:gs pos="100000">
                <a:srgbClr val="FFF8E5">
                  <a:alpha val="37000"/>
                </a:srgbClr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平行四边形 41"/>
          <p:cNvSpPr>
            <a:spLocks noChangeArrowheads="1"/>
          </p:cNvSpPr>
          <p:nvPr userDrawn="1"/>
        </p:nvSpPr>
        <p:spPr bwMode="auto">
          <a:xfrm>
            <a:off x="7235085" y="1423715"/>
            <a:ext cx="1481480" cy="2208792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FFF8E5">
                  <a:alpha val="0"/>
                </a:srgbClr>
              </a:gs>
              <a:gs pos="100000">
                <a:srgbClr val="FFF8E5">
                  <a:alpha val="37000"/>
                </a:srgbClr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28"/>
          <p:cNvSpPr>
            <a:spLocks noChangeArrowheads="1"/>
          </p:cNvSpPr>
          <p:nvPr userDrawn="1"/>
        </p:nvSpPr>
        <p:spPr bwMode="auto">
          <a:xfrm>
            <a:off x="5626044" y="3394930"/>
            <a:ext cx="939912" cy="648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1497896">
            <a:off x="647431" y="373058"/>
            <a:ext cx="1057957" cy="829208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4410279">
            <a:off x="11178014" y="642491"/>
            <a:ext cx="345407" cy="202162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20197076">
            <a:off x="2184929" y="2971710"/>
            <a:ext cx="298098" cy="233644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sp>
        <p:nvSpPr>
          <p:cNvPr id="13" name="矩形: 圆角 12"/>
          <p:cNvSpPr/>
          <p:nvPr userDrawn="1"/>
        </p:nvSpPr>
        <p:spPr bwMode="auto">
          <a:xfrm>
            <a:off x="1852968" y="4258697"/>
            <a:ext cx="8486063" cy="2900299"/>
          </a:xfrm>
          <a:prstGeom prst="roundRect">
            <a:avLst>
              <a:gd name="adj" fmla="val 5442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sx="95000" sy="95000" algn="ctr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: 圆角 13"/>
          <p:cNvSpPr/>
          <p:nvPr userDrawn="1"/>
        </p:nvSpPr>
        <p:spPr bwMode="auto">
          <a:xfrm>
            <a:off x="1353921" y="4708987"/>
            <a:ext cx="9499825" cy="5169515"/>
          </a:xfrm>
          <a:prstGeom prst="roundRect">
            <a:avLst>
              <a:gd name="adj" fmla="val 5442"/>
            </a:avLst>
          </a:prstGeom>
          <a:solidFill>
            <a:schemeClr val="accent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sx="95000" sy="95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20230016">
            <a:off x="1479605" y="4805685"/>
            <a:ext cx="702697" cy="550763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grpSp>
        <p:nvGrpSpPr>
          <p:cNvPr id="16" name="组合 15"/>
          <p:cNvGrpSpPr/>
          <p:nvPr userDrawn="1"/>
        </p:nvGrpSpPr>
        <p:grpSpPr>
          <a:xfrm>
            <a:off x="1092200" y="5153847"/>
            <a:ext cx="10007600" cy="5629273"/>
            <a:chOff x="407368" y="2215991"/>
            <a:chExt cx="3656328" cy="2056685"/>
          </a:xfrm>
          <a:effectLst>
            <a:outerShdw blurRad="190500" algn="ctr" rotWithShape="0">
              <a:prstClr val="black">
                <a:alpha val="15000"/>
              </a:prstClr>
            </a:outerShdw>
          </a:effectLst>
        </p:grpSpPr>
        <p:sp>
          <p:nvSpPr>
            <p:cNvPr id="17" name="矩形: 圆角 16"/>
            <p:cNvSpPr/>
            <p:nvPr/>
          </p:nvSpPr>
          <p:spPr bwMode="auto">
            <a:xfrm>
              <a:off x="407368" y="2215991"/>
              <a:ext cx="3656328" cy="2056685"/>
            </a:xfrm>
            <a:prstGeom prst="roundRect">
              <a:avLst>
                <a:gd name="adj" fmla="val 5442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1"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3341" y="2599738"/>
              <a:ext cx="3404381" cy="3710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8710 1285 6392 0289</a:t>
              </a:r>
              <a:endPara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阿里巴巴普惠体 R" panose="00020600040101010101" pitchFamily="18" charset="-122"/>
                <a:cs typeface="阿里巴巴普惠体 R" panose="00020600040101010101" pitchFamily="18" charset="-122"/>
              </a:endParaRPr>
            </a:p>
          </p:txBody>
        </p:sp>
      </p:grpSp>
      <p:sp>
        <p:nvSpPr>
          <p:cNvPr id="19" name="平行四边形 25"/>
          <p:cNvSpPr>
            <a:spLocks noChangeArrowheads="1"/>
          </p:cNvSpPr>
          <p:nvPr userDrawn="1"/>
        </p:nvSpPr>
        <p:spPr bwMode="auto">
          <a:xfrm>
            <a:off x="3370255" y="5154767"/>
            <a:ext cx="2725745" cy="4061761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lumMod val="40000"/>
                  <a:lumOff val="60000"/>
                  <a:alpha val="50000"/>
                </a:schemeClr>
              </a:gs>
            </a:gsLst>
            <a:lin ang="16200000" scaled="1"/>
          </a:gra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平行四边形 37"/>
          <p:cNvSpPr>
            <a:spLocks noChangeArrowheads="1"/>
          </p:cNvSpPr>
          <p:nvPr userDrawn="1"/>
        </p:nvSpPr>
        <p:spPr bwMode="auto">
          <a:xfrm>
            <a:off x="7396212" y="5152528"/>
            <a:ext cx="2725745" cy="4061763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lumMod val="40000"/>
                  <a:lumOff val="60000"/>
                  <a:alpha val="50000"/>
                </a:schemeClr>
              </a:gs>
            </a:gsLst>
            <a:lin ang="16200000" scaled="1"/>
          </a:gradFill>
          <a:ln>
            <a:noFill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20197076">
            <a:off x="10731665" y="5039139"/>
            <a:ext cx="298098" cy="233644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 rot="2186666">
            <a:off x="7052220" y="1253210"/>
            <a:ext cx="385984" cy="302528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sp>
        <p:nvSpPr>
          <p:cNvPr id="24" name="文本占位符 30"/>
          <p:cNvSpPr>
            <a:spLocks noGrp="1"/>
          </p:cNvSpPr>
          <p:nvPr>
            <p:ph type="body" sz="quarter" idx="10" hasCustomPrompt="1"/>
          </p:nvPr>
        </p:nvSpPr>
        <p:spPr>
          <a:xfrm>
            <a:off x="2941566" y="2075567"/>
            <a:ext cx="6340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5400" b="1" kern="1200" spc="6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01600" dist="38100" dir="2700000" algn="tl">
                    <a:srgbClr val="000000">
                      <a:alpha val="20000"/>
                    </a:srgbClr>
                  </a:outerShdw>
                </a:effectLst>
              </a:defRPr>
            </a:lvl1pPr>
          </a:lstStyle>
          <a:p>
            <a:pPr marL="0" lvl="0" algn="ctr" defTabSz="914400" eaLnBrk="1" latinLnBrk="0" hangingPunct="1"/>
            <a:r>
              <a:rPr lang="zh-CN" altLang="en-US"/>
              <a:t>金融行业年终汇报</a:t>
            </a:r>
            <a:endParaRPr lang="zh-CN" altLang="en-US"/>
          </a:p>
        </p:txBody>
      </p:sp>
      <p:sp>
        <p:nvSpPr>
          <p:cNvPr id="25" name="文本占位符 30"/>
          <p:cNvSpPr>
            <a:spLocks noGrp="1"/>
          </p:cNvSpPr>
          <p:nvPr>
            <p:ph type="body" sz="quarter" idx="11" hasCustomPrompt="1"/>
          </p:nvPr>
        </p:nvSpPr>
        <p:spPr>
          <a:xfrm>
            <a:off x="4180114" y="3015038"/>
            <a:ext cx="3863102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 lang="zh-CN" altLang="en-US" sz="1200" kern="1200" spc="3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spc="3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Financial industry year-end report</a:t>
            </a:r>
            <a:endParaRPr kumimoji="0" lang="zh-CN" altLang="en-US" sz="1200" b="0" i="0" u="none" strike="noStrike" kern="1200" cap="none" spc="30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文本占位符 200"/>
          <p:cNvSpPr>
            <a:spLocks noGrp="1"/>
          </p:cNvSpPr>
          <p:nvPr>
            <p:ph type="body" sz="quarter" idx="12" hasCustomPrompt="1"/>
          </p:nvPr>
        </p:nvSpPr>
        <p:spPr>
          <a:xfrm>
            <a:off x="5368946" y="3629870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1800" b="1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 err="1"/>
              <a:t>OfficePLUS</a:t>
            </a:r>
            <a:endParaRPr lang="zh-CN" altLang="en-US"/>
          </a:p>
        </p:txBody>
      </p:sp>
      <p:sp>
        <p:nvSpPr>
          <p:cNvPr id="27" name="文本占位符 200"/>
          <p:cNvSpPr>
            <a:spLocks noGrp="1"/>
          </p:cNvSpPr>
          <p:nvPr>
            <p:ph type="body" sz="quarter" idx="13" hasCustomPrompt="1"/>
          </p:nvPr>
        </p:nvSpPr>
        <p:spPr>
          <a:xfrm>
            <a:off x="1522858" y="5482590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altLang="zh-CN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</a:t>
            </a:r>
            <a:r>
              <a:rPr lang="zh-CN" alt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银行</a:t>
            </a:r>
            <a:endParaRPr lang="zh-CN" altLang="en-US" sz="1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选择“开始”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“新建幻灯片”；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微软Office文档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免费下载更多</a:t>
            </a:r>
            <a:endParaRPr lang="en-US" altLang="zh-CN" sz="36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微软官方</a:t>
            </a:r>
            <a:r>
              <a:rPr lang="en-US" altLang="zh-CN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36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  <a:endParaRPr lang="en-US" altLang="zh-CN" sz="36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微信扫码关注</a:t>
            </a:r>
            <a:endParaRPr lang="en-US" altLang="zh-CN" sz="36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「 微软</a:t>
            </a:r>
            <a:r>
              <a:rPr lang="en-US" altLang="zh-CN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lang="zh-CN" altLang="en-US" sz="36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」服务号</a:t>
            </a:r>
            <a:endParaRPr lang="en-US" altLang="zh-CN" sz="36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  <p:pic>
        <p:nvPicPr>
          <p:cNvPr id="8" name="图片 7" descr="图片包含 室内, 文字, 纵横字谜, 物体&#10;&#10;自动生成的说明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98" y="1935162"/>
            <a:ext cx="2987676" cy="2987676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微软黑科技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微信扫描小程序码，使用微软移动办公黑科技 </a:t>
            </a:r>
            <a:endParaRPr lang="en-US" sz="3200" b="1" ker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在微信访问</a:t>
            </a:r>
            <a:r>
              <a:rPr lang="en-US" altLang="zh-CN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OneDrive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</a:t>
            </a:r>
            <a:r>
              <a:rPr lang="en-US" altLang="zh-CN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</a:t>
            </a:r>
            <a:endParaRPr 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让你的文档会说话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微软听听文档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你的文档创作小助手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</a:t>
            </a:r>
            <a:r>
              <a:rPr lang="en-US" altLang="zh-CN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AI</a:t>
            </a: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识图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3"/>
          </p:cNvPr>
          <p:cNvPicPr>
            <a:picLocks noChangeAspect="1"/>
          </p:cNvPicPr>
          <p:nvPr userDrawn="1"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716" y="1726788"/>
            <a:ext cx="2743200" cy="2743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82" y="1726788"/>
            <a:ext cx="2743200" cy="27432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320" y="1726788"/>
            <a:ext cx="2743200" cy="2743200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259873" y="1176486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5241515" y="1566422"/>
            <a:ext cx="1723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38100" dir="2700000" sx="99000" sy="99000" algn="tl">
                    <a:srgbClr val="000000">
                      <a:alpha val="20000"/>
                    </a:srgbClr>
                  </a:outerShdw>
                </a:effectLst>
              </a:rPr>
              <a:t>目录</a:t>
            </a:r>
            <a:endParaRPr lang="zh-CN" altLang="en-US" sz="60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38100" dir="2700000" sx="99000" sy="99000" algn="tl">
                  <a:srgbClr val="000000">
                    <a:alpha val="20000"/>
                  </a:srgbClr>
                </a:outerShdw>
              </a:effectLst>
            </a:endParaRPr>
          </a:p>
        </p:txBody>
      </p:sp>
      <p:grpSp>
        <p:nvGrpSpPr>
          <p:cNvPr id="10" name="组合 12"/>
          <p:cNvGrpSpPr/>
          <p:nvPr/>
        </p:nvGrpSpPr>
        <p:grpSpPr>
          <a:xfrm>
            <a:off x="1209413" y="3295457"/>
            <a:ext cx="877200" cy="980459"/>
            <a:chOff x="367288" y="1869985"/>
            <a:chExt cx="2777552" cy="3105782"/>
          </a:xfrm>
        </p:grpSpPr>
        <p:sp>
          <p:nvSpPr>
            <p:cNvPr id="12" name="椭圆 1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6" name="文本占位符 30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244556" y="342734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7" name="文本占位符 200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244556" y="3900516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8" name="文本占位符 30"/>
          <p:cNvSpPr>
            <a:spLocks noGrp="1"/>
          </p:cNvSpPr>
          <p:nvPr>
            <p:ph type="body" sz="quarter" idx="12" hasCustomPrompt="1"/>
          </p:nvPr>
        </p:nvSpPr>
        <p:spPr>
          <a:xfrm>
            <a:off x="1397784" y="3457512"/>
            <a:ext cx="500457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1</a:t>
            </a:r>
            <a:endParaRPr lang="zh-CN" altLang="en-US"/>
          </a:p>
        </p:txBody>
      </p:sp>
      <p:grpSp>
        <p:nvGrpSpPr>
          <p:cNvPr id="51" name="组合 12"/>
          <p:cNvGrpSpPr/>
          <p:nvPr userDrawn="1"/>
        </p:nvGrpSpPr>
        <p:grpSpPr>
          <a:xfrm>
            <a:off x="4861283" y="3295457"/>
            <a:ext cx="877200" cy="980459"/>
            <a:chOff x="367288" y="1869985"/>
            <a:chExt cx="2777552" cy="3105782"/>
          </a:xfrm>
        </p:grpSpPr>
        <p:sp>
          <p:nvSpPr>
            <p:cNvPr id="52" name="椭圆 5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56" name="文本占位符 30"/>
          <p:cNvSpPr>
            <a:spLocks noGrp="1"/>
          </p:cNvSpPr>
          <p:nvPr>
            <p:ph type="body" sz="quarter" idx="13" hasCustomPrompt="1"/>
          </p:nvPr>
        </p:nvSpPr>
        <p:spPr>
          <a:xfrm>
            <a:off x="5896426" y="342734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57" name="文本占位符 200"/>
          <p:cNvSpPr>
            <a:spLocks noGrp="1"/>
          </p:cNvSpPr>
          <p:nvPr>
            <p:ph type="body" sz="quarter" idx="14" hasCustomPrompt="1"/>
          </p:nvPr>
        </p:nvSpPr>
        <p:spPr>
          <a:xfrm>
            <a:off x="5896426" y="3900516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58" name="文本占位符 30"/>
          <p:cNvSpPr>
            <a:spLocks noGrp="1"/>
          </p:cNvSpPr>
          <p:nvPr>
            <p:ph type="body" sz="quarter" idx="15" hasCustomPrompt="1"/>
          </p:nvPr>
        </p:nvSpPr>
        <p:spPr>
          <a:xfrm>
            <a:off x="5049654" y="3457512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2</a:t>
            </a:r>
            <a:endParaRPr lang="zh-CN" altLang="en-US"/>
          </a:p>
        </p:txBody>
      </p:sp>
      <p:grpSp>
        <p:nvGrpSpPr>
          <p:cNvPr id="59" name="组合 12"/>
          <p:cNvGrpSpPr/>
          <p:nvPr userDrawn="1"/>
        </p:nvGrpSpPr>
        <p:grpSpPr>
          <a:xfrm>
            <a:off x="8531674" y="3295457"/>
            <a:ext cx="877200" cy="980459"/>
            <a:chOff x="367288" y="1869985"/>
            <a:chExt cx="2777552" cy="3105782"/>
          </a:xfrm>
        </p:grpSpPr>
        <p:sp>
          <p:nvSpPr>
            <p:cNvPr id="60" name="椭圆 59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1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2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3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64" name="文本占位符 30"/>
          <p:cNvSpPr>
            <a:spLocks noGrp="1"/>
          </p:cNvSpPr>
          <p:nvPr>
            <p:ph type="body" sz="quarter" idx="16" hasCustomPrompt="1"/>
          </p:nvPr>
        </p:nvSpPr>
        <p:spPr>
          <a:xfrm>
            <a:off x="9566817" y="342734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65" name="文本占位符 200"/>
          <p:cNvSpPr>
            <a:spLocks noGrp="1"/>
          </p:cNvSpPr>
          <p:nvPr>
            <p:ph type="body" sz="quarter" idx="17" hasCustomPrompt="1"/>
          </p:nvPr>
        </p:nvSpPr>
        <p:spPr>
          <a:xfrm>
            <a:off x="9566817" y="3900516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66" name="文本占位符 30"/>
          <p:cNvSpPr>
            <a:spLocks noGrp="1"/>
          </p:cNvSpPr>
          <p:nvPr>
            <p:ph type="body" sz="quarter" idx="18" hasCustomPrompt="1"/>
          </p:nvPr>
        </p:nvSpPr>
        <p:spPr>
          <a:xfrm>
            <a:off x="8720045" y="3457512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432884" y="2489735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1359569" y="2879671"/>
            <a:ext cx="1723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38100" dir="2700000" sx="99000" sy="99000" algn="tl">
                    <a:srgbClr val="000000">
                      <a:alpha val="20000"/>
                    </a:srgbClr>
                  </a:outerShdw>
                </a:effectLst>
              </a:rPr>
              <a:t>目录</a:t>
            </a:r>
            <a:endParaRPr lang="zh-CN" altLang="en-US" sz="60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38100" dir="2700000" sx="99000" sy="99000" algn="tl">
                  <a:srgbClr val="000000">
                    <a:alpha val="20000"/>
                  </a:srgbClr>
                </a:outerShdw>
              </a:effectLst>
            </a:endParaRPr>
          </a:p>
        </p:txBody>
      </p:sp>
      <p:grpSp>
        <p:nvGrpSpPr>
          <p:cNvPr id="91" name="组合 12"/>
          <p:cNvGrpSpPr/>
          <p:nvPr userDrawn="1"/>
        </p:nvGrpSpPr>
        <p:grpSpPr>
          <a:xfrm>
            <a:off x="4331330" y="2069342"/>
            <a:ext cx="877200" cy="980459"/>
            <a:chOff x="367288" y="1869985"/>
            <a:chExt cx="2777552" cy="3105782"/>
          </a:xfrm>
        </p:grpSpPr>
        <p:sp>
          <p:nvSpPr>
            <p:cNvPr id="92" name="椭圆 9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9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9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9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96" name="文本占位符 30"/>
          <p:cNvSpPr>
            <a:spLocks noGrp="1"/>
          </p:cNvSpPr>
          <p:nvPr>
            <p:ph type="body" sz="quarter" idx="10" hasCustomPrompt="1"/>
          </p:nvPr>
        </p:nvSpPr>
        <p:spPr>
          <a:xfrm>
            <a:off x="5366473" y="220122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97" name="文本占位符 200"/>
          <p:cNvSpPr>
            <a:spLocks noGrp="1"/>
          </p:cNvSpPr>
          <p:nvPr>
            <p:ph type="body" sz="quarter" idx="11" hasCustomPrompt="1"/>
          </p:nvPr>
        </p:nvSpPr>
        <p:spPr>
          <a:xfrm>
            <a:off x="5366473" y="2674401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98" name="文本占位符 30"/>
          <p:cNvSpPr>
            <a:spLocks noGrp="1"/>
          </p:cNvSpPr>
          <p:nvPr>
            <p:ph type="body" sz="quarter" idx="12" hasCustomPrompt="1"/>
          </p:nvPr>
        </p:nvSpPr>
        <p:spPr>
          <a:xfrm>
            <a:off x="4519701" y="2231397"/>
            <a:ext cx="500457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1</a:t>
            </a:r>
            <a:endParaRPr lang="zh-CN" altLang="en-US"/>
          </a:p>
        </p:txBody>
      </p:sp>
      <p:grpSp>
        <p:nvGrpSpPr>
          <p:cNvPr id="99" name="组合 12"/>
          <p:cNvGrpSpPr/>
          <p:nvPr userDrawn="1"/>
        </p:nvGrpSpPr>
        <p:grpSpPr>
          <a:xfrm>
            <a:off x="7983200" y="2069342"/>
            <a:ext cx="877200" cy="980459"/>
            <a:chOff x="367288" y="1869985"/>
            <a:chExt cx="2777552" cy="3105782"/>
          </a:xfrm>
        </p:grpSpPr>
        <p:sp>
          <p:nvSpPr>
            <p:cNvPr id="100" name="椭圆 99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01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02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03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04" name="文本占位符 30"/>
          <p:cNvSpPr>
            <a:spLocks noGrp="1"/>
          </p:cNvSpPr>
          <p:nvPr>
            <p:ph type="body" sz="quarter" idx="13" hasCustomPrompt="1"/>
          </p:nvPr>
        </p:nvSpPr>
        <p:spPr>
          <a:xfrm>
            <a:off x="9018343" y="220122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05" name="文本占位符 200"/>
          <p:cNvSpPr>
            <a:spLocks noGrp="1"/>
          </p:cNvSpPr>
          <p:nvPr>
            <p:ph type="body" sz="quarter" idx="14" hasCustomPrompt="1"/>
          </p:nvPr>
        </p:nvSpPr>
        <p:spPr>
          <a:xfrm>
            <a:off x="9018343" y="2674401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06" name="文本占位符 30"/>
          <p:cNvSpPr>
            <a:spLocks noGrp="1"/>
          </p:cNvSpPr>
          <p:nvPr>
            <p:ph type="body" sz="quarter" idx="15" hasCustomPrompt="1"/>
          </p:nvPr>
        </p:nvSpPr>
        <p:spPr>
          <a:xfrm>
            <a:off x="8171571" y="2231397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2</a:t>
            </a:r>
            <a:endParaRPr lang="zh-CN" altLang="en-US"/>
          </a:p>
        </p:txBody>
      </p:sp>
      <p:grpSp>
        <p:nvGrpSpPr>
          <p:cNvPr id="107" name="组合 12"/>
          <p:cNvGrpSpPr/>
          <p:nvPr userDrawn="1"/>
        </p:nvGrpSpPr>
        <p:grpSpPr>
          <a:xfrm>
            <a:off x="4331330" y="3732771"/>
            <a:ext cx="877200" cy="980459"/>
            <a:chOff x="367288" y="1869985"/>
            <a:chExt cx="2777552" cy="3105782"/>
          </a:xfrm>
        </p:grpSpPr>
        <p:sp>
          <p:nvSpPr>
            <p:cNvPr id="108" name="椭圆 107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09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0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1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12" name="文本占位符 30"/>
          <p:cNvSpPr>
            <a:spLocks noGrp="1"/>
          </p:cNvSpPr>
          <p:nvPr>
            <p:ph type="body" sz="quarter" idx="16" hasCustomPrompt="1"/>
          </p:nvPr>
        </p:nvSpPr>
        <p:spPr>
          <a:xfrm>
            <a:off x="5366473" y="38646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13" name="文本占位符 200"/>
          <p:cNvSpPr>
            <a:spLocks noGrp="1"/>
          </p:cNvSpPr>
          <p:nvPr>
            <p:ph type="body" sz="quarter" idx="17" hasCustomPrompt="1"/>
          </p:nvPr>
        </p:nvSpPr>
        <p:spPr>
          <a:xfrm>
            <a:off x="5366473" y="4337830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14" name="文本占位符 30"/>
          <p:cNvSpPr>
            <a:spLocks noGrp="1"/>
          </p:cNvSpPr>
          <p:nvPr>
            <p:ph type="body" sz="quarter" idx="18" hasCustomPrompt="1"/>
          </p:nvPr>
        </p:nvSpPr>
        <p:spPr>
          <a:xfrm>
            <a:off x="4519701" y="3894826"/>
            <a:ext cx="500457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3</a:t>
            </a:r>
            <a:endParaRPr lang="zh-CN" altLang="en-US"/>
          </a:p>
        </p:txBody>
      </p:sp>
      <p:grpSp>
        <p:nvGrpSpPr>
          <p:cNvPr id="115" name="组合 12"/>
          <p:cNvGrpSpPr/>
          <p:nvPr userDrawn="1"/>
        </p:nvGrpSpPr>
        <p:grpSpPr>
          <a:xfrm>
            <a:off x="7983200" y="3732771"/>
            <a:ext cx="877200" cy="980459"/>
            <a:chOff x="367288" y="1869985"/>
            <a:chExt cx="2777552" cy="3105782"/>
          </a:xfrm>
        </p:grpSpPr>
        <p:sp>
          <p:nvSpPr>
            <p:cNvPr id="116" name="椭圆 115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17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8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9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20" name="文本占位符 30"/>
          <p:cNvSpPr>
            <a:spLocks noGrp="1"/>
          </p:cNvSpPr>
          <p:nvPr>
            <p:ph type="body" sz="quarter" idx="19" hasCustomPrompt="1"/>
          </p:nvPr>
        </p:nvSpPr>
        <p:spPr>
          <a:xfrm>
            <a:off x="9018343" y="38646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21" name="文本占位符 200"/>
          <p:cNvSpPr>
            <a:spLocks noGrp="1"/>
          </p:cNvSpPr>
          <p:nvPr>
            <p:ph type="body" sz="quarter" idx="20" hasCustomPrompt="1"/>
          </p:nvPr>
        </p:nvSpPr>
        <p:spPr>
          <a:xfrm>
            <a:off x="9018343" y="4337830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22" name="文本占位符 30"/>
          <p:cNvSpPr>
            <a:spLocks noGrp="1"/>
          </p:cNvSpPr>
          <p:nvPr>
            <p:ph type="body" sz="quarter" idx="21" hasCustomPrompt="1"/>
          </p:nvPr>
        </p:nvSpPr>
        <p:spPr>
          <a:xfrm>
            <a:off x="8171571" y="3894826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259873" y="962302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5241515" y="1352238"/>
            <a:ext cx="1723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38100" dir="2700000" sx="99000" sy="99000" algn="tl">
                    <a:srgbClr val="000000">
                      <a:alpha val="20000"/>
                    </a:srgbClr>
                  </a:outerShdw>
                </a:effectLst>
              </a:rPr>
              <a:t>目录</a:t>
            </a:r>
            <a:endParaRPr lang="zh-CN" altLang="en-US" sz="60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38100" dir="2700000" sx="99000" sy="99000" algn="tl">
                  <a:srgbClr val="000000">
                    <a:alpha val="20000"/>
                  </a:srgbClr>
                </a:outerShdw>
              </a:effectLst>
            </a:endParaRPr>
          </a:p>
        </p:txBody>
      </p:sp>
      <p:grpSp>
        <p:nvGrpSpPr>
          <p:cNvPr id="68" name="组合 12"/>
          <p:cNvGrpSpPr/>
          <p:nvPr userDrawn="1"/>
        </p:nvGrpSpPr>
        <p:grpSpPr>
          <a:xfrm>
            <a:off x="1209413" y="3149542"/>
            <a:ext cx="877200" cy="980459"/>
            <a:chOff x="367288" y="1869985"/>
            <a:chExt cx="2777552" cy="3105782"/>
          </a:xfrm>
        </p:grpSpPr>
        <p:sp>
          <p:nvSpPr>
            <p:cNvPr id="69" name="椭圆 68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70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1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2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73" name="文本占位符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44556" y="328142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74" name="文本占位符 200"/>
          <p:cNvSpPr>
            <a:spLocks noGrp="1"/>
          </p:cNvSpPr>
          <p:nvPr>
            <p:ph type="body" sz="quarter" idx="11" hasCustomPrompt="1"/>
          </p:nvPr>
        </p:nvSpPr>
        <p:spPr>
          <a:xfrm>
            <a:off x="2244556" y="3754601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75" name="文本占位符 30"/>
          <p:cNvSpPr>
            <a:spLocks noGrp="1"/>
          </p:cNvSpPr>
          <p:nvPr>
            <p:ph type="body" sz="quarter" idx="12" hasCustomPrompt="1"/>
          </p:nvPr>
        </p:nvSpPr>
        <p:spPr>
          <a:xfrm>
            <a:off x="1397784" y="3311597"/>
            <a:ext cx="500457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1</a:t>
            </a:r>
            <a:endParaRPr lang="zh-CN" altLang="en-US"/>
          </a:p>
        </p:txBody>
      </p:sp>
      <p:grpSp>
        <p:nvGrpSpPr>
          <p:cNvPr id="76" name="组合 12"/>
          <p:cNvGrpSpPr/>
          <p:nvPr userDrawn="1"/>
        </p:nvGrpSpPr>
        <p:grpSpPr>
          <a:xfrm>
            <a:off x="4861283" y="3149542"/>
            <a:ext cx="877200" cy="980459"/>
            <a:chOff x="367288" y="1869985"/>
            <a:chExt cx="2777552" cy="3105782"/>
          </a:xfrm>
        </p:grpSpPr>
        <p:sp>
          <p:nvSpPr>
            <p:cNvPr id="77" name="椭圆 76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78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9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0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81" name="文本占位符 30"/>
          <p:cNvSpPr>
            <a:spLocks noGrp="1"/>
          </p:cNvSpPr>
          <p:nvPr>
            <p:ph type="body" sz="quarter" idx="13" hasCustomPrompt="1"/>
          </p:nvPr>
        </p:nvSpPr>
        <p:spPr>
          <a:xfrm>
            <a:off x="5896426" y="328142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82" name="文本占位符 200"/>
          <p:cNvSpPr>
            <a:spLocks noGrp="1"/>
          </p:cNvSpPr>
          <p:nvPr>
            <p:ph type="body" sz="quarter" idx="14" hasCustomPrompt="1"/>
          </p:nvPr>
        </p:nvSpPr>
        <p:spPr>
          <a:xfrm>
            <a:off x="5896426" y="3754601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83" name="文本占位符 30"/>
          <p:cNvSpPr>
            <a:spLocks noGrp="1"/>
          </p:cNvSpPr>
          <p:nvPr>
            <p:ph type="body" sz="quarter" idx="15" hasCustomPrompt="1"/>
          </p:nvPr>
        </p:nvSpPr>
        <p:spPr>
          <a:xfrm>
            <a:off x="5049654" y="3311597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2</a:t>
            </a:r>
            <a:endParaRPr lang="zh-CN" altLang="en-US"/>
          </a:p>
        </p:txBody>
      </p:sp>
      <p:grpSp>
        <p:nvGrpSpPr>
          <p:cNvPr id="84" name="组合 12"/>
          <p:cNvGrpSpPr/>
          <p:nvPr userDrawn="1"/>
        </p:nvGrpSpPr>
        <p:grpSpPr>
          <a:xfrm>
            <a:off x="8531674" y="3149542"/>
            <a:ext cx="877200" cy="980459"/>
            <a:chOff x="367288" y="1869985"/>
            <a:chExt cx="2777552" cy="3105782"/>
          </a:xfrm>
        </p:grpSpPr>
        <p:sp>
          <p:nvSpPr>
            <p:cNvPr id="85" name="椭圆 84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86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7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8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89" name="文本占位符 30"/>
          <p:cNvSpPr>
            <a:spLocks noGrp="1"/>
          </p:cNvSpPr>
          <p:nvPr>
            <p:ph type="body" sz="quarter" idx="16" hasCustomPrompt="1"/>
          </p:nvPr>
        </p:nvSpPr>
        <p:spPr>
          <a:xfrm>
            <a:off x="9566817" y="328142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90" name="文本占位符 200"/>
          <p:cNvSpPr>
            <a:spLocks noGrp="1"/>
          </p:cNvSpPr>
          <p:nvPr>
            <p:ph type="body" sz="quarter" idx="17" hasCustomPrompt="1"/>
          </p:nvPr>
        </p:nvSpPr>
        <p:spPr>
          <a:xfrm>
            <a:off x="9566817" y="3754601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91" name="文本占位符 30"/>
          <p:cNvSpPr>
            <a:spLocks noGrp="1"/>
          </p:cNvSpPr>
          <p:nvPr>
            <p:ph type="body" sz="quarter" idx="18" hasCustomPrompt="1"/>
          </p:nvPr>
        </p:nvSpPr>
        <p:spPr>
          <a:xfrm>
            <a:off x="8720045" y="3311597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3</a:t>
            </a:r>
            <a:endParaRPr lang="zh-CN" altLang="en-US"/>
          </a:p>
        </p:txBody>
      </p:sp>
      <p:grpSp>
        <p:nvGrpSpPr>
          <p:cNvPr id="92" name="组合 12"/>
          <p:cNvGrpSpPr/>
          <p:nvPr userDrawn="1"/>
        </p:nvGrpSpPr>
        <p:grpSpPr>
          <a:xfrm>
            <a:off x="1209413" y="4618864"/>
            <a:ext cx="877200" cy="980459"/>
            <a:chOff x="367288" y="1869985"/>
            <a:chExt cx="2777552" cy="3105782"/>
          </a:xfrm>
        </p:grpSpPr>
        <p:sp>
          <p:nvSpPr>
            <p:cNvPr id="93" name="椭圆 92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94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95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96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97" name="文本占位符 30"/>
          <p:cNvSpPr>
            <a:spLocks noGrp="1"/>
          </p:cNvSpPr>
          <p:nvPr>
            <p:ph type="body" sz="quarter" idx="19" hasCustomPrompt="1"/>
          </p:nvPr>
        </p:nvSpPr>
        <p:spPr>
          <a:xfrm>
            <a:off x="2244556" y="475074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98" name="文本占位符 200"/>
          <p:cNvSpPr>
            <a:spLocks noGrp="1"/>
          </p:cNvSpPr>
          <p:nvPr>
            <p:ph type="body" sz="quarter" idx="20" hasCustomPrompt="1"/>
          </p:nvPr>
        </p:nvSpPr>
        <p:spPr>
          <a:xfrm>
            <a:off x="2244556" y="5223923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99" name="文本占位符 30"/>
          <p:cNvSpPr>
            <a:spLocks noGrp="1"/>
          </p:cNvSpPr>
          <p:nvPr>
            <p:ph type="body" sz="quarter" idx="21" hasCustomPrompt="1"/>
          </p:nvPr>
        </p:nvSpPr>
        <p:spPr>
          <a:xfrm>
            <a:off x="1397784" y="4780919"/>
            <a:ext cx="500457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4</a:t>
            </a:r>
            <a:endParaRPr lang="zh-CN" altLang="en-US"/>
          </a:p>
        </p:txBody>
      </p:sp>
      <p:grpSp>
        <p:nvGrpSpPr>
          <p:cNvPr id="100" name="组合 12"/>
          <p:cNvGrpSpPr/>
          <p:nvPr userDrawn="1"/>
        </p:nvGrpSpPr>
        <p:grpSpPr>
          <a:xfrm>
            <a:off x="4861283" y="4618864"/>
            <a:ext cx="877200" cy="980459"/>
            <a:chOff x="367288" y="1869985"/>
            <a:chExt cx="2777552" cy="3105782"/>
          </a:xfrm>
        </p:grpSpPr>
        <p:sp>
          <p:nvSpPr>
            <p:cNvPr id="101" name="椭圆 100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02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03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04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05" name="文本占位符 30"/>
          <p:cNvSpPr>
            <a:spLocks noGrp="1"/>
          </p:cNvSpPr>
          <p:nvPr>
            <p:ph type="body" sz="quarter" idx="22" hasCustomPrompt="1"/>
          </p:nvPr>
        </p:nvSpPr>
        <p:spPr>
          <a:xfrm>
            <a:off x="5896426" y="475074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06" name="文本占位符 200"/>
          <p:cNvSpPr>
            <a:spLocks noGrp="1"/>
          </p:cNvSpPr>
          <p:nvPr>
            <p:ph type="body" sz="quarter" idx="23" hasCustomPrompt="1"/>
          </p:nvPr>
        </p:nvSpPr>
        <p:spPr>
          <a:xfrm>
            <a:off x="5896426" y="5223923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07" name="文本占位符 30"/>
          <p:cNvSpPr>
            <a:spLocks noGrp="1"/>
          </p:cNvSpPr>
          <p:nvPr>
            <p:ph type="body" sz="quarter" idx="24" hasCustomPrompt="1"/>
          </p:nvPr>
        </p:nvSpPr>
        <p:spPr>
          <a:xfrm>
            <a:off x="5049654" y="4780919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5</a:t>
            </a:r>
            <a:endParaRPr lang="zh-CN" altLang="en-US"/>
          </a:p>
        </p:txBody>
      </p:sp>
      <p:grpSp>
        <p:nvGrpSpPr>
          <p:cNvPr id="108" name="组合 12"/>
          <p:cNvGrpSpPr/>
          <p:nvPr userDrawn="1"/>
        </p:nvGrpSpPr>
        <p:grpSpPr>
          <a:xfrm>
            <a:off x="8531674" y="4618864"/>
            <a:ext cx="877200" cy="980459"/>
            <a:chOff x="367288" y="1869985"/>
            <a:chExt cx="2777552" cy="3105782"/>
          </a:xfrm>
        </p:grpSpPr>
        <p:sp>
          <p:nvSpPr>
            <p:cNvPr id="109" name="椭圆 108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10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1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2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13" name="文本占位符 30"/>
          <p:cNvSpPr>
            <a:spLocks noGrp="1"/>
          </p:cNvSpPr>
          <p:nvPr>
            <p:ph type="body" sz="quarter" idx="25" hasCustomPrompt="1"/>
          </p:nvPr>
        </p:nvSpPr>
        <p:spPr>
          <a:xfrm>
            <a:off x="9566817" y="475074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114" name="文本占位符 200"/>
          <p:cNvSpPr>
            <a:spLocks noGrp="1"/>
          </p:cNvSpPr>
          <p:nvPr>
            <p:ph type="body" sz="quarter" idx="26" hasCustomPrompt="1"/>
          </p:nvPr>
        </p:nvSpPr>
        <p:spPr>
          <a:xfrm>
            <a:off x="9566817" y="5223923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  <p:sp>
        <p:nvSpPr>
          <p:cNvPr id="115" name="文本占位符 30"/>
          <p:cNvSpPr>
            <a:spLocks noGrp="1"/>
          </p:cNvSpPr>
          <p:nvPr>
            <p:ph type="body" sz="quarter" idx="27" hasCustomPrompt="1"/>
          </p:nvPr>
        </p:nvSpPr>
        <p:spPr>
          <a:xfrm>
            <a:off x="8720045" y="4780919"/>
            <a:ext cx="500458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chemeClr val="accent1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平行四边形 13"/>
          <p:cNvSpPr/>
          <p:nvPr userDrawn="1"/>
        </p:nvSpPr>
        <p:spPr bwMode="auto">
          <a:xfrm>
            <a:off x="3738664" y="0"/>
            <a:ext cx="4714672" cy="6858000"/>
          </a:xfrm>
          <a:prstGeom prst="parallelogram">
            <a:avLst>
              <a:gd name="adj" fmla="val 14961"/>
            </a:avLst>
          </a:prstGeom>
          <a:gradFill flip="none" rotWithShape="1">
            <a:gsLst>
              <a:gs pos="0">
                <a:srgbClr val="FDC939">
                  <a:alpha val="30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" name="文本占位符 30"/>
          <p:cNvSpPr>
            <a:spLocks noGrp="1"/>
          </p:cNvSpPr>
          <p:nvPr>
            <p:ph type="body" sz="quarter" idx="12" hasCustomPrompt="1"/>
          </p:nvPr>
        </p:nvSpPr>
        <p:spPr>
          <a:xfrm>
            <a:off x="5347239" y="1444080"/>
            <a:ext cx="1497526" cy="264687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0" indent="0">
              <a:buNone/>
              <a:defRPr kumimoji="0" lang="zh-CN" altLang="en-US" sz="16600" b="1" i="0" u="none" strike="noStrike" kern="1200" cap="none" spc="0" normalizeH="0" baseline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46000">
                      <a:schemeClr val="accent1"/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  <a:cs typeface="+mn-ea"/>
              </a:defRPr>
            </a:lvl1pPr>
          </a:lstStyle>
          <a:p>
            <a:pPr marL="342900" marR="0" lvl="0" indent="-342900" algn="ctr" defTabSz="914400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3" name="文本占位符 30"/>
          <p:cNvSpPr>
            <a:spLocks noGrp="1"/>
          </p:cNvSpPr>
          <p:nvPr>
            <p:ph type="body" sz="quarter" idx="10" hasCustomPrompt="1"/>
          </p:nvPr>
        </p:nvSpPr>
        <p:spPr>
          <a:xfrm>
            <a:off x="5390473" y="374330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4" name="文本占位符 200"/>
          <p:cNvSpPr>
            <a:spLocks noGrp="1"/>
          </p:cNvSpPr>
          <p:nvPr>
            <p:ph type="body" sz="quarter" idx="11" hasCustomPrompt="1"/>
          </p:nvPr>
        </p:nvSpPr>
        <p:spPr>
          <a:xfrm>
            <a:off x="5366661" y="4216475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1200" smtClean="0">
                <a:solidFill>
                  <a:schemeClr val="tx1">
                    <a:alpha val="50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/>
            <a:r>
              <a:rPr lang="en-US" altLang="zh-CN"/>
              <a:t>ADD YOUR TITLE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: 圆角 8"/>
          <p:cNvSpPr/>
          <p:nvPr userDrawn="1"/>
        </p:nvSpPr>
        <p:spPr bwMode="auto">
          <a:xfrm>
            <a:off x="-152400" y="549275"/>
            <a:ext cx="1266825" cy="3079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alpha val="67000"/>
                </a:schemeClr>
              </a:gs>
              <a:gs pos="100000">
                <a:schemeClr val="accent1">
                  <a:alpha val="0"/>
                </a:schemeClr>
              </a:gs>
            </a:gsLst>
            <a:lin ang="108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" name="文本占位符 30"/>
          <p:cNvSpPr>
            <a:spLocks noGrp="1"/>
          </p:cNvSpPr>
          <p:nvPr>
            <p:ph type="body" sz="quarter" idx="10" hasCustomPrompt="1"/>
          </p:nvPr>
        </p:nvSpPr>
        <p:spPr>
          <a:xfrm>
            <a:off x="1135820" y="47155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l">
              <a:buNone/>
              <a:def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/>
            <a:r>
              <a:rPr lang="zh-CN" altLang="en-US"/>
              <a:t>输入标题</a:t>
            </a:r>
            <a:endParaRPr lang="zh-CN" altLang="en-US"/>
          </a:p>
        </p:txBody>
      </p:sp>
      <p:grpSp>
        <p:nvGrpSpPr>
          <p:cNvPr id="4" name="组合 12"/>
          <p:cNvGrpSpPr/>
          <p:nvPr userDrawn="1"/>
        </p:nvGrpSpPr>
        <p:grpSpPr>
          <a:xfrm>
            <a:off x="830612" y="563291"/>
            <a:ext cx="248888" cy="278186"/>
            <a:chOff x="367288" y="1869985"/>
            <a:chExt cx="2777552" cy="3105782"/>
          </a:xfrm>
        </p:grpSpPr>
        <p:sp>
          <p:nvSpPr>
            <p:cNvPr id="5" name="椭圆 4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标注</a:t>
            </a:r>
            <a:endParaRPr lang="zh-CN" altLang="en-US" sz="18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字体使用 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行距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背景图片出处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声明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13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英文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Microsoft JhengHei UI / Arial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中文 微软雅黑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正文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1.5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en-US" altLang="zh-CN" sz="1400" err="1">
                <a:solidFill>
                  <a:srgbClr val="FFFFFF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cn.bing.com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prstClr val="white"/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lang="zh-CN" altLang="en-US" sz="1000">
              <a:solidFill>
                <a:prstClr val="white"/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选择“设计”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“变体”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“颜色”；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选择你喜欢的颜色搭配，模板一秒调整为你选颜色。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slideLayout" Target="../slideLayouts/slideLayout9.xml" /><Relationship Id="rId3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12.xml" /><Relationship Id="rId6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/>
          <a:ea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/>
          <a:ea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微软雅黑" panose="020b0503020204020204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6.png" /><Relationship Id="rId3" Type="http://schemas.microsoft.com/office/2007/relationships/hdphoto" Target="../media/image17.wdp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chart" Target="../charts/char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chart" Target="../charts/chart2.xml" /><Relationship Id="rId3" Type="http://schemas.openxmlformats.org/officeDocument/2006/relationships/chart" Target="../charts/chart3.xml" /><Relationship Id="rId4" Type="http://schemas.openxmlformats.org/officeDocument/2006/relationships/image" Target="../media/image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926337" y="2075567"/>
            <a:ext cx="6340197" cy="923330"/>
          </a:xfrm>
        </p:spPr>
        <p:txBody>
          <a:bodyPr/>
          <a:lstStyle/>
          <a:p>
            <a:r>
              <a:rPr lang="zh-CN" altLang="en-US"/>
              <a:t>金融行业年终汇报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223167" y="3015038"/>
            <a:ext cx="3776995" cy="276999"/>
          </a:xfrm>
        </p:spPr>
        <p:txBody>
          <a:bodyPr/>
          <a:lstStyle/>
          <a:p>
            <a:r>
              <a:rPr lang="en-US" altLang="zh-CN"/>
              <a:t>Financial industry year-end report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5336886" y="3629870"/>
            <a:ext cx="1518364" cy="369332"/>
          </a:xfrm>
        </p:spPr>
        <p:txBody>
          <a:bodyPr/>
          <a:lstStyle/>
          <a:p>
            <a:r>
              <a:rPr lang="en-US" altLang="zh-CN"/>
              <a:t>Office PLUS</a:t>
            </a:r>
            <a:endParaRPr lang="en-US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5347239" y="1444080"/>
            <a:ext cx="1497526" cy="2646878"/>
          </a:xfrm>
        </p:spPr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5390473" y="3743301"/>
            <a:ext cx="1415772" cy="461665"/>
          </a:xfrm>
        </p:spPr>
        <p:txBody>
          <a:bodyPr/>
          <a:lstStyle/>
          <a:p>
            <a:r>
              <a:rPr lang="zh-CN" altLang="en-US"/>
              <a:t>心得体会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/>
          </p:nvPr>
        </p:nvSpPr>
        <p:spPr>
          <a:xfrm>
            <a:off x="5620737" y="4216475"/>
            <a:ext cx="950901" cy="276999"/>
          </a:xfrm>
        </p:spPr>
        <p:txBody>
          <a:bodyPr/>
          <a:lstStyle/>
          <a:p>
            <a:r>
              <a:rPr lang="en-US" altLang="zh-CN"/>
              <a:t>Experience</a:t>
            </a:r>
            <a:endParaRPr lang="en-US" altLang="zh-CN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1" name="组合 30"/>
          <p:cNvGrpSpPr/>
          <p:nvPr/>
        </p:nvGrpSpPr>
        <p:grpSpPr>
          <a:xfrm>
            <a:off x="8422642" y="1805387"/>
            <a:ext cx="2866732" cy="4098922"/>
            <a:chOff x="902626" y="1805387"/>
            <a:chExt cx="2866732" cy="4098922"/>
          </a:xfrm>
        </p:grpSpPr>
        <p:sp>
          <p:nvSpPr>
            <p:cNvPr id="32" name="矩形: 圆顶角 31"/>
            <p:cNvSpPr/>
            <p:nvPr/>
          </p:nvSpPr>
          <p:spPr bwMode="auto">
            <a:xfrm>
              <a:off x="902626" y="1805387"/>
              <a:ext cx="2866732" cy="4098922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902626" y="5671643"/>
              <a:ext cx="2866732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69837" y="1805387"/>
            <a:ext cx="2866732" cy="4098922"/>
            <a:chOff x="902626" y="1805387"/>
            <a:chExt cx="2866732" cy="4098922"/>
          </a:xfrm>
        </p:grpSpPr>
        <p:sp>
          <p:nvSpPr>
            <p:cNvPr id="29" name="矩形: 圆顶角 28"/>
            <p:cNvSpPr/>
            <p:nvPr/>
          </p:nvSpPr>
          <p:spPr bwMode="auto">
            <a:xfrm>
              <a:off x="902626" y="1805387"/>
              <a:ext cx="2866732" cy="4098922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902626" y="5671643"/>
              <a:ext cx="2866732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02626" y="1805387"/>
            <a:ext cx="2866732" cy="4098922"/>
            <a:chOff x="902626" y="1805387"/>
            <a:chExt cx="2866732" cy="4098922"/>
          </a:xfrm>
        </p:grpSpPr>
        <p:sp>
          <p:nvSpPr>
            <p:cNvPr id="26" name="矩形: 圆顶角 25"/>
            <p:cNvSpPr/>
            <p:nvPr/>
          </p:nvSpPr>
          <p:spPr bwMode="auto">
            <a:xfrm>
              <a:off x="902626" y="1805387"/>
              <a:ext cx="2866732" cy="4098922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 bwMode="auto">
            <a:xfrm>
              <a:off x="902626" y="5671643"/>
              <a:ext cx="2866732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三项内容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22683" y="346311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9545" y="3854848"/>
            <a:ext cx="261168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图形 25" descr="罗盘"/>
          <p:cNvGrpSpPr/>
          <p:nvPr/>
        </p:nvGrpSpPr>
        <p:grpSpPr>
          <a:xfrm>
            <a:off x="1868184" y="2289343"/>
            <a:ext cx="914400" cy="914400"/>
            <a:chOff x="1868184" y="2438633"/>
            <a:chExt cx="914400" cy="9144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10" name="任意多边形: 形状 9"/>
            <p:cNvSpPr/>
            <p:nvPr/>
          </p:nvSpPr>
          <p:spPr>
            <a:xfrm>
              <a:off x="1963434" y="2533883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57150 h 723900"/>
                <a:gd name="connsiteX6" fmla="*/ 666750 w 723900"/>
                <a:gd name="connsiteY6" fmla="*/ 361950 h 723900"/>
                <a:gd name="connsiteX7" fmla="*/ 361950 w 723900"/>
                <a:gd name="connsiteY7" fmla="*/ 666750 h 723900"/>
                <a:gd name="connsiteX8" fmla="*/ 57150 w 723900"/>
                <a:gd name="connsiteY8" fmla="*/ 361950 h 723900"/>
                <a:gd name="connsiteX9" fmla="*/ 361950 w 723900"/>
                <a:gd name="connsiteY9" fmla="*/ 5715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57150"/>
                  </a:moveTo>
                  <a:cubicBezTo>
                    <a:pt x="529590" y="57150"/>
                    <a:pt x="666750" y="19431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2176794" y="2749147"/>
              <a:ext cx="295275" cy="295275"/>
            </a:xfrm>
            <a:custGeom>
              <a:gdLst>
                <a:gd name="connsiteX0" fmla="*/ 0 w 295275"/>
                <a:gd name="connsiteY0" fmla="*/ 295275 h 295275"/>
                <a:gd name="connsiteX1" fmla="*/ 209550 w 295275"/>
                <a:gd name="connsiteY1" fmla="*/ 209550 h 295275"/>
                <a:gd name="connsiteX2" fmla="*/ 295275 w 295275"/>
                <a:gd name="connsiteY2" fmla="*/ 0 h 295275"/>
                <a:gd name="connsiteX3" fmla="*/ 85725 w 295275"/>
                <a:gd name="connsiteY3" fmla="*/ 87630 h 295275"/>
                <a:gd name="connsiteX4" fmla="*/ 0 w 295275"/>
                <a:gd name="connsiteY4" fmla="*/ 295275 h 295275"/>
                <a:gd name="connsiteX5" fmla="*/ 148590 w 295275"/>
                <a:gd name="connsiteY5" fmla="*/ 127635 h 295275"/>
                <a:gd name="connsiteX6" fmla="*/ 167640 w 295275"/>
                <a:gd name="connsiteY6" fmla="*/ 146685 h 295275"/>
                <a:gd name="connsiteX7" fmla="*/ 148590 w 295275"/>
                <a:gd name="connsiteY7" fmla="*/ 165735 h 295275"/>
                <a:gd name="connsiteX8" fmla="*/ 129540 w 295275"/>
                <a:gd name="connsiteY8" fmla="*/ 146685 h 295275"/>
                <a:gd name="connsiteX9" fmla="*/ 148590 w 295275"/>
                <a:gd name="connsiteY9" fmla="*/ 127635 h 2952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5" h="295275">
                  <a:moveTo>
                    <a:pt x="0" y="295275"/>
                  </a:moveTo>
                  <a:lnTo>
                    <a:pt x="209550" y="209550"/>
                  </a:lnTo>
                  <a:lnTo>
                    <a:pt x="295275" y="0"/>
                  </a:lnTo>
                  <a:lnTo>
                    <a:pt x="85725" y="87630"/>
                  </a:lnTo>
                  <a:lnTo>
                    <a:pt x="0" y="295275"/>
                  </a:lnTo>
                  <a:close/>
                  <a:moveTo>
                    <a:pt x="148590" y="127635"/>
                  </a:moveTo>
                  <a:cubicBezTo>
                    <a:pt x="160020" y="127635"/>
                    <a:pt x="167640" y="135255"/>
                    <a:pt x="167640" y="146685"/>
                  </a:cubicBezTo>
                  <a:cubicBezTo>
                    <a:pt x="167640" y="158115"/>
                    <a:pt x="160020" y="165735"/>
                    <a:pt x="148590" y="165735"/>
                  </a:cubicBezTo>
                  <a:cubicBezTo>
                    <a:pt x="137160" y="165735"/>
                    <a:pt x="129540" y="158115"/>
                    <a:pt x="129540" y="146685"/>
                  </a:cubicBezTo>
                  <a:cubicBezTo>
                    <a:pt x="129540" y="135255"/>
                    <a:pt x="137160" y="127635"/>
                    <a:pt x="148590" y="12763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593299" y="346311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90160" y="3854848"/>
            <a:ext cx="261168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53220" y="346311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50082" y="3854848"/>
            <a:ext cx="261168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图形 2" descr="带标记的地图"/>
          <p:cNvGrpSpPr/>
          <p:nvPr/>
        </p:nvGrpSpPr>
        <p:grpSpPr>
          <a:xfrm>
            <a:off x="5638800" y="2289343"/>
            <a:ext cx="914400" cy="914400"/>
            <a:chOff x="6139402" y="388456"/>
            <a:chExt cx="914400" cy="914400"/>
          </a:xfr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17" name="任意多边形: 形状 16"/>
            <p:cNvSpPr/>
            <p:nvPr/>
          </p:nvSpPr>
          <p:spPr>
            <a:xfrm>
              <a:off x="6687033" y="536002"/>
              <a:ext cx="200080" cy="304891"/>
            </a:xfrm>
            <a:custGeom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6215602" y="621818"/>
              <a:ext cx="762000" cy="533400"/>
            </a:xfrm>
            <a:custGeom>
              <a:gdLst>
                <a:gd name="connsiteX0" fmla="*/ 361950 w 762000"/>
                <a:gd name="connsiteY0" fmla="*/ 460058 h 533400"/>
                <a:gd name="connsiteX1" fmla="*/ 209550 w 762000"/>
                <a:gd name="connsiteY1" fmla="*/ 383858 h 533400"/>
                <a:gd name="connsiteX2" fmla="*/ 209550 w 762000"/>
                <a:gd name="connsiteY2" fmla="*/ 73343 h 533400"/>
                <a:gd name="connsiteX3" fmla="*/ 361950 w 762000"/>
                <a:gd name="connsiteY3" fmla="*/ 149543 h 533400"/>
                <a:gd name="connsiteX4" fmla="*/ 361950 w 762000"/>
                <a:gd name="connsiteY4" fmla="*/ 460058 h 533400"/>
                <a:gd name="connsiteX5" fmla="*/ 171450 w 762000"/>
                <a:gd name="connsiteY5" fmla="*/ 383858 h 533400"/>
                <a:gd name="connsiteX6" fmla="*/ 57150 w 762000"/>
                <a:gd name="connsiteY6" fmla="*/ 441008 h 533400"/>
                <a:gd name="connsiteX7" fmla="*/ 57150 w 762000"/>
                <a:gd name="connsiteY7" fmla="*/ 130493 h 533400"/>
                <a:gd name="connsiteX8" fmla="*/ 171450 w 762000"/>
                <a:gd name="connsiteY8" fmla="*/ 73343 h 533400"/>
                <a:gd name="connsiteX9" fmla="*/ 171450 w 762000"/>
                <a:gd name="connsiteY9" fmla="*/ 383858 h 533400"/>
                <a:gd name="connsiteX10" fmla="*/ 699135 w 762000"/>
                <a:gd name="connsiteY10" fmla="*/ 63818 h 533400"/>
                <a:gd name="connsiteX11" fmla="*/ 699135 w 762000"/>
                <a:gd name="connsiteY11" fmla="*/ 63818 h 533400"/>
                <a:gd name="connsiteX12" fmla="*/ 675323 w 762000"/>
                <a:gd name="connsiteY12" fmla="*/ 115252 h 533400"/>
                <a:gd name="connsiteX13" fmla="*/ 704850 w 762000"/>
                <a:gd name="connsiteY13" fmla="*/ 130493 h 533400"/>
                <a:gd name="connsiteX14" fmla="*/ 704850 w 762000"/>
                <a:gd name="connsiteY14" fmla="*/ 441008 h 533400"/>
                <a:gd name="connsiteX15" fmla="*/ 590550 w 762000"/>
                <a:gd name="connsiteY15" fmla="*/ 383858 h 533400"/>
                <a:gd name="connsiteX16" fmla="*/ 590550 w 762000"/>
                <a:gd name="connsiteY16" fmla="*/ 257175 h 533400"/>
                <a:gd name="connsiteX17" fmla="*/ 552450 w 762000"/>
                <a:gd name="connsiteY17" fmla="*/ 257175 h 533400"/>
                <a:gd name="connsiteX18" fmla="*/ 552450 w 762000"/>
                <a:gd name="connsiteY18" fmla="*/ 383858 h 533400"/>
                <a:gd name="connsiteX19" fmla="*/ 400050 w 762000"/>
                <a:gd name="connsiteY19" fmla="*/ 460058 h 533400"/>
                <a:gd name="connsiteX20" fmla="*/ 400050 w 762000"/>
                <a:gd name="connsiteY20" fmla="*/ 149543 h 533400"/>
                <a:gd name="connsiteX21" fmla="*/ 467678 w 762000"/>
                <a:gd name="connsiteY21" fmla="*/ 115252 h 533400"/>
                <a:gd name="connsiteX22" fmla="*/ 443865 w 762000"/>
                <a:gd name="connsiteY22" fmla="*/ 63818 h 533400"/>
                <a:gd name="connsiteX23" fmla="*/ 381000 w 762000"/>
                <a:gd name="connsiteY23" fmla="*/ 95250 h 533400"/>
                <a:gd name="connsiteX24" fmla="*/ 190500 w 762000"/>
                <a:gd name="connsiteY24" fmla="*/ 0 h 533400"/>
                <a:gd name="connsiteX25" fmla="*/ 0 w 762000"/>
                <a:gd name="connsiteY25" fmla="*/ 95250 h 533400"/>
                <a:gd name="connsiteX26" fmla="*/ 0 w 762000"/>
                <a:gd name="connsiteY26" fmla="*/ 533400 h 533400"/>
                <a:gd name="connsiteX27" fmla="*/ 190500 w 762000"/>
                <a:gd name="connsiteY27" fmla="*/ 438150 h 533400"/>
                <a:gd name="connsiteX28" fmla="*/ 381000 w 762000"/>
                <a:gd name="connsiteY28" fmla="*/ 533400 h 533400"/>
                <a:gd name="connsiteX29" fmla="*/ 571500 w 762000"/>
                <a:gd name="connsiteY29" fmla="*/ 438150 h 533400"/>
                <a:gd name="connsiteX30" fmla="*/ 762000 w 762000"/>
                <a:gd name="connsiteY30" fmla="*/ 533400 h 533400"/>
                <a:gd name="connsiteX31" fmla="*/ 762000 w 762000"/>
                <a:gd name="connsiteY31" fmla="*/ 95250 h 533400"/>
                <a:gd name="connsiteX32" fmla="*/ 699135 w 762000"/>
                <a:gd name="connsiteY32" fmla="*/ 63818 h 5334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62000" h="533400">
                  <a:moveTo>
                    <a:pt x="361950" y="460058"/>
                  </a:moveTo>
                  <a:lnTo>
                    <a:pt x="209550" y="383858"/>
                  </a:lnTo>
                  <a:lnTo>
                    <a:pt x="209550" y="73343"/>
                  </a:lnTo>
                  <a:lnTo>
                    <a:pt x="361950" y="149543"/>
                  </a:lnTo>
                  <a:lnTo>
                    <a:pt x="361950" y="460058"/>
                  </a:lnTo>
                  <a:close/>
                  <a:moveTo>
                    <a:pt x="171450" y="383858"/>
                  </a:moveTo>
                  <a:lnTo>
                    <a:pt x="57150" y="441008"/>
                  </a:lnTo>
                  <a:lnTo>
                    <a:pt x="57150" y="130493"/>
                  </a:lnTo>
                  <a:lnTo>
                    <a:pt x="171450" y="73343"/>
                  </a:lnTo>
                  <a:lnTo>
                    <a:pt x="171450" y="383858"/>
                  </a:lnTo>
                  <a:close/>
                  <a:moveTo>
                    <a:pt x="699135" y="63818"/>
                  </a:moveTo>
                  <a:lnTo>
                    <a:pt x="699135" y="63818"/>
                  </a:lnTo>
                  <a:lnTo>
                    <a:pt x="675323" y="115252"/>
                  </a:lnTo>
                  <a:lnTo>
                    <a:pt x="704850" y="130493"/>
                  </a:lnTo>
                  <a:lnTo>
                    <a:pt x="704850" y="441008"/>
                  </a:lnTo>
                  <a:lnTo>
                    <a:pt x="590550" y="383858"/>
                  </a:lnTo>
                  <a:lnTo>
                    <a:pt x="590550" y="257175"/>
                  </a:lnTo>
                  <a:lnTo>
                    <a:pt x="552450" y="257175"/>
                  </a:lnTo>
                  <a:lnTo>
                    <a:pt x="552450" y="383858"/>
                  </a:lnTo>
                  <a:lnTo>
                    <a:pt x="400050" y="460058"/>
                  </a:lnTo>
                  <a:lnTo>
                    <a:pt x="400050" y="149543"/>
                  </a:lnTo>
                  <a:lnTo>
                    <a:pt x="467678" y="115252"/>
                  </a:lnTo>
                  <a:lnTo>
                    <a:pt x="443865" y="63818"/>
                  </a:lnTo>
                  <a:lnTo>
                    <a:pt x="381000" y="95250"/>
                  </a:lnTo>
                  <a:lnTo>
                    <a:pt x="190500" y="0"/>
                  </a:lnTo>
                  <a:lnTo>
                    <a:pt x="0" y="95250"/>
                  </a:lnTo>
                  <a:lnTo>
                    <a:pt x="0" y="533400"/>
                  </a:lnTo>
                  <a:lnTo>
                    <a:pt x="190500" y="438150"/>
                  </a:lnTo>
                  <a:lnTo>
                    <a:pt x="381000" y="533400"/>
                  </a:lnTo>
                  <a:lnTo>
                    <a:pt x="571500" y="438150"/>
                  </a:lnTo>
                  <a:lnTo>
                    <a:pt x="762000" y="533400"/>
                  </a:lnTo>
                  <a:lnTo>
                    <a:pt x="762000" y="95250"/>
                  </a:lnTo>
                  <a:lnTo>
                    <a:pt x="699135" y="63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图形 23" descr="地球仪亚洲和澳大利亚"/>
          <p:cNvGrpSpPr/>
          <p:nvPr/>
        </p:nvGrpSpPr>
        <p:grpSpPr>
          <a:xfrm>
            <a:off x="9493971" y="2427455"/>
            <a:ext cx="723900" cy="723900"/>
            <a:chOff x="8674384" y="-361950"/>
            <a:chExt cx="723900" cy="7239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20" name="任意多边形: 形状 19"/>
            <p:cNvSpPr/>
            <p:nvPr/>
          </p:nvSpPr>
          <p:spPr>
            <a:xfrm>
              <a:off x="8674384" y="-361950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685800 h 723900"/>
                <a:gd name="connsiteX6" fmla="*/ 38100 w 723900"/>
                <a:gd name="connsiteY6" fmla="*/ 361950 h 723900"/>
                <a:gd name="connsiteX7" fmla="*/ 38100 w 723900"/>
                <a:gd name="connsiteY7" fmla="*/ 348615 h 723900"/>
                <a:gd name="connsiteX8" fmla="*/ 51435 w 723900"/>
                <a:gd name="connsiteY8" fmla="*/ 331470 h 723900"/>
                <a:gd name="connsiteX9" fmla="*/ 66675 w 723900"/>
                <a:gd name="connsiteY9" fmla="*/ 323850 h 723900"/>
                <a:gd name="connsiteX10" fmla="*/ 99060 w 723900"/>
                <a:gd name="connsiteY10" fmla="*/ 323850 h 723900"/>
                <a:gd name="connsiteX11" fmla="*/ 107632 w 723900"/>
                <a:gd name="connsiteY11" fmla="*/ 329565 h 723900"/>
                <a:gd name="connsiteX12" fmla="*/ 141923 w 723900"/>
                <a:gd name="connsiteY12" fmla="*/ 398145 h 723900"/>
                <a:gd name="connsiteX13" fmla="*/ 144780 w 723900"/>
                <a:gd name="connsiteY13" fmla="*/ 401955 h 723900"/>
                <a:gd name="connsiteX14" fmla="*/ 156210 w 723900"/>
                <a:gd name="connsiteY14" fmla="*/ 409575 h 723900"/>
                <a:gd name="connsiteX15" fmla="*/ 171450 w 723900"/>
                <a:gd name="connsiteY15" fmla="*/ 401955 h 723900"/>
                <a:gd name="connsiteX16" fmla="*/ 171450 w 723900"/>
                <a:gd name="connsiteY16" fmla="*/ 370523 h 723900"/>
                <a:gd name="connsiteX17" fmla="*/ 177165 w 723900"/>
                <a:gd name="connsiteY17" fmla="*/ 357188 h 723900"/>
                <a:gd name="connsiteX18" fmla="*/ 201930 w 723900"/>
                <a:gd name="connsiteY18" fmla="*/ 332423 h 723900"/>
                <a:gd name="connsiteX19" fmla="*/ 216218 w 723900"/>
                <a:gd name="connsiteY19" fmla="*/ 333375 h 723900"/>
                <a:gd name="connsiteX20" fmla="*/ 244793 w 723900"/>
                <a:gd name="connsiteY20" fmla="*/ 369570 h 723900"/>
                <a:gd name="connsiteX21" fmla="*/ 252413 w 723900"/>
                <a:gd name="connsiteY21" fmla="*/ 373380 h 723900"/>
                <a:gd name="connsiteX22" fmla="*/ 259080 w 723900"/>
                <a:gd name="connsiteY22" fmla="*/ 373380 h 723900"/>
                <a:gd name="connsiteX23" fmla="*/ 272415 w 723900"/>
                <a:gd name="connsiteY23" fmla="*/ 379095 h 723900"/>
                <a:gd name="connsiteX24" fmla="*/ 280035 w 723900"/>
                <a:gd name="connsiteY24" fmla="*/ 386715 h 723900"/>
                <a:gd name="connsiteX25" fmla="*/ 293370 w 723900"/>
                <a:gd name="connsiteY25" fmla="*/ 392430 h 723900"/>
                <a:gd name="connsiteX26" fmla="*/ 295275 w 723900"/>
                <a:gd name="connsiteY26" fmla="*/ 392430 h 723900"/>
                <a:gd name="connsiteX27" fmla="*/ 304800 w 723900"/>
                <a:gd name="connsiteY27" fmla="*/ 382905 h 723900"/>
                <a:gd name="connsiteX28" fmla="*/ 304800 w 723900"/>
                <a:gd name="connsiteY28" fmla="*/ 360045 h 723900"/>
                <a:gd name="connsiteX29" fmla="*/ 299085 w 723900"/>
                <a:gd name="connsiteY29" fmla="*/ 351473 h 723900"/>
                <a:gd name="connsiteX30" fmla="*/ 290513 w 723900"/>
                <a:gd name="connsiteY30" fmla="*/ 347663 h 723900"/>
                <a:gd name="connsiteX31" fmla="*/ 284798 w 723900"/>
                <a:gd name="connsiteY31" fmla="*/ 339090 h 723900"/>
                <a:gd name="connsiteX32" fmla="*/ 284798 w 723900"/>
                <a:gd name="connsiteY32" fmla="*/ 323850 h 723900"/>
                <a:gd name="connsiteX33" fmla="*/ 294323 w 723900"/>
                <a:gd name="connsiteY33" fmla="*/ 314325 h 723900"/>
                <a:gd name="connsiteX34" fmla="*/ 318135 w 723900"/>
                <a:gd name="connsiteY34" fmla="*/ 314325 h 723900"/>
                <a:gd name="connsiteX35" fmla="*/ 325755 w 723900"/>
                <a:gd name="connsiteY35" fmla="*/ 310515 h 723900"/>
                <a:gd name="connsiteX36" fmla="*/ 339090 w 723900"/>
                <a:gd name="connsiteY36" fmla="*/ 290513 h 723900"/>
                <a:gd name="connsiteX37" fmla="*/ 341948 w 723900"/>
                <a:gd name="connsiteY37" fmla="*/ 280035 h 723900"/>
                <a:gd name="connsiteX38" fmla="*/ 341948 w 723900"/>
                <a:gd name="connsiteY38" fmla="*/ 260033 h 723900"/>
                <a:gd name="connsiteX39" fmla="*/ 340995 w 723900"/>
                <a:gd name="connsiteY39" fmla="*/ 255270 h 723900"/>
                <a:gd name="connsiteX40" fmla="*/ 334328 w 723900"/>
                <a:gd name="connsiteY40" fmla="*/ 226695 h 723900"/>
                <a:gd name="connsiteX41" fmla="*/ 339090 w 723900"/>
                <a:gd name="connsiteY41" fmla="*/ 216218 h 723900"/>
                <a:gd name="connsiteX42" fmla="*/ 343853 w 723900"/>
                <a:gd name="connsiteY42" fmla="*/ 214313 h 723900"/>
                <a:gd name="connsiteX43" fmla="*/ 356235 w 723900"/>
                <a:gd name="connsiteY43" fmla="*/ 217170 h 723900"/>
                <a:gd name="connsiteX44" fmla="*/ 370523 w 723900"/>
                <a:gd name="connsiteY44" fmla="*/ 239077 h 723900"/>
                <a:gd name="connsiteX45" fmla="*/ 380048 w 723900"/>
                <a:gd name="connsiteY45" fmla="*/ 239077 h 723900"/>
                <a:gd name="connsiteX46" fmla="*/ 381953 w 723900"/>
                <a:gd name="connsiteY46" fmla="*/ 201930 h 723900"/>
                <a:gd name="connsiteX47" fmla="*/ 389573 w 723900"/>
                <a:gd name="connsiteY47" fmla="*/ 183833 h 723900"/>
                <a:gd name="connsiteX48" fmla="*/ 414338 w 723900"/>
                <a:gd name="connsiteY48" fmla="*/ 164783 h 723900"/>
                <a:gd name="connsiteX49" fmla="*/ 418148 w 723900"/>
                <a:gd name="connsiteY49" fmla="*/ 157163 h 723900"/>
                <a:gd name="connsiteX50" fmla="*/ 418148 w 723900"/>
                <a:gd name="connsiteY50" fmla="*/ 152400 h 723900"/>
                <a:gd name="connsiteX51" fmla="*/ 427673 w 723900"/>
                <a:gd name="connsiteY51" fmla="*/ 142875 h 723900"/>
                <a:gd name="connsiteX52" fmla="*/ 437198 w 723900"/>
                <a:gd name="connsiteY52" fmla="*/ 133350 h 723900"/>
                <a:gd name="connsiteX53" fmla="*/ 437198 w 723900"/>
                <a:gd name="connsiteY53" fmla="*/ 131445 h 723900"/>
                <a:gd name="connsiteX54" fmla="*/ 429578 w 723900"/>
                <a:gd name="connsiteY54" fmla="*/ 121920 h 723900"/>
                <a:gd name="connsiteX55" fmla="*/ 412433 w 723900"/>
                <a:gd name="connsiteY55" fmla="*/ 118110 h 723900"/>
                <a:gd name="connsiteX56" fmla="*/ 406718 w 723900"/>
                <a:gd name="connsiteY56" fmla="*/ 102870 h 723900"/>
                <a:gd name="connsiteX57" fmla="*/ 418148 w 723900"/>
                <a:gd name="connsiteY57" fmla="*/ 87630 h 723900"/>
                <a:gd name="connsiteX58" fmla="*/ 441008 w 723900"/>
                <a:gd name="connsiteY58" fmla="*/ 76200 h 723900"/>
                <a:gd name="connsiteX59" fmla="*/ 470535 w 723900"/>
                <a:gd name="connsiteY59" fmla="*/ 76200 h 723900"/>
                <a:gd name="connsiteX60" fmla="*/ 487680 w 723900"/>
                <a:gd name="connsiteY60" fmla="*/ 64770 h 723900"/>
                <a:gd name="connsiteX61" fmla="*/ 685800 w 723900"/>
                <a:gd name="connsiteY61" fmla="*/ 361950 h 723900"/>
                <a:gd name="connsiteX62" fmla="*/ 361950 w 723900"/>
                <a:gd name="connsiteY62" fmla="*/ 68580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685800"/>
                  </a:moveTo>
                  <a:cubicBezTo>
                    <a:pt x="183833" y="685800"/>
                    <a:pt x="38100" y="540068"/>
                    <a:pt x="38100" y="361950"/>
                  </a:cubicBezTo>
                  <a:cubicBezTo>
                    <a:pt x="38100" y="357188"/>
                    <a:pt x="38100" y="353378"/>
                    <a:pt x="38100" y="348615"/>
                  </a:cubicBezTo>
                  <a:lnTo>
                    <a:pt x="51435" y="331470"/>
                  </a:lnTo>
                  <a:cubicBezTo>
                    <a:pt x="55245" y="326708"/>
                    <a:pt x="60960" y="323850"/>
                    <a:pt x="66675" y="323850"/>
                  </a:cubicBezTo>
                  <a:lnTo>
                    <a:pt x="99060" y="323850"/>
                  </a:lnTo>
                  <a:cubicBezTo>
                    <a:pt x="102870" y="323850"/>
                    <a:pt x="105728" y="325755"/>
                    <a:pt x="107632" y="329565"/>
                  </a:cubicBezTo>
                  <a:lnTo>
                    <a:pt x="141923" y="398145"/>
                  </a:lnTo>
                  <a:cubicBezTo>
                    <a:pt x="142875" y="400050"/>
                    <a:pt x="143828" y="401003"/>
                    <a:pt x="144780" y="401955"/>
                  </a:cubicBezTo>
                  <a:lnTo>
                    <a:pt x="156210" y="409575"/>
                  </a:lnTo>
                  <a:cubicBezTo>
                    <a:pt x="162878" y="413385"/>
                    <a:pt x="171450" y="409575"/>
                    <a:pt x="171450" y="401955"/>
                  </a:cubicBezTo>
                  <a:lnTo>
                    <a:pt x="171450" y="370523"/>
                  </a:lnTo>
                  <a:cubicBezTo>
                    <a:pt x="171450" y="365760"/>
                    <a:pt x="173355" y="360998"/>
                    <a:pt x="177165" y="357188"/>
                  </a:cubicBezTo>
                  <a:lnTo>
                    <a:pt x="201930" y="332423"/>
                  </a:lnTo>
                  <a:cubicBezTo>
                    <a:pt x="205740" y="328613"/>
                    <a:pt x="212408" y="328613"/>
                    <a:pt x="216218" y="333375"/>
                  </a:cubicBezTo>
                  <a:lnTo>
                    <a:pt x="244793" y="369570"/>
                  </a:lnTo>
                  <a:cubicBezTo>
                    <a:pt x="246698" y="371475"/>
                    <a:pt x="249555" y="373380"/>
                    <a:pt x="252413" y="373380"/>
                  </a:cubicBezTo>
                  <a:lnTo>
                    <a:pt x="259080" y="373380"/>
                  </a:lnTo>
                  <a:cubicBezTo>
                    <a:pt x="263843" y="373380"/>
                    <a:pt x="268605" y="375285"/>
                    <a:pt x="272415" y="379095"/>
                  </a:cubicBezTo>
                  <a:lnTo>
                    <a:pt x="280035" y="386715"/>
                  </a:lnTo>
                  <a:cubicBezTo>
                    <a:pt x="283845" y="390525"/>
                    <a:pt x="288608" y="392430"/>
                    <a:pt x="293370" y="392430"/>
                  </a:cubicBezTo>
                  <a:lnTo>
                    <a:pt x="295275" y="392430"/>
                  </a:lnTo>
                  <a:cubicBezTo>
                    <a:pt x="300990" y="392430"/>
                    <a:pt x="304800" y="388620"/>
                    <a:pt x="304800" y="382905"/>
                  </a:cubicBezTo>
                  <a:lnTo>
                    <a:pt x="304800" y="360045"/>
                  </a:lnTo>
                  <a:cubicBezTo>
                    <a:pt x="304800" y="356235"/>
                    <a:pt x="302895" y="353378"/>
                    <a:pt x="299085" y="351473"/>
                  </a:cubicBezTo>
                  <a:lnTo>
                    <a:pt x="290513" y="347663"/>
                  </a:lnTo>
                  <a:cubicBezTo>
                    <a:pt x="287655" y="345758"/>
                    <a:pt x="284798" y="342900"/>
                    <a:pt x="284798" y="339090"/>
                  </a:cubicBezTo>
                  <a:lnTo>
                    <a:pt x="284798" y="323850"/>
                  </a:lnTo>
                  <a:cubicBezTo>
                    <a:pt x="284798" y="318135"/>
                    <a:pt x="288608" y="314325"/>
                    <a:pt x="294323" y="314325"/>
                  </a:cubicBezTo>
                  <a:lnTo>
                    <a:pt x="318135" y="314325"/>
                  </a:lnTo>
                  <a:cubicBezTo>
                    <a:pt x="320993" y="314325"/>
                    <a:pt x="323850" y="312420"/>
                    <a:pt x="325755" y="310515"/>
                  </a:cubicBezTo>
                  <a:lnTo>
                    <a:pt x="339090" y="290513"/>
                  </a:lnTo>
                  <a:cubicBezTo>
                    <a:pt x="340995" y="287655"/>
                    <a:pt x="341948" y="283845"/>
                    <a:pt x="341948" y="280035"/>
                  </a:cubicBezTo>
                  <a:lnTo>
                    <a:pt x="341948" y="260033"/>
                  </a:lnTo>
                  <a:cubicBezTo>
                    <a:pt x="341948" y="258127"/>
                    <a:pt x="341948" y="257175"/>
                    <a:pt x="340995" y="255270"/>
                  </a:cubicBezTo>
                  <a:lnTo>
                    <a:pt x="334328" y="226695"/>
                  </a:lnTo>
                  <a:cubicBezTo>
                    <a:pt x="333375" y="221933"/>
                    <a:pt x="335280" y="218123"/>
                    <a:pt x="339090" y="216218"/>
                  </a:cubicBezTo>
                  <a:lnTo>
                    <a:pt x="343853" y="214313"/>
                  </a:lnTo>
                  <a:cubicBezTo>
                    <a:pt x="348615" y="212408"/>
                    <a:pt x="353378" y="213360"/>
                    <a:pt x="356235" y="217170"/>
                  </a:cubicBezTo>
                  <a:cubicBezTo>
                    <a:pt x="356235" y="217170"/>
                    <a:pt x="364808" y="235268"/>
                    <a:pt x="370523" y="239077"/>
                  </a:cubicBezTo>
                  <a:cubicBezTo>
                    <a:pt x="372428" y="240030"/>
                    <a:pt x="378143" y="240983"/>
                    <a:pt x="380048" y="239077"/>
                  </a:cubicBezTo>
                  <a:cubicBezTo>
                    <a:pt x="385763" y="233363"/>
                    <a:pt x="383858" y="214313"/>
                    <a:pt x="381953" y="201930"/>
                  </a:cubicBezTo>
                  <a:cubicBezTo>
                    <a:pt x="381000" y="195263"/>
                    <a:pt x="383858" y="188595"/>
                    <a:pt x="389573" y="183833"/>
                  </a:cubicBezTo>
                  <a:lnTo>
                    <a:pt x="414338" y="164783"/>
                  </a:lnTo>
                  <a:cubicBezTo>
                    <a:pt x="417195" y="162878"/>
                    <a:pt x="418148" y="160020"/>
                    <a:pt x="418148" y="157163"/>
                  </a:cubicBezTo>
                  <a:lnTo>
                    <a:pt x="418148" y="152400"/>
                  </a:lnTo>
                  <a:cubicBezTo>
                    <a:pt x="418148" y="146685"/>
                    <a:pt x="421958" y="142875"/>
                    <a:pt x="427673" y="142875"/>
                  </a:cubicBezTo>
                  <a:cubicBezTo>
                    <a:pt x="433388" y="142875"/>
                    <a:pt x="437198" y="139065"/>
                    <a:pt x="437198" y="133350"/>
                  </a:cubicBezTo>
                  <a:lnTo>
                    <a:pt x="437198" y="131445"/>
                  </a:lnTo>
                  <a:cubicBezTo>
                    <a:pt x="437198" y="126682"/>
                    <a:pt x="434340" y="122873"/>
                    <a:pt x="429578" y="121920"/>
                  </a:cubicBezTo>
                  <a:lnTo>
                    <a:pt x="412433" y="118110"/>
                  </a:lnTo>
                  <a:cubicBezTo>
                    <a:pt x="405765" y="116205"/>
                    <a:pt x="402908" y="108585"/>
                    <a:pt x="406718" y="102870"/>
                  </a:cubicBezTo>
                  <a:lnTo>
                    <a:pt x="418148" y="87630"/>
                  </a:lnTo>
                  <a:cubicBezTo>
                    <a:pt x="423863" y="80010"/>
                    <a:pt x="432435" y="76200"/>
                    <a:pt x="441008" y="76200"/>
                  </a:cubicBezTo>
                  <a:lnTo>
                    <a:pt x="470535" y="76200"/>
                  </a:lnTo>
                  <a:cubicBezTo>
                    <a:pt x="478155" y="76200"/>
                    <a:pt x="484823" y="71438"/>
                    <a:pt x="487680" y="64770"/>
                  </a:cubicBezTo>
                  <a:cubicBezTo>
                    <a:pt x="604838" y="114300"/>
                    <a:pt x="685800" y="228600"/>
                    <a:pt x="685800" y="361950"/>
                  </a:cubicBezTo>
                  <a:cubicBezTo>
                    <a:pt x="685800" y="540068"/>
                    <a:pt x="540068" y="685800"/>
                    <a:pt x="361950" y="685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9014913" y="125491"/>
              <a:ext cx="191571" cy="131683"/>
            </a:xfrm>
            <a:custGeom>
              <a:gdLst>
                <a:gd name="connsiteX0" fmla="*/ 184298 w 191571"/>
                <a:gd name="connsiteY0" fmla="*/ 68818 h 131683"/>
                <a:gd name="connsiteX1" fmla="*/ 180488 w 191571"/>
                <a:gd name="connsiteY1" fmla="*/ 62151 h 131683"/>
                <a:gd name="connsiteX2" fmla="*/ 143340 w 191571"/>
                <a:gd name="connsiteY2" fmla="*/ 5953 h 131683"/>
                <a:gd name="connsiteX3" fmla="*/ 126195 w 191571"/>
                <a:gd name="connsiteY3" fmla="*/ 10716 h 131683"/>
                <a:gd name="connsiteX4" fmla="*/ 126195 w 191571"/>
                <a:gd name="connsiteY4" fmla="*/ 17383 h 131683"/>
                <a:gd name="connsiteX5" fmla="*/ 116670 w 191571"/>
                <a:gd name="connsiteY5" fmla="*/ 26908 h 131683"/>
                <a:gd name="connsiteX6" fmla="*/ 112860 w 191571"/>
                <a:gd name="connsiteY6" fmla="*/ 26908 h 131683"/>
                <a:gd name="connsiteX7" fmla="*/ 104288 w 191571"/>
                <a:gd name="connsiteY7" fmla="*/ 21193 h 131683"/>
                <a:gd name="connsiteX8" fmla="*/ 96668 w 191571"/>
                <a:gd name="connsiteY8" fmla="*/ 5001 h 131683"/>
                <a:gd name="connsiteX9" fmla="*/ 79523 w 191571"/>
                <a:gd name="connsiteY9" fmla="*/ 5001 h 131683"/>
                <a:gd name="connsiteX10" fmla="*/ 71903 w 191571"/>
                <a:gd name="connsiteY10" fmla="*/ 13573 h 131683"/>
                <a:gd name="connsiteX11" fmla="*/ 65235 w 191571"/>
                <a:gd name="connsiteY11" fmla="*/ 16431 h 131683"/>
                <a:gd name="connsiteX12" fmla="*/ 58568 w 191571"/>
                <a:gd name="connsiteY12" fmla="*/ 16431 h 131683"/>
                <a:gd name="connsiteX13" fmla="*/ 45233 w 191571"/>
                <a:gd name="connsiteY13" fmla="*/ 22146 h 131683"/>
                <a:gd name="connsiteX14" fmla="*/ 7133 w 191571"/>
                <a:gd name="connsiteY14" fmla="*/ 52626 h 131683"/>
                <a:gd name="connsiteX15" fmla="*/ 3323 w 191571"/>
                <a:gd name="connsiteY15" fmla="*/ 78343 h 131683"/>
                <a:gd name="connsiteX16" fmla="*/ 28088 w 191571"/>
                <a:gd name="connsiteY16" fmla="*/ 119301 h 131683"/>
                <a:gd name="connsiteX17" fmla="*/ 57615 w 191571"/>
                <a:gd name="connsiteY17" fmla="*/ 123111 h 131683"/>
                <a:gd name="connsiteX18" fmla="*/ 75713 w 191571"/>
                <a:gd name="connsiteY18" fmla="*/ 105013 h 131683"/>
                <a:gd name="connsiteX19" fmla="*/ 101430 w 191571"/>
                <a:gd name="connsiteY19" fmla="*/ 104061 h 131683"/>
                <a:gd name="connsiteX20" fmla="*/ 132863 w 191571"/>
                <a:gd name="connsiteY20" fmla="*/ 129778 h 131683"/>
                <a:gd name="connsiteX21" fmla="*/ 138578 w 191571"/>
                <a:gd name="connsiteY21" fmla="*/ 131683 h 131683"/>
                <a:gd name="connsiteX22" fmla="*/ 164295 w 191571"/>
                <a:gd name="connsiteY22" fmla="*/ 131683 h 131683"/>
                <a:gd name="connsiteX23" fmla="*/ 173820 w 191571"/>
                <a:gd name="connsiteY23" fmla="*/ 122158 h 131683"/>
                <a:gd name="connsiteX24" fmla="*/ 173820 w 191571"/>
                <a:gd name="connsiteY24" fmla="*/ 108823 h 131683"/>
                <a:gd name="connsiteX25" fmla="*/ 179535 w 191571"/>
                <a:gd name="connsiteY25" fmla="*/ 100251 h 131683"/>
                <a:gd name="connsiteX26" fmla="*/ 186203 w 191571"/>
                <a:gd name="connsiteY26" fmla="*/ 97393 h 131683"/>
                <a:gd name="connsiteX27" fmla="*/ 190965 w 191571"/>
                <a:gd name="connsiteY27" fmla="*/ 85963 h 131683"/>
                <a:gd name="connsiteX28" fmla="*/ 184298 w 191571"/>
                <a:gd name="connsiteY28" fmla="*/ 68818 h 13168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1571" h="131683">
                  <a:moveTo>
                    <a:pt x="184298" y="68818"/>
                  </a:moveTo>
                  <a:cubicBezTo>
                    <a:pt x="183345" y="66913"/>
                    <a:pt x="182393" y="64056"/>
                    <a:pt x="180488" y="62151"/>
                  </a:cubicBezTo>
                  <a:lnTo>
                    <a:pt x="143340" y="5953"/>
                  </a:lnTo>
                  <a:cubicBezTo>
                    <a:pt x="138578" y="-1667"/>
                    <a:pt x="126195" y="1191"/>
                    <a:pt x="126195" y="10716"/>
                  </a:cubicBezTo>
                  <a:lnTo>
                    <a:pt x="126195" y="17383"/>
                  </a:lnTo>
                  <a:cubicBezTo>
                    <a:pt x="126195" y="23098"/>
                    <a:pt x="122385" y="26908"/>
                    <a:pt x="116670" y="26908"/>
                  </a:cubicBezTo>
                  <a:lnTo>
                    <a:pt x="112860" y="26908"/>
                  </a:lnTo>
                  <a:cubicBezTo>
                    <a:pt x="109050" y="26908"/>
                    <a:pt x="106193" y="25003"/>
                    <a:pt x="104288" y="21193"/>
                  </a:cubicBezTo>
                  <a:lnTo>
                    <a:pt x="96668" y="5001"/>
                  </a:lnTo>
                  <a:cubicBezTo>
                    <a:pt x="92858" y="-1667"/>
                    <a:pt x="83333" y="-1667"/>
                    <a:pt x="79523" y="5001"/>
                  </a:cubicBezTo>
                  <a:lnTo>
                    <a:pt x="71903" y="13573"/>
                  </a:lnTo>
                  <a:cubicBezTo>
                    <a:pt x="69998" y="15478"/>
                    <a:pt x="67140" y="16431"/>
                    <a:pt x="65235" y="16431"/>
                  </a:cubicBezTo>
                  <a:lnTo>
                    <a:pt x="58568" y="16431"/>
                  </a:lnTo>
                  <a:cubicBezTo>
                    <a:pt x="53805" y="16431"/>
                    <a:pt x="49043" y="18336"/>
                    <a:pt x="45233" y="22146"/>
                  </a:cubicBezTo>
                  <a:lnTo>
                    <a:pt x="7133" y="52626"/>
                  </a:lnTo>
                  <a:cubicBezTo>
                    <a:pt x="-487" y="59293"/>
                    <a:pt x="-2392" y="70723"/>
                    <a:pt x="3323" y="78343"/>
                  </a:cubicBezTo>
                  <a:lnTo>
                    <a:pt x="28088" y="119301"/>
                  </a:lnTo>
                  <a:cubicBezTo>
                    <a:pt x="34755" y="129778"/>
                    <a:pt x="49043" y="131683"/>
                    <a:pt x="57615" y="123111"/>
                  </a:cubicBezTo>
                  <a:lnTo>
                    <a:pt x="75713" y="105013"/>
                  </a:lnTo>
                  <a:cubicBezTo>
                    <a:pt x="82380" y="98346"/>
                    <a:pt x="93810" y="97393"/>
                    <a:pt x="101430" y="104061"/>
                  </a:cubicBezTo>
                  <a:lnTo>
                    <a:pt x="132863" y="129778"/>
                  </a:lnTo>
                  <a:cubicBezTo>
                    <a:pt x="134768" y="130731"/>
                    <a:pt x="136673" y="131683"/>
                    <a:pt x="138578" y="131683"/>
                  </a:cubicBezTo>
                  <a:lnTo>
                    <a:pt x="164295" y="131683"/>
                  </a:lnTo>
                  <a:cubicBezTo>
                    <a:pt x="170010" y="131683"/>
                    <a:pt x="173820" y="127873"/>
                    <a:pt x="173820" y="122158"/>
                  </a:cubicBezTo>
                  <a:lnTo>
                    <a:pt x="173820" y="108823"/>
                  </a:lnTo>
                  <a:cubicBezTo>
                    <a:pt x="173820" y="105013"/>
                    <a:pt x="175725" y="102156"/>
                    <a:pt x="179535" y="100251"/>
                  </a:cubicBezTo>
                  <a:lnTo>
                    <a:pt x="186203" y="97393"/>
                  </a:lnTo>
                  <a:cubicBezTo>
                    <a:pt x="190013" y="95488"/>
                    <a:pt x="192870" y="90726"/>
                    <a:pt x="190965" y="85963"/>
                  </a:cubicBezTo>
                  <a:lnTo>
                    <a:pt x="184298" y="68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9093484" y="57150"/>
              <a:ext cx="76200" cy="44767"/>
            </a:xfrm>
            <a:custGeom>
              <a:gdLst>
                <a:gd name="connsiteX0" fmla="*/ 0 w 76200"/>
                <a:gd name="connsiteY0" fmla="*/ 9525 h 44767"/>
                <a:gd name="connsiteX1" fmla="*/ 23813 w 76200"/>
                <a:gd name="connsiteY1" fmla="*/ 40957 h 44767"/>
                <a:gd name="connsiteX2" fmla="*/ 35243 w 76200"/>
                <a:gd name="connsiteY2" fmla="*/ 43815 h 44767"/>
                <a:gd name="connsiteX3" fmla="*/ 47625 w 76200"/>
                <a:gd name="connsiteY3" fmla="*/ 38100 h 44767"/>
                <a:gd name="connsiteX4" fmla="*/ 63818 w 76200"/>
                <a:gd name="connsiteY4" fmla="*/ 43815 h 44767"/>
                <a:gd name="connsiteX5" fmla="*/ 76200 w 76200"/>
                <a:gd name="connsiteY5" fmla="*/ 35243 h 44767"/>
                <a:gd name="connsiteX6" fmla="*/ 76200 w 76200"/>
                <a:gd name="connsiteY6" fmla="*/ 35243 h 44767"/>
                <a:gd name="connsiteX7" fmla="*/ 71438 w 76200"/>
                <a:gd name="connsiteY7" fmla="*/ 26670 h 44767"/>
                <a:gd name="connsiteX8" fmla="*/ 30480 w 76200"/>
                <a:gd name="connsiteY8" fmla="*/ 1905 h 44767"/>
                <a:gd name="connsiteX9" fmla="*/ 25718 w 76200"/>
                <a:gd name="connsiteY9" fmla="*/ 0 h 44767"/>
                <a:gd name="connsiteX10" fmla="*/ 0 w 76200"/>
                <a:gd name="connsiteY10" fmla="*/ 0 h 44767"/>
                <a:gd name="connsiteX11" fmla="*/ 0 w 76200"/>
                <a:gd name="connsiteY11" fmla="*/ 9525 h 4476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44767">
                  <a:moveTo>
                    <a:pt x="0" y="9525"/>
                  </a:moveTo>
                  <a:lnTo>
                    <a:pt x="23813" y="40957"/>
                  </a:lnTo>
                  <a:cubicBezTo>
                    <a:pt x="26670" y="44768"/>
                    <a:pt x="31432" y="45720"/>
                    <a:pt x="35243" y="43815"/>
                  </a:cubicBezTo>
                  <a:lnTo>
                    <a:pt x="47625" y="38100"/>
                  </a:lnTo>
                  <a:lnTo>
                    <a:pt x="63818" y="43815"/>
                  </a:lnTo>
                  <a:cubicBezTo>
                    <a:pt x="69532" y="45720"/>
                    <a:pt x="76200" y="40957"/>
                    <a:pt x="76200" y="35243"/>
                  </a:cubicBezTo>
                  <a:lnTo>
                    <a:pt x="76200" y="35243"/>
                  </a:lnTo>
                  <a:cubicBezTo>
                    <a:pt x="76200" y="31432"/>
                    <a:pt x="74295" y="28575"/>
                    <a:pt x="71438" y="26670"/>
                  </a:cubicBezTo>
                  <a:lnTo>
                    <a:pt x="30480" y="1905"/>
                  </a:lnTo>
                  <a:cubicBezTo>
                    <a:pt x="29527" y="0"/>
                    <a:pt x="27623" y="0"/>
                    <a:pt x="25718" y="0"/>
                  </a:cubicBezTo>
                  <a:lnTo>
                    <a:pt x="0" y="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8987813" y="42089"/>
              <a:ext cx="38399" cy="39460"/>
            </a:xfrm>
            <a:custGeom>
              <a:gdLst>
                <a:gd name="connsiteX0" fmla="*/ 32328 w 38399"/>
                <a:gd name="connsiteY0" fmla="*/ 32205 h 39460"/>
                <a:gd name="connsiteX1" fmla="*/ 38043 w 38399"/>
                <a:gd name="connsiteY1" fmla="*/ 11250 h 39460"/>
                <a:gd name="connsiteX2" fmla="*/ 35185 w 38399"/>
                <a:gd name="connsiteY2" fmla="*/ 2678 h 39460"/>
                <a:gd name="connsiteX3" fmla="*/ 22803 w 38399"/>
                <a:gd name="connsiteY3" fmla="*/ 1725 h 39460"/>
                <a:gd name="connsiteX4" fmla="*/ 3753 w 38399"/>
                <a:gd name="connsiteY4" fmla="*/ 16013 h 39460"/>
                <a:gd name="connsiteX5" fmla="*/ 5658 w 38399"/>
                <a:gd name="connsiteY5" fmla="*/ 32205 h 39460"/>
                <a:gd name="connsiteX6" fmla="*/ 18993 w 38399"/>
                <a:gd name="connsiteY6" fmla="*/ 38873 h 39460"/>
                <a:gd name="connsiteX7" fmla="*/ 32328 w 38399"/>
                <a:gd name="connsiteY7" fmla="*/ 32205 h 394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" h="39460">
                  <a:moveTo>
                    <a:pt x="32328" y="32205"/>
                  </a:moveTo>
                  <a:lnTo>
                    <a:pt x="38043" y="11250"/>
                  </a:lnTo>
                  <a:cubicBezTo>
                    <a:pt x="38995" y="8393"/>
                    <a:pt x="38043" y="4583"/>
                    <a:pt x="35185" y="2678"/>
                  </a:cubicBezTo>
                  <a:cubicBezTo>
                    <a:pt x="32328" y="-180"/>
                    <a:pt x="26613" y="-1132"/>
                    <a:pt x="22803" y="1725"/>
                  </a:cubicBezTo>
                  <a:lnTo>
                    <a:pt x="3753" y="16013"/>
                  </a:lnTo>
                  <a:cubicBezTo>
                    <a:pt x="-1962" y="19823"/>
                    <a:pt x="-1010" y="29348"/>
                    <a:pt x="5658" y="32205"/>
                  </a:cubicBezTo>
                  <a:lnTo>
                    <a:pt x="18993" y="38873"/>
                  </a:lnTo>
                  <a:cubicBezTo>
                    <a:pt x="24708" y="40778"/>
                    <a:pt x="30423" y="37920"/>
                    <a:pt x="32328" y="322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8912509" y="50662"/>
              <a:ext cx="95250" cy="62106"/>
            </a:xfrm>
            <a:custGeom>
              <a:gdLst>
                <a:gd name="connsiteX0" fmla="*/ 16193 w 95250"/>
                <a:gd name="connsiteY0" fmla="*/ 1725 h 62106"/>
                <a:gd name="connsiteX1" fmla="*/ 3810 w 95250"/>
                <a:gd name="connsiteY1" fmla="*/ 2678 h 62106"/>
                <a:gd name="connsiteX2" fmla="*/ 0 w 95250"/>
                <a:gd name="connsiteY2" fmla="*/ 6488 h 62106"/>
                <a:gd name="connsiteX3" fmla="*/ 56198 w 95250"/>
                <a:gd name="connsiteY3" fmla="*/ 53160 h 62106"/>
                <a:gd name="connsiteX4" fmla="*/ 59055 w 95250"/>
                <a:gd name="connsiteY4" fmla="*/ 55065 h 62106"/>
                <a:gd name="connsiteX5" fmla="*/ 80010 w 95250"/>
                <a:gd name="connsiteY5" fmla="*/ 61733 h 62106"/>
                <a:gd name="connsiteX6" fmla="*/ 89535 w 95250"/>
                <a:gd name="connsiteY6" fmla="*/ 59828 h 62106"/>
                <a:gd name="connsiteX7" fmla="*/ 95250 w 95250"/>
                <a:gd name="connsiteY7" fmla="*/ 54113 h 62106"/>
                <a:gd name="connsiteX8" fmla="*/ 16193 w 95250"/>
                <a:gd name="connsiteY8" fmla="*/ 1725 h 6210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62106">
                  <a:moveTo>
                    <a:pt x="16193" y="1725"/>
                  </a:moveTo>
                  <a:cubicBezTo>
                    <a:pt x="12382" y="-1132"/>
                    <a:pt x="7620" y="-180"/>
                    <a:pt x="3810" y="2678"/>
                  </a:cubicBezTo>
                  <a:lnTo>
                    <a:pt x="0" y="6488"/>
                  </a:lnTo>
                  <a:lnTo>
                    <a:pt x="56198" y="53160"/>
                  </a:lnTo>
                  <a:cubicBezTo>
                    <a:pt x="57150" y="54113"/>
                    <a:pt x="58102" y="54113"/>
                    <a:pt x="59055" y="55065"/>
                  </a:cubicBezTo>
                  <a:lnTo>
                    <a:pt x="80010" y="61733"/>
                  </a:lnTo>
                  <a:cubicBezTo>
                    <a:pt x="83820" y="62685"/>
                    <a:pt x="87630" y="61733"/>
                    <a:pt x="89535" y="59828"/>
                  </a:cubicBezTo>
                  <a:lnTo>
                    <a:pt x="95250" y="54113"/>
                  </a:lnTo>
                  <a:cubicBezTo>
                    <a:pt x="55245" y="42683"/>
                    <a:pt x="16193" y="1725"/>
                    <a:pt x="16193" y="1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9055083" y="-163353"/>
              <a:ext cx="58671" cy="68354"/>
            </a:xfrm>
            <a:custGeom>
              <a:gdLst>
                <a:gd name="connsiteX0" fmla="*/ 9826 w 58671"/>
                <a:gd name="connsiteY0" fmla="*/ 68104 h 68354"/>
                <a:gd name="connsiteX1" fmla="*/ 57451 w 58671"/>
                <a:gd name="connsiteY1" fmla="*/ 1429 h 68354"/>
                <a:gd name="connsiteX2" fmla="*/ 47926 w 58671"/>
                <a:gd name="connsiteY2" fmla="*/ 1429 h 68354"/>
                <a:gd name="connsiteX3" fmla="*/ 301 w 58671"/>
                <a:gd name="connsiteY3" fmla="*/ 58579 h 68354"/>
                <a:gd name="connsiteX4" fmla="*/ 9826 w 58671"/>
                <a:gd name="connsiteY4" fmla="*/ 68104 h 683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1" h="68354">
                  <a:moveTo>
                    <a:pt x="9826" y="68104"/>
                  </a:moveTo>
                  <a:cubicBezTo>
                    <a:pt x="35543" y="50959"/>
                    <a:pt x="65071" y="30956"/>
                    <a:pt x="57451" y="1429"/>
                  </a:cubicBezTo>
                  <a:cubicBezTo>
                    <a:pt x="56498" y="-476"/>
                    <a:pt x="48878" y="-476"/>
                    <a:pt x="47926" y="1429"/>
                  </a:cubicBezTo>
                  <a:cubicBezTo>
                    <a:pt x="44116" y="18574"/>
                    <a:pt x="40306" y="32861"/>
                    <a:pt x="301" y="58579"/>
                  </a:cubicBezTo>
                  <a:cubicBezTo>
                    <a:pt x="-1604" y="60484"/>
                    <a:pt x="6016" y="70009"/>
                    <a:pt x="9826" y="681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6" name="组合 45"/>
          <p:cNvGrpSpPr/>
          <p:nvPr/>
        </p:nvGrpSpPr>
        <p:grpSpPr>
          <a:xfrm>
            <a:off x="4706937" y="3362325"/>
            <a:ext cx="2778125" cy="3105150"/>
            <a:chOff x="4706937" y="3362325"/>
            <a:chExt cx="2778125" cy="3105150"/>
          </a:xfrm>
        </p:grpSpPr>
        <p:sp>
          <p:nvSpPr>
            <p:cNvPr id="4" name="椭圆 3"/>
            <p:cNvSpPr/>
            <p:nvPr/>
          </p:nvSpPr>
          <p:spPr bwMode="auto">
            <a:xfrm>
              <a:off x="4706937" y="3532188"/>
              <a:ext cx="2778125" cy="2776537"/>
            </a:xfrm>
            <a:prstGeom prst="ellipse">
              <a:avLst/>
            </a:prstGeom>
            <a:solidFill>
              <a:srgbClr val="F8DC4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椭圆 8"/>
            <p:cNvSpPr>
              <a:spLocks noChangeArrowheads="1"/>
            </p:cNvSpPr>
            <p:nvPr/>
          </p:nvSpPr>
          <p:spPr bwMode="auto">
            <a:xfrm>
              <a:off x="4945754" y="3767501"/>
              <a:ext cx="2307990" cy="2307044"/>
            </a:xfrm>
            <a:prstGeom prst="ellipse">
              <a:avLst/>
            </a:prstGeom>
            <a:solidFill>
              <a:srgbClr val="DEA004"/>
            </a:solidFill>
            <a:ln w="38100" algn="ctr">
              <a:solidFill>
                <a:srgbClr val="C89102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" name="平行四边形 59"/>
            <p:cNvSpPr>
              <a:spLocks noChangeArrowheads="1"/>
            </p:cNvSpPr>
            <p:nvPr/>
          </p:nvSpPr>
          <p:spPr bwMode="auto">
            <a:xfrm rot="2462941">
              <a:off x="6098545" y="3665540"/>
              <a:ext cx="232874" cy="280193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9" name="平行四边形 61"/>
            <p:cNvSpPr>
              <a:spLocks noChangeArrowheads="1"/>
            </p:cNvSpPr>
            <p:nvPr/>
          </p:nvSpPr>
          <p:spPr bwMode="auto">
            <a:xfrm rot="2462941">
              <a:off x="5701194" y="3362325"/>
              <a:ext cx="449706" cy="283941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5863888" y="5198334"/>
              <a:ext cx="47382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4799538" y="4678133"/>
            <a:ext cx="2592922" cy="46157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srgbClr val="FBC02D"/>
                    </a:gs>
                  </a:gsLst>
                  <a:lin ang="16200000" scaled="1"/>
                </a:gradFill>
                <a:effectLst/>
                <a:uLnTx/>
                <a:uFillTx/>
                <a:latin typeface="+mn-ea"/>
                <a:cs typeface="+mn-ea"/>
                <a:sym typeface="+mn-lt"/>
              </a:rPr>
              <a:t>你的标题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gradFill>
                <a:gsLst>
                  <a:gs pos="100000">
                    <a:prstClr val="white"/>
                  </a:gs>
                  <a:gs pos="0">
                    <a:srgbClr val="FBC02D"/>
                  </a:gs>
                </a:gsLst>
                <a:lin ang="16200000" scaled="1"/>
              </a:gra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" name="弧形 1"/>
          <p:cNvSpPr/>
          <p:nvPr/>
        </p:nvSpPr>
        <p:spPr bwMode="auto">
          <a:xfrm>
            <a:off x="3933823" y="2758280"/>
            <a:ext cx="4324352" cy="4324352"/>
          </a:xfrm>
          <a:prstGeom prst="arc">
            <a:avLst>
              <a:gd name="adj1" fmla="val 10809143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grpSp>
        <p:nvGrpSpPr>
          <p:cNvPr id="11" name="组合 12"/>
          <p:cNvGrpSpPr/>
          <p:nvPr/>
        </p:nvGrpSpPr>
        <p:grpSpPr>
          <a:xfrm>
            <a:off x="3825094" y="4782032"/>
            <a:ext cx="217457" cy="243056"/>
            <a:chOff x="367288" y="1869985"/>
            <a:chExt cx="2777552" cy="3105782"/>
          </a:xfrm>
        </p:grpSpPr>
        <p:sp>
          <p:nvSpPr>
            <p:cNvPr id="12" name="椭圆 1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16" name="组合 12"/>
          <p:cNvGrpSpPr/>
          <p:nvPr/>
        </p:nvGrpSpPr>
        <p:grpSpPr>
          <a:xfrm>
            <a:off x="8149446" y="4782032"/>
            <a:ext cx="217457" cy="243056"/>
            <a:chOff x="367288" y="1869985"/>
            <a:chExt cx="2777552" cy="3105782"/>
          </a:xfrm>
        </p:grpSpPr>
        <p:sp>
          <p:nvSpPr>
            <p:cNvPr id="17" name="椭圆 16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8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9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0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21" name="组合 12"/>
          <p:cNvGrpSpPr/>
          <p:nvPr/>
        </p:nvGrpSpPr>
        <p:grpSpPr>
          <a:xfrm>
            <a:off x="7654161" y="3440096"/>
            <a:ext cx="217457" cy="243056"/>
            <a:chOff x="367288" y="1869985"/>
            <a:chExt cx="2777552" cy="3105782"/>
          </a:xfrm>
        </p:grpSpPr>
        <p:sp>
          <p:nvSpPr>
            <p:cNvPr id="22" name="椭圆 2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26" name="组合 12"/>
          <p:cNvGrpSpPr/>
          <p:nvPr/>
        </p:nvGrpSpPr>
        <p:grpSpPr>
          <a:xfrm>
            <a:off x="4266016" y="3492448"/>
            <a:ext cx="217457" cy="243056"/>
            <a:chOff x="367288" y="1869985"/>
            <a:chExt cx="2777552" cy="3105782"/>
          </a:xfrm>
        </p:grpSpPr>
        <p:sp>
          <p:nvSpPr>
            <p:cNvPr id="27" name="椭圆 26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8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9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0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31" name="组合 12"/>
          <p:cNvGrpSpPr/>
          <p:nvPr/>
        </p:nvGrpSpPr>
        <p:grpSpPr>
          <a:xfrm>
            <a:off x="5987270" y="2641900"/>
            <a:ext cx="217457" cy="243056"/>
            <a:chOff x="367288" y="1869985"/>
            <a:chExt cx="2777552" cy="3105782"/>
          </a:xfrm>
        </p:grpSpPr>
        <p:sp>
          <p:nvSpPr>
            <p:cNvPr id="32" name="椭圆 31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3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4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5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4476269" y="1179654"/>
            <a:ext cx="324802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44113" y="21435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928321" y="305966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28321" y="2112472"/>
            <a:ext cx="324802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386512" y="305966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57144" y="2112472"/>
            <a:ext cx="324802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919585" y="473076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66837" y="470849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395250" y="3825898"/>
            <a:ext cx="324802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4621" y="3877169"/>
            <a:ext cx="324802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4" name="组合 33"/>
          <p:cNvGrpSpPr/>
          <p:nvPr/>
        </p:nvGrpSpPr>
        <p:grpSpPr>
          <a:xfrm>
            <a:off x="6200385" y="3998752"/>
            <a:ext cx="5123866" cy="2274034"/>
            <a:chOff x="853945" y="642060"/>
            <a:chExt cx="4846676" cy="2674354"/>
          </a:xfrm>
        </p:grpSpPr>
        <p:sp>
          <p:nvSpPr>
            <p:cNvPr id="35" name="矩形: 圆顶角 34"/>
            <p:cNvSpPr/>
            <p:nvPr/>
          </p:nvSpPr>
          <p:spPr bwMode="auto">
            <a:xfrm>
              <a:off x="853945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853945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00385" y="1329547"/>
            <a:ext cx="5123866" cy="2274034"/>
            <a:chOff x="853945" y="642060"/>
            <a:chExt cx="4846676" cy="2674354"/>
          </a:xfrm>
        </p:grpSpPr>
        <p:sp>
          <p:nvSpPr>
            <p:cNvPr id="38" name="矩形: 圆顶角 37"/>
            <p:cNvSpPr/>
            <p:nvPr/>
          </p:nvSpPr>
          <p:spPr bwMode="auto">
            <a:xfrm>
              <a:off x="853945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853945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53945" y="3998752"/>
            <a:ext cx="5123866" cy="2274034"/>
            <a:chOff x="853945" y="642060"/>
            <a:chExt cx="4846676" cy="2674354"/>
          </a:xfrm>
        </p:grpSpPr>
        <p:sp>
          <p:nvSpPr>
            <p:cNvPr id="32" name="矩形: 圆顶角 31"/>
            <p:cNvSpPr/>
            <p:nvPr/>
          </p:nvSpPr>
          <p:spPr bwMode="auto">
            <a:xfrm>
              <a:off x="853945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853945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53945" y="1329547"/>
            <a:ext cx="5123866" cy="2274034"/>
            <a:chOff x="853945" y="642060"/>
            <a:chExt cx="4846676" cy="2674354"/>
          </a:xfrm>
        </p:grpSpPr>
        <p:sp>
          <p:nvSpPr>
            <p:cNvPr id="29" name="矩形: 圆顶角 28"/>
            <p:cNvSpPr/>
            <p:nvPr/>
          </p:nvSpPr>
          <p:spPr bwMode="auto">
            <a:xfrm>
              <a:off x="853945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853945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四项图文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91664" y="1633069"/>
            <a:ext cx="3063037" cy="15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43984" y="166093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图片 17" descr="图片包含 桌子, 食物, 水, 风景&#10;&#10;描述已自动生成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363960" y="2121899"/>
            <a:ext cx="963221" cy="963221"/>
          </a:xfrm>
          <a:prstGeom prst="ellipse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8024065" y="1633069"/>
            <a:ext cx="3063037" cy="15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76385" y="166093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图片 20" descr="图片包含 桌子, 食物, 水, 风景&#10;&#10;描述已自动生成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6796361" y="2121899"/>
            <a:ext cx="963221" cy="963221"/>
          </a:xfrm>
          <a:prstGeom prst="ellipse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024065" y="4363569"/>
            <a:ext cx="3063037" cy="15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76385" y="439143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图片 23" descr="图片包含 桌子, 食物, 水, 风景&#10;&#10;描述已自动生成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6796361" y="4852399"/>
            <a:ext cx="963221" cy="963221"/>
          </a:xfrm>
          <a:prstGeom prst="ellipse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591662" y="4363569"/>
            <a:ext cx="3063037" cy="15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43982" y="439143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" name="图片 26" descr="图片包含 桌子, 食物, 水, 风景&#10;&#10;描述已自动生成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363958" y="4852399"/>
            <a:ext cx="963221" cy="963221"/>
          </a:xfrm>
          <a:prstGeom prst="ellipse">
            <a:avLst/>
          </a:prstGeom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矩形: 圆顶角 41"/>
          <p:cNvSpPr/>
          <p:nvPr/>
        </p:nvSpPr>
        <p:spPr bwMode="auto">
          <a:xfrm>
            <a:off x="695324" y="1352939"/>
            <a:ext cx="10801351" cy="4955396"/>
          </a:xfrm>
          <a:prstGeom prst="round2SameRect">
            <a:avLst>
              <a:gd name="adj1" fmla="val 4769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六项图文</a:t>
            </a:r>
            <a:endParaRPr lang="zh-CN" altLang="en-US"/>
          </a:p>
        </p:txBody>
      </p:sp>
      <p:grpSp>
        <p:nvGrpSpPr>
          <p:cNvPr id="3" name="图形 25" descr="罗盘"/>
          <p:cNvGrpSpPr/>
          <p:nvPr/>
        </p:nvGrpSpPr>
        <p:grpSpPr>
          <a:xfrm>
            <a:off x="1315319" y="1801734"/>
            <a:ext cx="592885" cy="592885"/>
            <a:chOff x="1868184" y="2438633"/>
            <a:chExt cx="914400" cy="914400"/>
          </a:xfr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</a:gradFill>
        </p:grpSpPr>
        <p:sp>
          <p:nvSpPr>
            <p:cNvPr id="4" name="任意多边形: 形状 3"/>
            <p:cNvSpPr/>
            <p:nvPr/>
          </p:nvSpPr>
          <p:spPr>
            <a:xfrm>
              <a:off x="1963434" y="2533883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57150 h 723900"/>
                <a:gd name="connsiteX6" fmla="*/ 666750 w 723900"/>
                <a:gd name="connsiteY6" fmla="*/ 361950 h 723900"/>
                <a:gd name="connsiteX7" fmla="*/ 361950 w 723900"/>
                <a:gd name="connsiteY7" fmla="*/ 666750 h 723900"/>
                <a:gd name="connsiteX8" fmla="*/ 57150 w 723900"/>
                <a:gd name="connsiteY8" fmla="*/ 361950 h 723900"/>
                <a:gd name="connsiteX9" fmla="*/ 361950 w 723900"/>
                <a:gd name="connsiteY9" fmla="*/ 5715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57150"/>
                  </a:moveTo>
                  <a:cubicBezTo>
                    <a:pt x="529590" y="57150"/>
                    <a:pt x="666750" y="19431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2176794" y="2749147"/>
              <a:ext cx="295275" cy="295275"/>
            </a:xfrm>
            <a:custGeom>
              <a:gdLst>
                <a:gd name="connsiteX0" fmla="*/ 0 w 295275"/>
                <a:gd name="connsiteY0" fmla="*/ 295275 h 295275"/>
                <a:gd name="connsiteX1" fmla="*/ 209550 w 295275"/>
                <a:gd name="connsiteY1" fmla="*/ 209550 h 295275"/>
                <a:gd name="connsiteX2" fmla="*/ 295275 w 295275"/>
                <a:gd name="connsiteY2" fmla="*/ 0 h 295275"/>
                <a:gd name="connsiteX3" fmla="*/ 85725 w 295275"/>
                <a:gd name="connsiteY3" fmla="*/ 87630 h 295275"/>
                <a:gd name="connsiteX4" fmla="*/ 0 w 295275"/>
                <a:gd name="connsiteY4" fmla="*/ 295275 h 295275"/>
                <a:gd name="connsiteX5" fmla="*/ 148590 w 295275"/>
                <a:gd name="connsiteY5" fmla="*/ 127635 h 295275"/>
                <a:gd name="connsiteX6" fmla="*/ 167640 w 295275"/>
                <a:gd name="connsiteY6" fmla="*/ 146685 h 295275"/>
                <a:gd name="connsiteX7" fmla="*/ 148590 w 295275"/>
                <a:gd name="connsiteY7" fmla="*/ 165735 h 295275"/>
                <a:gd name="connsiteX8" fmla="*/ 129540 w 295275"/>
                <a:gd name="connsiteY8" fmla="*/ 146685 h 295275"/>
                <a:gd name="connsiteX9" fmla="*/ 148590 w 295275"/>
                <a:gd name="connsiteY9" fmla="*/ 127635 h 2952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5" h="295275">
                  <a:moveTo>
                    <a:pt x="0" y="295275"/>
                  </a:moveTo>
                  <a:lnTo>
                    <a:pt x="209550" y="209550"/>
                  </a:lnTo>
                  <a:lnTo>
                    <a:pt x="295275" y="0"/>
                  </a:lnTo>
                  <a:lnTo>
                    <a:pt x="85725" y="87630"/>
                  </a:lnTo>
                  <a:lnTo>
                    <a:pt x="0" y="295275"/>
                  </a:lnTo>
                  <a:close/>
                  <a:moveTo>
                    <a:pt x="148590" y="127635"/>
                  </a:moveTo>
                  <a:cubicBezTo>
                    <a:pt x="160020" y="127635"/>
                    <a:pt x="167640" y="135255"/>
                    <a:pt x="167640" y="146685"/>
                  </a:cubicBezTo>
                  <a:cubicBezTo>
                    <a:pt x="167640" y="158115"/>
                    <a:pt x="160020" y="165735"/>
                    <a:pt x="148590" y="165735"/>
                  </a:cubicBezTo>
                  <a:cubicBezTo>
                    <a:pt x="137160" y="165735"/>
                    <a:pt x="129540" y="158115"/>
                    <a:pt x="129540" y="146685"/>
                  </a:cubicBezTo>
                  <a:cubicBezTo>
                    <a:pt x="129540" y="135255"/>
                    <a:pt x="137160" y="127635"/>
                    <a:pt x="148590" y="12763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" name="图形 2" descr="带标记的地图"/>
          <p:cNvGrpSpPr/>
          <p:nvPr/>
        </p:nvGrpSpPr>
        <p:grpSpPr>
          <a:xfrm>
            <a:off x="5073445" y="1801734"/>
            <a:ext cx="592885" cy="592885"/>
            <a:chOff x="6139402" y="388456"/>
            <a:chExt cx="914400" cy="9144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8" name="任意多边形: 形状 7"/>
            <p:cNvSpPr/>
            <p:nvPr/>
          </p:nvSpPr>
          <p:spPr>
            <a:xfrm>
              <a:off x="6687033" y="536002"/>
              <a:ext cx="200080" cy="304891"/>
            </a:xfrm>
            <a:custGeom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6215602" y="621818"/>
              <a:ext cx="762000" cy="533400"/>
            </a:xfrm>
            <a:custGeom>
              <a:gdLst>
                <a:gd name="connsiteX0" fmla="*/ 361950 w 762000"/>
                <a:gd name="connsiteY0" fmla="*/ 460058 h 533400"/>
                <a:gd name="connsiteX1" fmla="*/ 209550 w 762000"/>
                <a:gd name="connsiteY1" fmla="*/ 383858 h 533400"/>
                <a:gd name="connsiteX2" fmla="*/ 209550 w 762000"/>
                <a:gd name="connsiteY2" fmla="*/ 73343 h 533400"/>
                <a:gd name="connsiteX3" fmla="*/ 361950 w 762000"/>
                <a:gd name="connsiteY3" fmla="*/ 149543 h 533400"/>
                <a:gd name="connsiteX4" fmla="*/ 361950 w 762000"/>
                <a:gd name="connsiteY4" fmla="*/ 460058 h 533400"/>
                <a:gd name="connsiteX5" fmla="*/ 171450 w 762000"/>
                <a:gd name="connsiteY5" fmla="*/ 383858 h 533400"/>
                <a:gd name="connsiteX6" fmla="*/ 57150 w 762000"/>
                <a:gd name="connsiteY6" fmla="*/ 441008 h 533400"/>
                <a:gd name="connsiteX7" fmla="*/ 57150 w 762000"/>
                <a:gd name="connsiteY7" fmla="*/ 130493 h 533400"/>
                <a:gd name="connsiteX8" fmla="*/ 171450 w 762000"/>
                <a:gd name="connsiteY8" fmla="*/ 73343 h 533400"/>
                <a:gd name="connsiteX9" fmla="*/ 171450 w 762000"/>
                <a:gd name="connsiteY9" fmla="*/ 383858 h 533400"/>
                <a:gd name="connsiteX10" fmla="*/ 699135 w 762000"/>
                <a:gd name="connsiteY10" fmla="*/ 63818 h 533400"/>
                <a:gd name="connsiteX11" fmla="*/ 699135 w 762000"/>
                <a:gd name="connsiteY11" fmla="*/ 63818 h 533400"/>
                <a:gd name="connsiteX12" fmla="*/ 675323 w 762000"/>
                <a:gd name="connsiteY12" fmla="*/ 115252 h 533400"/>
                <a:gd name="connsiteX13" fmla="*/ 704850 w 762000"/>
                <a:gd name="connsiteY13" fmla="*/ 130493 h 533400"/>
                <a:gd name="connsiteX14" fmla="*/ 704850 w 762000"/>
                <a:gd name="connsiteY14" fmla="*/ 441008 h 533400"/>
                <a:gd name="connsiteX15" fmla="*/ 590550 w 762000"/>
                <a:gd name="connsiteY15" fmla="*/ 383858 h 533400"/>
                <a:gd name="connsiteX16" fmla="*/ 590550 w 762000"/>
                <a:gd name="connsiteY16" fmla="*/ 257175 h 533400"/>
                <a:gd name="connsiteX17" fmla="*/ 552450 w 762000"/>
                <a:gd name="connsiteY17" fmla="*/ 257175 h 533400"/>
                <a:gd name="connsiteX18" fmla="*/ 552450 w 762000"/>
                <a:gd name="connsiteY18" fmla="*/ 383858 h 533400"/>
                <a:gd name="connsiteX19" fmla="*/ 400050 w 762000"/>
                <a:gd name="connsiteY19" fmla="*/ 460058 h 533400"/>
                <a:gd name="connsiteX20" fmla="*/ 400050 w 762000"/>
                <a:gd name="connsiteY20" fmla="*/ 149543 h 533400"/>
                <a:gd name="connsiteX21" fmla="*/ 467678 w 762000"/>
                <a:gd name="connsiteY21" fmla="*/ 115252 h 533400"/>
                <a:gd name="connsiteX22" fmla="*/ 443865 w 762000"/>
                <a:gd name="connsiteY22" fmla="*/ 63818 h 533400"/>
                <a:gd name="connsiteX23" fmla="*/ 381000 w 762000"/>
                <a:gd name="connsiteY23" fmla="*/ 95250 h 533400"/>
                <a:gd name="connsiteX24" fmla="*/ 190500 w 762000"/>
                <a:gd name="connsiteY24" fmla="*/ 0 h 533400"/>
                <a:gd name="connsiteX25" fmla="*/ 0 w 762000"/>
                <a:gd name="connsiteY25" fmla="*/ 95250 h 533400"/>
                <a:gd name="connsiteX26" fmla="*/ 0 w 762000"/>
                <a:gd name="connsiteY26" fmla="*/ 533400 h 533400"/>
                <a:gd name="connsiteX27" fmla="*/ 190500 w 762000"/>
                <a:gd name="connsiteY27" fmla="*/ 438150 h 533400"/>
                <a:gd name="connsiteX28" fmla="*/ 381000 w 762000"/>
                <a:gd name="connsiteY28" fmla="*/ 533400 h 533400"/>
                <a:gd name="connsiteX29" fmla="*/ 571500 w 762000"/>
                <a:gd name="connsiteY29" fmla="*/ 438150 h 533400"/>
                <a:gd name="connsiteX30" fmla="*/ 762000 w 762000"/>
                <a:gd name="connsiteY30" fmla="*/ 533400 h 533400"/>
                <a:gd name="connsiteX31" fmla="*/ 762000 w 762000"/>
                <a:gd name="connsiteY31" fmla="*/ 95250 h 533400"/>
                <a:gd name="connsiteX32" fmla="*/ 699135 w 762000"/>
                <a:gd name="connsiteY32" fmla="*/ 63818 h 5334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62000" h="533400">
                  <a:moveTo>
                    <a:pt x="361950" y="460058"/>
                  </a:moveTo>
                  <a:lnTo>
                    <a:pt x="209550" y="383858"/>
                  </a:lnTo>
                  <a:lnTo>
                    <a:pt x="209550" y="73343"/>
                  </a:lnTo>
                  <a:lnTo>
                    <a:pt x="361950" y="149543"/>
                  </a:lnTo>
                  <a:lnTo>
                    <a:pt x="361950" y="460058"/>
                  </a:lnTo>
                  <a:close/>
                  <a:moveTo>
                    <a:pt x="171450" y="383858"/>
                  </a:moveTo>
                  <a:lnTo>
                    <a:pt x="57150" y="441008"/>
                  </a:lnTo>
                  <a:lnTo>
                    <a:pt x="57150" y="130493"/>
                  </a:lnTo>
                  <a:lnTo>
                    <a:pt x="171450" y="73343"/>
                  </a:lnTo>
                  <a:lnTo>
                    <a:pt x="171450" y="383858"/>
                  </a:lnTo>
                  <a:close/>
                  <a:moveTo>
                    <a:pt x="699135" y="63818"/>
                  </a:moveTo>
                  <a:lnTo>
                    <a:pt x="699135" y="63818"/>
                  </a:lnTo>
                  <a:lnTo>
                    <a:pt x="675323" y="115252"/>
                  </a:lnTo>
                  <a:lnTo>
                    <a:pt x="704850" y="130493"/>
                  </a:lnTo>
                  <a:lnTo>
                    <a:pt x="704850" y="441008"/>
                  </a:lnTo>
                  <a:lnTo>
                    <a:pt x="590550" y="383858"/>
                  </a:lnTo>
                  <a:lnTo>
                    <a:pt x="590550" y="257175"/>
                  </a:lnTo>
                  <a:lnTo>
                    <a:pt x="552450" y="257175"/>
                  </a:lnTo>
                  <a:lnTo>
                    <a:pt x="552450" y="383858"/>
                  </a:lnTo>
                  <a:lnTo>
                    <a:pt x="400050" y="460058"/>
                  </a:lnTo>
                  <a:lnTo>
                    <a:pt x="400050" y="149543"/>
                  </a:lnTo>
                  <a:lnTo>
                    <a:pt x="467678" y="115252"/>
                  </a:lnTo>
                  <a:lnTo>
                    <a:pt x="443865" y="63818"/>
                  </a:lnTo>
                  <a:lnTo>
                    <a:pt x="381000" y="95250"/>
                  </a:lnTo>
                  <a:lnTo>
                    <a:pt x="190500" y="0"/>
                  </a:lnTo>
                  <a:lnTo>
                    <a:pt x="0" y="95250"/>
                  </a:lnTo>
                  <a:lnTo>
                    <a:pt x="0" y="533400"/>
                  </a:lnTo>
                  <a:lnTo>
                    <a:pt x="190500" y="438150"/>
                  </a:lnTo>
                  <a:lnTo>
                    <a:pt x="381000" y="533400"/>
                  </a:lnTo>
                  <a:lnTo>
                    <a:pt x="571500" y="438150"/>
                  </a:lnTo>
                  <a:lnTo>
                    <a:pt x="762000" y="533400"/>
                  </a:lnTo>
                  <a:lnTo>
                    <a:pt x="762000" y="95250"/>
                  </a:lnTo>
                  <a:lnTo>
                    <a:pt x="699135" y="63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图形 23" descr="地球仪亚洲和澳大利亚"/>
          <p:cNvGrpSpPr/>
          <p:nvPr/>
        </p:nvGrpSpPr>
        <p:grpSpPr>
          <a:xfrm>
            <a:off x="8843613" y="1872864"/>
            <a:ext cx="469367" cy="469367"/>
            <a:chOff x="8674384" y="-361950"/>
            <a:chExt cx="723900" cy="7239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11" name="任意多边形: 形状 10"/>
            <p:cNvSpPr/>
            <p:nvPr/>
          </p:nvSpPr>
          <p:spPr>
            <a:xfrm>
              <a:off x="8674384" y="-361950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685800 h 723900"/>
                <a:gd name="connsiteX6" fmla="*/ 38100 w 723900"/>
                <a:gd name="connsiteY6" fmla="*/ 361950 h 723900"/>
                <a:gd name="connsiteX7" fmla="*/ 38100 w 723900"/>
                <a:gd name="connsiteY7" fmla="*/ 348615 h 723900"/>
                <a:gd name="connsiteX8" fmla="*/ 51435 w 723900"/>
                <a:gd name="connsiteY8" fmla="*/ 331470 h 723900"/>
                <a:gd name="connsiteX9" fmla="*/ 66675 w 723900"/>
                <a:gd name="connsiteY9" fmla="*/ 323850 h 723900"/>
                <a:gd name="connsiteX10" fmla="*/ 99060 w 723900"/>
                <a:gd name="connsiteY10" fmla="*/ 323850 h 723900"/>
                <a:gd name="connsiteX11" fmla="*/ 107632 w 723900"/>
                <a:gd name="connsiteY11" fmla="*/ 329565 h 723900"/>
                <a:gd name="connsiteX12" fmla="*/ 141923 w 723900"/>
                <a:gd name="connsiteY12" fmla="*/ 398145 h 723900"/>
                <a:gd name="connsiteX13" fmla="*/ 144780 w 723900"/>
                <a:gd name="connsiteY13" fmla="*/ 401955 h 723900"/>
                <a:gd name="connsiteX14" fmla="*/ 156210 w 723900"/>
                <a:gd name="connsiteY14" fmla="*/ 409575 h 723900"/>
                <a:gd name="connsiteX15" fmla="*/ 171450 w 723900"/>
                <a:gd name="connsiteY15" fmla="*/ 401955 h 723900"/>
                <a:gd name="connsiteX16" fmla="*/ 171450 w 723900"/>
                <a:gd name="connsiteY16" fmla="*/ 370523 h 723900"/>
                <a:gd name="connsiteX17" fmla="*/ 177165 w 723900"/>
                <a:gd name="connsiteY17" fmla="*/ 357188 h 723900"/>
                <a:gd name="connsiteX18" fmla="*/ 201930 w 723900"/>
                <a:gd name="connsiteY18" fmla="*/ 332423 h 723900"/>
                <a:gd name="connsiteX19" fmla="*/ 216218 w 723900"/>
                <a:gd name="connsiteY19" fmla="*/ 333375 h 723900"/>
                <a:gd name="connsiteX20" fmla="*/ 244793 w 723900"/>
                <a:gd name="connsiteY20" fmla="*/ 369570 h 723900"/>
                <a:gd name="connsiteX21" fmla="*/ 252413 w 723900"/>
                <a:gd name="connsiteY21" fmla="*/ 373380 h 723900"/>
                <a:gd name="connsiteX22" fmla="*/ 259080 w 723900"/>
                <a:gd name="connsiteY22" fmla="*/ 373380 h 723900"/>
                <a:gd name="connsiteX23" fmla="*/ 272415 w 723900"/>
                <a:gd name="connsiteY23" fmla="*/ 379095 h 723900"/>
                <a:gd name="connsiteX24" fmla="*/ 280035 w 723900"/>
                <a:gd name="connsiteY24" fmla="*/ 386715 h 723900"/>
                <a:gd name="connsiteX25" fmla="*/ 293370 w 723900"/>
                <a:gd name="connsiteY25" fmla="*/ 392430 h 723900"/>
                <a:gd name="connsiteX26" fmla="*/ 295275 w 723900"/>
                <a:gd name="connsiteY26" fmla="*/ 392430 h 723900"/>
                <a:gd name="connsiteX27" fmla="*/ 304800 w 723900"/>
                <a:gd name="connsiteY27" fmla="*/ 382905 h 723900"/>
                <a:gd name="connsiteX28" fmla="*/ 304800 w 723900"/>
                <a:gd name="connsiteY28" fmla="*/ 360045 h 723900"/>
                <a:gd name="connsiteX29" fmla="*/ 299085 w 723900"/>
                <a:gd name="connsiteY29" fmla="*/ 351473 h 723900"/>
                <a:gd name="connsiteX30" fmla="*/ 290513 w 723900"/>
                <a:gd name="connsiteY30" fmla="*/ 347663 h 723900"/>
                <a:gd name="connsiteX31" fmla="*/ 284798 w 723900"/>
                <a:gd name="connsiteY31" fmla="*/ 339090 h 723900"/>
                <a:gd name="connsiteX32" fmla="*/ 284798 w 723900"/>
                <a:gd name="connsiteY32" fmla="*/ 323850 h 723900"/>
                <a:gd name="connsiteX33" fmla="*/ 294323 w 723900"/>
                <a:gd name="connsiteY33" fmla="*/ 314325 h 723900"/>
                <a:gd name="connsiteX34" fmla="*/ 318135 w 723900"/>
                <a:gd name="connsiteY34" fmla="*/ 314325 h 723900"/>
                <a:gd name="connsiteX35" fmla="*/ 325755 w 723900"/>
                <a:gd name="connsiteY35" fmla="*/ 310515 h 723900"/>
                <a:gd name="connsiteX36" fmla="*/ 339090 w 723900"/>
                <a:gd name="connsiteY36" fmla="*/ 290513 h 723900"/>
                <a:gd name="connsiteX37" fmla="*/ 341948 w 723900"/>
                <a:gd name="connsiteY37" fmla="*/ 280035 h 723900"/>
                <a:gd name="connsiteX38" fmla="*/ 341948 w 723900"/>
                <a:gd name="connsiteY38" fmla="*/ 260033 h 723900"/>
                <a:gd name="connsiteX39" fmla="*/ 340995 w 723900"/>
                <a:gd name="connsiteY39" fmla="*/ 255270 h 723900"/>
                <a:gd name="connsiteX40" fmla="*/ 334328 w 723900"/>
                <a:gd name="connsiteY40" fmla="*/ 226695 h 723900"/>
                <a:gd name="connsiteX41" fmla="*/ 339090 w 723900"/>
                <a:gd name="connsiteY41" fmla="*/ 216218 h 723900"/>
                <a:gd name="connsiteX42" fmla="*/ 343853 w 723900"/>
                <a:gd name="connsiteY42" fmla="*/ 214313 h 723900"/>
                <a:gd name="connsiteX43" fmla="*/ 356235 w 723900"/>
                <a:gd name="connsiteY43" fmla="*/ 217170 h 723900"/>
                <a:gd name="connsiteX44" fmla="*/ 370523 w 723900"/>
                <a:gd name="connsiteY44" fmla="*/ 239077 h 723900"/>
                <a:gd name="connsiteX45" fmla="*/ 380048 w 723900"/>
                <a:gd name="connsiteY45" fmla="*/ 239077 h 723900"/>
                <a:gd name="connsiteX46" fmla="*/ 381953 w 723900"/>
                <a:gd name="connsiteY46" fmla="*/ 201930 h 723900"/>
                <a:gd name="connsiteX47" fmla="*/ 389573 w 723900"/>
                <a:gd name="connsiteY47" fmla="*/ 183833 h 723900"/>
                <a:gd name="connsiteX48" fmla="*/ 414338 w 723900"/>
                <a:gd name="connsiteY48" fmla="*/ 164783 h 723900"/>
                <a:gd name="connsiteX49" fmla="*/ 418148 w 723900"/>
                <a:gd name="connsiteY49" fmla="*/ 157163 h 723900"/>
                <a:gd name="connsiteX50" fmla="*/ 418148 w 723900"/>
                <a:gd name="connsiteY50" fmla="*/ 152400 h 723900"/>
                <a:gd name="connsiteX51" fmla="*/ 427673 w 723900"/>
                <a:gd name="connsiteY51" fmla="*/ 142875 h 723900"/>
                <a:gd name="connsiteX52" fmla="*/ 437198 w 723900"/>
                <a:gd name="connsiteY52" fmla="*/ 133350 h 723900"/>
                <a:gd name="connsiteX53" fmla="*/ 437198 w 723900"/>
                <a:gd name="connsiteY53" fmla="*/ 131445 h 723900"/>
                <a:gd name="connsiteX54" fmla="*/ 429578 w 723900"/>
                <a:gd name="connsiteY54" fmla="*/ 121920 h 723900"/>
                <a:gd name="connsiteX55" fmla="*/ 412433 w 723900"/>
                <a:gd name="connsiteY55" fmla="*/ 118110 h 723900"/>
                <a:gd name="connsiteX56" fmla="*/ 406718 w 723900"/>
                <a:gd name="connsiteY56" fmla="*/ 102870 h 723900"/>
                <a:gd name="connsiteX57" fmla="*/ 418148 w 723900"/>
                <a:gd name="connsiteY57" fmla="*/ 87630 h 723900"/>
                <a:gd name="connsiteX58" fmla="*/ 441008 w 723900"/>
                <a:gd name="connsiteY58" fmla="*/ 76200 h 723900"/>
                <a:gd name="connsiteX59" fmla="*/ 470535 w 723900"/>
                <a:gd name="connsiteY59" fmla="*/ 76200 h 723900"/>
                <a:gd name="connsiteX60" fmla="*/ 487680 w 723900"/>
                <a:gd name="connsiteY60" fmla="*/ 64770 h 723900"/>
                <a:gd name="connsiteX61" fmla="*/ 685800 w 723900"/>
                <a:gd name="connsiteY61" fmla="*/ 361950 h 723900"/>
                <a:gd name="connsiteX62" fmla="*/ 361950 w 723900"/>
                <a:gd name="connsiteY62" fmla="*/ 68580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685800"/>
                  </a:moveTo>
                  <a:cubicBezTo>
                    <a:pt x="183833" y="685800"/>
                    <a:pt x="38100" y="540068"/>
                    <a:pt x="38100" y="361950"/>
                  </a:cubicBezTo>
                  <a:cubicBezTo>
                    <a:pt x="38100" y="357188"/>
                    <a:pt x="38100" y="353378"/>
                    <a:pt x="38100" y="348615"/>
                  </a:cubicBezTo>
                  <a:lnTo>
                    <a:pt x="51435" y="331470"/>
                  </a:lnTo>
                  <a:cubicBezTo>
                    <a:pt x="55245" y="326708"/>
                    <a:pt x="60960" y="323850"/>
                    <a:pt x="66675" y="323850"/>
                  </a:cubicBezTo>
                  <a:lnTo>
                    <a:pt x="99060" y="323850"/>
                  </a:lnTo>
                  <a:cubicBezTo>
                    <a:pt x="102870" y="323850"/>
                    <a:pt x="105728" y="325755"/>
                    <a:pt x="107632" y="329565"/>
                  </a:cubicBezTo>
                  <a:lnTo>
                    <a:pt x="141923" y="398145"/>
                  </a:lnTo>
                  <a:cubicBezTo>
                    <a:pt x="142875" y="400050"/>
                    <a:pt x="143828" y="401003"/>
                    <a:pt x="144780" y="401955"/>
                  </a:cubicBezTo>
                  <a:lnTo>
                    <a:pt x="156210" y="409575"/>
                  </a:lnTo>
                  <a:cubicBezTo>
                    <a:pt x="162878" y="413385"/>
                    <a:pt x="171450" y="409575"/>
                    <a:pt x="171450" y="401955"/>
                  </a:cubicBezTo>
                  <a:lnTo>
                    <a:pt x="171450" y="370523"/>
                  </a:lnTo>
                  <a:cubicBezTo>
                    <a:pt x="171450" y="365760"/>
                    <a:pt x="173355" y="360998"/>
                    <a:pt x="177165" y="357188"/>
                  </a:cubicBezTo>
                  <a:lnTo>
                    <a:pt x="201930" y="332423"/>
                  </a:lnTo>
                  <a:cubicBezTo>
                    <a:pt x="205740" y="328613"/>
                    <a:pt x="212408" y="328613"/>
                    <a:pt x="216218" y="333375"/>
                  </a:cubicBezTo>
                  <a:lnTo>
                    <a:pt x="244793" y="369570"/>
                  </a:lnTo>
                  <a:cubicBezTo>
                    <a:pt x="246698" y="371475"/>
                    <a:pt x="249555" y="373380"/>
                    <a:pt x="252413" y="373380"/>
                  </a:cubicBezTo>
                  <a:lnTo>
                    <a:pt x="259080" y="373380"/>
                  </a:lnTo>
                  <a:cubicBezTo>
                    <a:pt x="263843" y="373380"/>
                    <a:pt x="268605" y="375285"/>
                    <a:pt x="272415" y="379095"/>
                  </a:cubicBezTo>
                  <a:lnTo>
                    <a:pt x="280035" y="386715"/>
                  </a:lnTo>
                  <a:cubicBezTo>
                    <a:pt x="283845" y="390525"/>
                    <a:pt x="288608" y="392430"/>
                    <a:pt x="293370" y="392430"/>
                  </a:cubicBezTo>
                  <a:lnTo>
                    <a:pt x="295275" y="392430"/>
                  </a:lnTo>
                  <a:cubicBezTo>
                    <a:pt x="300990" y="392430"/>
                    <a:pt x="304800" y="388620"/>
                    <a:pt x="304800" y="382905"/>
                  </a:cubicBezTo>
                  <a:lnTo>
                    <a:pt x="304800" y="360045"/>
                  </a:lnTo>
                  <a:cubicBezTo>
                    <a:pt x="304800" y="356235"/>
                    <a:pt x="302895" y="353378"/>
                    <a:pt x="299085" y="351473"/>
                  </a:cubicBezTo>
                  <a:lnTo>
                    <a:pt x="290513" y="347663"/>
                  </a:lnTo>
                  <a:cubicBezTo>
                    <a:pt x="287655" y="345758"/>
                    <a:pt x="284798" y="342900"/>
                    <a:pt x="284798" y="339090"/>
                  </a:cubicBezTo>
                  <a:lnTo>
                    <a:pt x="284798" y="323850"/>
                  </a:lnTo>
                  <a:cubicBezTo>
                    <a:pt x="284798" y="318135"/>
                    <a:pt x="288608" y="314325"/>
                    <a:pt x="294323" y="314325"/>
                  </a:cubicBezTo>
                  <a:lnTo>
                    <a:pt x="318135" y="314325"/>
                  </a:lnTo>
                  <a:cubicBezTo>
                    <a:pt x="320993" y="314325"/>
                    <a:pt x="323850" y="312420"/>
                    <a:pt x="325755" y="310515"/>
                  </a:cubicBezTo>
                  <a:lnTo>
                    <a:pt x="339090" y="290513"/>
                  </a:lnTo>
                  <a:cubicBezTo>
                    <a:pt x="340995" y="287655"/>
                    <a:pt x="341948" y="283845"/>
                    <a:pt x="341948" y="280035"/>
                  </a:cubicBezTo>
                  <a:lnTo>
                    <a:pt x="341948" y="260033"/>
                  </a:lnTo>
                  <a:cubicBezTo>
                    <a:pt x="341948" y="258127"/>
                    <a:pt x="341948" y="257175"/>
                    <a:pt x="340995" y="255270"/>
                  </a:cubicBezTo>
                  <a:lnTo>
                    <a:pt x="334328" y="226695"/>
                  </a:lnTo>
                  <a:cubicBezTo>
                    <a:pt x="333375" y="221933"/>
                    <a:pt x="335280" y="218123"/>
                    <a:pt x="339090" y="216218"/>
                  </a:cubicBezTo>
                  <a:lnTo>
                    <a:pt x="343853" y="214313"/>
                  </a:lnTo>
                  <a:cubicBezTo>
                    <a:pt x="348615" y="212408"/>
                    <a:pt x="353378" y="213360"/>
                    <a:pt x="356235" y="217170"/>
                  </a:cubicBezTo>
                  <a:cubicBezTo>
                    <a:pt x="356235" y="217170"/>
                    <a:pt x="364808" y="235268"/>
                    <a:pt x="370523" y="239077"/>
                  </a:cubicBezTo>
                  <a:cubicBezTo>
                    <a:pt x="372428" y="240030"/>
                    <a:pt x="378143" y="240983"/>
                    <a:pt x="380048" y="239077"/>
                  </a:cubicBezTo>
                  <a:cubicBezTo>
                    <a:pt x="385763" y="233363"/>
                    <a:pt x="383858" y="214313"/>
                    <a:pt x="381953" y="201930"/>
                  </a:cubicBezTo>
                  <a:cubicBezTo>
                    <a:pt x="381000" y="195263"/>
                    <a:pt x="383858" y="188595"/>
                    <a:pt x="389573" y="183833"/>
                  </a:cubicBezTo>
                  <a:lnTo>
                    <a:pt x="414338" y="164783"/>
                  </a:lnTo>
                  <a:cubicBezTo>
                    <a:pt x="417195" y="162878"/>
                    <a:pt x="418148" y="160020"/>
                    <a:pt x="418148" y="157163"/>
                  </a:cubicBezTo>
                  <a:lnTo>
                    <a:pt x="418148" y="152400"/>
                  </a:lnTo>
                  <a:cubicBezTo>
                    <a:pt x="418148" y="146685"/>
                    <a:pt x="421958" y="142875"/>
                    <a:pt x="427673" y="142875"/>
                  </a:cubicBezTo>
                  <a:cubicBezTo>
                    <a:pt x="433388" y="142875"/>
                    <a:pt x="437198" y="139065"/>
                    <a:pt x="437198" y="133350"/>
                  </a:cubicBezTo>
                  <a:lnTo>
                    <a:pt x="437198" y="131445"/>
                  </a:lnTo>
                  <a:cubicBezTo>
                    <a:pt x="437198" y="126682"/>
                    <a:pt x="434340" y="122873"/>
                    <a:pt x="429578" y="121920"/>
                  </a:cubicBezTo>
                  <a:lnTo>
                    <a:pt x="412433" y="118110"/>
                  </a:lnTo>
                  <a:cubicBezTo>
                    <a:pt x="405765" y="116205"/>
                    <a:pt x="402908" y="108585"/>
                    <a:pt x="406718" y="102870"/>
                  </a:cubicBezTo>
                  <a:lnTo>
                    <a:pt x="418148" y="87630"/>
                  </a:lnTo>
                  <a:cubicBezTo>
                    <a:pt x="423863" y="80010"/>
                    <a:pt x="432435" y="76200"/>
                    <a:pt x="441008" y="76200"/>
                  </a:cubicBezTo>
                  <a:lnTo>
                    <a:pt x="470535" y="76200"/>
                  </a:lnTo>
                  <a:cubicBezTo>
                    <a:pt x="478155" y="76200"/>
                    <a:pt x="484823" y="71438"/>
                    <a:pt x="487680" y="64770"/>
                  </a:cubicBezTo>
                  <a:cubicBezTo>
                    <a:pt x="604838" y="114300"/>
                    <a:pt x="685800" y="228600"/>
                    <a:pt x="685800" y="361950"/>
                  </a:cubicBezTo>
                  <a:cubicBezTo>
                    <a:pt x="685800" y="540068"/>
                    <a:pt x="540068" y="685800"/>
                    <a:pt x="361950" y="685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9014913" y="125491"/>
              <a:ext cx="191571" cy="131683"/>
            </a:xfrm>
            <a:custGeom>
              <a:gdLst>
                <a:gd name="connsiteX0" fmla="*/ 184298 w 191571"/>
                <a:gd name="connsiteY0" fmla="*/ 68818 h 131683"/>
                <a:gd name="connsiteX1" fmla="*/ 180488 w 191571"/>
                <a:gd name="connsiteY1" fmla="*/ 62151 h 131683"/>
                <a:gd name="connsiteX2" fmla="*/ 143340 w 191571"/>
                <a:gd name="connsiteY2" fmla="*/ 5953 h 131683"/>
                <a:gd name="connsiteX3" fmla="*/ 126195 w 191571"/>
                <a:gd name="connsiteY3" fmla="*/ 10716 h 131683"/>
                <a:gd name="connsiteX4" fmla="*/ 126195 w 191571"/>
                <a:gd name="connsiteY4" fmla="*/ 17383 h 131683"/>
                <a:gd name="connsiteX5" fmla="*/ 116670 w 191571"/>
                <a:gd name="connsiteY5" fmla="*/ 26908 h 131683"/>
                <a:gd name="connsiteX6" fmla="*/ 112860 w 191571"/>
                <a:gd name="connsiteY6" fmla="*/ 26908 h 131683"/>
                <a:gd name="connsiteX7" fmla="*/ 104288 w 191571"/>
                <a:gd name="connsiteY7" fmla="*/ 21193 h 131683"/>
                <a:gd name="connsiteX8" fmla="*/ 96668 w 191571"/>
                <a:gd name="connsiteY8" fmla="*/ 5001 h 131683"/>
                <a:gd name="connsiteX9" fmla="*/ 79523 w 191571"/>
                <a:gd name="connsiteY9" fmla="*/ 5001 h 131683"/>
                <a:gd name="connsiteX10" fmla="*/ 71903 w 191571"/>
                <a:gd name="connsiteY10" fmla="*/ 13573 h 131683"/>
                <a:gd name="connsiteX11" fmla="*/ 65235 w 191571"/>
                <a:gd name="connsiteY11" fmla="*/ 16431 h 131683"/>
                <a:gd name="connsiteX12" fmla="*/ 58568 w 191571"/>
                <a:gd name="connsiteY12" fmla="*/ 16431 h 131683"/>
                <a:gd name="connsiteX13" fmla="*/ 45233 w 191571"/>
                <a:gd name="connsiteY13" fmla="*/ 22146 h 131683"/>
                <a:gd name="connsiteX14" fmla="*/ 7133 w 191571"/>
                <a:gd name="connsiteY14" fmla="*/ 52626 h 131683"/>
                <a:gd name="connsiteX15" fmla="*/ 3323 w 191571"/>
                <a:gd name="connsiteY15" fmla="*/ 78343 h 131683"/>
                <a:gd name="connsiteX16" fmla="*/ 28088 w 191571"/>
                <a:gd name="connsiteY16" fmla="*/ 119301 h 131683"/>
                <a:gd name="connsiteX17" fmla="*/ 57615 w 191571"/>
                <a:gd name="connsiteY17" fmla="*/ 123111 h 131683"/>
                <a:gd name="connsiteX18" fmla="*/ 75713 w 191571"/>
                <a:gd name="connsiteY18" fmla="*/ 105013 h 131683"/>
                <a:gd name="connsiteX19" fmla="*/ 101430 w 191571"/>
                <a:gd name="connsiteY19" fmla="*/ 104061 h 131683"/>
                <a:gd name="connsiteX20" fmla="*/ 132863 w 191571"/>
                <a:gd name="connsiteY20" fmla="*/ 129778 h 131683"/>
                <a:gd name="connsiteX21" fmla="*/ 138578 w 191571"/>
                <a:gd name="connsiteY21" fmla="*/ 131683 h 131683"/>
                <a:gd name="connsiteX22" fmla="*/ 164295 w 191571"/>
                <a:gd name="connsiteY22" fmla="*/ 131683 h 131683"/>
                <a:gd name="connsiteX23" fmla="*/ 173820 w 191571"/>
                <a:gd name="connsiteY23" fmla="*/ 122158 h 131683"/>
                <a:gd name="connsiteX24" fmla="*/ 173820 w 191571"/>
                <a:gd name="connsiteY24" fmla="*/ 108823 h 131683"/>
                <a:gd name="connsiteX25" fmla="*/ 179535 w 191571"/>
                <a:gd name="connsiteY25" fmla="*/ 100251 h 131683"/>
                <a:gd name="connsiteX26" fmla="*/ 186203 w 191571"/>
                <a:gd name="connsiteY26" fmla="*/ 97393 h 131683"/>
                <a:gd name="connsiteX27" fmla="*/ 190965 w 191571"/>
                <a:gd name="connsiteY27" fmla="*/ 85963 h 131683"/>
                <a:gd name="connsiteX28" fmla="*/ 184298 w 191571"/>
                <a:gd name="connsiteY28" fmla="*/ 68818 h 13168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1571" h="131683">
                  <a:moveTo>
                    <a:pt x="184298" y="68818"/>
                  </a:moveTo>
                  <a:cubicBezTo>
                    <a:pt x="183345" y="66913"/>
                    <a:pt x="182393" y="64056"/>
                    <a:pt x="180488" y="62151"/>
                  </a:cubicBezTo>
                  <a:lnTo>
                    <a:pt x="143340" y="5953"/>
                  </a:lnTo>
                  <a:cubicBezTo>
                    <a:pt x="138578" y="-1667"/>
                    <a:pt x="126195" y="1191"/>
                    <a:pt x="126195" y="10716"/>
                  </a:cubicBezTo>
                  <a:lnTo>
                    <a:pt x="126195" y="17383"/>
                  </a:lnTo>
                  <a:cubicBezTo>
                    <a:pt x="126195" y="23098"/>
                    <a:pt x="122385" y="26908"/>
                    <a:pt x="116670" y="26908"/>
                  </a:cubicBezTo>
                  <a:lnTo>
                    <a:pt x="112860" y="26908"/>
                  </a:lnTo>
                  <a:cubicBezTo>
                    <a:pt x="109050" y="26908"/>
                    <a:pt x="106193" y="25003"/>
                    <a:pt x="104288" y="21193"/>
                  </a:cubicBezTo>
                  <a:lnTo>
                    <a:pt x="96668" y="5001"/>
                  </a:lnTo>
                  <a:cubicBezTo>
                    <a:pt x="92858" y="-1667"/>
                    <a:pt x="83333" y="-1667"/>
                    <a:pt x="79523" y="5001"/>
                  </a:cubicBezTo>
                  <a:lnTo>
                    <a:pt x="71903" y="13573"/>
                  </a:lnTo>
                  <a:cubicBezTo>
                    <a:pt x="69998" y="15478"/>
                    <a:pt x="67140" y="16431"/>
                    <a:pt x="65235" y="16431"/>
                  </a:cubicBezTo>
                  <a:lnTo>
                    <a:pt x="58568" y="16431"/>
                  </a:lnTo>
                  <a:cubicBezTo>
                    <a:pt x="53805" y="16431"/>
                    <a:pt x="49043" y="18336"/>
                    <a:pt x="45233" y="22146"/>
                  </a:cubicBezTo>
                  <a:lnTo>
                    <a:pt x="7133" y="52626"/>
                  </a:lnTo>
                  <a:cubicBezTo>
                    <a:pt x="-487" y="59293"/>
                    <a:pt x="-2392" y="70723"/>
                    <a:pt x="3323" y="78343"/>
                  </a:cubicBezTo>
                  <a:lnTo>
                    <a:pt x="28088" y="119301"/>
                  </a:lnTo>
                  <a:cubicBezTo>
                    <a:pt x="34755" y="129778"/>
                    <a:pt x="49043" y="131683"/>
                    <a:pt x="57615" y="123111"/>
                  </a:cubicBezTo>
                  <a:lnTo>
                    <a:pt x="75713" y="105013"/>
                  </a:lnTo>
                  <a:cubicBezTo>
                    <a:pt x="82380" y="98346"/>
                    <a:pt x="93810" y="97393"/>
                    <a:pt x="101430" y="104061"/>
                  </a:cubicBezTo>
                  <a:lnTo>
                    <a:pt x="132863" y="129778"/>
                  </a:lnTo>
                  <a:cubicBezTo>
                    <a:pt x="134768" y="130731"/>
                    <a:pt x="136673" y="131683"/>
                    <a:pt x="138578" y="131683"/>
                  </a:cubicBezTo>
                  <a:lnTo>
                    <a:pt x="164295" y="131683"/>
                  </a:lnTo>
                  <a:cubicBezTo>
                    <a:pt x="170010" y="131683"/>
                    <a:pt x="173820" y="127873"/>
                    <a:pt x="173820" y="122158"/>
                  </a:cubicBezTo>
                  <a:lnTo>
                    <a:pt x="173820" y="108823"/>
                  </a:lnTo>
                  <a:cubicBezTo>
                    <a:pt x="173820" y="105013"/>
                    <a:pt x="175725" y="102156"/>
                    <a:pt x="179535" y="100251"/>
                  </a:cubicBezTo>
                  <a:lnTo>
                    <a:pt x="186203" y="97393"/>
                  </a:lnTo>
                  <a:cubicBezTo>
                    <a:pt x="190013" y="95488"/>
                    <a:pt x="192870" y="90726"/>
                    <a:pt x="190965" y="85963"/>
                  </a:cubicBezTo>
                  <a:lnTo>
                    <a:pt x="184298" y="68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9093484" y="57150"/>
              <a:ext cx="76200" cy="44767"/>
            </a:xfrm>
            <a:custGeom>
              <a:gdLst>
                <a:gd name="connsiteX0" fmla="*/ 0 w 76200"/>
                <a:gd name="connsiteY0" fmla="*/ 9525 h 44767"/>
                <a:gd name="connsiteX1" fmla="*/ 23813 w 76200"/>
                <a:gd name="connsiteY1" fmla="*/ 40957 h 44767"/>
                <a:gd name="connsiteX2" fmla="*/ 35243 w 76200"/>
                <a:gd name="connsiteY2" fmla="*/ 43815 h 44767"/>
                <a:gd name="connsiteX3" fmla="*/ 47625 w 76200"/>
                <a:gd name="connsiteY3" fmla="*/ 38100 h 44767"/>
                <a:gd name="connsiteX4" fmla="*/ 63818 w 76200"/>
                <a:gd name="connsiteY4" fmla="*/ 43815 h 44767"/>
                <a:gd name="connsiteX5" fmla="*/ 76200 w 76200"/>
                <a:gd name="connsiteY5" fmla="*/ 35243 h 44767"/>
                <a:gd name="connsiteX6" fmla="*/ 76200 w 76200"/>
                <a:gd name="connsiteY6" fmla="*/ 35243 h 44767"/>
                <a:gd name="connsiteX7" fmla="*/ 71438 w 76200"/>
                <a:gd name="connsiteY7" fmla="*/ 26670 h 44767"/>
                <a:gd name="connsiteX8" fmla="*/ 30480 w 76200"/>
                <a:gd name="connsiteY8" fmla="*/ 1905 h 44767"/>
                <a:gd name="connsiteX9" fmla="*/ 25718 w 76200"/>
                <a:gd name="connsiteY9" fmla="*/ 0 h 44767"/>
                <a:gd name="connsiteX10" fmla="*/ 0 w 76200"/>
                <a:gd name="connsiteY10" fmla="*/ 0 h 44767"/>
                <a:gd name="connsiteX11" fmla="*/ 0 w 76200"/>
                <a:gd name="connsiteY11" fmla="*/ 9525 h 4476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44767">
                  <a:moveTo>
                    <a:pt x="0" y="9525"/>
                  </a:moveTo>
                  <a:lnTo>
                    <a:pt x="23813" y="40957"/>
                  </a:lnTo>
                  <a:cubicBezTo>
                    <a:pt x="26670" y="44768"/>
                    <a:pt x="31432" y="45720"/>
                    <a:pt x="35243" y="43815"/>
                  </a:cubicBezTo>
                  <a:lnTo>
                    <a:pt x="47625" y="38100"/>
                  </a:lnTo>
                  <a:lnTo>
                    <a:pt x="63818" y="43815"/>
                  </a:lnTo>
                  <a:cubicBezTo>
                    <a:pt x="69532" y="45720"/>
                    <a:pt x="76200" y="40957"/>
                    <a:pt x="76200" y="35243"/>
                  </a:cubicBezTo>
                  <a:lnTo>
                    <a:pt x="76200" y="35243"/>
                  </a:lnTo>
                  <a:cubicBezTo>
                    <a:pt x="76200" y="31432"/>
                    <a:pt x="74295" y="28575"/>
                    <a:pt x="71438" y="26670"/>
                  </a:cubicBezTo>
                  <a:lnTo>
                    <a:pt x="30480" y="1905"/>
                  </a:lnTo>
                  <a:cubicBezTo>
                    <a:pt x="29527" y="0"/>
                    <a:pt x="27623" y="0"/>
                    <a:pt x="25718" y="0"/>
                  </a:cubicBezTo>
                  <a:lnTo>
                    <a:pt x="0" y="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8987813" y="42089"/>
              <a:ext cx="38399" cy="39460"/>
            </a:xfrm>
            <a:custGeom>
              <a:gdLst>
                <a:gd name="connsiteX0" fmla="*/ 32328 w 38399"/>
                <a:gd name="connsiteY0" fmla="*/ 32205 h 39460"/>
                <a:gd name="connsiteX1" fmla="*/ 38043 w 38399"/>
                <a:gd name="connsiteY1" fmla="*/ 11250 h 39460"/>
                <a:gd name="connsiteX2" fmla="*/ 35185 w 38399"/>
                <a:gd name="connsiteY2" fmla="*/ 2678 h 39460"/>
                <a:gd name="connsiteX3" fmla="*/ 22803 w 38399"/>
                <a:gd name="connsiteY3" fmla="*/ 1725 h 39460"/>
                <a:gd name="connsiteX4" fmla="*/ 3753 w 38399"/>
                <a:gd name="connsiteY4" fmla="*/ 16013 h 39460"/>
                <a:gd name="connsiteX5" fmla="*/ 5658 w 38399"/>
                <a:gd name="connsiteY5" fmla="*/ 32205 h 39460"/>
                <a:gd name="connsiteX6" fmla="*/ 18993 w 38399"/>
                <a:gd name="connsiteY6" fmla="*/ 38873 h 39460"/>
                <a:gd name="connsiteX7" fmla="*/ 32328 w 38399"/>
                <a:gd name="connsiteY7" fmla="*/ 32205 h 394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" h="39460">
                  <a:moveTo>
                    <a:pt x="32328" y="32205"/>
                  </a:moveTo>
                  <a:lnTo>
                    <a:pt x="38043" y="11250"/>
                  </a:lnTo>
                  <a:cubicBezTo>
                    <a:pt x="38995" y="8393"/>
                    <a:pt x="38043" y="4583"/>
                    <a:pt x="35185" y="2678"/>
                  </a:cubicBezTo>
                  <a:cubicBezTo>
                    <a:pt x="32328" y="-180"/>
                    <a:pt x="26613" y="-1132"/>
                    <a:pt x="22803" y="1725"/>
                  </a:cubicBezTo>
                  <a:lnTo>
                    <a:pt x="3753" y="16013"/>
                  </a:lnTo>
                  <a:cubicBezTo>
                    <a:pt x="-1962" y="19823"/>
                    <a:pt x="-1010" y="29348"/>
                    <a:pt x="5658" y="32205"/>
                  </a:cubicBezTo>
                  <a:lnTo>
                    <a:pt x="18993" y="38873"/>
                  </a:lnTo>
                  <a:cubicBezTo>
                    <a:pt x="24708" y="40778"/>
                    <a:pt x="30423" y="37920"/>
                    <a:pt x="32328" y="322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8912509" y="50662"/>
              <a:ext cx="95250" cy="62106"/>
            </a:xfrm>
            <a:custGeom>
              <a:gdLst>
                <a:gd name="connsiteX0" fmla="*/ 16193 w 95250"/>
                <a:gd name="connsiteY0" fmla="*/ 1725 h 62106"/>
                <a:gd name="connsiteX1" fmla="*/ 3810 w 95250"/>
                <a:gd name="connsiteY1" fmla="*/ 2678 h 62106"/>
                <a:gd name="connsiteX2" fmla="*/ 0 w 95250"/>
                <a:gd name="connsiteY2" fmla="*/ 6488 h 62106"/>
                <a:gd name="connsiteX3" fmla="*/ 56198 w 95250"/>
                <a:gd name="connsiteY3" fmla="*/ 53160 h 62106"/>
                <a:gd name="connsiteX4" fmla="*/ 59055 w 95250"/>
                <a:gd name="connsiteY4" fmla="*/ 55065 h 62106"/>
                <a:gd name="connsiteX5" fmla="*/ 80010 w 95250"/>
                <a:gd name="connsiteY5" fmla="*/ 61733 h 62106"/>
                <a:gd name="connsiteX6" fmla="*/ 89535 w 95250"/>
                <a:gd name="connsiteY6" fmla="*/ 59828 h 62106"/>
                <a:gd name="connsiteX7" fmla="*/ 95250 w 95250"/>
                <a:gd name="connsiteY7" fmla="*/ 54113 h 62106"/>
                <a:gd name="connsiteX8" fmla="*/ 16193 w 95250"/>
                <a:gd name="connsiteY8" fmla="*/ 1725 h 6210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62106">
                  <a:moveTo>
                    <a:pt x="16193" y="1725"/>
                  </a:moveTo>
                  <a:cubicBezTo>
                    <a:pt x="12382" y="-1132"/>
                    <a:pt x="7620" y="-180"/>
                    <a:pt x="3810" y="2678"/>
                  </a:cubicBezTo>
                  <a:lnTo>
                    <a:pt x="0" y="6488"/>
                  </a:lnTo>
                  <a:lnTo>
                    <a:pt x="56198" y="53160"/>
                  </a:lnTo>
                  <a:cubicBezTo>
                    <a:pt x="57150" y="54113"/>
                    <a:pt x="58102" y="54113"/>
                    <a:pt x="59055" y="55065"/>
                  </a:cubicBezTo>
                  <a:lnTo>
                    <a:pt x="80010" y="61733"/>
                  </a:lnTo>
                  <a:cubicBezTo>
                    <a:pt x="83820" y="62685"/>
                    <a:pt x="87630" y="61733"/>
                    <a:pt x="89535" y="59828"/>
                  </a:cubicBezTo>
                  <a:lnTo>
                    <a:pt x="95250" y="54113"/>
                  </a:lnTo>
                  <a:cubicBezTo>
                    <a:pt x="55245" y="42683"/>
                    <a:pt x="16193" y="1725"/>
                    <a:pt x="16193" y="1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9055083" y="-163353"/>
              <a:ext cx="58671" cy="68354"/>
            </a:xfrm>
            <a:custGeom>
              <a:gdLst>
                <a:gd name="connsiteX0" fmla="*/ 9826 w 58671"/>
                <a:gd name="connsiteY0" fmla="*/ 68104 h 68354"/>
                <a:gd name="connsiteX1" fmla="*/ 57451 w 58671"/>
                <a:gd name="connsiteY1" fmla="*/ 1429 h 68354"/>
                <a:gd name="connsiteX2" fmla="*/ 47926 w 58671"/>
                <a:gd name="connsiteY2" fmla="*/ 1429 h 68354"/>
                <a:gd name="connsiteX3" fmla="*/ 301 w 58671"/>
                <a:gd name="connsiteY3" fmla="*/ 58579 h 68354"/>
                <a:gd name="connsiteX4" fmla="*/ 9826 w 58671"/>
                <a:gd name="connsiteY4" fmla="*/ 68104 h 683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1" h="68354">
                  <a:moveTo>
                    <a:pt x="9826" y="68104"/>
                  </a:moveTo>
                  <a:cubicBezTo>
                    <a:pt x="35543" y="50959"/>
                    <a:pt x="65071" y="30956"/>
                    <a:pt x="57451" y="1429"/>
                  </a:cubicBezTo>
                  <a:cubicBezTo>
                    <a:pt x="56498" y="-476"/>
                    <a:pt x="48878" y="-476"/>
                    <a:pt x="47926" y="1429"/>
                  </a:cubicBezTo>
                  <a:cubicBezTo>
                    <a:pt x="44116" y="18574"/>
                    <a:pt x="40306" y="32861"/>
                    <a:pt x="301" y="58579"/>
                  </a:cubicBezTo>
                  <a:cubicBezTo>
                    <a:pt x="-1604" y="60484"/>
                    <a:pt x="6016" y="70009"/>
                    <a:pt x="9826" y="681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图形 25" descr="罗盘"/>
          <p:cNvGrpSpPr/>
          <p:nvPr/>
        </p:nvGrpSpPr>
        <p:grpSpPr>
          <a:xfrm>
            <a:off x="1315319" y="4165858"/>
            <a:ext cx="592885" cy="592885"/>
            <a:chOff x="1868184" y="2438633"/>
            <a:chExt cx="914400" cy="9144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18" name="任意多边形: 形状 17"/>
            <p:cNvSpPr/>
            <p:nvPr/>
          </p:nvSpPr>
          <p:spPr>
            <a:xfrm>
              <a:off x="1963434" y="2533883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57150 h 723900"/>
                <a:gd name="connsiteX6" fmla="*/ 666750 w 723900"/>
                <a:gd name="connsiteY6" fmla="*/ 361950 h 723900"/>
                <a:gd name="connsiteX7" fmla="*/ 361950 w 723900"/>
                <a:gd name="connsiteY7" fmla="*/ 666750 h 723900"/>
                <a:gd name="connsiteX8" fmla="*/ 57150 w 723900"/>
                <a:gd name="connsiteY8" fmla="*/ 361950 h 723900"/>
                <a:gd name="connsiteX9" fmla="*/ 361950 w 723900"/>
                <a:gd name="connsiteY9" fmla="*/ 5715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57150"/>
                  </a:moveTo>
                  <a:cubicBezTo>
                    <a:pt x="529590" y="57150"/>
                    <a:pt x="666750" y="194310"/>
                    <a:pt x="666750" y="361950"/>
                  </a:cubicBezTo>
                  <a:cubicBezTo>
                    <a:pt x="666750" y="529590"/>
                    <a:pt x="529590" y="666750"/>
                    <a:pt x="361950" y="666750"/>
                  </a:cubicBezTo>
                  <a:cubicBezTo>
                    <a:pt x="194310" y="666750"/>
                    <a:pt x="57150" y="529590"/>
                    <a:pt x="57150" y="361950"/>
                  </a:cubicBezTo>
                  <a:cubicBezTo>
                    <a:pt x="57150" y="194310"/>
                    <a:pt x="194310" y="57150"/>
                    <a:pt x="361950" y="5715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2176794" y="2749147"/>
              <a:ext cx="295275" cy="295275"/>
            </a:xfrm>
            <a:custGeom>
              <a:gdLst>
                <a:gd name="connsiteX0" fmla="*/ 0 w 295275"/>
                <a:gd name="connsiteY0" fmla="*/ 295275 h 295275"/>
                <a:gd name="connsiteX1" fmla="*/ 209550 w 295275"/>
                <a:gd name="connsiteY1" fmla="*/ 209550 h 295275"/>
                <a:gd name="connsiteX2" fmla="*/ 295275 w 295275"/>
                <a:gd name="connsiteY2" fmla="*/ 0 h 295275"/>
                <a:gd name="connsiteX3" fmla="*/ 85725 w 295275"/>
                <a:gd name="connsiteY3" fmla="*/ 87630 h 295275"/>
                <a:gd name="connsiteX4" fmla="*/ 0 w 295275"/>
                <a:gd name="connsiteY4" fmla="*/ 295275 h 295275"/>
                <a:gd name="connsiteX5" fmla="*/ 148590 w 295275"/>
                <a:gd name="connsiteY5" fmla="*/ 127635 h 295275"/>
                <a:gd name="connsiteX6" fmla="*/ 167640 w 295275"/>
                <a:gd name="connsiteY6" fmla="*/ 146685 h 295275"/>
                <a:gd name="connsiteX7" fmla="*/ 148590 w 295275"/>
                <a:gd name="connsiteY7" fmla="*/ 165735 h 295275"/>
                <a:gd name="connsiteX8" fmla="*/ 129540 w 295275"/>
                <a:gd name="connsiteY8" fmla="*/ 146685 h 295275"/>
                <a:gd name="connsiteX9" fmla="*/ 148590 w 295275"/>
                <a:gd name="connsiteY9" fmla="*/ 127635 h 2952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5" h="295275">
                  <a:moveTo>
                    <a:pt x="0" y="295275"/>
                  </a:moveTo>
                  <a:lnTo>
                    <a:pt x="209550" y="209550"/>
                  </a:lnTo>
                  <a:lnTo>
                    <a:pt x="295275" y="0"/>
                  </a:lnTo>
                  <a:lnTo>
                    <a:pt x="85725" y="87630"/>
                  </a:lnTo>
                  <a:lnTo>
                    <a:pt x="0" y="295275"/>
                  </a:lnTo>
                  <a:close/>
                  <a:moveTo>
                    <a:pt x="148590" y="127635"/>
                  </a:moveTo>
                  <a:cubicBezTo>
                    <a:pt x="160020" y="127635"/>
                    <a:pt x="167640" y="135255"/>
                    <a:pt x="167640" y="146685"/>
                  </a:cubicBezTo>
                  <a:cubicBezTo>
                    <a:pt x="167640" y="158115"/>
                    <a:pt x="160020" y="165735"/>
                    <a:pt x="148590" y="165735"/>
                  </a:cubicBezTo>
                  <a:cubicBezTo>
                    <a:pt x="137160" y="165735"/>
                    <a:pt x="129540" y="158115"/>
                    <a:pt x="129540" y="146685"/>
                  </a:cubicBezTo>
                  <a:cubicBezTo>
                    <a:pt x="129540" y="135255"/>
                    <a:pt x="137160" y="127635"/>
                    <a:pt x="148590" y="12763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图形 2" descr="带标记的地图"/>
          <p:cNvGrpSpPr/>
          <p:nvPr/>
        </p:nvGrpSpPr>
        <p:grpSpPr>
          <a:xfrm>
            <a:off x="5073445" y="4165858"/>
            <a:ext cx="592885" cy="592885"/>
            <a:chOff x="6139402" y="388456"/>
            <a:chExt cx="914400" cy="9144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21" name="任意多边形: 形状 20"/>
            <p:cNvSpPr/>
            <p:nvPr/>
          </p:nvSpPr>
          <p:spPr>
            <a:xfrm>
              <a:off x="6687033" y="536002"/>
              <a:ext cx="200080" cy="304891"/>
            </a:xfrm>
            <a:custGeom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6215602" y="621818"/>
              <a:ext cx="762000" cy="533400"/>
            </a:xfrm>
            <a:custGeom>
              <a:gdLst>
                <a:gd name="connsiteX0" fmla="*/ 361950 w 762000"/>
                <a:gd name="connsiteY0" fmla="*/ 460058 h 533400"/>
                <a:gd name="connsiteX1" fmla="*/ 209550 w 762000"/>
                <a:gd name="connsiteY1" fmla="*/ 383858 h 533400"/>
                <a:gd name="connsiteX2" fmla="*/ 209550 w 762000"/>
                <a:gd name="connsiteY2" fmla="*/ 73343 h 533400"/>
                <a:gd name="connsiteX3" fmla="*/ 361950 w 762000"/>
                <a:gd name="connsiteY3" fmla="*/ 149543 h 533400"/>
                <a:gd name="connsiteX4" fmla="*/ 361950 w 762000"/>
                <a:gd name="connsiteY4" fmla="*/ 460058 h 533400"/>
                <a:gd name="connsiteX5" fmla="*/ 171450 w 762000"/>
                <a:gd name="connsiteY5" fmla="*/ 383858 h 533400"/>
                <a:gd name="connsiteX6" fmla="*/ 57150 w 762000"/>
                <a:gd name="connsiteY6" fmla="*/ 441008 h 533400"/>
                <a:gd name="connsiteX7" fmla="*/ 57150 w 762000"/>
                <a:gd name="connsiteY7" fmla="*/ 130493 h 533400"/>
                <a:gd name="connsiteX8" fmla="*/ 171450 w 762000"/>
                <a:gd name="connsiteY8" fmla="*/ 73343 h 533400"/>
                <a:gd name="connsiteX9" fmla="*/ 171450 w 762000"/>
                <a:gd name="connsiteY9" fmla="*/ 383858 h 533400"/>
                <a:gd name="connsiteX10" fmla="*/ 699135 w 762000"/>
                <a:gd name="connsiteY10" fmla="*/ 63818 h 533400"/>
                <a:gd name="connsiteX11" fmla="*/ 699135 w 762000"/>
                <a:gd name="connsiteY11" fmla="*/ 63818 h 533400"/>
                <a:gd name="connsiteX12" fmla="*/ 675323 w 762000"/>
                <a:gd name="connsiteY12" fmla="*/ 115252 h 533400"/>
                <a:gd name="connsiteX13" fmla="*/ 704850 w 762000"/>
                <a:gd name="connsiteY13" fmla="*/ 130493 h 533400"/>
                <a:gd name="connsiteX14" fmla="*/ 704850 w 762000"/>
                <a:gd name="connsiteY14" fmla="*/ 441008 h 533400"/>
                <a:gd name="connsiteX15" fmla="*/ 590550 w 762000"/>
                <a:gd name="connsiteY15" fmla="*/ 383858 h 533400"/>
                <a:gd name="connsiteX16" fmla="*/ 590550 w 762000"/>
                <a:gd name="connsiteY16" fmla="*/ 257175 h 533400"/>
                <a:gd name="connsiteX17" fmla="*/ 552450 w 762000"/>
                <a:gd name="connsiteY17" fmla="*/ 257175 h 533400"/>
                <a:gd name="connsiteX18" fmla="*/ 552450 w 762000"/>
                <a:gd name="connsiteY18" fmla="*/ 383858 h 533400"/>
                <a:gd name="connsiteX19" fmla="*/ 400050 w 762000"/>
                <a:gd name="connsiteY19" fmla="*/ 460058 h 533400"/>
                <a:gd name="connsiteX20" fmla="*/ 400050 w 762000"/>
                <a:gd name="connsiteY20" fmla="*/ 149543 h 533400"/>
                <a:gd name="connsiteX21" fmla="*/ 467678 w 762000"/>
                <a:gd name="connsiteY21" fmla="*/ 115252 h 533400"/>
                <a:gd name="connsiteX22" fmla="*/ 443865 w 762000"/>
                <a:gd name="connsiteY22" fmla="*/ 63818 h 533400"/>
                <a:gd name="connsiteX23" fmla="*/ 381000 w 762000"/>
                <a:gd name="connsiteY23" fmla="*/ 95250 h 533400"/>
                <a:gd name="connsiteX24" fmla="*/ 190500 w 762000"/>
                <a:gd name="connsiteY24" fmla="*/ 0 h 533400"/>
                <a:gd name="connsiteX25" fmla="*/ 0 w 762000"/>
                <a:gd name="connsiteY25" fmla="*/ 95250 h 533400"/>
                <a:gd name="connsiteX26" fmla="*/ 0 w 762000"/>
                <a:gd name="connsiteY26" fmla="*/ 533400 h 533400"/>
                <a:gd name="connsiteX27" fmla="*/ 190500 w 762000"/>
                <a:gd name="connsiteY27" fmla="*/ 438150 h 533400"/>
                <a:gd name="connsiteX28" fmla="*/ 381000 w 762000"/>
                <a:gd name="connsiteY28" fmla="*/ 533400 h 533400"/>
                <a:gd name="connsiteX29" fmla="*/ 571500 w 762000"/>
                <a:gd name="connsiteY29" fmla="*/ 438150 h 533400"/>
                <a:gd name="connsiteX30" fmla="*/ 762000 w 762000"/>
                <a:gd name="connsiteY30" fmla="*/ 533400 h 533400"/>
                <a:gd name="connsiteX31" fmla="*/ 762000 w 762000"/>
                <a:gd name="connsiteY31" fmla="*/ 95250 h 533400"/>
                <a:gd name="connsiteX32" fmla="*/ 699135 w 762000"/>
                <a:gd name="connsiteY32" fmla="*/ 63818 h 5334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62000" h="533400">
                  <a:moveTo>
                    <a:pt x="361950" y="460058"/>
                  </a:moveTo>
                  <a:lnTo>
                    <a:pt x="209550" y="383858"/>
                  </a:lnTo>
                  <a:lnTo>
                    <a:pt x="209550" y="73343"/>
                  </a:lnTo>
                  <a:lnTo>
                    <a:pt x="361950" y="149543"/>
                  </a:lnTo>
                  <a:lnTo>
                    <a:pt x="361950" y="460058"/>
                  </a:lnTo>
                  <a:close/>
                  <a:moveTo>
                    <a:pt x="171450" y="383858"/>
                  </a:moveTo>
                  <a:lnTo>
                    <a:pt x="57150" y="441008"/>
                  </a:lnTo>
                  <a:lnTo>
                    <a:pt x="57150" y="130493"/>
                  </a:lnTo>
                  <a:lnTo>
                    <a:pt x="171450" y="73343"/>
                  </a:lnTo>
                  <a:lnTo>
                    <a:pt x="171450" y="383858"/>
                  </a:lnTo>
                  <a:close/>
                  <a:moveTo>
                    <a:pt x="699135" y="63818"/>
                  </a:moveTo>
                  <a:lnTo>
                    <a:pt x="699135" y="63818"/>
                  </a:lnTo>
                  <a:lnTo>
                    <a:pt x="675323" y="115252"/>
                  </a:lnTo>
                  <a:lnTo>
                    <a:pt x="704850" y="130493"/>
                  </a:lnTo>
                  <a:lnTo>
                    <a:pt x="704850" y="441008"/>
                  </a:lnTo>
                  <a:lnTo>
                    <a:pt x="590550" y="383858"/>
                  </a:lnTo>
                  <a:lnTo>
                    <a:pt x="590550" y="257175"/>
                  </a:lnTo>
                  <a:lnTo>
                    <a:pt x="552450" y="257175"/>
                  </a:lnTo>
                  <a:lnTo>
                    <a:pt x="552450" y="383858"/>
                  </a:lnTo>
                  <a:lnTo>
                    <a:pt x="400050" y="460058"/>
                  </a:lnTo>
                  <a:lnTo>
                    <a:pt x="400050" y="149543"/>
                  </a:lnTo>
                  <a:lnTo>
                    <a:pt x="467678" y="115252"/>
                  </a:lnTo>
                  <a:lnTo>
                    <a:pt x="443865" y="63818"/>
                  </a:lnTo>
                  <a:lnTo>
                    <a:pt x="381000" y="95250"/>
                  </a:lnTo>
                  <a:lnTo>
                    <a:pt x="190500" y="0"/>
                  </a:lnTo>
                  <a:lnTo>
                    <a:pt x="0" y="95250"/>
                  </a:lnTo>
                  <a:lnTo>
                    <a:pt x="0" y="533400"/>
                  </a:lnTo>
                  <a:lnTo>
                    <a:pt x="190500" y="438150"/>
                  </a:lnTo>
                  <a:lnTo>
                    <a:pt x="381000" y="533400"/>
                  </a:lnTo>
                  <a:lnTo>
                    <a:pt x="571500" y="438150"/>
                  </a:lnTo>
                  <a:lnTo>
                    <a:pt x="762000" y="533400"/>
                  </a:lnTo>
                  <a:lnTo>
                    <a:pt x="762000" y="95250"/>
                  </a:lnTo>
                  <a:lnTo>
                    <a:pt x="699135" y="63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图形 23" descr="地球仪亚洲和澳大利亚"/>
          <p:cNvGrpSpPr/>
          <p:nvPr/>
        </p:nvGrpSpPr>
        <p:grpSpPr>
          <a:xfrm>
            <a:off x="8843613" y="4236988"/>
            <a:ext cx="469367" cy="469367"/>
            <a:chOff x="8674384" y="-361950"/>
            <a:chExt cx="723900" cy="72390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1"/>
          </a:gradFill>
        </p:grpSpPr>
        <p:sp>
          <p:nvSpPr>
            <p:cNvPr id="24" name="任意多边形: 形状 23"/>
            <p:cNvSpPr/>
            <p:nvPr/>
          </p:nvSpPr>
          <p:spPr>
            <a:xfrm>
              <a:off x="8674384" y="-361950"/>
              <a:ext cx="723900" cy="723900"/>
            </a:xfrm>
            <a:custGeom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361950 w 723900"/>
                <a:gd name="connsiteY5" fmla="*/ 685800 h 723900"/>
                <a:gd name="connsiteX6" fmla="*/ 38100 w 723900"/>
                <a:gd name="connsiteY6" fmla="*/ 361950 h 723900"/>
                <a:gd name="connsiteX7" fmla="*/ 38100 w 723900"/>
                <a:gd name="connsiteY7" fmla="*/ 348615 h 723900"/>
                <a:gd name="connsiteX8" fmla="*/ 51435 w 723900"/>
                <a:gd name="connsiteY8" fmla="*/ 331470 h 723900"/>
                <a:gd name="connsiteX9" fmla="*/ 66675 w 723900"/>
                <a:gd name="connsiteY9" fmla="*/ 323850 h 723900"/>
                <a:gd name="connsiteX10" fmla="*/ 99060 w 723900"/>
                <a:gd name="connsiteY10" fmla="*/ 323850 h 723900"/>
                <a:gd name="connsiteX11" fmla="*/ 107632 w 723900"/>
                <a:gd name="connsiteY11" fmla="*/ 329565 h 723900"/>
                <a:gd name="connsiteX12" fmla="*/ 141923 w 723900"/>
                <a:gd name="connsiteY12" fmla="*/ 398145 h 723900"/>
                <a:gd name="connsiteX13" fmla="*/ 144780 w 723900"/>
                <a:gd name="connsiteY13" fmla="*/ 401955 h 723900"/>
                <a:gd name="connsiteX14" fmla="*/ 156210 w 723900"/>
                <a:gd name="connsiteY14" fmla="*/ 409575 h 723900"/>
                <a:gd name="connsiteX15" fmla="*/ 171450 w 723900"/>
                <a:gd name="connsiteY15" fmla="*/ 401955 h 723900"/>
                <a:gd name="connsiteX16" fmla="*/ 171450 w 723900"/>
                <a:gd name="connsiteY16" fmla="*/ 370523 h 723900"/>
                <a:gd name="connsiteX17" fmla="*/ 177165 w 723900"/>
                <a:gd name="connsiteY17" fmla="*/ 357188 h 723900"/>
                <a:gd name="connsiteX18" fmla="*/ 201930 w 723900"/>
                <a:gd name="connsiteY18" fmla="*/ 332423 h 723900"/>
                <a:gd name="connsiteX19" fmla="*/ 216218 w 723900"/>
                <a:gd name="connsiteY19" fmla="*/ 333375 h 723900"/>
                <a:gd name="connsiteX20" fmla="*/ 244793 w 723900"/>
                <a:gd name="connsiteY20" fmla="*/ 369570 h 723900"/>
                <a:gd name="connsiteX21" fmla="*/ 252413 w 723900"/>
                <a:gd name="connsiteY21" fmla="*/ 373380 h 723900"/>
                <a:gd name="connsiteX22" fmla="*/ 259080 w 723900"/>
                <a:gd name="connsiteY22" fmla="*/ 373380 h 723900"/>
                <a:gd name="connsiteX23" fmla="*/ 272415 w 723900"/>
                <a:gd name="connsiteY23" fmla="*/ 379095 h 723900"/>
                <a:gd name="connsiteX24" fmla="*/ 280035 w 723900"/>
                <a:gd name="connsiteY24" fmla="*/ 386715 h 723900"/>
                <a:gd name="connsiteX25" fmla="*/ 293370 w 723900"/>
                <a:gd name="connsiteY25" fmla="*/ 392430 h 723900"/>
                <a:gd name="connsiteX26" fmla="*/ 295275 w 723900"/>
                <a:gd name="connsiteY26" fmla="*/ 392430 h 723900"/>
                <a:gd name="connsiteX27" fmla="*/ 304800 w 723900"/>
                <a:gd name="connsiteY27" fmla="*/ 382905 h 723900"/>
                <a:gd name="connsiteX28" fmla="*/ 304800 w 723900"/>
                <a:gd name="connsiteY28" fmla="*/ 360045 h 723900"/>
                <a:gd name="connsiteX29" fmla="*/ 299085 w 723900"/>
                <a:gd name="connsiteY29" fmla="*/ 351473 h 723900"/>
                <a:gd name="connsiteX30" fmla="*/ 290513 w 723900"/>
                <a:gd name="connsiteY30" fmla="*/ 347663 h 723900"/>
                <a:gd name="connsiteX31" fmla="*/ 284798 w 723900"/>
                <a:gd name="connsiteY31" fmla="*/ 339090 h 723900"/>
                <a:gd name="connsiteX32" fmla="*/ 284798 w 723900"/>
                <a:gd name="connsiteY32" fmla="*/ 323850 h 723900"/>
                <a:gd name="connsiteX33" fmla="*/ 294323 w 723900"/>
                <a:gd name="connsiteY33" fmla="*/ 314325 h 723900"/>
                <a:gd name="connsiteX34" fmla="*/ 318135 w 723900"/>
                <a:gd name="connsiteY34" fmla="*/ 314325 h 723900"/>
                <a:gd name="connsiteX35" fmla="*/ 325755 w 723900"/>
                <a:gd name="connsiteY35" fmla="*/ 310515 h 723900"/>
                <a:gd name="connsiteX36" fmla="*/ 339090 w 723900"/>
                <a:gd name="connsiteY36" fmla="*/ 290513 h 723900"/>
                <a:gd name="connsiteX37" fmla="*/ 341948 w 723900"/>
                <a:gd name="connsiteY37" fmla="*/ 280035 h 723900"/>
                <a:gd name="connsiteX38" fmla="*/ 341948 w 723900"/>
                <a:gd name="connsiteY38" fmla="*/ 260033 h 723900"/>
                <a:gd name="connsiteX39" fmla="*/ 340995 w 723900"/>
                <a:gd name="connsiteY39" fmla="*/ 255270 h 723900"/>
                <a:gd name="connsiteX40" fmla="*/ 334328 w 723900"/>
                <a:gd name="connsiteY40" fmla="*/ 226695 h 723900"/>
                <a:gd name="connsiteX41" fmla="*/ 339090 w 723900"/>
                <a:gd name="connsiteY41" fmla="*/ 216218 h 723900"/>
                <a:gd name="connsiteX42" fmla="*/ 343853 w 723900"/>
                <a:gd name="connsiteY42" fmla="*/ 214313 h 723900"/>
                <a:gd name="connsiteX43" fmla="*/ 356235 w 723900"/>
                <a:gd name="connsiteY43" fmla="*/ 217170 h 723900"/>
                <a:gd name="connsiteX44" fmla="*/ 370523 w 723900"/>
                <a:gd name="connsiteY44" fmla="*/ 239077 h 723900"/>
                <a:gd name="connsiteX45" fmla="*/ 380048 w 723900"/>
                <a:gd name="connsiteY45" fmla="*/ 239077 h 723900"/>
                <a:gd name="connsiteX46" fmla="*/ 381953 w 723900"/>
                <a:gd name="connsiteY46" fmla="*/ 201930 h 723900"/>
                <a:gd name="connsiteX47" fmla="*/ 389573 w 723900"/>
                <a:gd name="connsiteY47" fmla="*/ 183833 h 723900"/>
                <a:gd name="connsiteX48" fmla="*/ 414338 w 723900"/>
                <a:gd name="connsiteY48" fmla="*/ 164783 h 723900"/>
                <a:gd name="connsiteX49" fmla="*/ 418148 w 723900"/>
                <a:gd name="connsiteY49" fmla="*/ 157163 h 723900"/>
                <a:gd name="connsiteX50" fmla="*/ 418148 w 723900"/>
                <a:gd name="connsiteY50" fmla="*/ 152400 h 723900"/>
                <a:gd name="connsiteX51" fmla="*/ 427673 w 723900"/>
                <a:gd name="connsiteY51" fmla="*/ 142875 h 723900"/>
                <a:gd name="connsiteX52" fmla="*/ 437198 w 723900"/>
                <a:gd name="connsiteY52" fmla="*/ 133350 h 723900"/>
                <a:gd name="connsiteX53" fmla="*/ 437198 w 723900"/>
                <a:gd name="connsiteY53" fmla="*/ 131445 h 723900"/>
                <a:gd name="connsiteX54" fmla="*/ 429578 w 723900"/>
                <a:gd name="connsiteY54" fmla="*/ 121920 h 723900"/>
                <a:gd name="connsiteX55" fmla="*/ 412433 w 723900"/>
                <a:gd name="connsiteY55" fmla="*/ 118110 h 723900"/>
                <a:gd name="connsiteX56" fmla="*/ 406718 w 723900"/>
                <a:gd name="connsiteY56" fmla="*/ 102870 h 723900"/>
                <a:gd name="connsiteX57" fmla="*/ 418148 w 723900"/>
                <a:gd name="connsiteY57" fmla="*/ 87630 h 723900"/>
                <a:gd name="connsiteX58" fmla="*/ 441008 w 723900"/>
                <a:gd name="connsiteY58" fmla="*/ 76200 h 723900"/>
                <a:gd name="connsiteX59" fmla="*/ 470535 w 723900"/>
                <a:gd name="connsiteY59" fmla="*/ 76200 h 723900"/>
                <a:gd name="connsiteX60" fmla="*/ 487680 w 723900"/>
                <a:gd name="connsiteY60" fmla="*/ 64770 h 723900"/>
                <a:gd name="connsiteX61" fmla="*/ 685800 w 723900"/>
                <a:gd name="connsiteY61" fmla="*/ 361950 h 723900"/>
                <a:gd name="connsiteX62" fmla="*/ 361950 w 723900"/>
                <a:gd name="connsiteY62" fmla="*/ 685800 h 7239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1925" y="0"/>
                    <a:pt x="0" y="161925"/>
                    <a:pt x="0" y="361950"/>
                  </a:cubicBezTo>
                  <a:cubicBezTo>
                    <a:pt x="0" y="561975"/>
                    <a:pt x="161925" y="723900"/>
                    <a:pt x="361950" y="723900"/>
                  </a:cubicBezTo>
                  <a:cubicBezTo>
                    <a:pt x="561975" y="723900"/>
                    <a:pt x="723900" y="561975"/>
                    <a:pt x="723900" y="361950"/>
                  </a:cubicBezTo>
                  <a:cubicBezTo>
                    <a:pt x="723900" y="161925"/>
                    <a:pt x="561975" y="0"/>
                    <a:pt x="361950" y="0"/>
                  </a:cubicBezTo>
                  <a:close/>
                  <a:moveTo>
                    <a:pt x="361950" y="685800"/>
                  </a:moveTo>
                  <a:cubicBezTo>
                    <a:pt x="183833" y="685800"/>
                    <a:pt x="38100" y="540068"/>
                    <a:pt x="38100" y="361950"/>
                  </a:cubicBezTo>
                  <a:cubicBezTo>
                    <a:pt x="38100" y="357188"/>
                    <a:pt x="38100" y="353378"/>
                    <a:pt x="38100" y="348615"/>
                  </a:cubicBezTo>
                  <a:lnTo>
                    <a:pt x="51435" y="331470"/>
                  </a:lnTo>
                  <a:cubicBezTo>
                    <a:pt x="55245" y="326708"/>
                    <a:pt x="60960" y="323850"/>
                    <a:pt x="66675" y="323850"/>
                  </a:cubicBezTo>
                  <a:lnTo>
                    <a:pt x="99060" y="323850"/>
                  </a:lnTo>
                  <a:cubicBezTo>
                    <a:pt x="102870" y="323850"/>
                    <a:pt x="105728" y="325755"/>
                    <a:pt x="107632" y="329565"/>
                  </a:cubicBezTo>
                  <a:lnTo>
                    <a:pt x="141923" y="398145"/>
                  </a:lnTo>
                  <a:cubicBezTo>
                    <a:pt x="142875" y="400050"/>
                    <a:pt x="143828" y="401003"/>
                    <a:pt x="144780" y="401955"/>
                  </a:cubicBezTo>
                  <a:lnTo>
                    <a:pt x="156210" y="409575"/>
                  </a:lnTo>
                  <a:cubicBezTo>
                    <a:pt x="162878" y="413385"/>
                    <a:pt x="171450" y="409575"/>
                    <a:pt x="171450" y="401955"/>
                  </a:cubicBezTo>
                  <a:lnTo>
                    <a:pt x="171450" y="370523"/>
                  </a:lnTo>
                  <a:cubicBezTo>
                    <a:pt x="171450" y="365760"/>
                    <a:pt x="173355" y="360998"/>
                    <a:pt x="177165" y="357188"/>
                  </a:cubicBezTo>
                  <a:lnTo>
                    <a:pt x="201930" y="332423"/>
                  </a:lnTo>
                  <a:cubicBezTo>
                    <a:pt x="205740" y="328613"/>
                    <a:pt x="212408" y="328613"/>
                    <a:pt x="216218" y="333375"/>
                  </a:cubicBezTo>
                  <a:lnTo>
                    <a:pt x="244793" y="369570"/>
                  </a:lnTo>
                  <a:cubicBezTo>
                    <a:pt x="246698" y="371475"/>
                    <a:pt x="249555" y="373380"/>
                    <a:pt x="252413" y="373380"/>
                  </a:cubicBezTo>
                  <a:lnTo>
                    <a:pt x="259080" y="373380"/>
                  </a:lnTo>
                  <a:cubicBezTo>
                    <a:pt x="263843" y="373380"/>
                    <a:pt x="268605" y="375285"/>
                    <a:pt x="272415" y="379095"/>
                  </a:cubicBezTo>
                  <a:lnTo>
                    <a:pt x="280035" y="386715"/>
                  </a:lnTo>
                  <a:cubicBezTo>
                    <a:pt x="283845" y="390525"/>
                    <a:pt x="288608" y="392430"/>
                    <a:pt x="293370" y="392430"/>
                  </a:cubicBezTo>
                  <a:lnTo>
                    <a:pt x="295275" y="392430"/>
                  </a:lnTo>
                  <a:cubicBezTo>
                    <a:pt x="300990" y="392430"/>
                    <a:pt x="304800" y="388620"/>
                    <a:pt x="304800" y="382905"/>
                  </a:cubicBezTo>
                  <a:lnTo>
                    <a:pt x="304800" y="360045"/>
                  </a:lnTo>
                  <a:cubicBezTo>
                    <a:pt x="304800" y="356235"/>
                    <a:pt x="302895" y="353378"/>
                    <a:pt x="299085" y="351473"/>
                  </a:cubicBezTo>
                  <a:lnTo>
                    <a:pt x="290513" y="347663"/>
                  </a:lnTo>
                  <a:cubicBezTo>
                    <a:pt x="287655" y="345758"/>
                    <a:pt x="284798" y="342900"/>
                    <a:pt x="284798" y="339090"/>
                  </a:cubicBezTo>
                  <a:lnTo>
                    <a:pt x="284798" y="323850"/>
                  </a:lnTo>
                  <a:cubicBezTo>
                    <a:pt x="284798" y="318135"/>
                    <a:pt x="288608" y="314325"/>
                    <a:pt x="294323" y="314325"/>
                  </a:cubicBezTo>
                  <a:lnTo>
                    <a:pt x="318135" y="314325"/>
                  </a:lnTo>
                  <a:cubicBezTo>
                    <a:pt x="320993" y="314325"/>
                    <a:pt x="323850" y="312420"/>
                    <a:pt x="325755" y="310515"/>
                  </a:cubicBezTo>
                  <a:lnTo>
                    <a:pt x="339090" y="290513"/>
                  </a:lnTo>
                  <a:cubicBezTo>
                    <a:pt x="340995" y="287655"/>
                    <a:pt x="341948" y="283845"/>
                    <a:pt x="341948" y="280035"/>
                  </a:cubicBezTo>
                  <a:lnTo>
                    <a:pt x="341948" y="260033"/>
                  </a:lnTo>
                  <a:cubicBezTo>
                    <a:pt x="341948" y="258127"/>
                    <a:pt x="341948" y="257175"/>
                    <a:pt x="340995" y="255270"/>
                  </a:cubicBezTo>
                  <a:lnTo>
                    <a:pt x="334328" y="226695"/>
                  </a:lnTo>
                  <a:cubicBezTo>
                    <a:pt x="333375" y="221933"/>
                    <a:pt x="335280" y="218123"/>
                    <a:pt x="339090" y="216218"/>
                  </a:cubicBezTo>
                  <a:lnTo>
                    <a:pt x="343853" y="214313"/>
                  </a:lnTo>
                  <a:cubicBezTo>
                    <a:pt x="348615" y="212408"/>
                    <a:pt x="353378" y="213360"/>
                    <a:pt x="356235" y="217170"/>
                  </a:cubicBezTo>
                  <a:cubicBezTo>
                    <a:pt x="356235" y="217170"/>
                    <a:pt x="364808" y="235268"/>
                    <a:pt x="370523" y="239077"/>
                  </a:cubicBezTo>
                  <a:cubicBezTo>
                    <a:pt x="372428" y="240030"/>
                    <a:pt x="378143" y="240983"/>
                    <a:pt x="380048" y="239077"/>
                  </a:cubicBezTo>
                  <a:cubicBezTo>
                    <a:pt x="385763" y="233363"/>
                    <a:pt x="383858" y="214313"/>
                    <a:pt x="381953" y="201930"/>
                  </a:cubicBezTo>
                  <a:cubicBezTo>
                    <a:pt x="381000" y="195263"/>
                    <a:pt x="383858" y="188595"/>
                    <a:pt x="389573" y="183833"/>
                  </a:cubicBezTo>
                  <a:lnTo>
                    <a:pt x="414338" y="164783"/>
                  </a:lnTo>
                  <a:cubicBezTo>
                    <a:pt x="417195" y="162878"/>
                    <a:pt x="418148" y="160020"/>
                    <a:pt x="418148" y="157163"/>
                  </a:cubicBezTo>
                  <a:lnTo>
                    <a:pt x="418148" y="152400"/>
                  </a:lnTo>
                  <a:cubicBezTo>
                    <a:pt x="418148" y="146685"/>
                    <a:pt x="421958" y="142875"/>
                    <a:pt x="427673" y="142875"/>
                  </a:cubicBezTo>
                  <a:cubicBezTo>
                    <a:pt x="433388" y="142875"/>
                    <a:pt x="437198" y="139065"/>
                    <a:pt x="437198" y="133350"/>
                  </a:cubicBezTo>
                  <a:lnTo>
                    <a:pt x="437198" y="131445"/>
                  </a:lnTo>
                  <a:cubicBezTo>
                    <a:pt x="437198" y="126682"/>
                    <a:pt x="434340" y="122873"/>
                    <a:pt x="429578" y="121920"/>
                  </a:cubicBezTo>
                  <a:lnTo>
                    <a:pt x="412433" y="118110"/>
                  </a:lnTo>
                  <a:cubicBezTo>
                    <a:pt x="405765" y="116205"/>
                    <a:pt x="402908" y="108585"/>
                    <a:pt x="406718" y="102870"/>
                  </a:cubicBezTo>
                  <a:lnTo>
                    <a:pt x="418148" y="87630"/>
                  </a:lnTo>
                  <a:cubicBezTo>
                    <a:pt x="423863" y="80010"/>
                    <a:pt x="432435" y="76200"/>
                    <a:pt x="441008" y="76200"/>
                  </a:cubicBezTo>
                  <a:lnTo>
                    <a:pt x="470535" y="76200"/>
                  </a:lnTo>
                  <a:cubicBezTo>
                    <a:pt x="478155" y="76200"/>
                    <a:pt x="484823" y="71438"/>
                    <a:pt x="487680" y="64770"/>
                  </a:cubicBezTo>
                  <a:cubicBezTo>
                    <a:pt x="604838" y="114300"/>
                    <a:pt x="685800" y="228600"/>
                    <a:pt x="685800" y="361950"/>
                  </a:cubicBezTo>
                  <a:cubicBezTo>
                    <a:pt x="685800" y="540068"/>
                    <a:pt x="540068" y="685800"/>
                    <a:pt x="361950" y="685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9014913" y="125491"/>
              <a:ext cx="191571" cy="131683"/>
            </a:xfrm>
            <a:custGeom>
              <a:gdLst>
                <a:gd name="connsiteX0" fmla="*/ 184298 w 191571"/>
                <a:gd name="connsiteY0" fmla="*/ 68818 h 131683"/>
                <a:gd name="connsiteX1" fmla="*/ 180488 w 191571"/>
                <a:gd name="connsiteY1" fmla="*/ 62151 h 131683"/>
                <a:gd name="connsiteX2" fmla="*/ 143340 w 191571"/>
                <a:gd name="connsiteY2" fmla="*/ 5953 h 131683"/>
                <a:gd name="connsiteX3" fmla="*/ 126195 w 191571"/>
                <a:gd name="connsiteY3" fmla="*/ 10716 h 131683"/>
                <a:gd name="connsiteX4" fmla="*/ 126195 w 191571"/>
                <a:gd name="connsiteY4" fmla="*/ 17383 h 131683"/>
                <a:gd name="connsiteX5" fmla="*/ 116670 w 191571"/>
                <a:gd name="connsiteY5" fmla="*/ 26908 h 131683"/>
                <a:gd name="connsiteX6" fmla="*/ 112860 w 191571"/>
                <a:gd name="connsiteY6" fmla="*/ 26908 h 131683"/>
                <a:gd name="connsiteX7" fmla="*/ 104288 w 191571"/>
                <a:gd name="connsiteY7" fmla="*/ 21193 h 131683"/>
                <a:gd name="connsiteX8" fmla="*/ 96668 w 191571"/>
                <a:gd name="connsiteY8" fmla="*/ 5001 h 131683"/>
                <a:gd name="connsiteX9" fmla="*/ 79523 w 191571"/>
                <a:gd name="connsiteY9" fmla="*/ 5001 h 131683"/>
                <a:gd name="connsiteX10" fmla="*/ 71903 w 191571"/>
                <a:gd name="connsiteY10" fmla="*/ 13573 h 131683"/>
                <a:gd name="connsiteX11" fmla="*/ 65235 w 191571"/>
                <a:gd name="connsiteY11" fmla="*/ 16431 h 131683"/>
                <a:gd name="connsiteX12" fmla="*/ 58568 w 191571"/>
                <a:gd name="connsiteY12" fmla="*/ 16431 h 131683"/>
                <a:gd name="connsiteX13" fmla="*/ 45233 w 191571"/>
                <a:gd name="connsiteY13" fmla="*/ 22146 h 131683"/>
                <a:gd name="connsiteX14" fmla="*/ 7133 w 191571"/>
                <a:gd name="connsiteY14" fmla="*/ 52626 h 131683"/>
                <a:gd name="connsiteX15" fmla="*/ 3323 w 191571"/>
                <a:gd name="connsiteY15" fmla="*/ 78343 h 131683"/>
                <a:gd name="connsiteX16" fmla="*/ 28088 w 191571"/>
                <a:gd name="connsiteY16" fmla="*/ 119301 h 131683"/>
                <a:gd name="connsiteX17" fmla="*/ 57615 w 191571"/>
                <a:gd name="connsiteY17" fmla="*/ 123111 h 131683"/>
                <a:gd name="connsiteX18" fmla="*/ 75713 w 191571"/>
                <a:gd name="connsiteY18" fmla="*/ 105013 h 131683"/>
                <a:gd name="connsiteX19" fmla="*/ 101430 w 191571"/>
                <a:gd name="connsiteY19" fmla="*/ 104061 h 131683"/>
                <a:gd name="connsiteX20" fmla="*/ 132863 w 191571"/>
                <a:gd name="connsiteY20" fmla="*/ 129778 h 131683"/>
                <a:gd name="connsiteX21" fmla="*/ 138578 w 191571"/>
                <a:gd name="connsiteY21" fmla="*/ 131683 h 131683"/>
                <a:gd name="connsiteX22" fmla="*/ 164295 w 191571"/>
                <a:gd name="connsiteY22" fmla="*/ 131683 h 131683"/>
                <a:gd name="connsiteX23" fmla="*/ 173820 w 191571"/>
                <a:gd name="connsiteY23" fmla="*/ 122158 h 131683"/>
                <a:gd name="connsiteX24" fmla="*/ 173820 w 191571"/>
                <a:gd name="connsiteY24" fmla="*/ 108823 h 131683"/>
                <a:gd name="connsiteX25" fmla="*/ 179535 w 191571"/>
                <a:gd name="connsiteY25" fmla="*/ 100251 h 131683"/>
                <a:gd name="connsiteX26" fmla="*/ 186203 w 191571"/>
                <a:gd name="connsiteY26" fmla="*/ 97393 h 131683"/>
                <a:gd name="connsiteX27" fmla="*/ 190965 w 191571"/>
                <a:gd name="connsiteY27" fmla="*/ 85963 h 131683"/>
                <a:gd name="connsiteX28" fmla="*/ 184298 w 191571"/>
                <a:gd name="connsiteY28" fmla="*/ 68818 h 13168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1571" h="131683">
                  <a:moveTo>
                    <a:pt x="184298" y="68818"/>
                  </a:moveTo>
                  <a:cubicBezTo>
                    <a:pt x="183345" y="66913"/>
                    <a:pt x="182393" y="64056"/>
                    <a:pt x="180488" y="62151"/>
                  </a:cubicBezTo>
                  <a:lnTo>
                    <a:pt x="143340" y="5953"/>
                  </a:lnTo>
                  <a:cubicBezTo>
                    <a:pt x="138578" y="-1667"/>
                    <a:pt x="126195" y="1191"/>
                    <a:pt x="126195" y="10716"/>
                  </a:cubicBezTo>
                  <a:lnTo>
                    <a:pt x="126195" y="17383"/>
                  </a:lnTo>
                  <a:cubicBezTo>
                    <a:pt x="126195" y="23098"/>
                    <a:pt x="122385" y="26908"/>
                    <a:pt x="116670" y="26908"/>
                  </a:cubicBezTo>
                  <a:lnTo>
                    <a:pt x="112860" y="26908"/>
                  </a:lnTo>
                  <a:cubicBezTo>
                    <a:pt x="109050" y="26908"/>
                    <a:pt x="106193" y="25003"/>
                    <a:pt x="104288" y="21193"/>
                  </a:cubicBezTo>
                  <a:lnTo>
                    <a:pt x="96668" y="5001"/>
                  </a:lnTo>
                  <a:cubicBezTo>
                    <a:pt x="92858" y="-1667"/>
                    <a:pt x="83333" y="-1667"/>
                    <a:pt x="79523" y="5001"/>
                  </a:cubicBezTo>
                  <a:lnTo>
                    <a:pt x="71903" y="13573"/>
                  </a:lnTo>
                  <a:cubicBezTo>
                    <a:pt x="69998" y="15478"/>
                    <a:pt x="67140" y="16431"/>
                    <a:pt x="65235" y="16431"/>
                  </a:cubicBezTo>
                  <a:lnTo>
                    <a:pt x="58568" y="16431"/>
                  </a:lnTo>
                  <a:cubicBezTo>
                    <a:pt x="53805" y="16431"/>
                    <a:pt x="49043" y="18336"/>
                    <a:pt x="45233" y="22146"/>
                  </a:cubicBezTo>
                  <a:lnTo>
                    <a:pt x="7133" y="52626"/>
                  </a:lnTo>
                  <a:cubicBezTo>
                    <a:pt x="-487" y="59293"/>
                    <a:pt x="-2392" y="70723"/>
                    <a:pt x="3323" y="78343"/>
                  </a:cubicBezTo>
                  <a:lnTo>
                    <a:pt x="28088" y="119301"/>
                  </a:lnTo>
                  <a:cubicBezTo>
                    <a:pt x="34755" y="129778"/>
                    <a:pt x="49043" y="131683"/>
                    <a:pt x="57615" y="123111"/>
                  </a:cubicBezTo>
                  <a:lnTo>
                    <a:pt x="75713" y="105013"/>
                  </a:lnTo>
                  <a:cubicBezTo>
                    <a:pt x="82380" y="98346"/>
                    <a:pt x="93810" y="97393"/>
                    <a:pt x="101430" y="104061"/>
                  </a:cubicBezTo>
                  <a:lnTo>
                    <a:pt x="132863" y="129778"/>
                  </a:lnTo>
                  <a:cubicBezTo>
                    <a:pt x="134768" y="130731"/>
                    <a:pt x="136673" y="131683"/>
                    <a:pt x="138578" y="131683"/>
                  </a:cubicBezTo>
                  <a:lnTo>
                    <a:pt x="164295" y="131683"/>
                  </a:lnTo>
                  <a:cubicBezTo>
                    <a:pt x="170010" y="131683"/>
                    <a:pt x="173820" y="127873"/>
                    <a:pt x="173820" y="122158"/>
                  </a:cubicBezTo>
                  <a:lnTo>
                    <a:pt x="173820" y="108823"/>
                  </a:lnTo>
                  <a:cubicBezTo>
                    <a:pt x="173820" y="105013"/>
                    <a:pt x="175725" y="102156"/>
                    <a:pt x="179535" y="100251"/>
                  </a:cubicBezTo>
                  <a:lnTo>
                    <a:pt x="186203" y="97393"/>
                  </a:lnTo>
                  <a:cubicBezTo>
                    <a:pt x="190013" y="95488"/>
                    <a:pt x="192870" y="90726"/>
                    <a:pt x="190965" y="85963"/>
                  </a:cubicBezTo>
                  <a:lnTo>
                    <a:pt x="184298" y="688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9093484" y="57150"/>
              <a:ext cx="76200" cy="44767"/>
            </a:xfrm>
            <a:custGeom>
              <a:gdLst>
                <a:gd name="connsiteX0" fmla="*/ 0 w 76200"/>
                <a:gd name="connsiteY0" fmla="*/ 9525 h 44767"/>
                <a:gd name="connsiteX1" fmla="*/ 23813 w 76200"/>
                <a:gd name="connsiteY1" fmla="*/ 40957 h 44767"/>
                <a:gd name="connsiteX2" fmla="*/ 35243 w 76200"/>
                <a:gd name="connsiteY2" fmla="*/ 43815 h 44767"/>
                <a:gd name="connsiteX3" fmla="*/ 47625 w 76200"/>
                <a:gd name="connsiteY3" fmla="*/ 38100 h 44767"/>
                <a:gd name="connsiteX4" fmla="*/ 63818 w 76200"/>
                <a:gd name="connsiteY4" fmla="*/ 43815 h 44767"/>
                <a:gd name="connsiteX5" fmla="*/ 76200 w 76200"/>
                <a:gd name="connsiteY5" fmla="*/ 35243 h 44767"/>
                <a:gd name="connsiteX6" fmla="*/ 76200 w 76200"/>
                <a:gd name="connsiteY6" fmla="*/ 35243 h 44767"/>
                <a:gd name="connsiteX7" fmla="*/ 71438 w 76200"/>
                <a:gd name="connsiteY7" fmla="*/ 26670 h 44767"/>
                <a:gd name="connsiteX8" fmla="*/ 30480 w 76200"/>
                <a:gd name="connsiteY8" fmla="*/ 1905 h 44767"/>
                <a:gd name="connsiteX9" fmla="*/ 25718 w 76200"/>
                <a:gd name="connsiteY9" fmla="*/ 0 h 44767"/>
                <a:gd name="connsiteX10" fmla="*/ 0 w 76200"/>
                <a:gd name="connsiteY10" fmla="*/ 0 h 44767"/>
                <a:gd name="connsiteX11" fmla="*/ 0 w 76200"/>
                <a:gd name="connsiteY11" fmla="*/ 9525 h 4476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44767">
                  <a:moveTo>
                    <a:pt x="0" y="9525"/>
                  </a:moveTo>
                  <a:lnTo>
                    <a:pt x="23813" y="40957"/>
                  </a:lnTo>
                  <a:cubicBezTo>
                    <a:pt x="26670" y="44768"/>
                    <a:pt x="31432" y="45720"/>
                    <a:pt x="35243" y="43815"/>
                  </a:cubicBezTo>
                  <a:lnTo>
                    <a:pt x="47625" y="38100"/>
                  </a:lnTo>
                  <a:lnTo>
                    <a:pt x="63818" y="43815"/>
                  </a:lnTo>
                  <a:cubicBezTo>
                    <a:pt x="69532" y="45720"/>
                    <a:pt x="76200" y="40957"/>
                    <a:pt x="76200" y="35243"/>
                  </a:cubicBezTo>
                  <a:lnTo>
                    <a:pt x="76200" y="35243"/>
                  </a:lnTo>
                  <a:cubicBezTo>
                    <a:pt x="76200" y="31432"/>
                    <a:pt x="74295" y="28575"/>
                    <a:pt x="71438" y="26670"/>
                  </a:cubicBezTo>
                  <a:lnTo>
                    <a:pt x="30480" y="1905"/>
                  </a:lnTo>
                  <a:cubicBezTo>
                    <a:pt x="29527" y="0"/>
                    <a:pt x="27623" y="0"/>
                    <a:pt x="25718" y="0"/>
                  </a:cubicBezTo>
                  <a:lnTo>
                    <a:pt x="0" y="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8987813" y="42089"/>
              <a:ext cx="38399" cy="39460"/>
            </a:xfrm>
            <a:custGeom>
              <a:gdLst>
                <a:gd name="connsiteX0" fmla="*/ 32328 w 38399"/>
                <a:gd name="connsiteY0" fmla="*/ 32205 h 39460"/>
                <a:gd name="connsiteX1" fmla="*/ 38043 w 38399"/>
                <a:gd name="connsiteY1" fmla="*/ 11250 h 39460"/>
                <a:gd name="connsiteX2" fmla="*/ 35185 w 38399"/>
                <a:gd name="connsiteY2" fmla="*/ 2678 h 39460"/>
                <a:gd name="connsiteX3" fmla="*/ 22803 w 38399"/>
                <a:gd name="connsiteY3" fmla="*/ 1725 h 39460"/>
                <a:gd name="connsiteX4" fmla="*/ 3753 w 38399"/>
                <a:gd name="connsiteY4" fmla="*/ 16013 h 39460"/>
                <a:gd name="connsiteX5" fmla="*/ 5658 w 38399"/>
                <a:gd name="connsiteY5" fmla="*/ 32205 h 39460"/>
                <a:gd name="connsiteX6" fmla="*/ 18993 w 38399"/>
                <a:gd name="connsiteY6" fmla="*/ 38873 h 39460"/>
                <a:gd name="connsiteX7" fmla="*/ 32328 w 38399"/>
                <a:gd name="connsiteY7" fmla="*/ 32205 h 394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99" h="39460">
                  <a:moveTo>
                    <a:pt x="32328" y="32205"/>
                  </a:moveTo>
                  <a:lnTo>
                    <a:pt x="38043" y="11250"/>
                  </a:lnTo>
                  <a:cubicBezTo>
                    <a:pt x="38995" y="8393"/>
                    <a:pt x="38043" y="4583"/>
                    <a:pt x="35185" y="2678"/>
                  </a:cubicBezTo>
                  <a:cubicBezTo>
                    <a:pt x="32328" y="-180"/>
                    <a:pt x="26613" y="-1132"/>
                    <a:pt x="22803" y="1725"/>
                  </a:cubicBezTo>
                  <a:lnTo>
                    <a:pt x="3753" y="16013"/>
                  </a:lnTo>
                  <a:cubicBezTo>
                    <a:pt x="-1962" y="19823"/>
                    <a:pt x="-1010" y="29348"/>
                    <a:pt x="5658" y="32205"/>
                  </a:cubicBezTo>
                  <a:lnTo>
                    <a:pt x="18993" y="38873"/>
                  </a:lnTo>
                  <a:cubicBezTo>
                    <a:pt x="24708" y="40778"/>
                    <a:pt x="30423" y="37920"/>
                    <a:pt x="32328" y="322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912509" y="50662"/>
              <a:ext cx="95250" cy="62106"/>
            </a:xfrm>
            <a:custGeom>
              <a:gdLst>
                <a:gd name="connsiteX0" fmla="*/ 16193 w 95250"/>
                <a:gd name="connsiteY0" fmla="*/ 1725 h 62106"/>
                <a:gd name="connsiteX1" fmla="*/ 3810 w 95250"/>
                <a:gd name="connsiteY1" fmla="*/ 2678 h 62106"/>
                <a:gd name="connsiteX2" fmla="*/ 0 w 95250"/>
                <a:gd name="connsiteY2" fmla="*/ 6488 h 62106"/>
                <a:gd name="connsiteX3" fmla="*/ 56198 w 95250"/>
                <a:gd name="connsiteY3" fmla="*/ 53160 h 62106"/>
                <a:gd name="connsiteX4" fmla="*/ 59055 w 95250"/>
                <a:gd name="connsiteY4" fmla="*/ 55065 h 62106"/>
                <a:gd name="connsiteX5" fmla="*/ 80010 w 95250"/>
                <a:gd name="connsiteY5" fmla="*/ 61733 h 62106"/>
                <a:gd name="connsiteX6" fmla="*/ 89535 w 95250"/>
                <a:gd name="connsiteY6" fmla="*/ 59828 h 62106"/>
                <a:gd name="connsiteX7" fmla="*/ 95250 w 95250"/>
                <a:gd name="connsiteY7" fmla="*/ 54113 h 62106"/>
                <a:gd name="connsiteX8" fmla="*/ 16193 w 95250"/>
                <a:gd name="connsiteY8" fmla="*/ 1725 h 6210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62106">
                  <a:moveTo>
                    <a:pt x="16193" y="1725"/>
                  </a:moveTo>
                  <a:cubicBezTo>
                    <a:pt x="12382" y="-1132"/>
                    <a:pt x="7620" y="-180"/>
                    <a:pt x="3810" y="2678"/>
                  </a:cubicBezTo>
                  <a:lnTo>
                    <a:pt x="0" y="6488"/>
                  </a:lnTo>
                  <a:lnTo>
                    <a:pt x="56198" y="53160"/>
                  </a:lnTo>
                  <a:cubicBezTo>
                    <a:pt x="57150" y="54113"/>
                    <a:pt x="58102" y="54113"/>
                    <a:pt x="59055" y="55065"/>
                  </a:cubicBezTo>
                  <a:lnTo>
                    <a:pt x="80010" y="61733"/>
                  </a:lnTo>
                  <a:cubicBezTo>
                    <a:pt x="83820" y="62685"/>
                    <a:pt x="87630" y="61733"/>
                    <a:pt x="89535" y="59828"/>
                  </a:cubicBezTo>
                  <a:lnTo>
                    <a:pt x="95250" y="54113"/>
                  </a:lnTo>
                  <a:cubicBezTo>
                    <a:pt x="55245" y="42683"/>
                    <a:pt x="16193" y="1725"/>
                    <a:pt x="16193" y="1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9055083" y="-163353"/>
              <a:ext cx="58671" cy="68354"/>
            </a:xfrm>
            <a:custGeom>
              <a:gdLst>
                <a:gd name="connsiteX0" fmla="*/ 9826 w 58671"/>
                <a:gd name="connsiteY0" fmla="*/ 68104 h 68354"/>
                <a:gd name="connsiteX1" fmla="*/ 57451 w 58671"/>
                <a:gd name="connsiteY1" fmla="*/ 1429 h 68354"/>
                <a:gd name="connsiteX2" fmla="*/ 47926 w 58671"/>
                <a:gd name="connsiteY2" fmla="*/ 1429 h 68354"/>
                <a:gd name="connsiteX3" fmla="*/ 301 w 58671"/>
                <a:gd name="connsiteY3" fmla="*/ 58579 h 68354"/>
                <a:gd name="connsiteX4" fmla="*/ 9826 w 58671"/>
                <a:gd name="connsiteY4" fmla="*/ 68104 h 683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1" h="68354">
                  <a:moveTo>
                    <a:pt x="9826" y="68104"/>
                  </a:moveTo>
                  <a:cubicBezTo>
                    <a:pt x="35543" y="50959"/>
                    <a:pt x="65071" y="30956"/>
                    <a:pt x="57451" y="1429"/>
                  </a:cubicBezTo>
                  <a:cubicBezTo>
                    <a:pt x="56498" y="-476"/>
                    <a:pt x="48878" y="-476"/>
                    <a:pt x="47926" y="1429"/>
                  </a:cubicBezTo>
                  <a:cubicBezTo>
                    <a:pt x="44116" y="18574"/>
                    <a:pt x="40306" y="32861"/>
                    <a:pt x="301" y="58579"/>
                  </a:cubicBezTo>
                  <a:cubicBezTo>
                    <a:pt x="-1604" y="60484"/>
                    <a:pt x="6016" y="70009"/>
                    <a:pt x="9826" y="681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251093" y="24559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51093" y="2742754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21814" y="24559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021814" y="2742754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792535" y="24559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92535" y="2742754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51093" y="480012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51093" y="5086912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21814" y="480012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21814" y="5086912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792535" y="480012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92535" y="5086912"/>
            <a:ext cx="2280855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循环逻辑</a:t>
            </a: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171948" y="1843138"/>
            <a:ext cx="3848102" cy="3848100"/>
            <a:chOff x="4571996" y="1904998"/>
            <a:chExt cx="3048006" cy="3048004"/>
          </a:xfrm>
        </p:grpSpPr>
        <p:grpSp>
          <p:nvGrpSpPr>
            <p:cNvPr id="4" name="组合 3"/>
            <p:cNvGrpSpPr/>
            <p:nvPr/>
          </p:nvGrpSpPr>
          <p:grpSpPr>
            <a:xfrm>
              <a:off x="4787899" y="2120900"/>
              <a:ext cx="2616202" cy="2616200"/>
              <a:chOff x="5072062" y="2405062"/>
              <a:chExt cx="2047875" cy="2047875"/>
            </a:xfrm>
          </p:grpSpPr>
          <p:sp>
            <p:nvSpPr>
              <p:cNvPr id="8" name="空心弧 7"/>
              <p:cNvSpPr/>
              <p:nvPr/>
            </p:nvSpPr>
            <p:spPr>
              <a:xfrm flipV="1">
                <a:off x="5219697" y="2552699"/>
                <a:ext cx="1752602" cy="1752602"/>
              </a:xfrm>
              <a:prstGeom prst="blockArc">
                <a:avLst>
                  <a:gd name="adj1" fmla="val 10768015"/>
                  <a:gd name="adj2" fmla="val 16187757"/>
                  <a:gd name="adj3" fmla="val 17442"/>
                </a:avLst>
              </a:prstGeom>
              <a:gradFill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sx="95000" sy="95000" algn="ctr" rotWithShape="0">
                  <a:schemeClr val="accent4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 flipH="1">
                <a:off x="5219697" y="2552699"/>
                <a:ext cx="1752602" cy="1752602"/>
              </a:xfrm>
              <a:prstGeom prst="blockArc">
                <a:avLst>
                  <a:gd name="adj1" fmla="val 10768015"/>
                  <a:gd name="adj2" fmla="val 16187757"/>
                  <a:gd name="adj3" fmla="val 17442"/>
                </a:avLst>
              </a:prstGeom>
              <a:gradFill>
                <a:gsLst>
                  <a:gs pos="0">
                    <a:schemeClr val="accent1">
                      <a:alpha val="0"/>
                    </a:schemeClr>
                  </a:gs>
                  <a:gs pos="69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sx="95000" sy="95000" algn="ctr" rotWithShape="0">
                  <a:schemeClr val="accent4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空心弧 9"/>
              <p:cNvSpPr/>
              <p:nvPr/>
            </p:nvSpPr>
            <p:spPr>
              <a:xfrm>
                <a:off x="5072062" y="2405062"/>
                <a:ext cx="2047875" cy="2047875"/>
              </a:xfrm>
              <a:prstGeom prst="blockArc">
                <a:avLst>
                  <a:gd name="adj1" fmla="val 10768015"/>
                  <a:gd name="adj2" fmla="val 16210711"/>
                  <a:gd name="adj3" fmla="val 23550"/>
                </a:avLst>
              </a:prstGeom>
              <a:gradFill>
                <a:gsLst>
                  <a:gs pos="100000">
                    <a:schemeClr val="accent1">
                      <a:alpha val="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sx="95000" sy="95000" algn="ctr" rotWithShape="0">
                  <a:schemeClr val="accent4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 flipH="1" flipV="1">
                <a:off x="5072062" y="2405062"/>
                <a:ext cx="2047875" cy="2047875"/>
              </a:xfrm>
              <a:prstGeom prst="blockArc">
                <a:avLst>
                  <a:gd name="adj1" fmla="val 10821448"/>
                  <a:gd name="adj2" fmla="val 16173105"/>
                  <a:gd name="adj3" fmla="val 27202"/>
                </a:avLst>
              </a:prstGeom>
              <a:gradFill>
                <a:gsLst>
                  <a:gs pos="100000">
                    <a:schemeClr val="accent1">
                      <a:alpha val="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>
                <a:outerShdw blurRad="127000" sx="95000" sy="95000" algn="ctr" rotWithShape="0">
                  <a:schemeClr val="accent4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弧形 5"/>
            <p:cNvSpPr/>
            <p:nvPr/>
          </p:nvSpPr>
          <p:spPr>
            <a:xfrm>
              <a:off x="4571996" y="1904998"/>
              <a:ext cx="3048004" cy="3048004"/>
            </a:xfrm>
            <a:prstGeom prst="arc">
              <a:avLst/>
            </a:prstGeom>
            <a:ln w="12700">
              <a:gradFill>
                <a:gsLst>
                  <a:gs pos="100000">
                    <a:schemeClr val="tx1"/>
                  </a:gs>
                  <a:gs pos="0">
                    <a:schemeClr val="tx1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弧形 6"/>
            <p:cNvSpPr/>
            <p:nvPr/>
          </p:nvSpPr>
          <p:spPr>
            <a:xfrm flipH="1" flipV="1">
              <a:off x="4571998" y="1904998"/>
              <a:ext cx="3048004" cy="3048004"/>
            </a:xfrm>
            <a:prstGeom prst="arc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8333640" y="2444814"/>
            <a:ext cx="3248025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48112" y="207548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33640" y="4405707"/>
            <a:ext cx="3248025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48112" y="403637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5863" y="2444814"/>
            <a:ext cx="3248025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66723" y="207548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5863" y="4405707"/>
            <a:ext cx="3248025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66723" y="403637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5347239" y="1444080"/>
            <a:ext cx="1497526" cy="2646878"/>
          </a:xfrm>
        </p:spPr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5390473" y="3743301"/>
            <a:ext cx="1415772" cy="461665"/>
          </a:xfrm>
        </p:spPr>
        <p:txBody>
          <a:bodyPr/>
          <a:lstStyle/>
          <a:p>
            <a:r>
              <a:rPr lang="zh-CN" altLang="en-US"/>
              <a:t>心得体会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/>
          </p:nvPr>
        </p:nvSpPr>
        <p:spPr>
          <a:xfrm>
            <a:off x="5620737" y="4216475"/>
            <a:ext cx="950901" cy="276999"/>
          </a:xfrm>
        </p:spPr>
        <p:txBody>
          <a:bodyPr/>
          <a:lstStyle/>
          <a:p>
            <a:r>
              <a:rPr lang="en-US" altLang="zh-CN"/>
              <a:t>Experience</a:t>
            </a:r>
            <a:endParaRPr lang="en-US" altLang="zh-CN"/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4" name="组合 43"/>
          <p:cNvGrpSpPr/>
          <p:nvPr/>
        </p:nvGrpSpPr>
        <p:grpSpPr>
          <a:xfrm flipV="1">
            <a:off x="1649642" y="4872324"/>
            <a:ext cx="2756256" cy="1320617"/>
            <a:chOff x="1649642" y="2809882"/>
            <a:chExt cx="2756256" cy="1320617"/>
          </a:xfrm>
        </p:grpSpPr>
        <p:sp>
          <p:nvSpPr>
            <p:cNvPr id="34" name="矩形: 圆顶角 33"/>
            <p:cNvSpPr/>
            <p:nvPr/>
          </p:nvSpPr>
          <p:spPr bwMode="auto">
            <a:xfrm>
              <a:off x="1649642" y="2809882"/>
              <a:ext cx="2756256" cy="1311078"/>
            </a:xfrm>
            <a:prstGeom prst="round2SameRect">
              <a:avLst>
                <a:gd name="adj1" fmla="val 10064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1649642" y="4047435"/>
              <a:ext cx="2756256" cy="830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sp>
        <p:nvSpPr>
          <p:cNvPr id="21" name="矩形: 圆顶角 20"/>
          <p:cNvSpPr/>
          <p:nvPr/>
        </p:nvSpPr>
        <p:spPr bwMode="auto">
          <a:xfrm>
            <a:off x="1649642" y="1542576"/>
            <a:ext cx="2756256" cy="1311078"/>
          </a:xfrm>
          <a:prstGeom prst="round2SameRect">
            <a:avLst>
              <a:gd name="adj1" fmla="val 10064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107996" cy="461665"/>
          </a:xfrm>
        </p:spPr>
        <p:txBody>
          <a:bodyPr/>
          <a:lstStyle/>
          <a:p>
            <a:r>
              <a:rPr lang="zh-CN" altLang="en-US"/>
              <a:t>时间轴</a:t>
            </a:r>
            <a:endParaRPr lang="zh-CN" altLang="en-US"/>
          </a:p>
        </p:txBody>
      </p:sp>
      <p:sp>
        <p:nvSpPr>
          <p:cNvPr id="2" name="任意多边形: 形状 1"/>
          <p:cNvSpPr/>
          <p:nvPr/>
        </p:nvSpPr>
        <p:spPr bwMode="auto">
          <a:xfrm>
            <a:off x="968567" y="3237224"/>
            <a:ext cx="10254865" cy="1265440"/>
          </a:xfrm>
          <a:custGeom>
            <a:gdLst>
              <a:gd name="connsiteX0" fmla="*/ 0 w 9884644"/>
              <a:gd name="connsiteY0" fmla="*/ 0 h 2781300"/>
              <a:gd name="connsiteX1" fmla="*/ 9344025 w 9884644"/>
              <a:gd name="connsiteY1" fmla="*/ 0 h 2781300"/>
              <a:gd name="connsiteX2" fmla="*/ 9344025 w 9884644"/>
              <a:gd name="connsiteY2" fmla="*/ 2781300 h 2781300"/>
              <a:gd name="connsiteX3" fmla="*/ 638175 w 9884644"/>
              <a:gd name="connsiteY3" fmla="*/ 2781300 h 27813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84644" h="2781300">
                <a:moveTo>
                  <a:pt x="0" y="0"/>
                </a:moveTo>
                <a:lnTo>
                  <a:pt x="9344025" y="0"/>
                </a:lnTo>
                <a:cubicBezTo>
                  <a:pt x="10071724" y="44237"/>
                  <a:pt x="10057945" y="2702895"/>
                  <a:pt x="9344025" y="2781300"/>
                </a:cubicBezTo>
                <a:lnTo>
                  <a:pt x="638175" y="27813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grpSp>
        <p:nvGrpSpPr>
          <p:cNvPr id="3" name="组合 12"/>
          <p:cNvGrpSpPr/>
          <p:nvPr/>
        </p:nvGrpSpPr>
        <p:grpSpPr>
          <a:xfrm>
            <a:off x="2892667" y="3093759"/>
            <a:ext cx="248888" cy="278186"/>
            <a:chOff x="367288" y="1869985"/>
            <a:chExt cx="2777552" cy="3105782"/>
          </a:xfrm>
        </p:grpSpPr>
        <p:sp>
          <p:nvSpPr>
            <p:cNvPr id="4" name="椭圆 3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9" name="组合 12"/>
          <p:cNvGrpSpPr/>
          <p:nvPr/>
        </p:nvGrpSpPr>
        <p:grpSpPr>
          <a:xfrm>
            <a:off x="5974651" y="3108977"/>
            <a:ext cx="248888" cy="278186"/>
            <a:chOff x="367288" y="1869985"/>
            <a:chExt cx="2777552" cy="3105782"/>
          </a:xfrm>
        </p:grpSpPr>
        <p:sp>
          <p:nvSpPr>
            <p:cNvPr id="10" name="椭圆 9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1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2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3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14" name="组合 12"/>
          <p:cNvGrpSpPr/>
          <p:nvPr/>
        </p:nvGrpSpPr>
        <p:grpSpPr>
          <a:xfrm>
            <a:off x="9056635" y="3108977"/>
            <a:ext cx="248888" cy="278186"/>
            <a:chOff x="367288" y="1869985"/>
            <a:chExt cx="2777552" cy="3105782"/>
          </a:xfrm>
        </p:grpSpPr>
        <p:sp>
          <p:nvSpPr>
            <p:cNvPr id="15" name="椭圆 14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6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7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8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799255" y="1853159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 bwMode="auto">
          <a:xfrm>
            <a:off x="2964842" y="2962862"/>
            <a:ext cx="104538" cy="90120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649642" y="2780129"/>
            <a:ext cx="2756256" cy="83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702765" y="343423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2010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矩形: 圆顶角 23"/>
          <p:cNvSpPr/>
          <p:nvPr/>
        </p:nvSpPr>
        <p:spPr bwMode="auto">
          <a:xfrm>
            <a:off x="4728534" y="1419416"/>
            <a:ext cx="2756256" cy="1311078"/>
          </a:xfrm>
          <a:prstGeom prst="round2SameRect">
            <a:avLst>
              <a:gd name="adj1" fmla="val 10064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44536" y="1729999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 bwMode="auto">
          <a:xfrm>
            <a:off x="6009419" y="2858745"/>
            <a:ext cx="173168" cy="149284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728534" y="2656969"/>
            <a:ext cx="2756256" cy="83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81657" y="343423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2013</a:t>
            </a:r>
            <a:endParaRPr lang="zh-CN" altLang="en-US" sz="16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矩形: 圆顶角 28"/>
          <p:cNvSpPr/>
          <p:nvPr/>
        </p:nvSpPr>
        <p:spPr bwMode="auto">
          <a:xfrm>
            <a:off x="7824810" y="1542576"/>
            <a:ext cx="2756256" cy="1311078"/>
          </a:xfrm>
          <a:prstGeom prst="round2SameRect">
            <a:avLst>
              <a:gd name="adj1" fmla="val 10064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974423" y="1853159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等腰三角形 30"/>
          <p:cNvSpPr/>
          <p:nvPr/>
        </p:nvSpPr>
        <p:spPr bwMode="auto">
          <a:xfrm>
            <a:off x="9140010" y="2962862"/>
            <a:ext cx="104538" cy="90120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7824810" y="2780129"/>
            <a:ext cx="2756256" cy="83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877933" y="343423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2015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5" name="组合 12"/>
          <p:cNvGrpSpPr/>
          <p:nvPr/>
        </p:nvGrpSpPr>
        <p:grpSpPr>
          <a:xfrm>
            <a:off x="2892667" y="4361065"/>
            <a:ext cx="248888" cy="278186"/>
            <a:chOff x="367288" y="1869985"/>
            <a:chExt cx="2777552" cy="3105782"/>
          </a:xfrm>
        </p:grpSpPr>
        <p:sp>
          <p:nvSpPr>
            <p:cNvPr id="36" name="椭圆 35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7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8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9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799255" y="5266303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等腰三角形 40"/>
          <p:cNvSpPr/>
          <p:nvPr/>
        </p:nvSpPr>
        <p:spPr bwMode="auto">
          <a:xfrm rot="10800000">
            <a:off x="2971114" y="4694335"/>
            <a:ext cx="104538" cy="90120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702765" y="400741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flipV="1">
            <a:off x="4728534" y="4872324"/>
            <a:ext cx="2756256" cy="1320617"/>
            <a:chOff x="1649642" y="2809882"/>
            <a:chExt cx="2756256" cy="1320617"/>
          </a:xfrm>
        </p:grpSpPr>
        <p:sp>
          <p:nvSpPr>
            <p:cNvPr id="47" name="矩形: 圆顶角 46"/>
            <p:cNvSpPr/>
            <p:nvPr/>
          </p:nvSpPr>
          <p:spPr bwMode="auto">
            <a:xfrm>
              <a:off x="1649642" y="2809882"/>
              <a:ext cx="2756256" cy="1311078"/>
            </a:xfrm>
            <a:prstGeom prst="round2SameRect">
              <a:avLst>
                <a:gd name="adj1" fmla="val 10064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 bwMode="auto">
            <a:xfrm>
              <a:off x="1649642" y="4047435"/>
              <a:ext cx="2756256" cy="830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49" name="组合 12"/>
          <p:cNvGrpSpPr/>
          <p:nvPr/>
        </p:nvGrpSpPr>
        <p:grpSpPr>
          <a:xfrm>
            <a:off x="5971559" y="4361065"/>
            <a:ext cx="248888" cy="278186"/>
            <a:chOff x="367288" y="1869985"/>
            <a:chExt cx="2777552" cy="3105782"/>
          </a:xfrm>
        </p:grpSpPr>
        <p:sp>
          <p:nvSpPr>
            <p:cNvPr id="50" name="椭圆 49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1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2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3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4878147" y="5266303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等腰三角形 54"/>
          <p:cNvSpPr/>
          <p:nvPr/>
        </p:nvSpPr>
        <p:spPr bwMode="auto">
          <a:xfrm rot="10800000">
            <a:off x="6050006" y="4694335"/>
            <a:ext cx="104538" cy="90120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781657" y="400741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2018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 flipV="1">
            <a:off x="7824810" y="4872324"/>
            <a:ext cx="2756256" cy="1320617"/>
            <a:chOff x="1649642" y="2809882"/>
            <a:chExt cx="2756256" cy="1320617"/>
          </a:xfrm>
        </p:grpSpPr>
        <p:sp>
          <p:nvSpPr>
            <p:cNvPr id="58" name="矩形: 圆顶角 57"/>
            <p:cNvSpPr/>
            <p:nvPr/>
          </p:nvSpPr>
          <p:spPr bwMode="auto">
            <a:xfrm>
              <a:off x="1649642" y="2809882"/>
              <a:ext cx="2756256" cy="1311078"/>
            </a:xfrm>
            <a:prstGeom prst="round2SameRect">
              <a:avLst>
                <a:gd name="adj1" fmla="val 10064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矩形 58"/>
            <p:cNvSpPr/>
            <p:nvPr/>
          </p:nvSpPr>
          <p:spPr bwMode="auto">
            <a:xfrm>
              <a:off x="1649642" y="4047435"/>
              <a:ext cx="2756256" cy="830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60" name="组合 12"/>
          <p:cNvGrpSpPr/>
          <p:nvPr/>
        </p:nvGrpSpPr>
        <p:grpSpPr>
          <a:xfrm>
            <a:off x="9067835" y="4361065"/>
            <a:ext cx="248888" cy="278186"/>
            <a:chOff x="367288" y="1869985"/>
            <a:chExt cx="2777552" cy="3105782"/>
          </a:xfrm>
        </p:grpSpPr>
        <p:sp>
          <p:nvSpPr>
            <p:cNvPr id="61" name="椭圆 60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2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3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4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7974423" y="5266303"/>
            <a:ext cx="2502926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标题数字等都可以通过点击和重新输入进行更改。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等腰三角形 65"/>
          <p:cNvSpPr/>
          <p:nvPr/>
        </p:nvSpPr>
        <p:spPr bwMode="auto">
          <a:xfrm rot="10800000">
            <a:off x="9146282" y="4694335"/>
            <a:ext cx="104538" cy="90120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77933" y="400741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2016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107996" cy="461665"/>
          </a:xfrm>
        </p:spPr>
        <p:txBody>
          <a:bodyPr/>
          <a:lstStyle/>
          <a:p>
            <a:r>
              <a:rPr lang="zh-CN" altLang="en-US"/>
              <a:t>甘特图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124903" y="1721804"/>
          <a:ext cx="9942194" cy="3950644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1215986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  <a:gridCol w="727184"/>
              </a:tblGrid>
              <a:tr h="646556"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JUNE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JULY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SEPT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6022"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项目一</a:t>
                      </a:r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6022"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项目二</a:t>
                      </a:r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6022"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项目三</a:t>
                      </a:r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6022"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项目四</a:t>
                      </a:r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6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9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矩形: 圆角 3"/>
          <p:cNvSpPr/>
          <p:nvPr/>
        </p:nvSpPr>
        <p:spPr>
          <a:xfrm>
            <a:off x="2459635" y="2669794"/>
            <a:ext cx="4810125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3961410" y="3463763"/>
            <a:ext cx="2348890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6120254" y="4310001"/>
            <a:ext cx="2614323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096000" y="5138776"/>
            <a:ext cx="4971097" cy="228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5" name="组合 12"/>
          <p:cNvGrpSpPr/>
          <p:nvPr/>
        </p:nvGrpSpPr>
        <p:grpSpPr>
          <a:xfrm>
            <a:off x="6868394" y="2584580"/>
            <a:ext cx="401366" cy="448614"/>
            <a:chOff x="367288" y="1869985"/>
            <a:chExt cx="2777552" cy="3105782"/>
          </a:xfrm>
        </p:grpSpPr>
        <p:sp>
          <p:nvSpPr>
            <p:cNvPr id="46" name="椭圆 45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7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8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9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50" name="组合 12"/>
          <p:cNvGrpSpPr/>
          <p:nvPr/>
        </p:nvGrpSpPr>
        <p:grpSpPr>
          <a:xfrm>
            <a:off x="6120254" y="3353756"/>
            <a:ext cx="401366" cy="448614"/>
            <a:chOff x="367288" y="1869985"/>
            <a:chExt cx="2777552" cy="3105782"/>
          </a:xfrm>
        </p:grpSpPr>
        <p:sp>
          <p:nvSpPr>
            <p:cNvPr id="51" name="椭圆 50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2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3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4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55" name="组合 12"/>
          <p:cNvGrpSpPr/>
          <p:nvPr/>
        </p:nvGrpSpPr>
        <p:grpSpPr>
          <a:xfrm>
            <a:off x="8380865" y="4199994"/>
            <a:ext cx="401366" cy="448614"/>
            <a:chOff x="367288" y="1869985"/>
            <a:chExt cx="2777552" cy="3105782"/>
          </a:xfrm>
        </p:grpSpPr>
        <p:sp>
          <p:nvSpPr>
            <p:cNvPr id="56" name="椭圆 55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7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8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9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60" name="组合 12"/>
          <p:cNvGrpSpPr/>
          <p:nvPr/>
        </p:nvGrpSpPr>
        <p:grpSpPr>
          <a:xfrm>
            <a:off x="10526906" y="5028769"/>
            <a:ext cx="401366" cy="448614"/>
            <a:chOff x="367288" y="1869985"/>
            <a:chExt cx="2777552" cy="3105782"/>
          </a:xfrm>
        </p:grpSpPr>
        <p:sp>
          <p:nvSpPr>
            <p:cNvPr id="61" name="椭圆 60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2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3" name="平行四边形 59"/>
            <p:cNvSpPr>
              <a:spLocks noChangeArrowheads="1"/>
            </p:cNvSpPr>
            <p:nvPr/>
          </p:nvSpPr>
          <p:spPr bwMode="auto">
            <a:xfrm rot="2462941">
              <a:off x="1758609" y="2173262"/>
              <a:ext cx="232826" cy="2802505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64" name="平行四边形 61"/>
            <p:cNvSpPr>
              <a:spLocks noChangeArrowheads="1"/>
            </p:cNvSpPr>
            <p:nvPr/>
          </p:nvSpPr>
          <p:spPr bwMode="auto">
            <a:xfrm rot="2462941">
              <a:off x="1361340" y="1869985"/>
              <a:ext cx="449613" cy="2839993"/>
            </a:xfrm>
            <a:prstGeom prst="parallelogram">
              <a:avLst>
                <a:gd name="adj" fmla="val 25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2999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平行四边形 7"/>
          <p:cNvSpPr/>
          <p:nvPr/>
        </p:nvSpPr>
        <p:spPr bwMode="auto">
          <a:xfrm>
            <a:off x="1007706" y="1567543"/>
            <a:ext cx="10176588" cy="3722914"/>
          </a:xfrm>
          <a:prstGeom prst="parallelogram">
            <a:avLst>
              <a:gd name="adj" fmla="val 14961"/>
            </a:avLst>
          </a:prstGeom>
          <a:gradFill flip="none" rotWithShape="1">
            <a:gsLst>
              <a:gs pos="0">
                <a:srgbClr val="FDC939">
                  <a:alpha val="30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67650" y="2260271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600" normalizeH="0" baseline="0" noProof="0">
                <a:ln>
                  <a:noFill/>
                </a:ln>
                <a:gradFill>
                  <a:gsLst>
                    <a:gs pos="6000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总结</a:t>
            </a:r>
            <a:endParaRPr kumimoji="0" lang="zh-CN" altLang="en-US" sz="2800" b="1" i="0" u="none" strike="noStrike" kern="0" cap="none" spc="600" normalizeH="0" baseline="0" noProof="0">
              <a:ln>
                <a:noFill/>
              </a:ln>
              <a:gradFill>
                <a:gsLst>
                  <a:gs pos="6000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6743" y="2850226"/>
            <a:ext cx="6618514" cy="134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任意多边形: 形状 1"/>
          <p:cNvSpPr/>
          <p:nvPr/>
        </p:nvSpPr>
        <p:spPr bwMode="auto">
          <a:xfrm>
            <a:off x="11007157" y="1569537"/>
            <a:ext cx="185008" cy="247552"/>
          </a:xfrm>
          <a:custGeom>
            <a:gdLst>
              <a:gd name="connsiteX0" fmla="*/ 0 w 185008"/>
              <a:gd name="connsiteY0" fmla="*/ 388 h 247552"/>
              <a:gd name="connsiteX1" fmla="*/ 185008 w 185008"/>
              <a:gd name="connsiteY1" fmla="*/ 0 h 247552"/>
              <a:gd name="connsiteX2" fmla="*/ 145110 w 185008"/>
              <a:gd name="connsiteY2" fmla="*/ 247552 h 24755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008" h="247549">
                <a:moveTo>
                  <a:pt x="0" y="388"/>
                </a:moveTo>
                <a:lnTo>
                  <a:pt x="185008" y="0"/>
                </a:lnTo>
                <a:cubicBezTo>
                  <a:pt x="175677" y="77755"/>
                  <a:pt x="185397" y="7872"/>
                  <a:pt x="145110" y="247552"/>
                </a:cubicBezTo>
              </a:path>
            </a:pathLst>
          </a:custGeom>
          <a:noFill/>
          <a:ln w="2540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9" name="任意多边形: 形状 8"/>
          <p:cNvSpPr/>
          <p:nvPr/>
        </p:nvSpPr>
        <p:spPr bwMode="auto">
          <a:xfrm flipH="1" flipV="1">
            <a:off x="1101157" y="4448474"/>
            <a:ext cx="185008" cy="247552"/>
          </a:xfrm>
          <a:custGeom>
            <a:gdLst>
              <a:gd name="connsiteX0" fmla="*/ 0 w 185008"/>
              <a:gd name="connsiteY0" fmla="*/ 388 h 247552"/>
              <a:gd name="connsiteX1" fmla="*/ 185008 w 185008"/>
              <a:gd name="connsiteY1" fmla="*/ 0 h 247552"/>
              <a:gd name="connsiteX2" fmla="*/ 145110 w 185008"/>
              <a:gd name="connsiteY2" fmla="*/ 247552 h 24755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008" h="247549">
                <a:moveTo>
                  <a:pt x="0" y="388"/>
                </a:moveTo>
                <a:lnTo>
                  <a:pt x="185008" y="0"/>
                </a:lnTo>
                <a:cubicBezTo>
                  <a:pt x="175677" y="77755"/>
                  <a:pt x="185397" y="7872"/>
                  <a:pt x="145110" y="247552"/>
                </a:cubicBezTo>
              </a:path>
            </a:pathLst>
          </a:custGeom>
          <a:noFill/>
          <a:ln w="25400" cap="flat" cmpd="sng" algn="ctr"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5" name="文本占位符 44"/>
          <p:cNvSpPr>
            <a:spLocks noGrp="1"/>
          </p:cNvSpPr>
          <p:nvPr>
            <p:ph type="body" sz="quarter" idx="10"/>
          </p:nvPr>
        </p:nvSpPr>
        <p:spPr>
          <a:xfrm>
            <a:off x="2244556" y="3427342"/>
            <a:ext cx="1415772" cy="461665"/>
          </a:xfrm>
        </p:spPr>
        <p:txBody>
          <a:bodyPr/>
          <a:lstStyle/>
          <a:p>
            <a:r>
              <a:rPr lang="zh-CN" altLang="en-US"/>
              <a:t>工作回顾</a:t>
            </a:r>
            <a:endParaRPr lang="zh-CN" altLang="en-US"/>
          </a:p>
        </p:txBody>
      </p:sp>
      <p:sp>
        <p:nvSpPr>
          <p:cNvPr id="46" name="文本占位符 45"/>
          <p:cNvSpPr>
            <a:spLocks noGrp="1"/>
          </p:cNvSpPr>
          <p:nvPr>
            <p:ph type="body" sz="quarter" idx="11"/>
          </p:nvPr>
        </p:nvSpPr>
        <p:spPr>
          <a:xfrm>
            <a:off x="2244556" y="3900516"/>
            <a:ext cx="1548822" cy="276999"/>
          </a:xfrm>
        </p:spPr>
        <p:txBody>
          <a:bodyPr/>
          <a:lstStyle/>
          <a:p>
            <a:r>
              <a:rPr lang="en-US" altLang="zh-CN"/>
              <a:t>Performance review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47" name="文本占位符 46"/>
          <p:cNvSpPr>
            <a:spLocks noGrp="1"/>
          </p:cNvSpPr>
          <p:nvPr>
            <p:ph type="body" sz="quarter" idx="13"/>
          </p:nvPr>
        </p:nvSpPr>
        <p:spPr>
          <a:xfrm>
            <a:off x="5896426" y="3427342"/>
            <a:ext cx="1415772" cy="461665"/>
          </a:xfrm>
        </p:spPr>
        <p:txBody>
          <a:bodyPr/>
          <a:lstStyle/>
          <a:p>
            <a:r>
              <a:rPr lang="zh-CN" altLang="en-US"/>
              <a:t>心得体会</a:t>
            </a:r>
            <a:endParaRPr lang="zh-CN" altLang="en-US"/>
          </a:p>
        </p:txBody>
      </p:sp>
      <p:sp>
        <p:nvSpPr>
          <p:cNvPr id="48" name="文本占位符 47"/>
          <p:cNvSpPr>
            <a:spLocks noGrp="1"/>
          </p:cNvSpPr>
          <p:nvPr>
            <p:ph type="body" sz="quarter" idx="14"/>
          </p:nvPr>
        </p:nvSpPr>
        <p:spPr>
          <a:xfrm>
            <a:off x="5896426" y="3900516"/>
            <a:ext cx="950901" cy="276999"/>
          </a:xfrm>
        </p:spPr>
        <p:txBody>
          <a:bodyPr/>
          <a:lstStyle/>
          <a:p>
            <a:r>
              <a:rPr lang="en-US" altLang="zh-CN"/>
              <a:t>Experience</a:t>
            </a:r>
            <a:endParaRPr lang="zh-CN" altLang="en-US"/>
          </a:p>
        </p:txBody>
      </p:sp>
      <p:sp>
        <p:nvSpPr>
          <p:cNvPr id="49" name="文本占位符 4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50" name="文本占位符 49"/>
          <p:cNvSpPr>
            <a:spLocks noGrp="1"/>
          </p:cNvSpPr>
          <p:nvPr>
            <p:ph type="body" sz="quarter" idx="16"/>
          </p:nvPr>
        </p:nvSpPr>
        <p:spPr>
          <a:xfrm>
            <a:off x="9566817" y="3427342"/>
            <a:ext cx="1415772" cy="461665"/>
          </a:xfrm>
        </p:spPr>
        <p:txBody>
          <a:bodyPr/>
          <a:lstStyle/>
          <a:p>
            <a:r>
              <a:rPr lang="zh-CN" altLang="en-US"/>
              <a:t>新年计划</a:t>
            </a:r>
            <a:endParaRPr lang="zh-CN" altLang="en-US"/>
          </a:p>
        </p:txBody>
      </p:sp>
      <p:sp>
        <p:nvSpPr>
          <p:cNvPr id="51" name="文本占位符 50"/>
          <p:cNvSpPr>
            <a:spLocks noGrp="1"/>
          </p:cNvSpPr>
          <p:nvPr>
            <p:ph type="body" sz="quarter" idx="17"/>
          </p:nvPr>
        </p:nvSpPr>
        <p:spPr>
          <a:xfrm>
            <a:off x="9566817" y="3900516"/>
            <a:ext cx="1189749" cy="276999"/>
          </a:xfrm>
        </p:spPr>
        <p:txBody>
          <a:bodyPr/>
          <a:lstStyle/>
          <a:p>
            <a:r>
              <a:rPr lang="en-US" altLang="zh-CN"/>
              <a:t>New Year plan</a:t>
            </a:r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4661" y="2075567"/>
            <a:ext cx="1723549" cy="923330"/>
          </a:xfrm>
        </p:spPr>
        <p:txBody>
          <a:bodyPr/>
          <a:lstStyle/>
          <a:p>
            <a:r>
              <a:rPr lang="zh-CN" altLang="en-US"/>
              <a:t>谢谢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487936" y="3015038"/>
            <a:ext cx="1247457" cy="276999"/>
          </a:xfrm>
        </p:spPr>
        <p:txBody>
          <a:bodyPr/>
          <a:lstStyle/>
          <a:p>
            <a:r>
              <a:rPr lang="en-US" altLang="zh-CN"/>
              <a:t>Thank you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5336886" y="3629870"/>
            <a:ext cx="1518364" cy="369332"/>
          </a:xfrm>
        </p:spPr>
        <p:txBody>
          <a:bodyPr/>
          <a:lstStyle/>
          <a:p>
            <a:r>
              <a:rPr lang="en-US" altLang="zh-CN"/>
              <a:t>Office PLUS</a:t>
            </a:r>
            <a:endParaRPr lang="en-US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5390473" y="3743301"/>
            <a:ext cx="1415772" cy="461665"/>
          </a:xfrm>
        </p:spPr>
        <p:txBody>
          <a:bodyPr/>
          <a:lstStyle/>
          <a:p>
            <a:r>
              <a:rPr lang="zh-CN" altLang="en-US"/>
              <a:t>工作回顾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/>
          </p:nvPr>
        </p:nvSpPr>
        <p:spPr>
          <a:xfrm>
            <a:off x="5321777" y="4216475"/>
            <a:ext cx="1548822" cy="276999"/>
          </a:xfrm>
        </p:spPr>
        <p:txBody>
          <a:bodyPr/>
          <a:lstStyle/>
          <a:p>
            <a:r>
              <a:rPr lang="en-US" altLang="zh-CN"/>
              <a:t>Performance review</a:t>
            </a:r>
            <a:endParaRPr lang="en-US" altLang="zh-CN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数据图表</a:t>
            </a:r>
            <a:endParaRPr lang="zh-CN" altLang="en-US"/>
          </a:p>
        </p:txBody>
      </p:sp>
      <p:graphicFrame>
        <p:nvGraphicFramePr>
          <p:cNvPr id="41" name="图表 40"/>
          <p:cNvGraphicFramePr/>
          <p:nvPr/>
        </p:nvGraphicFramePr>
        <p:xfrm>
          <a:off x="695325" y="1108953"/>
          <a:ext cx="10801350" cy="5214603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" name="任意多边形: 形状 25"/>
          <p:cNvSpPr/>
          <p:nvPr/>
        </p:nvSpPr>
        <p:spPr bwMode="auto">
          <a:xfrm flipH="1" flipV="1">
            <a:off x="3766028" y="4078252"/>
            <a:ext cx="1398406" cy="735099"/>
          </a:xfrm>
          <a:custGeom>
            <a:gdLst>
              <a:gd name="connsiteX0" fmla="*/ 0 w 1666875"/>
              <a:gd name="connsiteY0" fmla="*/ 904875 h 904875"/>
              <a:gd name="connsiteX1" fmla="*/ 514350 w 1666875"/>
              <a:gd name="connsiteY1" fmla="*/ 0 h 904875"/>
              <a:gd name="connsiteX2" fmla="*/ 1666875 w 1666875"/>
              <a:gd name="connsiteY2" fmla="*/ 0 h 90487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904875">
                <a:moveTo>
                  <a:pt x="0" y="904875"/>
                </a:moveTo>
                <a:lnTo>
                  <a:pt x="514350" y="0"/>
                </a:lnTo>
                <a:lnTo>
                  <a:pt x="1666875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4" name="任意多边形: 形状 23"/>
          <p:cNvSpPr/>
          <p:nvPr/>
        </p:nvSpPr>
        <p:spPr bwMode="auto">
          <a:xfrm flipV="1">
            <a:off x="6501483" y="3903342"/>
            <a:ext cx="1123279" cy="1116105"/>
          </a:xfrm>
          <a:custGeom>
            <a:gdLst>
              <a:gd name="connsiteX0" fmla="*/ 0 w 1666875"/>
              <a:gd name="connsiteY0" fmla="*/ 904875 h 904875"/>
              <a:gd name="connsiteX1" fmla="*/ 514350 w 1666875"/>
              <a:gd name="connsiteY1" fmla="*/ 0 h 904875"/>
              <a:gd name="connsiteX2" fmla="*/ 1666875 w 1666875"/>
              <a:gd name="connsiteY2" fmla="*/ 0 h 90487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904875">
                <a:moveTo>
                  <a:pt x="0" y="904875"/>
                </a:moveTo>
                <a:lnTo>
                  <a:pt x="514350" y="0"/>
                </a:lnTo>
                <a:lnTo>
                  <a:pt x="1666875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16" name="任意多边形: 形状 15"/>
          <p:cNvSpPr/>
          <p:nvPr/>
        </p:nvSpPr>
        <p:spPr bwMode="auto">
          <a:xfrm flipH="1">
            <a:off x="3305174" y="2104256"/>
            <a:ext cx="1859260" cy="904875"/>
          </a:xfrm>
          <a:custGeom>
            <a:gdLst>
              <a:gd name="connsiteX0" fmla="*/ 0 w 1666875"/>
              <a:gd name="connsiteY0" fmla="*/ 904875 h 904875"/>
              <a:gd name="connsiteX1" fmla="*/ 514350 w 1666875"/>
              <a:gd name="connsiteY1" fmla="*/ 0 h 904875"/>
              <a:gd name="connsiteX2" fmla="*/ 1666875 w 1666875"/>
              <a:gd name="connsiteY2" fmla="*/ 0 h 90487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904875">
                <a:moveTo>
                  <a:pt x="0" y="904875"/>
                </a:moveTo>
                <a:lnTo>
                  <a:pt x="514350" y="0"/>
                </a:lnTo>
                <a:lnTo>
                  <a:pt x="1666875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537306" y="2447731"/>
            <a:ext cx="3117388" cy="1984708"/>
            <a:chOff x="4537306" y="2447731"/>
            <a:chExt cx="3117388" cy="1984708"/>
          </a:xfrm>
        </p:grpSpPr>
        <p:grpSp>
          <p:nvGrpSpPr>
            <p:cNvPr id="4" name="组合 12"/>
            <p:cNvGrpSpPr/>
            <p:nvPr/>
          </p:nvGrpSpPr>
          <p:grpSpPr>
            <a:xfrm>
              <a:off x="5103078" y="2447731"/>
              <a:ext cx="1985844" cy="1984708"/>
              <a:chOff x="367288" y="2039883"/>
              <a:chExt cx="2777552" cy="2777102"/>
            </a:xfrm>
            <a:scene3d>
              <a:camera prst="isometricTopUp">
                <a:rot lat="21594000" lon="19200000" rev="3609745"/>
              </a:camera>
              <a:lightRig rig="glow" dir="t">
                <a:rot lat="0" lon="0" rev="1800000"/>
              </a:lightRig>
            </a:scene3d>
          </p:grpSpPr>
          <p:sp>
            <p:nvSpPr>
              <p:cNvPr id="6" name="椭圆 5"/>
              <p:cNvSpPr/>
              <p:nvPr/>
            </p:nvSpPr>
            <p:spPr bwMode="auto">
              <a:xfrm>
                <a:off x="367288" y="2039883"/>
                <a:ext cx="2777552" cy="2777102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sx="98000" sy="98000" algn="ctr" rotWithShape="0">
                  <a:prstClr val="black">
                    <a:alpha val="20000"/>
                  </a:prstClr>
                </a:outerShdw>
              </a:effectLst>
              <a:sp3d extrusionH="114300" prstMaterial="plastic">
                <a:extrusionClr>
                  <a:schemeClr val="accent1"/>
                </a:extrusionClr>
              </a:sp3d>
            </p:spPr>
            <p:txBody>
              <a:bodyPr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7" name="椭圆 8"/>
              <p:cNvSpPr>
                <a:spLocks noChangeArrowheads="1"/>
              </p:cNvSpPr>
              <p:nvPr/>
            </p:nvSpPr>
            <p:spPr bwMode="auto">
              <a:xfrm>
                <a:off x="606056" y="2275243"/>
                <a:ext cx="2307514" cy="230751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8100" algn="ctr">
                <a:solidFill>
                  <a:schemeClr val="accent1">
                    <a:lumMod val="50000"/>
                  </a:schemeClr>
                </a:solidFill>
                <a:round/>
              </a:ln>
              <a:sp3d extrusionH="114300" prstMaterial="plastic">
                <a:extrusionClr>
                  <a:schemeClr val="accent1"/>
                </a:extrusionClr>
              </a:sp3d>
            </p:spPr>
            <p:txBody>
              <a:bodyPr/>
              <a:lstStyle>
                <a:lvl1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</p:grpSp>
        <p:sp>
          <p:nvSpPr>
            <p:cNvPr id="8" name="弧形 7"/>
            <p:cNvSpPr/>
            <p:nvPr/>
          </p:nvSpPr>
          <p:spPr bwMode="auto">
            <a:xfrm rot="19905952">
              <a:off x="4537306" y="3290728"/>
              <a:ext cx="3117388" cy="298715"/>
            </a:xfrm>
            <a:prstGeom prst="arc">
              <a:avLst>
                <a:gd name="adj1" fmla="val 21044032"/>
                <a:gd name="adj2" fmla="val 11257487"/>
              </a:avLst>
            </a:prstGeom>
            <a:noFill/>
            <a:ln w="7937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  <p:sp>
          <p:nvSpPr>
            <p:cNvPr id="9" name="弧形 8"/>
            <p:cNvSpPr/>
            <p:nvPr/>
          </p:nvSpPr>
          <p:spPr bwMode="auto">
            <a:xfrm rot="19905952">
              <a:off x="4643179" y="3110511"/>
              <a:ext cx="2677042" cy="256520"/>
            </a:xfrm>
            <a:prstGeom prst="arc">
              <a:avLst>
                <a:gd name="adj1" fmla="val 21127685"/>
                <a:gd name="adj2" fmla="val 11117943"/>
              </a:avLst>
            </a:prstGeom>
            <a:noFill/>
            <a:ln w="4127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5414962" y="2615935"/>
              <a:ext cx="838200" cy="1550194"/>
            </a:xfrm>
            <a:custGeom>
              <a:gdLst>
                <a:gd name="connsiteX0" fmla="*/ 0 w 838200"/>
                <a:gd name="connsiteY0" fmla="*/ 130969 h 1550194"/>
                <a:gd name="connsiteX1" fmla="*/ 490538 w 838200"/>
                <a:gd name="connsiteY1" fmla="*/ 1450181 h 1550194"/>
                <a:gd name="connsiteX2" fmla="*/ 838200 w 838200"/>
                <a:gd name="connsiteY2" fmla="*/ 1550194 h 1550194"/>
                <a:gd name="connsiteX3" fmla="*/ 195262 w 838200"/>
                <a:gd name="connsiteY3" fmla="*/ 0 h 1550194"/>
                <a:gd name="connsiteX4" fmla="*/ 0 w 838200"/>
                <a:gd name="connsiteY4" fmla="*/ 130969 h 155019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1550194">
                  <a:moveTo>
                    <a:pt x="0" y="130969"/>
                  </a:moveTo>
                  <a:lnTo>
                    <a:pt x="490538" y="1450181"/>
                  </a:lnTo>
                  <a:lnTo>
                    <a:pt x="838200" y="1550194"/>
                  </a:lnTo>
                  <a:lnTo>
                    <a:pt x="195262" y="0"/>
                  </a:lnTo>
                  <a:cubicBezTo>
                    <a:pt x="81755" y="50801"/>
                    <a:pt x="65881" y="80168"/>
                    <a:pt x="0" y="13096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5848900" y="2571118"/>
              <a:ext cx="871538" cy="1550194"/>
            </a:xfrm>
            <a:custGeom>
              <a:gdLst>
                <a:gd name="connsiteX0" fmla="*/ 0 w 871538"/>
                <a:gd name="connsiteY0" fmla="*/ 54769 h 1550194"/>
                <a:gd name="connsiteX1" fmla="*/ 523876 w 871538"/>
                <a:gd name="connsiteY1" fmla="*/ 1450181 h 1550194"/>
                <a:gd name="connsiteX2" fmla="*/ 871538 w 871538"/>
                <a:gd name="connsiteY2" fmla="*/ 1550194 h 1550194"/>
                <a:gd name="connsiteX3" fmla="*/ 228600 w 871538"/>
                <a:gd name="connsiteY3" fmla="*/ 0 h 1550194"/>
                <a:gd name="connsiteX4" fmla="*/ 0 w 871538"/>
                <a:gd name="connsiteY4" fmla="*/ 54769 h 155019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538" h="1550194">
                  <a:moveTo>
                    <a:pt x="0" y="54769"/>
                  </a:moveTo>
                  <a:lnTo>
                    <a:pt x="523876" y="1450181"/>
                  </a:lnTo>
                  <a:lnTo>
                    <a:pt x="871538" y="1550194"/>
                  </a:lnTo>
                  <a:lnTo>
                    <a:pt x="228600" y="0"/>
                  </a:lnTo>
                  <a:cubicBezTo>
                    <a:pt x="143668" y="7938"/>
                    <a:pt x="65881" y="3968"/>
                    <a:pt x="0" y="5476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sp>
        <p:nvSpPr>
          <p:cNvPr id="12" name="任意多边形: 形状 11"/>
          <p:cNvSpPr/>
          <p:nvPr/>
        </p:nvSpPr>
        <p:spPr bwMode="auto">
          <a:xfrm>
            <a:off x="6791325" y="1752600"/>
            <a:ext cx="1666875" cy="904875"/>
          </a:xfrm>
          <a:custGeom>
            <a:gdLst>
              <a:gd name="connsiteX0" fmla="*/ 0 w 1666875"/>
              <a:gd name="connsiteY0" fmla="*/ 904875 h 904875"/>
              <a:gd name="connsiteX1" fmla="*/ 514350 w 1666875"/>
              <a:gd name="connsiteY1" fmla="*/ 0 h 904875"/>
              <a:gd name="connsiteX2" fmla="*/ 1666875 w 1666875"/>
              <a:gd name="connsiteY2" fmla="*/ 0 h 90487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6875" h="904875">
                <a:moveTo>
                  <a:pt x="0" y="904875"/>
                </a:moveTo>
                <a:lnTo>
                  <a:pt x="514350" y="0"/>
                </a:lnTo>
                <a:lnTo>
                  <a:pt x="1666875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74367" y="13268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73387" y="1752600"/>
            <a:ext cx="3389913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 bwMode="auto">
          <a:xfrm flipV="1">
            <a:off x="7880350" y="1729740"/>
            <a:ext cx="577850" cy="457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74937" y="16785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9406" y="2110340"/>
            <a:ext cx="3218222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 bwMode="auto">
          <a:xfrm flipV="1">
            <a:off x="3188178" y="2081396"/>
            <a:ext cx="577850" cy="457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74317" y="459372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73337" y="5019451"/>
            <a:ext cx="3389913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: 圆角 22"/>
          <p:cNvSpPr/>
          <p:nvPr/>
        </p:nvSpPr>
        <p:spPr bwMode="auto">
          <a:xfrm flipV="1">
            <a:off x="7480300" y="4996591"/>
            <a:ext cx="577850" cy="457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758815" cy="461665"/>
          </a:xfrm>
        </p:spPr>
        <p:txBody>
          <a:bodyPr/>
          <a:lstStyle/>
          <a:p>
            <a:r>
              <a:rPr lang="zh-CN" altLang="en-US"/>
              <a:t>四项内容页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371351" y="43876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35820" y="4819436"/>
            <a:ext cx="3218222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: 圆角 28"/>
          <p:cNvSpPr/>
          <p:nvPr/>
        </p:nvSpPr>
        <p:spPr bwMode="auto">
          <a:xfrm flipV="1">
            <a:off x="3684592" y="4790492"/>
            <a:ext cx="577850" cy="457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矩形: 圆顶角 10"/>
          <p:cNvSpPr/>
          <p:nvPr/>
        </p:nvSpPr>
        <p:spPr bwMode="auto">
          <a:xfrm>
            <a:off x="695325" y="1781176"/>
            <a:ext cx="7428392" cy="4098922"/>
          </a:xfrm>
          <a:prstGeom prst="round2SameRect">
            <a:avLst>
              <a:gd name="adj1" fmla="val 4769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415772" cy="461665"/>
          </a:xfrm>
        </p:spPr>
        <p:txBody>
          <a:bodyPr/>
          <a:lstStyle/>
          <a:p>
            <a:r>
              <a:rPr lang="zh-CN" altLang="en-US"/>
              <a:t>数据图表</a:t>
            </a:r>
            <a:endParaRPr lang="zh-CN" altLang="en-US"/>
          </a:p>
        </p:txBody>
      </p:sp>
      <p:graphicFrame>
        <p:nvGraphicFramePr>
          <p:cNvPr id="4" name="图表 3"/>
          <p:cNvGraphicFramePr/>
          <p:nvPr/>
        </p:nvGraphicFramePr>
        <p:xfrm>
          <a:off x="437042" y="2171700"/>
          <a:ext cx="4229100" cy="28194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997593" y="351472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38100" dir="2700000" sx="99000" sy="99000" algn="tl">
                    <a:srgbClr val="000000">
                      <a:alpha val="20000"/>
                    </a:srgbClr>
                  </a:outerShdw>
                </a:effectLst>
              </a:defRPr>
            </a:lvl1pPr>
          </a:lstStyle>
          <a:p>
            <a:r>
              <a:rPr lang="en-US" altLang="zh-CN" sz="3600">
                <a:gradFill flip="none" rotWithShape="1">
                  <a:gsLst>
                    <a:gs pos="51000">
                      <a:schemeClr val="accent1"/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72%</a:t>
            </a:r>
            <a:endParaRPr lang="zh-CN" altLang="en-US" sz="3600">
              <a:gradFill flip="none" rotWithShape="1">
                <a:gsLst>
                  <a:gs pos="51000">
                    <a:schemeClr val="accent1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</a:endParaRPr>
          </a:p>
        </p:txBody>
      </p:sp>
      <p:graphicFrame>
        <p:nvGraphicFramePr>
          <p:cNvPr id="9" name="图表 8"/>
          <p:cNvGraphicFramePr/>
          <p:nvPr/>
        </p:nvGraphicFramePr>
        <p:xfrm>
          <a:off x="3894617" y="2171700"/>
          <a:ext cx="4229100" cy="28194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5455167" y="3514725"/>
            <a:ext cx="1107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38100" dir="2700000" sx="99000" sy="99000" algn="tl">
                    <a:srgbClr val="000000">
                      <a:alpha val="20000"/>
                    </a:srgbClr>
                  </a:outerShdw>
                </a:effectLst>
              </a:defRPr>
            </a:lvl1pPr>
          </a:lstStyle>
          <a:p>
            <a:r>
              <a:rPr lang="en-US" altLang="zh-CN" sz="3600">
                <a:gradFill flip="none" rotWithShape="1">
                  <a:gsLst>
                    <a:gs pos="51000">
                      <a:schemeClr val="accent1"/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80%</a:t>
            </a:r>
            <a:endParaRPr lang="zh-CN" altLang="en-US" sz="3600">
              <a:gradFill flip="none" rotWithShape="1">
                <a:gsLst>
                  <a:gs pos="51000">
                    <a:schemeClr val="accent1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91300" y="18934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490320" y="2347896"/>
            <a:ext cx="261168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91300" y="41719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90320" y="4533576"/>
            <a:ext cx="261168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97896">
            <a:off x="562607" y="1309369"/>
            <a:ext cx="1057957" cy="829208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sp>
        <p:nvSpPr>
          <p:cNvPr id="22" name="矩形 21"/>
          <p:cNvSpPr/>
          <p:nvPr/>
        </p:nvSpPr>
        <p:spPr bwMode="auto">
          <a:xfrm>
            <a:off x="695325" y="5647432"/>
            <a:ext cx="7428392" cy="2285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102415">
            <a:off x="7730670" y="5207169"/>
            <a:ext cx="582888" cy="456857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组合 22"/>
          <p:cNvGrpSpPr/>
          <p:nvPr/>
        </p:nvGrpSpPr>
        <p:grpSpPr>
          <a:xfrm>
            <a:off x="6214188" y="3541587"/>
            <a:ext cx="5123867" cy="2674354"/>
            <a:chOff x="6491379" y="3541587"/>
            <a:chExt cx="4846676" cy="2674354"/>
          </a:xfrm>
        </p:grpSpPr>
        <p:sp>
          <p:nvSpPr>
            <p:cNvPr id="15" name="矩形: 圆顶角 14"/>
            <p:cNvSpPr/>
            <p:nvPr/>
          </p:nvSpPr>
          <p:spPr bwMode="auto">
            <a:xfrm flipH="1">
              <a:off x="6491379" y="3541587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6491379" y="5987341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3944" y="3541587"/>
            <a:ext cx="5123865" cy="2674354"/>
            <a:chOff x="853945" y="3541587"/>
            <a:chExt cx="4846676" cy="2674354"/>
          </a:xfrm>
        </p:grpSpPr>
        <p:sp>
          <p:nvSpPr>
            <p:cNvPr id="16" name="矩形: 圆顶角 15"/>
            <p:cNvSpPr/>
            <p:nvPr/>
          </p:nvSpPr>
          <p:spPr bwMode="auto">
            <a:xfrm flipH="1">
              <a:off x="853945" y="3541587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853945" y="5987341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14188" y="642060"/>
            <a:ext cx="5123867" cy="2674354"/>
            <a:chOff x="6491379" y="642060"/>
            <a:chExt cx="4846676" cy="2674354"/>
          </a:xfrm>
        </p:grpSpPr>
        <p:sp>
          <p:nvSpPr>
            <p:cNvPr id="14" name="矩形: 圆顶角 13"/>
            <p:cNvSpPr/>
            <p:nvPr/>
          </p:nvSpPr>
          <p:spPr bwMode="auto">
            <a:xfrm>
              <a:off x="6491379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6491379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3945" y="642060"/>
            <a:ext cx="5123866" cy="2674354"/>
            <a:chOff x="853945" y="642060"/>
            <a:chExt cx="4846676" cy="2674354"/>
          </a:xfrm>
        </p:grpSpPr>
        <p:sp>
          <p:nvSpPr>
            <p:cNvPr id="12" name="矩形: 圆顶角 11"/>
            <p:cNvSpPr/>
            <p:nvPr/>
          </p:nvSpPr>
          <p:spPr bwMode="auto">
            <a:xfrm>
              <a:off x="853945" y="642060"/>
              <a:ext cx="4846676" cy="2674354"/>
            </a:xfrm>
            <a:prstGeom prst="round2SameRect">
              <a:avLst>
                <a:gd name="adj1" fmla="val 4769"/>
                <a:gd name="adj2" fmla="val 0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54000" algn="ctr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853945" y="3080624"/>
              <a:ext cx="4846676" cy="2285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宋体" panose="02010600030101010101" pitchFamily="2" charset="-122"/>
              </a:endParaRPr>
            </a:p>
          </p:txBody>
        </p:sp>
      </p:grpSp>
      <p:sp>
        <p:nvSpPr>
          <p:cNvPr id="11" name="椭圆 10"/>
          <p:cNvSpPr/>
          <p:nvPr/>
        </p:nvSpPr>
        <p:spPr bwMode="auto">
          <a:xfrm>
            <a:off x="4839478" y="2181809"/>
            <a:ext cx="2513044" cy="2513044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grpSp>
        <p:nvGrpSpPr>
          <p:cNvPr id="3" name="组合 12"/>
          <p:cNvGrpSpPr/>
          <p:nvPr/>
        </p:nvGrpSpPr>
        <p:grpSpPr>
          <a:xfrm>
            <a:off x="5103078" y="2447731"/>
            <a:ext cx="1985844" cy="1984708"/>
            <a:chOff x="367288" y="2039883"/>
            <a:chExt cx="2777552" cy="2777102"/>
          </a:xfrm>
        </p:grpSpPr>
        <p:sp>
          <p:nvSpPr>
            <p:cNvPr id="4" name="椭圆 3"/>
            <p:cNvSpPr/>
            <p:nvPr/>
          </p:nvSpPr>
          <p:spPr bwMode="auto">
            <a:xfrm>
              <a:off x="367288" y="2039883"/>
              <a:ext cx="2777552" cy="277710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90500" sx="98000" sy="98000" algn="ctr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椭圆 8"/>
            <p:cNvSpPr>
              <a:spLocks noChangeArrowheads="1"/>
            </p:cNvSpPr>
            <p:nvPr/>
          </p:nvSpPr>
          <p:spPr bwMode="auto">
            <a:xfrm>
              <a:off x="606056" y="2275243"/>
              <a:ext cx="2307514" cy="230751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388114" y="31612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47000">
                      <a:schemeClr val="bg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输入标题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gradFill>
                <a:gsLst>
                  <a:gs pos="47000">
                    <a:schemeClr val="bg1"/>
                  </a:gs>
                  <a:gs pos="0">
                    <a:schemeClr val="accent1">
                      <a:lumMod val="75000"/>
                    </a:schemeClr>
                  </a:gs>
                </a:gsLst>
                <a:lin ang="162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388893" y="3631155"/>
            <a:ext cx="1414212" cy="59656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101183" y="9606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00203" y="1415043"/>
            <a:ext cx="3766498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01183" y="40480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00203" y="4502517"/>
            <a:ext cx="3766498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89902" y="9606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088922" y="1415043"/>
            <a:ext cx="3766498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89902" y="40480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输入标题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88922" y="4502517"/>
            <a:ext cx="3766498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文本框 13"/>
          <p:cNvSpPr txBox="1"/>
          <p:nvPr/>
        </p:nvSpPr>
        <p:spPr>
          <a:xfrm rot="21480000">
            <a:off x="3377128" y="930533"/>
            <a:ext cx="188705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1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</a:t>
            </a:r>
            <a:endParaRPr kumimoji="0" lang="zh-CN" altLang="en-US" sz="19900" b="1" i="1" u="none" strike="noStrike" kern="1200" cap="none" spc="0" normalizeH="0" baseline="0" noProof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 rot="21480000">
            <a:off x="8492365" y="856034"/>
            <a:ext cx="259398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4400" b="1" i="1" u="none" strike="noStrike" cap="none" spc="0" normalizeH="0" baseline="0">
                <a:ln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</a:ln>
                <a:solidFill>
                  <a:prstClr val="white">
                    <a:alpha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sz="19900" noProof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W</a:t>
            </a:r>
            <a:endParaRPr lang="zh-CN" altLang="en-US" sz="19900" noProof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 rot="21480000">
            <a:off x="2943486" y="3516492"/>
            <a:ext cx="2169184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4400" b="1" i="1" u="none" strike="noStrike" cap="none" spc="0" normalizeH="0" baseline="0">
                <a:ln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</a:ln>
                <a:solidFill>
                  <a:prstClr val="white">
                    <a:alpha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sz="19900" noProof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O</a:t>
            </a:r>
            <a:endParaRPr lang="zh-CN" altLang="en-US" sz="19900" noProof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 rot="21480000">
            <a:off x="9114806" y="3300922"/>
            <a:ext cx="174278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4400" b="1" i="1" u="none" strike="noStrike" cap="none" spc="0" normalizeH="0" baseline="0">
                <a:ln>
                  <a:gradFill>
                    <a:gsLst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</a:ln>
                <a:solidFill>
                  <a:prstClr val="white">
                    <a:alpha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sz="19900" noProof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T</a:t>
            </a:r>
            <a:endParaRPr lang="zh-CN" altLang="en-US" sz="19900" noProof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721946" cy="461665"/>
          </a:xfrm>
        </p:spPr>
        <p:txBody>
          <a:bodyPr/>
          <a:lstStyle/>
          <a:p>
            <a:r>
              <a:rPr lang="en-US" altLang="zh-CN"/>
              <a:t>SWOT</a:t>
            </a:r>
            <a:r>
              <a:rPr lang="zh-CN" altLang="en-US"/>
              <a:t>分析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93948" y="2823975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93948" y="243339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93948" y="4714031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93948" y="432344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5777" y="2823975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5777" y="243339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15777" y="4714031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15777" y="432344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000" b="1"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 algn="l" defTabSz="914400">
              <a:defRPr/>
            </a:pPr>
            <a:r>
              <a:rPr lang="zh-CN" altLang="en-US" sz="1800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800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102415">
            <a:off x="11103627" y="2880125"/>
            <a:ext cx="582888" cy="456857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  <p:sp>
        <p:nvSpPr>
          <p:cNvPr id="16" name="矩形: 圆顶角 15"/>
          <p:cNvSpPr/>
          <p:nvPr/>
        </p:nvSpPr>
        <p:spPr bwMode="auto">
          <a:xfrm>
            <a:off x="695324" y="1781176"/>
            <a:ext cx="10801351" cy="4098922"/>
          </a:xfrm>
          <a:prstGeom prst="round2SameRect">
            <a:avLst>
              <a:gd name="adj1" fmla="val 4769"/>
              <a:gd name="adj2" fmla="val 0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ctr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95324" y="5647432"/>
            <a:ext cx="10801351" cy="2285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/>
              <a:ea typeface="宋体" panose="02010600030101010101" pitchFamily="2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135820" y="471552"/>
            <a:ext cx="1603324" cy="461665"/>
          </a:xfrm>
        </p:spPr>
        <p:txBody>
          <a:bodyPr/>
          <a:lstStyle/>
          <a:p>
            <a:r>
              <a:rPr lang="en-US" altLang="zh-CN"/>
              <a:t>PEST</a:t>
            </a:r>
            <a:r>
              <a:rPr lang="zh-CN" altLang="en-US"/>
              <a:t>分析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01309" y="2200613"/>
            <a:ext cx="748923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342900" marR="0" lvl="0" indent="-342900"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 kumimoji="0" sz="166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46000">
                      <a:schemeClr val="accent1"/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  <a:cs typeface="+mn-ea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latin typeface="Arial"/>
                <a:ea typeface="微软雅黑" panose="020b0503020204020204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latin typeface="Arial"/>
                <a:ea typeface="微软雅黑" panose="020b0503020204020204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latin typeface="Arial"/>
                <a:ea typeface="微软雅黑" panose="020b0503020204020204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US" altLang="zh-CN" sz="6600">
                <a:latin typeface="+mn-lt"/>
              </a:rPr>
              <a:t>P</a:t>
            </a:r>
            <a:endParaRPr lang="en-US" altLang="zh-CN" sz="660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3769" y="3108554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2000" b="1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政治</a:t>
            </a:r>
            <a:endParaRPr lang="zh-CN" altLang="en-US" sz="2000" b="1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8371" y="2588974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1309" y="3772542"/>
            <a:ext cx="748924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342900" marR="0" lvl="0" indent="-342900"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 kumimoji="0" sz="66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46000">
                      <a:schemeClr val="accent1"/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  <a:cs typeface="+mn-ea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latin typeface="Arial"/>
                <a:ea typeface="微软雅黑" panose="020b0503020204020204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latin typeface="Arial"/>
                <a:ea typeface="微软雅黑" panose="020b0503020204020204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latin typeface="Arial"/>
                <a:ea typeface="微软雅黑" panose="020b0503020204020204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US" altLang="zh-CN">
                <a:latin typeface="+mn-lt"/>
              </a:rPr>
              <a:t>S</a:t>
            </a:r>
            <a:endParaRPr lang="en-US" altLang="zh-CN"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33769" y="4707954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2000" b="1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社会</a:t>
            </a:r>
            <a:endParaRPr lang="zh-CN" altLang="en-US" sz="2000" b="1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88371" y="4188374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4837" y="2200613"/>
            <a:ext cx="748924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342900" marR="0" lvl="0" indent="-342900"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 kumimoji="0" sz="66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46000">
                      <a:schemeClr val="accent1"/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  <a:cs typeface="+mn-ea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latin typeface="Arial"/>
                <a:ea typeface="微软雅黑" panose="020b0503020204020204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latin typeface="Arial"/>
                <a:ea typeface="微软雅黑" panose="020b0503020204020204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latin typeface="Arial"/>
                <a:ea typeface="微软雅黑" panose="020b0503020204020204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US" altLang="zh-CN">
                <a:latin typeface="+mn-lt"/>
              </a:rPr>
              <a:t>E</a:t>
            </a:r>
            <a:endParaRPr lang="en-US" altLang="zh-CN">
              <a:latin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76094" y="3108554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2000" b="1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经济</a:t>
            </a:r>
            <a:endParaRPr lang="zh-CN" altLang="en-US" sz="2000" b="1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49408" y="2588973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77958" y="3772542"/>
            <a:ext cx="702436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342900" marR="0" lvl="0" indent="-342900" algn="ctr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 kumimoji="0" sz="66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46000">
                      <a:schemeClr val="accent1"/>
                    </a:gs>
                  </a:gsLst>
                  <a:lin ang="162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latin typeface="Arial"/>
                <a:ea typeface="微软雅黑" panose="020b0503020204020204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latin typeface="Arial"/>
                <a:ea typeface="微软雅黑" panose="020b0503020204020204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latin typeface="Arial"/>
                <a:ea typeface="微软雅黑" panose="020b0503020204020204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US" altLang="zh-CN"/>
              <a:t>T</a:t>
            </a:r>
            <a:endParaRPr lang="en-US" altLang="zh-CN"/>
          </a:p>
        </p:txBody>
      </p:sp>
      <p:sp>
        <p:nvSpPr>
          <p:cNvPr id="14" name="矩形 13"/>
          <p:cNvSpPr/>
          <p:nvPr/>
        </p:nvSpPr>
        <p:spPr>
          <a:xfrm>
            <a:off x="6585854" y="4707954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2000" b="1" kern="0" spc="300">
                <a:solidFill>
                  <a:schemeClr val="tx1">
                    <a:lumMod val="75000"/>
                    <a:lumOff val="25000"/>
                  </a:schemeClr>
                </a:solidFill>
              </a:rPr>
              <a:t>技术</a:t>
            </a:r>
            <a:endParaRPr lang="zh-CN" altLang="en-US" sz="2000" b="1" kern="0" spc="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69288" y="4188373"/>
            <a:ext cx="325627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97896">
            <a:off x="562607" y="1309369"/>
            <a:ext cx="1057957" cy="829208"/>
          </a:xfrm>
          <a:prstGeom prst="rect">
            <a:avLst/>
          </a:prstGeom>
          <a:effectLst>
            <a:outerShdw blurRad="190500" algn="ct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复件 模版">
  <a:themeElements>
    <a:clrScheme name="自定义 5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DC939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nfcyzt4">
      <a:majorFont>
        <a:latin typeface="Arial"/>
        <a:ea typeface="Microsoft YaHei"/>
        <a:cs typeface="Arial"/>
      </a:majorFont>
      <a:minorFont>
        <a:latin typeface="Arial"/>
        <a:ea typeface="Microsoft YaHei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复件 模版 1">
        <a:dk1>
          <a:srgbClr val="000000"/>
        </a:dk1>
        <a:lt1>
          <a:srgbClr val="FFFFFF"/>
        </a:lt1>
        <a:dk2>
          <a:srgbClr val="7E6256"/>
        </a:dk2>
        <a:lt2>
          <a:srgbClr val="969696"/>
        </a:lt2>
        <a:accent1>
          <a:srgbClr val="E4CF84"/>
        </a:accent1>
        <a:accent2>
          <a:srgbClr val="92A5E0"/>
        </a:accent2>
        <a:accent3>
          <a:srgbClr val="FFFFFF"/>
        </a:accent3>
        <a:accent4>
          <a:srgbClr val="000000"/>
        </a:accent4>
        <a:accent5>
          <a:srgbClr val="EFE4C2"/>
        </a:accent5>
        <a:accent6>
          <a:srgbClr val="8495CB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复件 模版 2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8DB1F3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7FA0DC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复件 模版 3">
        <a:dk1>
          <a:srgbClr val="000000"/>
        </a:dk1>
        <a:lt1>
          <a:srgbClr val="FFFFFF"/>
        </a:lt1>
        <a:dk2>
          <a:srgbClr val="173D89"/>
        </a:dk2>
        <a:lt2>
          <a:srgbClr val="969696"/>
        </a:lt2>
        <a:accent1>
          <a:srgbClr val="9181E1"/>
        </a:accent1>
        <a:accent2>
          <a:srgbClr val="4CD2AF"/>
        </a:accent2>
        <a:accent3>
          <a:srgbClr val="FFFFFF"/>
        </a:accent3>
        <a:accent4>
          <a:srgbClr val="000000"/>
        </a:accent4>
        <a:accent5>
          <a:srgbClr val="C7C1EE"/>
        </a:accent5>
        <a:accent6>
          <a:srgbClr val="44BE9E"/>
        </a:accent6>
        <a:hlink>
          <a:srgbClr val="5FB6F1"/>
        </a:hlink>
        <a:folHlink>
          <a:srgbClr val="94B1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x m l   v e r s i o n = " 1 . 0 " ? > < c t : c o n t e n t T y p e S c h e m a   c t : _ = " "   m a : _ = " "   m a : c o n t e n t T y p e N a m e = " �ech"   m a : c o n t e n t T y p e I D = " 0 x 0 1 0 1 0 0 4 D 5 2 0 B 0 6 2 1 0 2 2 B 4 C A 3 7 1 9 3 C E B 4 B D 4 0 0 6 "   m a : c o n t e n t T y p e V e r s i o n = " 1 3 "   m a : c o n t e n t T y p e D e s c r i p t i o n = " �e�^�ech0"   m a : c o n t e n t T y p e S c o p e = " "   m a : v e r s i o n I D = " 7 0 b d d c 0 9 2 7 d 8 e 2 5 2 f 6 1 7 f b 4 2 0 1 f a 0 8 9 0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c a c c d 2 0 f 8 5 b b e e b e 2 9 7 8 6 e 0 e 2 2 1 5 1 1 2 a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4 5 e 9 1 f 0 0 - 0 2 5 0 - 4 a 6 0 - 9 7 0 e - f 6 e e 5 3 4 b 4 8 5 a "   x m l n s : n s 3 = " 0 3 9 0 2 0 2 2 - 5 f 0 7 - 4 1 5 b - 9 9 d a - 0 2 f 7 a 8 4 3 c 2 d 0 " >  
 < x s d : i m p o r t   n a m e s p a c e = " 4 5 e 9 1 f 0 0 - 0 2 5 0 - 4 a 6 0 - 9 7 0 e - f 6 e e 5 3 4 b 4 8 5 a " / >  
 < x s d : i m p o r t   n a m e s p a c e = " 0 3 9 0 2 0 2 2 - 5 f 0 7 - 4 1 5 b - 9 9 d a - 0 2 f 7 a 8 4 3 c 2 d 0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S h a r e d W i t h U s e r s "   m i n O c c u r s = " 0 " / >  
 < x s d : e l e m e n t   r e f = " n s 2 : S h a r e d W i t h D e t a i l s "   m i n O c c u r s = " 0 " / >  
 < x s d : e l e m e n t   r e f = " n s 2 : L a s t S h a r e d B y U s e r "   m i n O c c u r s = " 0 " / >  
 < x s d : e l e m e n t   r e f = " n s 2 : L a s t S h a r e d B y T i m e "   m i n O c c u r s = " 0 " / >  
 < x s d : e l e m e n t   r e f = " n s 3 : M e d i a S e r v i c e M e t a d a t a "   m i n O c c u r s = " 0 " / >  
 < x s d : e l e m e n t   r e f = " n s 3 : M e d i a S e r v i c e F a s t M e t a d a t a "   m i n O c c u r s = " 0 " / >  
 < x s d : e l e m e n t   r e f = " n s 3 : M e d i a S e r v i c e D a t e T a k e n "   m i n O c c u r s = " 0 " / >  
 < x s d : e l e m e n t   r e f = " n s 3 : M e d i a S e r v i c e A u t o T a g s "   m i n O c c u r s = " 0 " / >  
 < x s d : e l e m e n t   r e f = " n s 3 : M e d i a S e r v i c e O C R "   m i n O c c u r s = " 0 " / >  
 < x s d : e l e m e n t   r e f = " n s 3 : M e d i a S e r v i c e E v e n t H a s h C o d e "   m i n O c c u r s = " 0 " / >  
 < x s d : e l e m e n t   r e f = " n s 3 : M e d i a S e r v i c e G e n e r a t i o n T i m e "   m i n O c c u r s = " 0 " / >  
 < x s d : e l e m e n t   r e f = " n s 3 : M e d i a S e r v i c e A u t o K e y P o i n t s "   m i n O c c u r s = " 0 " / >  
 < x s d : e l e m e n t   r e f = " n s 3 : M e d i a S e r v i c e K e y P o i n t s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4 5 e 9 1 f 0 0 - 0 2 5 0 - 4 a 6 0 - 9 7 0 e - f 6 e e 5 3 4 b 4 8 5 a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8 "   n i l l a b l e = " t r u e "   m a : d i s p l a y N a m e = " qQ�N�[a�: "   m a : d e s c r i p t i o n = "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9 "   n i l l a b l e = " t r u e "   m a : d i s p l a y N a m e = " qQ�N�[a���~�Oo`"   m a : d e s c r i p t i o n = "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U s e r "   m a : i n d e x = " 1 0 "   n i l l a b l e = " t r u e "   m a : d i s p l a y N a m e = " 
N!kqQ�N(u7b"   m a : d e s c r i p t i o n = " "   m a : i n t e r n a l N a m e = " L a s t S h a r e d B y U s e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T i m e "   m a : i n d e x = " 1 1 "   n i l l a b l e = " t r u e "   m a : d i s p l a y N a m e = " 
N!kqQ�N�e��"   m a : d e s c r i p t i o n = " "   m a : i n t e r n a l N a m e = " L a s t S h a r e d B y T i m e "   m a : r e a d O n l y = " t r u e " >  
 < x s d : s i m p l e T y p e >  
 < x s d : r e s t r i c t i o n   b a s e = " d m s : D a t e T i m e " / >  
 < / x s d : s i m p l e T y p e >  
 < / x s d : e l e m e n t >  
 < / x s d : s c h e m a >  
 < x s d : s c h e m a   t a r g e t N a m e s p a c e = " 0 3 9 0 2 0 2 2 - 5 f 0 7 - 4 1 5 b - 9 9 d a - 0 2 f 7 a 8 4 3 c 2 d 0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1 2 "   n i l l a b l e = " t r u e "   m a : d i s p l a y N a m e = " M e d i a S e r v i c e M e t a d a t a "   m a : d e s c r i p t i o n = "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1 3 "   n i l l a b l e = " t r u e "   m a : d i s p l a y N a m e = " M e d i a S e r v i c e F a s t M e t a d a t a "   m a : d e s c r i p t i o n = "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D a t e T a k e n "   m a : i n d e x = " 1 4 "   n i l l a b l e = " t r u e "   m a : d i s p l a y N a m e = " M e d i a S e r v i c e D a t e T a k e n "   m a : d e s c r i p t i o n = "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T a g s "   m a : i n d e x = " 1 5 "   n i l l a b l e = " t r u e "   m a : d i s p l a y N a m e = " M e d i a S e r v i c e A u t o T a g s "   m a : d e s c r i p t i o n = "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O C R "   m a : i n d e x = " 1 6 "   n i l l a b l e = " t r u e "   m a : d i s p l a y N a m e = " M e d i a S e r v i c e O C R "   m a : d e s c r i p t i o n = "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E v e n t H a s h C o d e "   m a : i n d e x = " 1 7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8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9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2 0 "   n i l l a b l e = " t r u e "   m a : d i s p l a y N a m e = " K e y P o i n t s "   m a : i n t e r n a l N a m e = " M e d i a S e r v i c e K e y P o i n t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�Q�[{|�W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2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3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/ > < / p : p r o p e r t i e s > 
</file>

<file path=customXml/itemProps1.xml><?xml version="1.0" encoding="utf-8"?>
<ds:datastoreItem xmlns:ds="http://schemas.openxmlformats.org/officeDocument/2006/customXml" ds:itemID="{2E4AA430-85F5-4BD0-BE0B-3C7D7AFB492F}">
  <ds:schemaRefs/>
</ds:datastoreItem>
</file>

<file path=customXml/itemProps2.xml><?xml version="1.0" encoding="utf-8"?>
<ds:datastoreItem xmlns:ds="http://schemas.openxmlformats.org/officeDocument/2006/customXml" ds:itemID="{06A81AF9-A6EC-43BC-8B02-F4802A18A468}">
  <ds:schemaRefs/>
</ds:datastoreItem>
</file>

<file path=customXml/itemProps3.xml><?xml version="1.0" encoding="utf-8"?>
<ds:datastoreItem xmlns:ds="http://schemas.openxmlformats.org/officeDocument/2006/customXml" ds:itemID="{CEC20C33-3ED0-4BE8-9E4B-FB4A269A67D3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141</Paragraphs>
  <Slides>22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34">
      <vt:lpstr>Arial</vt:lpstr>
      <vt:lpstr>Microsoft YaHei</vt:lpstr>
      <vt:lpstr>微软雅黑</vt:lpstr>
      <vt:lpstr>Tahoma</vt:lpstr>
      <vt:lpstr>Wingdings</vt:lpstr>
      <vt:lpstr>宋体</vt:lpstr>
      <vt:lpstr>阿里巴巴普惠体 R</vt:lpstr>
      <vt:lpstr>等线 Light</vt:lpstr>
      <vt:lpstr>等线</vt:lpstr>
      <vt:lpstr>Segoe UI Light</vt:lpstr>
      <vt:lpstr>Century Gothic</vt:lpstr>
      <vt:lpstr>复件 模版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Weisheng Zhu</dc:creator>
  <cp:lastModifiedBy>明天 </cp:lastModifiedBy>
  <cp:revision>2</cp:revision>
  <dcterms:created xsi:type="dcterms:W3CDTF">2019-10-29T05:22:00Z</dcterms:created>
  <dcterms:modified xsi:type="dcterms:W3CDTF">2023-10-16T16:14:43Z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0x0101004D520B0621022B4CA37193CEB4BD4006</vt:lpwstr>
  </property>
  <property fmtid="{D5CDD505-2E9C-101B-9397-08002B2CF9AE}" pid="3" name="ICV">
    <vt:lpwstr>641751ACE194402491C60944D5EB78C1_12</vt:lpwstr>
  </property>
  <property fmtid="{D5CDD505-2E9C-101B-9397-08002B2CF9AE}" pid="4" name="KSOProductBuildVer">
    <vt:lpwstr>2052-12.1.0.15712</vt:lpwstr>
  </property>
</Properties>
</file>